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</Types>
</file>

<file path=_rels/.rels><?xml version="1.0" encoding="UTF-8" standalone="yes"?>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/Relationships>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</p:sldIdLst>
  <p:sldSz cx="7556500" cy="10693400"/>
  <p:notesSz cx="7556500" cy="10693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/Relationships>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mailto:compras@mackenziebh.com.br" TargetMode="External"/><Relationship Id="rId3" Type="http://schemas.openxmlformats.org/officeDocument/2006/relationships/hyperlink" Target="http://www.cbc-" TargetMode="External"/><Relationship Id="rId4" Type="http://schemas.openxmlformats.org/officeDocument/2006/relationships/image" Target="../media/image1.jpg"/></Relationships>

</file>

<file path=ppt/slides/_rels/slide2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mailto:compras@mackenziebh.com.brou" TargetMode="External"/><Relationship Id="rId3" Type="http://schemas.openxmlformats.org/officeDocument/2006/relationships/hyperlink" Target="http://www.mackenziebh.com.br" TargetMode="External"/><Relationship Id="rId4" Type="http://schemas.openxmlformats.org/officeDocument/2006/relationships/hyperlink" Target="http://www.mackenziebh.com.br" TargetMode="External"/><Relationship Id="rId5" Type="http://schemas.openxmlformats.org/officeDocument/2006/relationships/image" Target="../media/image1.jpg"/></Relationships>

</file>

<file path=ppt/slides/_rels/slide3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4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5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6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7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8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9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10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11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12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mailto:compras@mackenziebh.com.brou" TargetMode="External"/><Relationship Id="rId3" Type="http://schemas.openxmlformats.org/officeDocument/2006/relationships/image" Target="../media/image1.jpg"/></Relationships>

</file>

<file path=ppt/slides/_rels/slide13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14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15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16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17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18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19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20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21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22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23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24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25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26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27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28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29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30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bject 56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0" name="object 50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1" name="object 51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2" name="object 52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3" name="object 53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4" name="object 54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5" name="object 55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868673" y="5495526"/>
            <a:ext cx="3448812" cy="0"/>
          </a:xfrm>
          <a:custGeom>
            <a:avLst/>
            <a:gdLst/>
            <a:ahLst/>
            <a:cxnLst/>
            <a:rect l="l" t="t" r="r" b="b"/>
            <a:pathLst>
              <a:path w="3448812" h="0">
                <a:moveTo>
                  <a:pt x="0" y="0"/>
                </a:moveTo>
                <a:lnTo>
                  <a:pt x="3448812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4323588" y="5495526"/>
            <a:ext cx="2366771" cy="0"/>
          </a:xfrm>
          <a:custGeom>
            <a:avLst/>
            <a:gdLst/>
            <a:ahLst/>
            <a:cxnLst/>
            <a:rect l="l" t="t" r="r" b="b"/>
            <a:pathLst>
              <a:path w="2366771" h="0">
                <a:moveTo>
                  <a:pt x="0" y="0"/>
                </a:moveTo>
                <a:lnTo>
                  <a:pt x="2366771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868673" y="5852142"/>
            <a:ext cx="3448812" cy="0"/>
          </a:xfrm>
          <a:custGeom>
            <a:avLst/>
            <a:gdLst/>
            <a:ahLst/>
            <a:cxnLst/>
            <a:rect l="l" t="t" r="r" b="b"/>
            <a:pathLst>
              <a:path w="3448812" h="0">
                <a:moveTo>
                  <a:pt x="0" y="0"/>
                </a:moveTo>
                <a:lnTo>
                  <a:pt x="3448812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4323588" y="5852142"/>
            <a:ext cx="2366771" cy="0"/>
          </a:xfrm>
          <a:custGeom>
            <a:avLst/>
            <a:gdLst/>
            <a:ahLst/>
            <a:cxnLst/>
            <a:rect l="l" t="t" r="r" b="b"/>
            <a:pathLst>
              <a:path w="2366771" h="0">
                <a:moveTo>
                  <a:pt x="0" y="0"/>
                </a:moveTo>
                <a:lnTo>
                  <a:pt x="2366771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868673" y="6208758"/>
            <a:ext cx="3448812" cy="0"/>
          </a:xfrm>
          <a:custGeom>
            <a:avLst/>
            <a:gdLst/>
            <a:ahLst/>
            <a:cxnLst/>
            <a:rect l="l" t="t" r="r" b="b"/>
            <a:pathLst>
              <a:path w="3448812" h="0">
                <a:moveTo>
                  <a:pt x="0" y="0"/>
                </a:moveTo>
                <a:lnTo>
                  <a:pt x="3448812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4323588" y="6208758"/>
            <a:ext cx="2366771" cy="0"/>
          </a:xfrm>
          <a:custGeom>
            <a:avLst/>
            <a:gdLst/>
            <a:ahLst/>
            <a:cxnLst/>
            <a:rect l="l" t="t" r="r" b="b"/>
            <a:pathLst>
              <a:path w="2366771" h="0">
                <a:moveTo>
                  <a:pt x="0" y="0"/>
                </a:moveTo>
                <a:lnTo>
                  <a:pt x="2366771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868673" y="6565374"/>
            <a:ext cx="3448812" cy="0"/>
          </a:xfrm>
          <a:custGeom>
            <a:avLst/>
            <a:gdLst/>
            <a:ahLst/>
            <a:cxnLst/>
            <a:rect l="l" t="t" r="r" b="b"/>
            <a:pathLst>
              <a:path w="3448812" h="0">
                <a:moveTo>
                  <a:pt x="0" y="0"/>
                </a:moveTo>
                <a:lnTo>
                  <a:pt x="3448812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4323588" y="6565374"/>
            <a:ext cx="2366771" cy="0"/>
          </a:xfrm>
          <a:custGeom>
            <a:avLst/>
            <a:gdLst/>
            <a:ahLst/>
            <a:cxnLst/>
            <a:rect l="l" t="t" r="r" b="b"/>
            <a:pathLst>
              <a:path w="2366771" h="0">
                <a:moveTo>
                  <a:pt x="0" y="0"/>
                </a:moveTo>
                <a:lnTo>
                  <a:pt x="2366771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868673" y="6921990"/>
            <a:ext cx="3448812" cy="0"/>
          </a:xfrm>
          <a:custGeom>
            <a:avLst/>
            <a:gdLst/>
            <a:ahLst/>
            <a:cxnLst/>
            <a:rect l="l" t="t" r="r" b="b"/>
            <a:pathLst>
              <a:path w="3448812" h="0">
                <a:moveTo>
                  <a:pt x="0" y="0"/>
                </a:moveTo>
                <a:lnTo>
                  <a:pt x="3448812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4323588" y="6921990"/>
            <a:ext cx="2366771" cy="0"/>
          </a:xfrm>
          <a:custGeom>
            <a:avLst/>
            <a:gdLst/>
            <a:ahLst/>
            <a:cxnLst/>
            <a:rect l="l" t="t" r="r" b="b"/>
            <a:pathLst>
              <a:path w="2366771" h="0">
                <a:moveTo>
                  <a:pt x="0" y="0"/>
                </a:moveTo>
                <a:lnTo>
                  <a:pt x="2366771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865622" y="5492481"/>
            <a:ext cx="0" cy="1859274"/>
          </a:xfrm>
          <a:custGeom>
            <a:avLst/>
            <a:gdLst/>
            <a:ahLst/>
            <a:cxnLst/>
            <a:rect l="l" t="t" r="r" b="b"/>
            <a:pathLst>
              <a:path w="0" h="1859274">
                <a:moveTo>
                  <a:pt x="0" y="0"/>
                </a:moveTo>
                <a:lnTo>
                  <a:pt x="0" y="1859274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868673" y="7348710"/>
            <a:ext cx="3448812" cy="0"/>
          </a:xfrm>
          <a:custGeom>
            <a:avLst/>
            <a:gdLst/>
            <a:ahLst/>
            <a:cxnLst/>
            <a:rect l="l" t="t" r="r" b="b"/>
            <a:pathLst>
              <a:path w="3448812" h="0">
                <a:moveTo>
                  <a:pt x="0" y="0"/>
                </a:moveTo>
                <a:lnTo>
                  <a:pt x="3448812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4320537" y="5492481"/>
            <a:ext cx="0" cy="1859274"/>
          </a:xfrm>
          <a:custGeom>
            <a:avLst/>
            <a:gdLst/>
            <a:ahLst/>
            <a:cxnLst/>
            <a:rect l="l" t="t" r="r" b="b"/>
            <a:pathLst>
              <a:path w="0" h="1859274">
                <a:moveTo>
                  <a:pt x="0" y="0"/>
                </a:moveTo>
                <a:lnTo>
                  <a:pt x="0" y="1859274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4323588" y="7348710"/>
            <a:ext cx="2366771" cy="0"/>
          </a:xfrm>
          <a:custGeom>
            <a:avLst/>
            <a:gdLst/>
            <a:ahLst/>
            <a:cxnLst/>
            <a:rect l="l" t="t" r="r" b="b"/>
            <a:pathLst>
              <a:path w="2366771" h="0">
                <a:moveTo>
                  <a:pt x="0" y="0"/>
                </a:moveTo>
                <a:lnTo>
                  <a:pt x="2366771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6693405" y="5492481"/>
            <a:ext cx="0" cy="1859274"/>
          </a:xfrm>
          <a:custGeom>
            <a:avLst/>
            <a:gdLst/>
            <a:ahLst/>
            <a:cxnLst/>
            <a:rect l="l" t="t" r="r" b="b"/>
            <a:pathLst>
              <a:path w="0" h="1859274">
                <a:moveTo>
                  <a:pt x="0" y="0"/>
                </a:moveTo>
                <a:lnTo>
                  <a:pt x="0" y="1859274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843274" y="1592371"/>
            <a:ext cx="1880220" cy="3820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algn="ctr">
              <a:lnSpc>
                <a:spcPts val="1130"/>
              </a:lnSpc>
            </a:pPr>
            <a:r>
              <a:rPr dirty="0" smtClean="0" sz="1000" spc="65">
                <a:latin typeface="Tahoma"/>
                <a:cs typeface="Tahoma"/>
              </a:rPr>
              <a:t>M</a:t>
            </a:r>
            <a:r>
              <a:rPr dirty="0" smtClean="0" sz="1000" spc="65">
                <a:latin typeface="Tahoma"/>
                <a:cs typeface="Tahoma"/>
              </a:rPr>
              <a:t>A</a:t>
            </a:r>
            <a:r>
              <a:rPr dirty="0" smtClean="0" sz="1000" spc="65">
                <a:latin typeface="Tahoma"/>
                <a:cs typeface="Tahoma"/>
              </a:rPr>
              <a:t>C</a:t>
            </a:r>
            <a:r>
              <a:rPr dirty="0" smtClean="0" sz="1000" spc="65">
                <a:latin typeface="Tahoma"/>
                <a:cs typeface="Tahoma"/>
              </a:rPr>
              <a:t>K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N</a:t>
            </a:r>
            <a:r>
              <a:rPr dirty="0" smtClean="0" sz="1000" spc="65">
                <a:latin typeface="Tahoma"/>
                <a:cs typeface="Tahoma"/>
              </a:rPr>
              <a:t>Z</a:t>
            </a:r>
            <a:r>
              <a:rPr dirty="0" smtClean="0" sz="1000" spc="65">
                <a:latin typeface="Tahoma"/>
                <a:cs typeface="Tahoma"/>
              </a:rPr>
              <a:t>I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S</a:t>
            </a: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65">
                <a:latin typeface="Tahoma"/>
                <a:cs typeface="Tahoma"/>
              </a:rPr>
              <a:t>O</a:t>
            </a:r>
            <a:r>
              <a:rPr dirty="0" smtClean="0" sz="1000" spc="65">
                <a:latin typeface="Tahoma"/>
                <a:cs typeface="Tahoma"/>
              </a:rPr>
              <a:t>R</a:t>
            </a:r>
            <a:r>
              <a:rPr dirty="0" smtClean="0" sz="1000" spc="65">
                <a:latin typeface="Tahoma"/>
                <a:cs typeface="Tahoma"/>
              </a:rPr>
              <a:t>T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C</a:t>
            </a:r>
            <a:r>
              <a:rPr dirty="0" smtClean="0" sz="1000" spc="65">
                <a:latin typeface="Tahoma"/>
                <a:cs typeface="Tahoma"/>
              </a:rPr>
              <a:t>L</a:t>
            </a:r>
            <a:r>
              <a:rPr dirty="0" smtClean="0" sz="1000" spc="65">
                <a:latin typeface="Tahoma"/>
                <a:cs typeface="Tahoma"/>
              </a:rPr>
              <a:t>U</a:t>
            </a:r>
            <a:r>
              <a:rPr dirty="0" smtClean="0" sz="1000" spc="65">
                <a:latin typeface="Tahoma"/>
                <a:cs typeface="Tahoma"/>
              </a:rPr>
              <a:t>B</a:t>
            </a:r>
            <a:r>
              <a:rPr dirty="0" smtClean="0" sz="1000" spc="65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277025" marR="288003" algn="ctr">
              <a:lnSpc>
                <a:spcPct val="100585"/>
              </a:lnSpc>
              <a:spcBef>
                <a:spcPts val="548"/>
              </a:spcBef>
            </a:pPr>
            <a:r>
              <a:rPr dirty="0" smtClean="0" sz="1000" spc="72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D</a:t>
            </a:r>
            <a:r>
              <a:rPr dirty="0" smtClean="0" sz="1000" spc="72">
                <a:latin typeface="Tahoma"/>
                <a:cs typeface="Tahoma"/>
              </a:rPr>
              <a:t>I</a:t>
            </a:r>
            <a:r>
              <a:rPr dirty="0" smtClean="0" sz="1000" spc="72">
                <a:latin typeface="Tahoma"/>
                <a:cs typeface="Tahoma"/>
              </a:rPr>
              <a:t>T</a:t>
            </a:r>
            <a:r>
              <a:rPr dirty="0" smtClean="0" sz="1000" spc="72">
                <a:latin typeface="Tahoma"/>
                <a:cs typeface="Tahoma"/>
              </a:rPr>
              <a:t>A</a:t>
            </a:r>
            <a:r>
              <a:rPr dirty="0" smtClean="0" sz="1000" spc="72">
                <a:latin typeface="Tahoma"/>
                <a:cs typeface="Tahoma"/>
              </a:rPr>
              <a:t>L</a:t>
            </a:r>
            <a:r>
              <a:rPr dirty="0" smtClean="0" sz="1000" spc="72">
                <a:latin typeface="Tahoma"/>
                <a:cs typeface="Tahoma"/>
              </a:rPr>
              <a:t> 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72">
                <a:latin typeface="Tahoma"/>
                <a:cs typeface="Tahoma"/>
              </a:rPr>
              <a:t>º</a:t>
            </a:r>
            <a:r>
              <a:rPr dirty="0" smtClean="0" sz="1000" spc="72">
                <a:latin typeface="Tahoma"/>
                <a:cs typeface="Tahoma"/>
              </a:rPr>
              <a:t> </a:t>
            </a:r>
            <a:r>
              <a:rPr dirty="0" smtClean="0" sz="1000" spc="72">
                <a:latin typeface="Tahoma"/>
                <a:cs typeface="Tahoma"/>
              </a:rPr>
              <a:t>1</a:t>
            </a:r>
            <a:r>
              <a:rPr dirty="0" smtClean="0" sz="1000" spc="72">
                <a:latin typeface="Tahoma"/>
                <a:cs typeface="Tahoma"/>
              </a:rPr>
              <a:t>1</a:t>
            </a:r>
            <a:r>
              <a:rPr dirty="0" smtClean="0" sz="1000" spc="72">
                <a:latin typeface="Tahoma"/>
                <a:cs typeface="Tahoma"/>
              </a:rPr>
              <a:t>/</a:t>
            </a:r>
            <a:r>
              <a:rPr dirty="0" smtClean="0" sz="1000" spc="72">
                <a:latin typeface="Tahoma"/>
                <a:cs typeface="Tahoma"/>
              </a:rPr>
              <a:t>2016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06628" y="2281219"/>
            <a:ext cx="1943185" cy="3820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33">
                <a:latin typeface="Tahoma"/>
                <a:cs typeface="Tahoma"/>
              </a:rPr>
              <a:t>M</a:t>
            </a:r>
            <a:r>
              <a:rPr dirty="0" smtClean="0" sz="1000" spc="33">
                <a:latin typeface="Tahoma"/>
                <a:cs typeface="Tahoma"/>
              </a:rPr>
              <a:t>O</a:t>
            </a:r>
            <a:r>
              <a:rPr dirty="0" smtClean="0" sz="1000" spc="33">
                <a:latin typeface="Tahoma"/>
                <a:cs typeface="Tahoma"/>
              </a:rPr>
              <a:t>D</a:t>
            </a:r>
            <a:r>
              <a:rPr dirty="0" smtClean="0" sz="1000" spc="33">
                <a:latin typeface="Tahoma"/>
                <a:cs typeface="Tahoma"/>
              </a:rPr>
              <a:t>A</a:t>
            </a:r>
            <a:r>
              <a:rPr dirty="0" smtClean="0" sz="1000" spc="33">
                <a:latin typeface="Tahoma"/>
                <a:cs typeface="Tahoma"/>
              </a:rPr>
              <a:t>L</a:t>
            </a:r>
            <a:r>
              <a:rPr dirty="0" smtClean="0" sz="1000" spc="33">
                <a:latin typeface="Tahoma"/>
                <a:cs typeface="Tahoma"/>
              </a:rPr>
              <a:t>I</a:t>
            </a:r>
            <a:r>
              <a:rPr dirty="0" smtClean="0" sz="1000" spc="33">
                <a:latin typeface="Tahoma"/>
                <a:cs typeface="Tahoma"/>
              </a:rPr>
              <a:t>D</a:t>
            </a:r>
            <a:r>
              <a:rPr dirty="0" smtClean="0" sz="1000" spc="33">
                <a:latin typeface="Tahoma"/>
                <a:cs typeface="Tahoma"/>
              </a:rPr>
              <a:t>A</a:t>
            </a:r>
            <a:r>
              <a:rPr dirty="0" smtClean="0" sz="1000" spc="33">
                <a:latin typeface="Tahoma"/>
                <a:cs typeface="Tahoma"/>
              </a:rPr>
              <a:t>D</a:t>
            </a:r>
            <a:r>
              <a:rPr dirty="0" smtClean="0" sz="1000" spc="33">
                <a:latin typeface="Tahoma"/>
                <a:cs typeface="Tahoma"/>
              </a:rPr>
              <a:t>E</a:t>
            </a:r>
            <a:r>
              <a:rPr dirty="0" smtClean="0" sz="1000" spc="33">
                <a:latin typeface="Tahoma"/>
                <a:cs typeface="Tahoma"/>
              </a:rPr>
              <a:t>: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3">
                <a:latin typeface="Tahoma"/>
                <a:cs typeface="Tahoma"/>
              </a:rPr>
              <a:t>C</a:t>
            </a:r>
            <a:r>
              <a:rPr dirty="0" smtClean="0" sz="1000" spc="33">
                <a:latin typeface="Tahoma"/>
                <a:cs typeface="Tahoma"/>
              </a:rPr>
              <a:t>O</a:t>
            </a:r>
            <a:r>
              <a:rPr dirty="0" smtClean="0" sz="1000" spc="33">
                <a:latin typeface="Tahoma"/>
                <a:cs typeface="Tahoma"/>
              </a:rPr>
              <a:t>N</a:t>
            </a:r>
            <a:r>
              <a:rPr dirty="0" smtClean="0" sz="1000" spc="33">
                <a:latin typeface="Tahoma"/>
                <a:cs typeface="Tahoma"/>
              </a:rPr>
              <a:t>C</a:t>
            </a:r>
            <a:r>
              <a:rPr dirty="0" smtClean="0" sz="1000" spc="33">
                <a:latin typeface="Tahoma"/>
                <a:cs typeface="Tahoma"/>
              </a:rPr>
              <a:t>O</a:t>
            </a:r>
            <a:r>
              <a:rPr dirty="0" smtClean="0" sz="1000" spc="33">
                <a:latin typeface="Tahoma"/>
                <a:cs typeface="Tahoma"/>
              </a:rPr>
              <a:t>R</a:t>
            </a:r>
            <a:r>
              <a:rPr dirty="0" smtClean="0" sz="1000" spc="33">
                <a:latin typeface="Tahoma"/>
                <a:cs typeface="Tahoma"/>
              </a:rPr>
              <a:t>R</a:t>
            </a:r>
            <a:r>
              <a:rPr dirty="0" smtClean="0" sz="1000" spc="33">
                <a:latin typeface="Tahoma"/>
                <a:cs typeface="Tahoma"/>
              </a:rPr>
              <a:t>Ê</a:t>
            </a:r>
            <a:r>
              <a:rPr dirty="0" smtClean="0" sz="1000" spc="33">
                <a:latin typeface="Tahoma"/>
                <a:cs typeface="Tahoma"/>
              </a:rPr>
              <a:t>N</a:t>
            </a:r>
            <a:r>
              <a:rPr dirty="0" smtClean="0" sz="1000" spc="33">
                <a:latin typeface="Tahoma"/>
                <a:cs typeface="Tahoma"/>
              </a:rPr>
              <a:t>C</a:t>
            </a:r>
            <a:r>
              <a:rPr dirty="0" smtClean="0" sz="1000" spc="33">
                <a:latin typeface="Tahoma"/>
                <a:cs typeface="Tahoma"/>
              </a:rPr>
              <a:t>IA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  <a:spcBef>
                <a:spcPts val="548"/>
              </a:spcBef>
            </a:pP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: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Ç</a:t>
            </a:r>
            <a:r>
              <a:rPr dirty="0" smtClean="0" sz="1000" spc="16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06621" y="2895391"/>
            <a:ext cx="1757638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900" spc="68">
                <a:latin typeface="Tahoma"/>
                <a:cs typeface="Tahoma"/>
              </a:rPr>
              <a:t>1</a:t>
            </a:r>
            <a:r>
              <a:rPr dirty="0" smtClean="0" sz="900" spc="68">
                <a:latin typeface="Tahoma"/>
                <a:cs typeface="Tahoma"/>
              </a:rPr>
              <a:t>.</a:t>
            </a:r>
            <a:r>
              <a:rPr dirty="0" smtClean="0" sz="900" spc="68">
                <a:latin typeface="Tahoma"/>
                <a:cs typeface="Tahoma"/>
              </a:rPr>
              <a:t> </a:t>
            </a:r>
            <a:r>
              <a:rPr dirty="0" smtClean="0" sz="900" spc="68">
                <a:latin typeface="Tahoma"/>
                <a:cs typeface="Tahoma"/>
              </a:rPr>
              <a:t> </a:t>
            </a:r>
            <a:r>
              <a:rPr dirty="0" smtClean="0" sz="1000" spc="68">
                <a:latin typeface="Tahoma"/>
                <a:cs typeface="Tahoma"/>
              </a:rPr>
              <a:t>D</a:t>
            </a:r>
            <a:r>
              <a:rPr dirty="0" smtClean="0" sz="1000" spc="68">
                <a:latin typeface="Tahoma"/>
                <a:cs typeface="Tahoma"/>
              </a:rPr>
              <a:t>I</a:t>
            </a:r>
            <a:r>
              <a:rPr dirty="0" smtClean="0" sz="1000" spc="68">
                <a:latin typeface="Tahoma"/>
                <a:cs typeface="Tahoma"/>
              </a:rPr>
              <a:t>S</a:t>
            </a:r>
            <a:r>
              <a:rPr dirty="0" smtClean="0" sz="1000" spc="68">
                <a:latin typeface="Tahoma"/>
                <a:cs typeface="Tahoma"/>
              </a:rPr>
              <a:t>P</a:t>
            </a:r>
            <a:r>
              <a:rPr dirty="0" smtClean="0" sz="1000" spc="68">
                <a:latin typeface="Tahoma"/>
                <a:cs typeface="Tahoma"/>
              </a:rPr>
              <a:t>O</a:t>
            </a:r>
            <a:r>
              <a:rPr dirty="0" smtClean="0" sz="1000" spc="68">
                <a:latin typeface="Tahoma"/>
                <a:cs typeface="Tahoma"/>
              </a:rPr>
              <a:t>S</a:t>
            </a:r>
            <a:r>
              <a:rPr dirty="0" smtClean="0" sz="1000" spc="68">
                <a:latin typeface="Tahoma"/>
                <a:cs typeface="Tahoma"/>
              </a:rPr>
              <a:t>I</a:t>
            </a:r>
            <a:r>
              <a:rPr dirty="0" smtClean="0" sz="1000" spc="68">
                <a:latin typeface="Tahoma"/>
                <a:cs typeface="Tahoma"/>
              </a:rPr>
              <a:t>Ç</a:t>
            </a:r>
            <a:r>
              <a:rPr dirty="0" smtClean="0" sz="1000" spc="68">
                <a:latin typeface="Tahoma"/>
                <a:cs typeface="Tahoma"/>
              </a:rPr>
              <a:t>Õ</a:t>
            </a:r>
            <a:r>
              <a:rPr dirty="0" smtClean="0" sz="1000" spc="68">
                <a:latin typeface="Tahoma"/>
                <a:cs typeface="Tahoma"/>
              </a:rPr>
              <a:t>E</a:t>
            </a:r>
            <a:r>
              <a:rPr dirty="0" smtClean="0" sz="1000" spc="68">
                <a:latin typeface="Tahoma"/>
                <a:cs typeface="Tahoma"/>
              </a:rPr>
              <a:t>S</a:t>
            </a:r>
            <a:r>
              <a:rPr dirty="0" smtClean="0" sz="1000" spc="68">
                <a:latin typeface="Tahoma"/>
                <a:cs typeface="Tahoma"/>
              </a:rPr>
              <a:t> </a:t>
            </a:r>
            <a:r>
              <a:rPr dirty="0" smtClean="0" sz="1000" spc="68">
                <a:latin typeface="Tahoma"/>
                <a:cs typeface="Tahoma"/>
              </a:rPr>
              <a:t>I</a:t>
            </a:r>
            <a:r>
              <a:rPr dirty="0" smtClean="0" sz="1000" spc="68">
                <a:latin typeface="Tahoma"/>
                <a:cs typeface="Tahoma"/>
              </a:rPr>
              <a:t>N</a:t>
            </a:r>
            <a:r>
              <a:rPr dirty="0" smtClean="0" sz="1000" spc="68">
                <a:latin typeface="Tahoma"/>
                <a:cs typeface="Tahoma"/>
              </a:rPr>
              <a:t>I</a:t>
            </a:r>
            <a:r>
              <a:rPr dirty="0" smtClean="0" sz="1000" spc="68">
                <a:latin typeface="Tahoma"/>
                <a:cs typeface="Tahoma"/>
              </a:rPr>
              <a:t>C</a:t>
            </a:r>
            <a:r>
              <a:rPr dirty="0" smtClean="0" sz="1000" spc="68">
                <a:latin typeface="Tahoma"/>
                <a:cs typeface="Tahoma"/>
              </a:rPr>
              <a:t>I</a:t>
            </a:r>
            <a:r>
              <a:rPr dirty="0" smtClean="0" sz="1000" spc="68">
                <a:latin typeface="Tahoma"/>
                <a:cs typeface="Tahoma"/>
              </a:rPr>
              <a:t>A</a:t>
            </a:r>
            <a:r>
              <a:rPr dirty="0" smtClean="0" sz="1000" spc="68">
                <a:latin typeface="Tahoma"/>
                <a:cs typeface="Tahoma"/>
              </a:rPr>
              <a:t>I</a:t>
            </a:r>
            <a:r>
              <a:rPr dirty="0" smtClean="0" sz="1000" spc="68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06621" y="3201715"/>
            <a:ext cx="6157513" cy="137871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7699" algn="just">
              <a:lnSpc>
                <a:spcPts val="1130"/>
              </a:lnSpc>
            </a:pPr>
            <a:r>
              <a:rPr dirty="0" smtClean="0" sz="1000" spc="42">
                <a:latin typeface="Tahoma"/>
                <a:cs typeface="Tahoma"/>
              </a:rPr>
              <a:t>1</a:t>
            </a:r>
            <a:r>
              <a:rPr dirty="0" smtClean="0" sz="1000" spc="42">
                <a:latin typeface="Tahoma"/>
                <a:cs typeface="Tahoma"/>
              </a:rPr>
              <a:t>.</a:t>
            </a:r>
            <a:r>
              <a:rPr dirty="0" smtClean="0" sz="1000" spc="42">
                <a:latin typeface="Tahoma"/>
                <a:cs typeface="Tahoma"/>
              </a:rPr>
              <a:t>1</a:t>
            </a:r>
            <a:r>
              <a:rPr dirty="0" smtClean="0" sz="1000" spc="42">
                <a:latin typeface="Tahoma"/>
                <a:cs typeface="Tahoma"/>
              </a:rPr>
              <a:t>.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O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M</a:t>
            </a:r>
            <a:r>
              <a:rPr dirty="0" smtClean="0" sz="1000" spc="42">
                <a:latin typeface="Tahoma"/>
                <a:cs typeface="Tahoma"/>
              </a:rPr>
              <a:t>A</a:t>
            </a:r>
            <a:r>
              <a:rPr dirty="0" smtClean="0" sz="1000" spc="42">
                <a:latin typeface="Tahoma"/>
                <a:cs typeface="Tahoma"/>
              </a:rPr>
              <a:t>C</a:t>
            </a:r>
            <a:r>
              <a:rPr dirty="0" smtClean="0" sz="1000" spc="42">
                <a:latin typeface="Tahoma"/>
                <a:cs typeface="Tahoma"/>
              </a:rPr>
              <a:t>K</a:t>
            </a:r>
            <a:r>
              <a:rPr dirty="0" smtClean="0" sz="1000" spc="42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N</a:t>
            </a:r>
            <a:r>
              <a:rPr dirty="0" smtClean="0" sz="1000" spc="42">
                <a:latin typeface="Tahoma"/>
                <a:cs typeface="Tahoma"/>
              </a:rPr>
              <a:t>Z</a:t>
            </a:r>
            <a:r>
              <a:rPr dirty="0" smtClean="0" sz="1000" spc="42">
                <a:latin typeface="Tahoma"/>
                <a:cs typeface="Tahoma"/>
              </a:rPr>
              <a:t>I</a:t>
            </a:r>
            <a:r>
              <a:rPr dirty="0" smtClean="0" sz="1000" spc="42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S</a:t>
            </a:r>
            <a:r>
              <a:rPr dirty="0" smtClean="0" sz="1000" spc="42">
                <a:latin typeface="Tahoma"/>
                <a:cs typeface="Tahoma"/>
              </a:rPr>
              <a:t>P</a:t>
            </a:r>
            <a:r>
              <a:rPr dirty="0" smtClean="0" sz="1000" spc="42">
                <a:latin typeface="Tahoma"/>
                <a:cs typeface="Tahoma"/>
              </a:rPr>
              <a:t>O</a:t>
            </a:r>
            <a:r>
              <a:rPr dirty="0" smtClean="0" sz="1000" spc="42">
                <a:latin typeface="Tahoma"/>
                <a:cs typeface="Tahoma"/>
              </a:rPr>
              <a:t>R</a:t>
            </a:r>
            <a:r>
              <a:rPr dirty="0" smtClean="0" sz="1000" spc="42">
                <a:latin typeface="Tahoma"/>
                <a:cs typeface="Tahoma"/>
              </a:rPr>
              <a:t>T</a:t>
            </a:r>
            <a:r>
              <a:rPr dirty="0" smtClean="0" sz="1000" spc="42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C</a:t>
            </a:r>
            <a:r>
              <a:rPr dirty="0" smtClean="0" sz="1000" spc="42">
                <a:latin typeface="Tahoma"/>
                <a:cs typeface="Tahoma"/>
              </a:rPr>
              <a:t>L</a:t>
            </a:r>
            <a:r>
              <a:rPr dirty="0" smtClean="0" sz="1000" spc="42">
                <a:latin typeface="Tahoma"/>
                <a:cs typeface="Tahoma"/>
              </a:rPr>
              <a:t>U</a:t>
            </a:r>
            <a:r>
              <a:rPr dirty="0" smtClean="0" sz="1000" spc="42">
                <a:latin typeface="Tahoma"/>
                <a:cs typeface="Tahoma"/>
              </a:rPr>
              <a:t>B</a:t>
            </a:r>
            <a:r>
              <a:rPr dirty="0" smtClean="0" sz="1000" spc="42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,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a</a:t>
            </a:r>
            <a:r>
              <a:rPr dirty="0" smtClean="0" sz="1000" spc="42">
                <a:latin typeface="Tahoma"/>
                <a:cs typeface="Tahoma"/>
              </a:rPr>
              <a:t>t</a:t>
            </a:r>
            <a:r>
              <a:rPr dirty="0" smtClean="0" sz="1000" spc="42">
                <a:latin typeface="Tahoma"/>
                <a:cs typeface="Tahoma"/>
              </a:rPr>
              <a:t>r</a:t>
            </a:r>
            <a:r>
              <a:rPr dirty="0" smtClean="0" sz="1000" spc="42">
                <a:latin typeface="Tahoma"/>
                <a:cs typeface="Tahoma"/>
              </a:rPr>
              <a:t>a</a:t>
            </a:r>
            <a:r>
              <a:rPr dirty="0" smtClean="0" sz="1000" spc="42">
                <a:latin typeface="Tahoma"/>
                <a:cs typeface="Tahoma"/>
              </a:rPr>
              <a:t>v</a:t>
            </a:r>
            <a:r>
              <a:rPr dirty="0" smtClean="0" sz="1000" spc="42">
                <a:latin typeface="Tahoma"/>
                <a:cs typeface="Tahoma"/>
              </a:rPr>
              <a:t>é</a:t>
            </a:r>
            <a:r>
              <a:rPr dirty="0" smtClean="0" sz="1000" spc="42">
                <a:latin typeface="Tahoma"/>
                <a:cs typeface="Tahoma"/>
              </a:rPr>
              <a:t>s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d</a:t>
            </a:r>
            <a:r>
              <a:rPr dirty="0" smtClean="0" sz="1000" spc="42">
                <a:latin typeface="Tahoma"/>
                <a:cs typeface="Tahoma"/>
              </a:rPr>
              <a:t>a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S</a:t>
            </a:r>
            <a:r>
              <a:rPr dirty="0" smtClean="0" sz="1000" spc="42">
                <a:latin typeface="Tahoma"/>
                <a:cs typeface="Tahoma"/>
              </a:rPr>
              <a:t>u</a:t>
            </a:r>
            <a:r>
              <a:rPr dirty="0" smtClean="0" sz="1000" spc="42">
                <a:latin typeface="Tahoma"/>
                <a:cs typeface="Tahoma"/>
              </a:rPr>
              <a:t>p</a:t>
            </a:r>
            <a:r>
              <a:rPr dirty="0" smtClean="0" sz="1000" spc="42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ri</a:t>
            </a:r>
            <a:r>
              <a:rPr dirty="0" smtClean="0" sz="1000" spc="42">
                <a:latin typeface="Tahoma"/>
                <a:cs typeface="Tahoma"/>
              </a:rPr>
              <a:t>n</a:t>
            </a:r>
            <a:r>
              <a:rPr dirty="0" smtClean="0" sz="1000" spc="42">
                <a:latin typeface="Tahoma"/>
                <a:cs typeface="Tahoma"/>
              </a:rPr>
              <a:t>t</a:t>
            </a:r>
            <a:r>
              <a:rPr dirty="0" smtClean="0" sz="1000" spc="42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n</a:t>
            </a:r>
            <a:r>
              <a:rPr dirty="0" smtClean="0" sz="1000" spc="42">
                <a:latin typeface="Tahoma"/>
                <a:cs typeface="Tahoma"/>
              </a:rPr>
              <a:t>d</a:t>
            </a:r>
            <a:r>
              <a:rPr dirty="0" smtClean="0" sz="1000" spc="42">
                <a:latin typeface="Tahoma"/>
                <a:cs typeface="Tahoma"/>
              </a:rPr>
              <a:t>ê</a:t>
            </a:r>
            <a:r>
              <a:rPr dirty="0" smtClean="0" sz="1000" spc="42">
                <a:latin typeface="Tahoma"/>
                <a:cs typeface="Tahoma"/>
              </a:rPr>
              <a:t>n</a:t>
            </a:r>
            <a:r>
              <a:rPr dirty="0" smtClean="0" sz="1000" spc="42">
                <a:latin typeface="Tahoma"/>
                <a:cs typeface="Tahoma"/>
              </a:rPr>
              <a:t>c</a:t>
            </a:r>
            <a:r>
              <a:rPr dirty="0" smtClean="0" sz="1000" spc="42">
                <a:latin typeface="Tahoma"/>
                <a:cs typeface="Tahoma"/>
              </a:rPr>
              <a:t>ia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de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C</a:t>
            </a:r>
            <a:r>
              <a:rPr dirty="0" smtClean="0" sz="1000" spc="42">
                <a:latin typeface="Tahoma"/>
                <a:cs typeface="Tahoma"/>
              </a:rPr>
              <a:t>o</a:t>
            </a:r>
            <a:r>
              <a:rPr dirty="0" smtClean="0" sz="1000" spc="42">
                <a:latin typeface="Tahoma"/>
                <a:cs typeface="Tahoma"/>
              </a:rPr>
              <a:t>m</a:t>
            </a:r>
            <a:r>
              <a:rPr dirty="0" smtClean="0" sz="1000" spc="42">
                <a:latin typeface="Tahoma"/>
                <a:cs typeface="Tahoma"/>
              </a:rPr>
              <a:t>iss</a:t>
            </a:r>
            <a:r>
              <a:rPr dirty="0" smtClean="0" sz="1000" spc="42">
                <a:latin typeface="Tahoma"/>
                <a:cs typeface="Tahoma"/>
              </a:rPr>
              <a:t>ã</a:t>
            </a:r>
            <a:r>
              <a:rPr dirty="0" smtClean="0" sz="1000" spc="42">
                <a:latin typeface="Tahoma"/>
                <a:cs typeface="Tahoma"/>
              </a:rPr>
              <a:t>o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de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C</a:t>
            </a:r>
            <a:r>
              <a:rPr dirty="0" smtClean="0" sz="1000" spc="42">
                <a:latin typeface="Tahoma"/>
                <a:cs typeface="Tahoma"/>
              </a:rPr>
              <a:t>o</a:t>
            </a:r>
            <a:r>
              <a:rPr dirty="0" smtClean="0" sz="1000" spc="42">
                <a:latin typeface="Tahoma"/>
                <a:cs typeface="Tahoma"/>
              </a:rPr>
              <a:t>m</a:t>
            </a:r>
            <a:r>
              <a:rPr dirty="0" smtClean="0" sz="1000" spc="42">
                <a:latin typeface="Tahoma"/>
                <a:cs typeface="Tahoma"/>
              </a:rPr>
              <a:t>pras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t</a:t>
            </a:r>
            <a:r>
              <a:rPr dirty="0" smtClean="0" sz="1000" spc="42">
                <a:latin typeface="Tahoma"/>
                <a:cs typeface="Tahoma"/>
              </a:rPr>
              <a:t>or</a:t>
            </a:r>
            <a:r>
              <a:rPr dirty="0" smtClean="0" sz="1000" spc="42">
                <a:latin typeface="Tahoma"/>
                <a:cs typeface="Tahoma"/>
              </a:rPr>
              <a:t>n</a:t>
            </a:r>
            <a:r>
              <a:rPr dirty="0" smtClean="0" sz="1000" spc="42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  <a:p>
            <a:pPr marL="12700" marR="238" algn="just">
              <a:lnSpc>
                <a:spcPts val="1210"/>
              </a:lnSpc>
              <a:spcBef>
                <a:spcPts val="28"/>
              </a:spcBef>
            </a:pP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-4">
                <a:latin typeface="Tahoma"/>
                <a:cs typeface="Tahoma"/>
              </a:rPr>
              <a:t>ú</a:t>
            </a:r>
            <a:r>
              <a:rPr dirty="0" smtClean="0" sz="1000" spc="0">
                <a:latin typeface="Tahoma"/>
                <a:cs typeface="Tahoma"/>
              </a:rPr>
              <a:t>bli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ê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ia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ss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dos,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lizará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ixo</a:t>
            </a:r>
            <a:r>
              <a:rPr dirty="0" smtClean="0" sz="1000" spc="3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li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od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96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85">
                <a:latin typeface="Tahoma"/>
                <a:cs typeface="Tahoma"/>
              </a:rPr>
              <a:t>R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96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82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ipo</a:t>
            </a:r>
            <a:r>
              <a:rPr dirty="0" smtClean="0" sz="1000" spc="41">
                <a:latin typeface="Tahoma"/>
                <a:cs typeface="Tahoma"/>
              </a:rPr>
              <a:t> </a:t>
            </a:r>
            <a:r>
              <a:rPr dirty="0" smtClean="0" sz="1000" spc="91">
                <a:latin typeface="Tahoma"/>
                <a:cs typeface="Tahoma"/>
              </a:rPr>
              <a:t>M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79">
                <a:latin typeface="Tahoma"/>
                <a:cs typeface="Tahoma"/>
              </a:rPr>
              <a:t>N</a:t>
            </a:r>
            <a:r>
              <a:rPr dirty="0" smtClean="0" sz="1000" spc="100">
                <a:latin typeface="Tahoma"/>
                <a:cs typeface="Tahoma"/>
              </a:rPr>
              <a:t>O</a:t>
            </a:r>
            <a:r>
              <a:rPr dirty="0" smtClean="0" sz="1000" spc="73">
                <a:latin typeface="Tahoma"/>
                <a:cs typeface="Tahoma"/>
              </a:rPr>
              <a:t>R</a:t>
            </a:r>
            <a:r>
              <a:rPr dirty="0" smtClean="0" sz="1000" spc="36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-4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91">
                <a:latin typeface="Tahoma"/>
                <a:cs typeface="Tahoma"/>
              </a:rPr>
              <a:t> </a:t>
            </a:r>
            <a:r>
              <a:rPr dirty="0" smtClean="0" sz="1000" spc="72">
                <a:latin typeface="Tahoma"/>
                <a:cs typeface="Tahoma"/>
              </a:rPr>
              <a:t>U</a:t>
            </a:r>
            <a:r>
              <a:rPr dirty="0" smtClean="0" sz="1000" spc="96">
                <a:latin typeface="Tahoma"/>
                <a:cs typeface="Tahoma"/>
              </a:rPr>
              <a:t>N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74">
                <a:latin typeface="Tahoma"/>
                <a:cs typeface="Tahoma"/>
              </a:rPr>
              <a:t>T</a:t>
            </a:r>
            <a:r>
              <a:rPr dirty="0" smtClean="0" sz="1000" spc="87">
                <a:latin typeface="Tahoma"/>
                <a:cs typeface="Tahoma"/>
              </a:rPr>
              <a:t>Á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,</a:t>
            </a:r>
            <a:r>
              <a:rPr dirty="0" smtClean="0" sz="1000" spc="103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-4">
                <a:latin typeface="Tahoma"/>
                <a:cs typeface="Tahoma"/>
              </a:rPr>
              <a:t>j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b</a:t>
            </a:r>
            <a:r>
              <a:rPr dirty="0" smtClean="0" sz="1000" spc="-4">
                <a:latin typeface="Tahoma"/>
                <a:cs typeface="Tahoma"/>
              </a:rPr>
              <a:t>j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é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C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82">
                <a:latin typeface="Tahoma"/>
                <a:cs typeface="Tahoma"/>
              </a:rPr>
              <a:t>N</a:t>
            </a:r>
            <a:r>
              <a:rPr dirty="0" smtClean="0" sz="1000" spc="57">
                <a:latin typeface="Tahoma"/>
                <a:cs typeface="Tahoma"/>
              </a:rPr>
              <a:t>T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4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64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Ç</a:t>
            </a:r>
            <a:r>
              <a:rPr dirty="0" smtClean="0" sz="1000" spc="75">
                <a:latin typeface="Tahoma"/>
                <a:cs typeface="Tahoma"/>
              </a:rPr>
              <a:t>Ã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4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63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114">
                <a:latin typeface="Tahoma"/>
                <a:cs typeface="Tahoma"/>
              </a:rPr>
              <a:t>M</a:t>
            </a:r>
            <a:r>
              <a:rPr dirty="0" smtClean="0" sz="1000" spc="118">
                <a:latin typeface="Tahoma"/>
                <a:cs typeface="Tahoma"/>
              </a:rPr>
              <a:t>P</a:t>
            </a:r>
            <a:r>
              <a:rPr dirty="0" smtClean="0" sz="1000" spc="93">
                <a:latin typeface="Tahoma"/>
                <a:cs typeface="Tahoma"/>
              </a:rPr>
              <a:t>R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91">
                <a:latin typeface="Tahoma"/>
                <a:cs typeface="Tahoma"/>
              </a:rPr>
              <a:t>S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7">
                <a:latin typeface="Tahoma"/>
                <a:cs typeface="Tahoma"/>
              </a:rPr>
              <a:t>S</a:t>
            </a:r>
            <a:r>
              <a:rPr dirty="0" smtClean="0" sz="1000" spc="76">
                <a:latin typeface="Tahoma"/>
                <a:cs typeface="Tahoma"/>
              </a:rPr>
              <a:t>P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C</a:t>
            </a:r>
            <a:r>
              <a:rPr dirty="0" smtClean="0" sz="1000" spc="47">
                <a:latin typeface="Tahoma"/>
                <a:cs typeface="Tahoma"/>
              </a:rPr>
              <a:t>I</a:t>
            </a:r>
            <a:r>
              <a:rPr dirty="0" smtClean="0" sz="1000" spc="82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L</a:t>
            </a:r>
            <a:r>
              <a:rPr dirty="0" smtClean="0" sz="1000" spc="47">
                <a:latin typeface="Tahoma"/>
                <a:cs typeface="Tahoma"/>
              </a:rPr>
              <a:t>I</a:t>
            </a:r>
            <a:r>
              <a:rPr dirty="0" smtClean="0" sz="1000" spc="77">
                <a:latin typeface="Tahoma"/>
                <a:cs typeface="Tahoma"/>
              </a:rPr>
              <a:t>Z</a:t>
            </a:r>
            <a:r>
              <a:rPr dirty="0" smtClean="0" sz="1000" spc="82">
                <a:latin typeface="Tahoma"/>
                <a:cs typeface="Tahoma"/>
              </a:rPr>
              <a:t>A</a:t>
            </a:r>
            <a:r>
              <a:rPr dirty="0" smtClean="0" sz="1000" spc="87">
                <a:latin typeface="Tahoma"/>
                <a:cs typeface="Tahoma"/>
              </a:rPr>
              <a:t>D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24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79">
                <a:latin typeface="Tahoma"/>
                <a:cs typeface="Tahoma"/>
              </a:rPr>
              <a:t> </a:t>
            </a:r>
            <a:r>
              <a:rPr dirty="0" smtClean="0" sz="1000" spc="82">
                <a:latin typeface="Tahoma"/>
                <a:cs typeface="Tahoma"/>
              </a:rPr>
              <a:t>S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73">
                <a:latin typeface="Tahoma"/>
                <a:cs typeface="Tahoma"/>
              </a:rPr>
              <a:t>R</a:t>
            </a:r>
            <a:r>
              <a:rPr dirty="0" smtClean="0" sz="1000" spc="70">
                <a:latin typeface="Tahoma"/>
                <a:cs typeface="Tahoma"/>
              </a:rPr>
              <a:t>V</a:t>
            </a:r>
            <a:r>
              <a:rPr dirty="0" smtClean="0" sz="1000" spc="55">
                <a:latin typeface="Tahoma"/>
                <a:cs typeface="Tahoma"/>
              </a:rPr>
              <a:t>I</a:t>
            </a:r>
            <a:r>
              <a:rPr dirty="0" smtClean="0" sz="1000" spc="66">
                <a:latin typeface="Tahoma"/>
                <a:cs typeface="Tahoma"/>
              </a:rPr>
              <a:t>Ç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36">
                <a:latin typeface="Tahoma"/>
                <a:cs typeface="Tahoma"/>
              </a:rPr>
              <a:t> </a:t>
            </a:r>
            <a:r>
              <a:rPr dirty="0" smtClean="0" sz="1000" spc="23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67">
                <a:latin typeface="Tahoma"/>
                <a:cs typeface="Tahoma"/>
              </a:rPr>
              <a:t>F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89">
                <a:latin typeface="Tahoma"/>
                <a:cs typeface="Tahoma"/>
              </a:rPr>
              <a:t>N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0">
                <a:latin typeface="Tahoma"/>
                <a:cs typeface="Tahoma"/>
              </a:rPr>
              <a:t>C</a:t>
            </a:r>
            <a:r>
              <a:rPr dirty="0" smtClean="0" sz="1000" spc="51">
                <a:latin typeface="Tahoma"/>
                <a:cs typeface="Tahoma"/>
              </a:rPr>
              <a:t>I</a:t>
            </a:r>
            <a:r>
              <a:rPr dirty="0" smtClean="0" sz="1000" spc="83">
                <a:latin typeface="Tahoma"/>
                <a:cs typeface="Tahoma"/>
              </a:rPr>
              <a:t>M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25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87">
                <a:latin typeface="Tahoma"/>
                <a:cs typeface="Tahoma"/>
              </a:rPr>
              <a:t> 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79">
                <a:latin typeface="Tahoma"/>
                <a:cs typeface="Tahoma"/>
              </a:rPr>
              <a:t>N</a:t>
            </a:r>
            <a:r>
              <a:rPr dirty="0" smtClean="0" sz="1000" spc="71">
                <a:latin typeface="Tahoma"/>
                <a:cs typeface="Tahoma"/>
              </a:rPr>
              <a:t>S</a:t>
            </a:r>
            <a:r>
              <a:rPr dirty="0" smtClean="0" sz="1000" spc="74">
                <a:latin typeface="Tahoma"/>
                <a:cs typeface="Tahoma"/>
              </a:rPr>
              <a:t>T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64">
                <a:latin typeface="Tahoma"/>
                <a:cs typeface="Tahoma"/>
              </a:rPr>
              <a:t>L</a:t>
            </a:r>
            <a:r>
              <a:rPr dirty="0" smtClean="0" sz="1000" spc="87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Ç</a:t>
            </a:r>
            <a:r>
              <a:rPr dirty="0" smtClean="0" sz="1000" spc="87">
                <a:latin typeface="Tahoma"/>
                <a:cs typeface="Tahoma"/>
              </a:rPr>
              <a:t>Ã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36">
                <a:latin typeface="Tahoma"/>
                <a:cs typeface="Tahoma"/>
              </a:rPr>
              <a:t> </a:t>
            </a:r>
            <a:r>
              <a:rPr dirty="0" smtClean="0" sz="1000" spc="21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87">
                <a:latin typeface="Tahoma"/>
                <a:cs typeface="Tahoma"/>
              </a:rPr>
              <a:t>P</a:t>
            </a:r>
            <a:r>
              <a:rPr dirty="0" smtClean="0" sz="1000" spc="54">
                <a:latin typeface="Tahoma"/>
                <a:cs typeface="Tahoma"/>
              </a:rPr>
              <a:t>I</a:t>
            </a:r>
            <a:r>
              <a:rPr dirty="0" smtClean="0" sz="1000" spc="88">
                <a:latin typeface="Tahoma"/>
                <a:cs typeface="Tahoma"/>
              </a:rPr>
              <a:t>S</a:t>
            </a:r>
            <a:r>
              <a:rPr dirty="0" smtClean="0" sz="1000" spc="105">
                <a:latin typeface="Tahoma"/>
                <a:cs typeface="Tahoma"/>
              </a:rPr>
              <a:t>O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197">
                <a:latin typeface="Tahoma"/>
                <a:cs typeface="Tahoma"/>
              </a:rPr>
              <a:t> </a:t>
            </a:r>
            <a:r>
              <a:rPr dirty="0" smtClean="0" sz="1000" spc="103">
                <a:latin typeface="Tahoma"/>
                <a:cs typeface="Tahoma"/>
              </a:rPr>
              <a:t>P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93">
                <a:latin typeface="Tahoma"/>
                <a:cs typeface="Tahoma"/>
              </a:rPr>
              <a:t>R</a:t>
            </a:r>
            <a:r>
              <a:rPr dirty="0" smtClean="0" sz="1000" spc="27">
                <a:latin typeface="Tahoma"/>
                <a:cs typeface="Tahoma"/>
              </a:rPr>
              <a:t>T</a:t>
            </a:r>
            <a:r>
              <a:rPr dirty="0" smtClean="0" sz="1000" spc="81">
                <a:latin typeface="Tahoma"/>
                <a:cs typeface="Tahoma"/>
              </a:rPr>
              <a:t>Á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113">
                <a:latin typeface="Tahoma"/>
                <a:cs typeface="Tahoma"/>
              </a:rPr>
              <a:t>I</a:t>
            </a:r>
            <a:r>
              <a:rPr dirty="0" smtClean="0" sz="1000" spc="73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,</a:t>
            </a:r>
            <a:endParaRPr sz="1000">
              <a:latin typeface="Tahoma"/>
              <a:cs typeface="Tahoma"/>
            </a:endParaRPr>
          </a:p>
          <a:p>
            <a:pPr marL="12701" marR="7557" algn="just">
              <a:lnSpc>
                <a:spcPts val="1165"/>
              </a:lnSpc>
            </a:pPr>
            <a:r>
              <a:rPr dirty="0" smtClean="0" sz="1000" spc="71">
                <a:latin typeface="Tahoma"/>
                <a:cs typeface="Tahoma"/>
              </a:rPr>
              <a:t>F</a:t>
            </a:r>
            <a:r>
              <a:rPr dirty="0" smtClean="0" sz="1000" spc="71">
                <a:latin typeface="Tahoma"/>
                <a:cs typeface="Tahoma"/>
              </a:rPr>
              <a:t>L</a:t>
            </a:r>
            <a:r>
              <a:rPr dirty="0" smtClean="0" sz="1000" spc="71">
                <a:latin typeface="Tahoma"/>
                <a:cs typeface="Tahoma"/>
              </a:rPr>
              <a:t>U</a:t>
            </a:r>
            <a:r>
              <a:rPr dirty="0" smtClean="0" sz="1000" spc="71">
                <a:latin typeface="Tahoma"/>
                <a:cs typeface="Tahoma"/>
              </a:rPr>
              <a:t>T</a:t>
            </a:r>
            <a:r>
              <a:rPr dirty="0" smtClean="0" sz="1000" spc="71">
                <a:latin typeface="Tahoma"/>
                <a:cs typeface="Tahoma"/>
              </a:rPr>
              <a:t>U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N</a:t>
            </a:r>
            <a:r>
              <a:rPr dirty="0" smtClean="0" sz="1000" spc="71">
                <a:latin typeface="Tahoma"/>
                <a:cs typeface="Tahoma"/>
              </a:rPr>
              <a:t>T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R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M</a:t>
            </a:r>
            <a:r>
              <a:rPr dirty="0" smtClean="0" sz="1000" spc="71">
                <a:latin typeface="Tahoma"/>
                <a:cs typeface="Tahoma"/>
              </a:rPr>
              <a:t>O</a:t>
            </a:r>
            <a:r>
              <a:rPr dirty="0" smtClean="0" sz="1000" spc="71">
                <a:latin typeface="Tahoma"/>
                <a:cs typeface="Tahoma"/>
              </a:rPr>
              <a:t>V</a:t>
            </a:r>
            <a:r>
              <a:rPr dirty="0" smtClean="0" sz="1000" spc="71">
                <a:latin typeface="Tahoma"/>
                <a:cs typeface="Tahoma"/>
              </a:rPr>
              <a:t>Í</a:t>
            </a:r>
            <a:r>
              <a:rPr dirty="0" smtClean="0" sz="1000" spc="71">
                <a:latin typeface="Tahoma"/>
                <a:cs typeface="Tahoma"/>
              </a:rPr>
              <a:t>V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L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M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M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D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I</a:t>
            </a:r>
            <a:r>
              <a:rPr dirty="0" smtClean="0" sz="1000" spc="71">
                <a:latin typeface="Tahoma"/>
                <a:cs typeface="Tahoma"/>
              </a:rPr>
              <a:t>R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M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C</a:t>
            </a:r>
            <a:r>
              <a:rPr dirty="0" smtClean="0" sz="1000" spc="71">
                <a:latin typeface="Tahoma"/>
                <a:cs typeface="Tahoma"/>
              </a:rPr>
              <a:t>I</a:t>
            </a:r>
            <a:r>
              <a:rPr dirty="0" smtClean="0" sz="1000" spc="71">
                <a:latin typeface="Tahoma"/>
                <a:cs typeface="Tahoma"/>
              </a:rPr>
              <a:t>Ç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P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R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01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Q</a:t>
            </a:r>
            <a:r>
              <a:rPr dirty="0" smtClean="0" sz="1000" spc="71">
                <a:latin typeface="Tahoma"/>
                <a:cs typeface="Tahoma"/>
              </a:rPr>
              <a:t>U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D</a:t>
            </a:r>
            <a:r>
              <a:rPr dirty="0" smtClean="0" sz="1000" spc="71">
                <a:latin typeface="Tahoma"/>
                <a:cs typeface="Tahoma"/>
              </a:rPr>
              <a:t>R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P</a:t>
            </a:r>
            <a:r>
              <a:rPr dirty="0" smtClean="0" sz="1000" spc="71">
                <a:latin typeface="Tahoma"/>
                <a:cs typeface="Tahoma"/>
              </a:rPr>
              <a:t>O</a:t>
            </a:r>
            <a:r>
              <a:rPr dirty="0" smtClean="0" sz="1000" spc="71">
                <a:latin typeface="Tahoma"/>
                <a:cs typeface="Tahoma"/>
              </a:rPr>
              <a:t>L</a:t>
            </a:r>
            <a:r>
              <a:rPr dirty="0" smtClean="0" sz="1000" spc="71">
                <a:latin typeface="Tahoma"/>
                <a:cs typeface="Tahoma"/>
              </a:rPr>
              <a:t>I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S</a:t>
            </a:r>
            <a:r>
              <a:rPr dirty="0" smtClean="0" sz="1000" spc="71">
                <a:latin typeface="Tahoma"/>
                <a:cs typeface="Tahoma"/>
              </a:rPr>
              <a:t>P</a:t>
            </a:r>
            <a:r>
              <a:rPr dirty="0" smtClean="0" sz="1000" spc="71">
                <a:latin typeface="Tahoma"/>
                <a:cs typeface="Tahoma"/>
              </a:rPr>
              <a:t>O</a:t>
            </a:r>
            <a:r>
              <a:rPr dirty="0" smtClean="0" sz="1000" spc="71">
                <a:latin typeface="Tahoma"/>
                <a:cs typeface="Tahoma"/>
              </a:rPr>
              <a:t>R</a:t>
            </a:r>
            <a:r>
              <a:rPr dirty="0" smtClean="0" sz="1000" spc="71">
                <a:latin typeface="Tahoma"/>
                <a:cs typeface="Tahoma"/>
              </a:rPr>
              <a:t>T</a:t>
            </a:r>
            <a:r>
              <a:rPr dirty="0" smtClean="0" sz="1000" spc="71">
                <a:latin typeface="Tahoma"/>
                <a:cs typeface="Tahoma"/>
              </a:rPr>
              <a:t>I</a:t>
            </a:r>
            <a:r>
              <a:rPr dirty="0" smtClean="0" sz="1000" spc="71">
                <a:latin typeface="Tahoma"/>
                <a:cs typeface="Tahoma"/>
              </a:rPr>
              <a:t>V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c</a:t>
            </a:r>
            <a:r>
              <a:rPr dirty="0" smtClean="0" sz="1000" spc="71">
                <a:latin typeface="Tahoma"/>
                <a:cs typeface="Tahoma"/>
              </a:rPr>
              <a:t>o</a:t>
            </a:r>
            <a:r>
              <a:rPr dirty="0" smtClean="0" sz="1000" spc="71">
                <a:latin typeface="Tahoma"/>
                <a:cs typeface="Tahoma"/>
              </a:rPr>
              <a:t>n</a:t>
            </a:r>
            <a:r>
              <a:rPr dirty="0" smtClean="0" sz="1000" spc="71">
                <a:latin typeface="Tahoma"/>
                <a:cs typeface="Tahoma"/>
              </a:rPr>
              <a:t>f</a:t>
            </a:r>
            <a:r>
              <a:rPr dirty="0" smtClean="0" sz="1000" spc="71">
                <a:latin typeface="Tahoma"/>
                <a:cs typeface="Tahoma"/>
              </a:rPr>
              <a:t>or</a:t>
            </a:r>
            <a:r>
              <a:rPr dirty="0" smtClean="0" sz="1000" spc="71">
                <a:latin typeface="Tahoma"/>
                <a:cs typeface="Tahoma"/>
              </a:rPr>
              <a:t>m</a:t>
            </a:r>
            <a:r>
              <a:rPr dirty="0" smtClean="0" sz="1000" spc="71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1" algn="just">
              <a:lnSpc>
                <a:spcPct val="100686"/>
              </a:lnSpc>
            </a:pP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85">
                <a:latin typeface="Tahoma"/>
                <a:cs typeface="Tahoma"/>
              </a:rPr>
              <a:t> </a:t>
            </a:r>
            <a:r>
              <a:rPr dirty="0" smtClean="0" sz="1000" spc="82">
                <a:latin typeface="Tahoma"/>
                <a:cs typeface="Tahoma"/>
              </a:rPr>
              <a:t>A</a:t>
            </a:r>
            <a:r>
              <a:rPr dirty="0" smtClean="0" sz="1000" spc="85">
                <a:latin typeface="Tahoma"/>
                <a:cs typeface="Tahoma"/>
              </a:rPr>
              <a:t>N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91">
                <a:latin typeface="Tahoma"/>
                <a:cs typeface="Tahoma"/>
              </a:rPr>
              <a:t>X</a:t>
            </a:r>
            <a:r>
              <a:rPr dirty="0" smtClean="0" sz="1000" spc="90">
                <a:latin typeface="Tahoma"/>
                <a:cs typeface="Tahoma"/>
              </a:rPr>
              <a:t>O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I</a:t>
            </a:r>
            <a:r>
              <a:rPr dirty="0" smtClean="0" sz="1000" spc="38">
                <a:latin typeface="Tahoma"/>
                <a:cs typeface="Tahoma"/>
              </a:rPr>
              <a:t>,</a:t>
            </a:r>
            <a:r>
              <a:rPr dirty="0" smtClean="0" sz="1000" spc="10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8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di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9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id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8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-4">
                <a:latin typeface="Tahoma"/>
                <a:cs typeface="Tahoma"/>
              </a:rPr>
              <a:t>k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zie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spor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67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be</a:t>
            </a:r>
            <a:r>
              <a:rPr dirty="0" smtClean="0" sz="1000" spc="7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lo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liz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58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9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g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h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s,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4</a:t>
            </a:r>
            <a:r>
              <a:rPr dirty="0" smtClean="0" sz="1000" spc="9">
                <a:latin typeface="Tahoma"/>
                <a:cs typeface="Tahoma"/>
              </a:rPr>
              <a:t>5</a:t>
            </a:r>
            <a:r>
              <a:rPr dirty="0" smtClean="0" sz="1000" spc="0">
                <a:latin typeface="Tahoma"/>
                <a:cs typeface="Tahoma"/>
              </a:rPr>
              <a:t>0</a:t>
            </a:r>
            <a:r>
              <a:rPr dirty="0" smtClean="0" sz="1000" spc="4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-</a:t>
            </a:r>
            <a:r>
              <a:rPr dirty="0" smtClean="0" sz="1000" spc="5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irro</a:t>
            </a:r>
            <a:r>
              <a:rPr dirty="0" smtClean="0" sz="1000" spc="4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ô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-</a:t>
            </a:r>
            <a:r>
              <a:rPr dirty="0" smtClean="0" sz="1000" spc="5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lo</a:t>
            </a:r>
            <a:r>
              <a:rPr dirty="0" smtClean="0" sz="1000" spc="5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Horiz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/</a:t>
            </a:r>
            <a:r>
              <a:rPr dirty="0" smtClean="0" sz="1000" spc="0">
                <a:latin typeface="Tahoma"/>
                <a:cs typeface="Tahoma"/>
              </a:rPr>
              <a:t>MG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-</a:t>
            </a:r>
            <a:r>
              <a:rPr dirty="0" smtClean="0" sz="1000" spc="56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3</a:t>
            </a:r>
            <a:r>
              <a:rPr dirty="0" smtClean="0" sz="1000" spc="-4">
                <a:latin typeface="Tahoma"/>
                <a:cs typeface="Tahoma"/>
              </a:rPr>
              <a:t>0</a:t>
            </a:r>
            <a:r>
              <a:rPr dirty="0" smtClean="0" sz="1000" spc="9">
                <a:latin typeface="Tahoma"/>
                <a:cs typeface="Tahoma"/>
              </a:rPr>
              <a:t>.</a:t>
            </a:r>
            <a:r>
              <a:rPr dirty="0" smtClean="0" sz="1000" spc="-4">
                <a:latin typeface="Tahoma"/>
                <a:cs typeface="Tahoma"/>
              </a:rPr>
              <a:t>3</a:t>
            </a:r>
            <a:r>
              <a:rPr dirty="0" smtClean="0" sz="1000" spc="9">
                <a:latin typeface="Tahoma"/>
                <a:cs typeface="Tahoma"/>
              </a:rPr>
              <a:t>3</a:t>
            </a:r>
            <a:r>
              <a:rPr dirty="0" smtClean="0" sz="1000" spc="-4">
                <a:latin typeface="Tahoma"/>
                <a:cs typeface="Tahoma"/>
              </a:rPr>
              <a:t>0</a:t>
            </a:r>
            <a:r>
              <a:rPr dirty="0" smtClean="0" sz="1000" spc="9">
                <a:latin typeface="Tahoma"/>
                <a:cs typeface="Tahoma"/>
              </a:rPr>
              <a:t>-</a:t>
            </a:r>
            <a:r>
              <a:rPr dirty="0" smtClean="0" sz="1000" spc="-4">
                <a:latin typeface="Tahoma"/>
                <a:cs typeface="Tahoma"/>
              </a:rPr>
              <a:t>1</a:t>
            </a:r>
            <a:r>
              <a:rPr dirty="0" smtClean="0" sz="1000" spc="9">
                <a:latin typeface="Tahoma"/>
                <a:cs typeface="Tahoma"/>
              </a:rPr>
              <a:t>0</a:t>
            </a:r>
            <a:r>
              <a:rPr dirty="0" smtClean="0" sz="1000" spc="-4">
                <a:latin typeface="Tahoma"/>
                <a:cs typeface="Tahoma"/>
              </a:rPr>
              <a:t>0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is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z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82">
                <a:latin typeface="Tahoma"/>
                <a:cs typeface="Tahoma"/>
              </a:rPr>
              <a:t>P</a:t>
            </a:r>
            <a:r>
              <a:rPr dirty="0" smtClean="0" sz="1000" spc="80">
                <a:latin typeface="Tahoma"/>
                <a:cs typeface="Tahoma"/>
              </a:rPr>
              <a:t>R</a:t>
            </a:r>
            <a:r>
              <a:rPr dirty="0" smtClean="0" sz="1000" spc="97">
                <a:latin typeface="Tahoma"/>
                <a:cs typeface="Tahoma"/>
              </a:rPr>
              <a:t>O</a:t>
            </a:r>
            <a:r>
              <a:rPr dirty="0" smtClean="0" sz="1000" spc="63">
                <a:latin typeface="Tahoma"/>
                <a:cs typeface="Tahoma"/>
              </a:rPr>
              <a:t>J</a:t>
            </a:r>
            <a:r>
              <a:rPr dirty="0" smtClean="0" sz="1000" spc="77">
                <a:latin typeface="Tahoma"/>
                <a:cs typeface="Tahoma"/>
              </a:rPr>
              <a:t>E</a:t>
            </a:r>
            <a:r>
              <a:rPr dirty="0" smtClean="0" sz="1000" spc="80">
                <a:latin typeface="Tahoma"/>
                <a:cs typeface="Tahoma"/>
              </a:rPr>
              <a:t>T</a:t>
            </a:r>
            <a:r>
              <a:rPr dirty="0" smtClean="0" sz="1000" spc="97">
                <a:latin typeface="Tahoma"/>
                <a:cs typeface="Tahoma"/>
              </a:rPr>
              <a:t>O</a:t>
            </a:r>
            <a:r>
              <a:rPr dirty="0" smtClean="0" sz="1000" spc="106">
                <a:latin typeface="Tahoma"/>
                <a:cs typeface="Tahoma"/>
              </a:rPr>
              <a:t>M</a:t>
            </a:r>
            <a:r>
              <a:rPr dirty="0" smtClean="0" sz="1000" spc="99">
                <a:latin typeface="Tahoma"/>
                <a:cs typeface="Tahoma"/>
              </a:rPr>
              <a:t>A</a:t>
            </a:r>
            <a:r>
              <a:rPr dirty="0" smtClean="0" sz="1000" spc="78">
                <a:latin typeface="Tahoma"/>
                <a:cs typeface="Tahoma"/>
              </a:rPr>
              <a:t>C</a:t>
            </a:r>
            <a:r>
              <a:rPr dirty="0" smtClean="0" sz="1000" spc="87">
                <a:latin typeface="Tahoma"/>
                <a:cs typeface="Tahoma"/>
              </a:rPr>
              <a:t>K</a:t>
            </a:r>
            <a:r>
              <a:rPr dirty="0" smtClean="0" sz="1000" spc="77">
                <a:latin typeface="Tahoma"/>
                <a:cs typeface="Tahoma"/>
              </a:rPr>
              <a:t>E</a:t>
            </a:r>
            <a:r>
              <a:rPr dirty="0" smtClean="0" sz="1000" spc="92">
                <a:latin typeface="Tahoma"/>
                <a:cs typeface="Tahoma"/>
              </a:rPr>
              <a:t>N</a:t>
            </a:r>
            <a:r>
              <a:rPr dirty="0" smtClean="0" sz="1000" spc="83">
                <a:latin typeface="Tahoma"/>
                <a:cs typeface="Tahoma"/>
              </a:rPr>
              <a:t>Z</a:t>
            </a:r>
            <a:r>
              <a:rPr dirty="0" smtClean="0" sz="1000" spc="63">
                <a:latin typeface="Tahoma"/>
                <a:cs typeface="Tahoma"/>
              </a:rPr>
              <a:t>I</a:t>
            </a:r>
            <a:r>
              <a:rPr dirty="0" smtClean="0" sz="1000" spc="77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83">
                <a:latin typeface="Tahoma"/>
                <a:cs typeface="Tahoma"/>
              </a:rPr>
              <a:t>F</a:t>
            </a:r>
            <a:r>
              <a:rPr dirty="0" smtClean="0" sz="1000" spc="97">
                <a:latin typeface="Tahoma"/>
                <a:cs typeface="Tahoma"/>
              </a:rPr>
              <a:t>O</a:t>
            </a:r>
            <a:r>
              <a:rPr dirty="0" smtClean="0" sz="1000" spc="80">
                <a:latin typeface="Tahoma"/>
                <a:cs typeface="Tahoma"/>
              </a:rPr>
              <a:t>R</a:t>
            </a:r>
            <a:r>
              <a:rPr dirty="0" smtClean="0" sz="1000" spc="106">
                <a:latin typeface="Tahoma"/>
                <a:cs typeface="Tahoma"/>
              </a:rPr>
              <a:t>M</a:t>
            </a:r>
            <a:r>
              <a:rPr dirty="0" smtClean="0" sz="1000" spc="88">
                <a:latin typeface="Tahoma"/>
                <a:cs typeface="Tahoma"/>
              </a:rPr>
              <a:t>A</a:t>
            </a:r>
            <a:r>
              <a:rPr dirty="0" smtClean="0" sz="1000" spc="92">
                <a:latin typeface="Tahoma"/>
                <a:cs typeface="Tahoma"/>
              </a:rPr>
              <a:t>N</a:t>
            </a:r>
            <a:r>
              <a:rPr dirty="0" smtClean="0" sz="1000" spc="110">
                <a:latin typeface="Tahoma"/>
                <a:cs typeface="Tahoma"/>
              </a:rPr>
              <a:t>D</a:t>
            </a:r>
            <a:r>
              <a:rPr dirty="0" smtClean="0" sz="1000" spc="97">
                <a:latin typeface="Tahoma"/>
                <a:cs typeface="Tahoma"/>
              </a:rPr>
              <a:t>O</a:t>
            </a:r>
            <a:r>
              <a:rPr dirty="0" smtClean="0" sz="1000" spc="34">
                <a:latin typeface="Tahoma"/>
                <a:cs typeface="Tahoma"/>
              </a:rPr>
              <a:t> </a:t>
            </a:r>
            <a:r>
              <a:rPr dirty="0" smtClean="0" sz="1000" spc="88">
                <a:latin typeface="Tahoma"/>
                <a:cs typeface="Tahoma"/>
              </a:rPr>
              <a:t>A</a:t>
            </a:r>
            <a:r>
              <a:rPr dirty="0" smtClean="0" sz="1000" spc="80">
                <a:latin typeface="Tahoma"/>
                <a:cs typeface="Tahoma"/>
              </a:rPr>
              <a:t>T</a:t>
            </a:r>
            <a:r>
              <a:rPr dirty="0" smtClean="0" sz="1000" spc="74">
                <a:latin typeface="Tahoma"/>
                <a:cs typeface="Tahoma"/>
              </a:rPr>
              <a:t>L</a:t>
            </a:r>
            <a:r>
              <a:rPr dirty="0" smtClean="0" sz="1000" spc="77">
                <a:latin typeface="Tahoma"/>
                <a:cs typeface="Tahoma"/>
              </a:rPr>
              <a:t>E</a:t>
            </a:r>
            <a:r>
              <a:rPr dirty="0" smtClean="0" sz="1000" spc="86">
                <a:latin typeface="Tahoma"/>
                <a:cs typeface="Tahoma"/>
              </a:rPr>
              <a:t>T</a:t>
            </a:r>
            <a:r>
              <a:rPr dirty="0" smtClean="0" sz="1000" spc="88">
                <a:latin typeface="Tahoma"/>
                <a:cs typeface="Tahoma"/>
              </a:rPr>
              <a:t>A</a:t>
            </a:r>
            <a:r>
              <a:rPr dirty="0" smtClean="0" sz="1000" spc="76">
                <a:latin typeface="Tahoma"/>
                <a:cs typeface="Tahoma"/>
              </a:rPr>
              <a:t>S</a:t>
            </a:r>
            <a:r>
              <a:rPr dirty="0" smtClean="0" sz="1000" spc="-15">
                <a:latin typeface="Tahoma"/>
                <a:cs typeface="Tahoma"/>
              </a:rPr>
              <a:t> </a:t>
            </a:r>
            <a:r>
              <a:rPr dirty="0" smtClean="0" sz="1000" spc="97">
                <a:latin typeface="Tahoma"/>
                <a:cs typeface="Tahoma"/>
              </a:rPr>
              <a:t>O</a:t>
            </a:r>
            <a:r>
              <a:rPr dirty="0" smtClean="0" sz="1000" spc="91">
                <a:latin typeface="Tahoma"/>
                <a:cs typeface="Tahoma"/>
              </a:rPr>
              <a:t>L</a:t>
            </a:r>
            <a:r>
              <a:rPr dirty="0" smtClean="0" sz="1000" spc="51">
                <a:latin typeface="Tahoma"/>
                <a:cs typeface="Tahoma"/>
              </a:rPr>
              <a:t>Í</a:t>
            </a:r>
            <a:r>
              <a:rPr dirty="0" smtClean="0" sz="1000" spc="106">
                <a:latin typeface="Tahoma"/>
                <a:cs typeface="Tahoma"/>
              </a:rPr>
              <a:t>M</a:t>
            </a:r>
            <a:r>
              <a:rPr dirty="0" smtClean="0" sz="1000" spc="82">
                <a:latin typeface="Tahoma"/>
                <a:cs typeface="Tahoma"/>
              </a:rPr>
              <a:t>P</a:t>
            </a:r>
            <a:r>
              <a:rPr dirty="0" smtClean="0" sz="1000" spc="51">
                <a:latin typeface="Tahoma"/>
                <a:cs typeface="Tahoma"/>
              </a:rPr>
              <a:t>I</a:t>
            </a:r>
            <a:r>
              <a:rPr dirty="0" smtClean="0" sz="1000" spc="89">
                <a:latin typeface="Tahoma"/>
                <a:cs typeface="Tahoma"/>
              </a:rPr>
              <a:t>C</a:t>
            </a:r>
            <a:r>
              <a:rPr dirty="0" smtClean="0" sz="1000" spc="97">
                <a:latin typeface="Tahoma"/>
                <a:cs typeface="Tahoma"/>
              </a:rPr>
              <a:t>O</a:t>
            </a:r>
            <a:r>
              <a:rPr dirty="0" smtClean="0" sz="1000" spc="76">
                <a:latin typeface="Tahoma"/>
                <a:cs typeface="Tahoma"/>
              </a:rPr>
              <a:t>S</a:t>
            </a:r>
            <a:r>
              <a:rPr dirty="0" smtClean="0" sz="1000" spc="164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III</a:t>
            </a:r>
            <a:r>
              <a:rPr dirty="0" smtClean="0" sz="1000" spc="327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126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la</a:t>
            </a:r>
            <a:r>
              <a:rPr dirty="0" smtClean="0" sz="1000" spc="153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0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Br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sil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-5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2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é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32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do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d</a:t>
            </a:r>
            <a:r>
              <a:rPr dirty="0" smtClean="0" sz="1000" spc="36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62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86">
                <a:latin typeface="Tahoma"/>
                <a:cs typeface="Tahoma"/>
              </a:rPr>
              <a:t>05</a:t>
            </a:r>
            <a:r>
              <a:rPr dirty="0" smtClean="0" sz="1000" spc="190">
                <a:latin typeface="Tahoma"/>
                <a:cs typeface="Tahoma"/>
              </a:rPr>
              <a:t>/</a:t>
            </a:r>
            <a:r>
              <a:rPr dirty="0" smtClean="0" sz="1000" spc="86">
                <a:latin typeface="Tahoma"/>
                <a:cs typeface="Tahoma"/>
              </a:rPr>
              <a:t>201</a:t>
            </a:r>
            <a:r>
              <a:rPr dirty="0" smtClean="0" sz="1000" spc="91">
                <a:latin typeface="Tahoma"/>
                <a:cs typeface="Tahoma"/>
              </a:rPr>
              <a:t>5</a:t>
            </a:r>
            <a:r>
              <a:rPr dirty="0" smtClean="0" sz="1000" spc="5">
                <a:latin typeface="Tahoma"/>
                <a:cs typeface="Tahoma"/>
              </a:rPr>
              <a:t>,</a:t>
            </a:r>
            <a:r>
              <a:rPr dirty="0" smtClean="0" sz="1000" spc="-25">
                <a:latin typeface="Tahoma"/>
                <a:cs typeface="Tahoma"/>
              </a:rPr>
              <a:t> </a:t>
            </a:r>
            <a:r>
              <a:rPr dirty="0" smtClean="0" sz="1000" spc="75">
                <a:latin typeface="Tahoma"/>
                <a:cs typeface="Tahoma"/>
              </a:rPr>
              <a:t>c</a:t>
            </a:r>
            <a:r>
              <a:rPr dirty="0" smtClean="0" sz="1000" spc="64">
                <a:latin typeface="Tahoma"/>
                <a:cs typeface="Tahoma"/>
              </a:rPr>
              <a:t>o</a:t>
            </a:r>
            <a:r>
              <a:rPr dirty="0" smtClean="0" sz="1000" spc="71">
                <a:latin typeface="Tahoma"/>
                <a:cs typeface="Tahoma"/>
              </a:rPr>
              <a:t>n</a:t>
            </a:r>
            <a:r>
              <a:rPr dirty="0" smtClean="0" sz="1000" spc="75">
                <a:latin typeface="Tahoma"/>
                <a:cs typeface="Tahoma"/>
              </a:rPr>
              <a:t>v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64">
                <a:latin typeface="Tahoma"/>
                <a:cs typeface="Tahoma"/>
              </a:rPr>
              <a:t>o</a:t>
            </a:r>
            <a:r>
              <a:rPr dirty="0" smtClean="0" sz="1000" spc="63">
                <a:latin typeface="Tahoma"/>
                <a:cs typeface="Tahoma"/>
              </a:rPr>
              <a:t>º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45</a:t>
            </a:r>
            <a:r>
              <a:rPr dirty="0" smtClean="0" sz="1000" spc="18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liz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-5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-8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2</a:t>
            </a:r>
            <a:r>
              <a:rPr dirty="0" smtClean="0" sz="1000" spc="-4">
                <a:latin typeface="Tahoma"/>
                <a:cs typeface="Tahoma"/>
              </a:rPr>
              <a:t>1</a:t>
            </a:r>
            <a:r>
              <a:rPr dirty="0" smtClean="0" sz="1000" spc="4">
                <a:latin typeface="Tahoma"/>
                <a:cs typeface="Tahoma"/>
              </a:rPr>
              <a:t>/</a:t>
            </a:r>
            <a:r>
              <a:rPr dirty="0" smtClean="0" sz="1000" spc="9">
                <a:latin typeface="Tahoma"/>
                <a:cs typeface="Tahoma"/>
              </a:rPr>
              <a:t>1</a:t>
            </a:r>
            <a:r>
              <a:rPr dirty="0" smtClean="0" sz="1000" spc="-4">
                <a:latin typeface="Tahoma"/>
                <a:cs typeface="Tahoma"/>
              </a:rPr>
              <a:t>2</a:t>
            </a:r>
            <a:r>
              <a:rPr dirty="0" smtClean="0" sz="1000" spc="4">
                <a:latin typeface="Tahoma"/>
                <a:cs typeface="Tahoma"/>
              </a:rPr>
              <a:t>/</a:t>
            </a:r>
            <a:r>
              <a:rPr dirty="0" smtClean="0" sz="1000" spc="-4">
                <a:latin typeface="Tahoma"/>
                <a:cs typeface="Tahoma"/>
              </a:rPr>
              <a:t>2</a:t>
            </a:r>
            <a:r>
              <a:rPr dirty="0" smtClean="0" sz="1000" spc="9">
                <a:latin typeface="Tahoma"/>
                <a:cs typeface="Tahoma"/>
              </a:rPr>
              <a:t>0</a:t>
            </a:r>
            <a:r>
              <a:rPr dirty="0" smtClean="0" sz="1000" spc="-4">
                <a:latin typeface="Tahoma"/>
                <a:cs typeface="Tahoma"/>
              </a:rPr>
              <a:t>1</a:t>
            </a:r>
            <a:r>
              <a:rPr dirty="0" smtClean="0" sz="1000" spc="9">
                <a:latin typeface="Tahoma"/>
                <a:cs typeface="Tahoma"/>
              </a:rPr>
              <a:t>5</a:t>
            </a:r>
            <a:r>
              <a:rPr dirty="0" smtClean="0" sz="1000" spc="0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06618" y="4734858"/>
            <a:ext cx="6155017" cy="6121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2611" algn="just">
              <a:lnSpc>
                <a:spcPts val="1130"/>
              </a:lnSpc>
            </a:pPr>
            <a:r>
              <a:rPr dirty="0" smtClean="0" sz="1000" spc="53">
                <a:latin typeface="Tahoma"/>
                <a:cs typeface="Tahoma"/>
              </a:rPr>
              <a:t>1</a:t>
            </a:r>
            <a:r>
              <a:rPr dirty="0" smtClean="0" sz="1000" spc="53">
                <a:latin typeface="Tahoma"/>
                <a:cs typeface="Tahoma"/>
              </a:rPr>
              <a:t>.</a:t>
            </a:r>
            <a:r>
              <a:rPr dirty="0" smtClean="0" sz="1000" spc="53">
                <a:latin typeface="Tahoma"/>
                <a:cs typeface="Tahoma"/>
              </a:rPr>
              <a:t>2</a:t>
            </a:r>
            <a:r>
              <a:rPr dirty="0" smtClean="0" sz="1000" spc="53">
                <a:latin typeface="Tahoma"/>
                <a:cs typeface="Tahoma"/>
              </a:rPr>
              <a:t>.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53">
                <a:latin typeface="Tahoma"/>
                <a:cs typeface="Tahoma"/>
              </a:rPr>
              <a:t>A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53">
                <a:latin typeface="Tahoma"/>
                <a:cs typeface="Tahoma"/>
              </a:rPr>
              <a:t>pr</a:t>
            </a:r>
            <a:r>
              <a:rPr dirty="0" smtClean="0" sz="1000" spc="53">
                <a:latin typeface="Tahoma"/>
                <a:cs typeface="Tahoma"/>
              </a:rPr>
              <a:t>e</a:t>
            </a:r>
            <a:r>
              <a:rPr dirty="0" smtClean="0" sz="1000" spc="53">
                <a:latin typeface="Tahoma"/>
                <a:cs typeface="Tahoma"/>
              </a:rPr>
              <a:t>s</a:t>
            </a:r>
            <a:r>
              <a:rPr dirty="0" smtClean="0" sz="1000" spc="53">
                <a:latin typeface="Tahoma"/>
                <a:cs typeface="Tahoma"/>
              </a:rPr>
              <a:t>e</a:t>
            </a:r>
            <a:r>
              <a:rPr dirty="0" smtClean="0" sz="1000" spc="53">
                <a:latin typeface="Tahoma"/>
                <a:cs typeface="Tahoma"/>
              </a:rPr>
              <a:t>n</a:t>
            </a:r>
            <a:r>
              <a:rPr dirty="0" smtClean="0" sz="1000" spc="53">
                <a:latin typeface="Tahoma"/>
                <a:cs typeface="Tahoma"/>
              </a:rPr>
              <a:t>t</a:t>
            </a:r>
            <a:r>
              <a:rPr dirty="0" smtClean="0" sz="1000" spc="53">
                <a:latin typeface="Tahoma"/>
                <a:cs typeface="Tahoma"/>
              </a:rPr>
              <a:t>e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53">
                <a:latin typeface="Tahoma"/>
                <a:cs typeface="Tahoma"/>
              </a:rPr>
              <a:t>l</a:t>
            </a:r>
            <a:r>
              <a:rPr dirty="0" smtClean="0" sz="1000" spc="53">
                <a:latin typeface="Tahoma"/>
                <a:cs typeface="Tahoma"/>
              </a:rPr>
              <a:t>i</a:t>
            </a:r>
            <a:r>
              <a:rPr dirty="0" smtClean="0" sz="1000" spc="53">
                <a:latin typeface="Tahoma"/>
                <a:cs typeface="Tahoma"/>
              </a:rPr>
              <a:t>c</a:t>
            </a:r>
            <a:r>
              <a:rPr dirty="0" smtClean="0" sz="1000" spc="53">
                <a:latin typeface="Tahoma"/>
                <a:cs typeface="Tahoma"/>
              </a:rPr>
              <a:t>i</a:t>
            </a:r>
            <a:r>
              <a:rPr dirty="0" smtClean="0" sz="1000" spc="53">
                <a:latin typeface="Tahoma"/>
                <a:cs typeface="Tahoma"/>
              </a:rPr>
              <a:t>t</a:t>
            </a:r>
            <a:r>
              <a:rPr dirty="0" smtClean="0" sz="1000" spc="53">
                <a:latin typeface="Tahoma"/>
                <a:cs typeface="Tahoma"/>
              </a:rPr>
              <a:t>a</a:t>
            </a:r>
            <a:r>
              <a:rPr dirty="0" smtClean="0" sz="1000" spc="53">
                <a:latin typeface="Tahoma"/>
                <a:cs typeface="Tahoma"/>
              </a:rPr>
              <a:t>ç</a:t>
            </a:r>
            <a:r>
              <a:rPr dirty="0" smtClean="0" sz="1000" spc="53">
                <a:latin typeface="Tahoma"/>
                <a:cs typeface="Tahoma"/>
              </a:rPr>
              <a:t>ã</a:t>
            </a:r>
            <a:r>
              <a:rPr dirty="0" smtClean="0" sz="1000" spc="53">
                <a:latin typeface="Tahoma"/>
                <a:cs typeface="Tahoma"/>
              </a:rPr>
              <a:t>o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53">
                <a:latin typeface="Tahoma"/>
                <a:cs typeface="Tahoma"/>
              </a:rPr>
              <a:t>é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53">
                <a:latin typeface="Tahoma"/>
                <a:cs typeface="Tahoma"/>
              </a:rPr>
              <a:t>r</a:t>
            </a:r>
            <a:r>
              <a:rPr dirty="0" smtClean="0" sz="1000" spc="53">
                <a:latin typeface="Tahoma"/>
                <a:cs typeface="Tahoma"/>
              </a:rPr>
              <a:t>e</a:t>
            </a:r>
            <a:r>
              <a:rPr dirty="0" smtClean="0" sz="1000" spc="53">
                <a:latin typeface="Tahoma"/>
                <a:cs typeface="Tahoma"/>
              </a:rPr>
              <a:t>gida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53">
                <a:latin typeface="Tahoma"/>
                <a:cs typeface="Tahoma"/>
              </a:rPr>
              <a:t>p</a:t>
            </a:r>
            <a:r>
              <a:rPr dirty="0" smtClean="0" sz="1000" spc="53">
                <a:latin typeface="Tahoma"/>
                <a:cs typeface="Tahoma"/>
              </a:rPr>
              <a:t>e</a:t>
            </a:r>
            <a:r>
              <a:rPr dirty="0" smtClean="0" sz="1000" spc="53">
                <a:latin typeface="Tahoma"/>
                <a:cs typeface="Tahoma"/>
              </a:rPr>
              <a:t>lo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53">
                <a:latin typeface="Tahoma"/>
                <a:cs typeface="Tahoma"/>
              </a:rPr>
              <a:t>R</a:t>
            </a:r>
            <a:r>
              <a:rPr dirty="0" smtClean="0" sz="1000" spc="53">
                <a:latin typeface="Tahoma"/>
                <a:cs typeface="Tahoma"/>
              </a:rPr>
              <a:t>e</a:t>
            </a:r>
            <a:r>
              <a:rPr dirty="0" smtClean="0" sz="1000" spc="53">
                <a:latin typeface="Tahoma"/>
                <a:cs typeface="Tahoma"/>
              </a:rPr>
              <a:t>g</a:t>
            </a:r>
            <a:r>
              <a:rPr dirty="0" smtClean="0" sz="1000" spc="53">
                <a:latin typeface="Tahoma"/>
                <a:cs typeface="Tahoma"/>
              </a:rPr>
              <a:t>u</a:t>
            </a:r>
            <a:r>
              <a:rPr dirty="0" smtClean="0" sz="1000" spc="53">
                <a:latin typeface="Tahoma"/>
                <a:cs typeface="Tahoma"/>
              </a:rPr>
              <a:t>l</a:t>
            </a:r>
            <a:r>
              <a:rPr dirty="0" smtClean="0" sz="1000" spc="53">
                <a:latin typeface="Tahoma"/>
                <a:cs typeface="Tahoma"/>
              </a:rPr>
              <a:t>a</a:t>
            </a:r>
            <a:r>
              <a:rPr dirty="0" smtClean="0" sz="1000" spc="53">
                <a:latin typeface="Tahoma"/>
                <a:cs typeface="Tahoma"/>
              </a:rPr>
              <a:t>m</a:t>
            </a:r>
            <a:r>
              <a:rPr dirty="0" smtClean="0" sz="1000" spc="53">
                <a:latin typeface="Tahoma"/>
                <a:cs typeface="Tahoma"/>
              </a:rPr>
              <a:t>e</a:t>
            </a:r>
            <a:r>
              <a:rPr dirty="0" smtClean="0" sz="1000" spc="53">
                <a:latin typeface="Tahoma"/>
                <a:cs typeface="Tahoma"/>
              </a:rPr>
              <a:t>n</a:t>
            </a:r>
            <a:r>
              <a:rPr dirty="0" smtClean="0" sz="1000" spc="53">
                <a:latin typeface="Tahoma"/>
                <a:cs typeface="Tahoma"/>
              </a:rPr>
              <a:t>t</a:t>
            </a:r>
            <a:r>
              <a:rPr dirty="0" smtClean="0" sz="1000" spc="53">
                <a:latin typeface="Tahoma"/>
                <a:cs typeface="Tahoma"/>
              </a:rPr>
              <a:t>o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53">
                <a:latin typeface="Tahoma"/>
                <a:cs typeface="Tahoma"/>
              </a:rPr>
              <a:t>d</a:t>
            </a:r>
            <a:r>
              <a:rPr dirty="0" smtClean="0" sz="1000" spc="53">
                <a:latin typeface="Tahoma"/>
                <a:cs typeface="Tahoma"/>
              </a:rPr>
              <a:t>e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53">
                <a:latin typeface="Tahoma"/>
                <a:cs typeface="Tahoma"/>
              </a:rPr>
              <a:t>C</a:t>
            </a:r>
            <a:r>
              <a:rPr dirty="0" smtClean="0" sz="1000" spc="53">
                <a:latin typeface="Tahoma"/>
                <a:cs typeface="Tahoma"/>
              </a:rPr>
              <a:t>o</a:t>
            </a:r>
            <a:r>
              <a:rPr dirty="0" smtClean="0" sz="1000" spc="53">
                <a:latin typeface="Tahoma"/>
                <a:cs typeface="Tahoma"/>
              </a:rPr>
              <a:t>m</a:t>
            </a:r>
            <a:r>
              <a:rPr dirty="0" smtClean="0" sz="1000" spc="53">
                <a:latin typeface="Tahoma"/>
                <a:cs typeface="Tahoma"/>
              </a:rPr>
              <a:t>p</a:t>
            </a:r>
            <a:r>
              <a:rPr dirty="0" smtClean="0" sz="1000" spc="53">
                <a:latin typeface="Tahoma"/>
                <a:cs typeface="Tahoma"/>
              </a:rPr>
              <a:t>r</a:t>
            </a:r>
            <a:r>
              <a:rPr dirty="0" smtClean="0" sz="1000" spc="53">
                <a:latin typeface="Tahoma"/>
                <a:cs typeface="Tahoma"/>
              </a:rPr>
              <a:t>a</a:t>
            </a:r>
            <a:r>
              <a:rPr dirty="0" smtClean="0" sz="1000" spc="53">
                <a:latin typeface="Tahoma"/>
                <a:cs typeface="Tahoma"/>
              </a:rPr>
              <a:t>s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53">
                <a:latin typeface="Tahoma"/>
                <a:cs typeface="Tahoma"/>
              </a:rPr>
              <a:t>e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53">
                <a:latin typeface="Tahoma"/>
                <a:cs typeface="Tahoma"/>
              </a:rPr>
              <a:t>C</a:t>
            </a:r>
            <a:r>
              <a:rPr dirty="0" smtClean="0" sz="1000" spc="53">
                <a:latin typeface="Tahoma"/>
                <a:cs typeface="Tahoma"/>
              </a:rPr>
              <a:t>o</a:t>
            </a:r>
            <a:r>
              <a:rPr dirty="0" smtClean="0" sz="1000" spc="53">
                <a:latin typeface="Tahoma"/>
                <a:cs typeface="Tahoma"/>
              </a:rPr>
              <a:t>n</a:t>
            </a:r>
            <a:r>
              <a:rPr dirty="0" smtClean="0" sz="1000" spc="53">
                <a:latin typeface="Tahoma"/>
                <a:cs typeface="Tahoma"/>
              </a:rPr>
              <a:t>t</a:t>
            </a:r>
            <a:r>
              <a:rPr dirty="0" smtClean="0" sz="1000" spc="53">
                <a:latin typeface="Tahoma"/>
                <a:cs typeface="Tahoma"/>
              </a:rPr>
              <a:t>r</a:t>
            </a:r>
            <a:r>
              <a:rPr dirty="0" smtClean="0" sz="1000" spc="53">
                <a:latin typeface="Tahoma"/>
                <a:cs typeface="Tahoma"/>
              </a:rPr>
              <a:t>a</a:t>
            </a:r>
            <a:r>
              <a:rPr dirty="0" smtClean="0" sz="1000" spc="53">
                <a:latin typeface="Tahoma"/>
                <a:cs typeface="Tahoma"/>
              </a:rPr>
              <a:t>t</a:t>
            </a:r>
            <a:r>
              <a:rPr dirty="0" smtClean="0" sz="1000" spc="53">
                <a:latin typeface="Tahoma"/>
                <a:cs typeface="Tahoma"/>
              </a:rPr>
              <a:t>a</a:t>
            </a:r>
            <a:r>
              <a:rPr dirty="0" smtClean="0" sz="1000" spc="53">
                <a:latin typeface="Tahoma"/>
                <a:cs typeface="Tahoma"/>
              </a:rPr>
              <a:t>ç</a:t>
            </a:r>
            <a:r>
              <a:rPr dirty="0" smtClean="0" sz="1000" spc="53">
                <a:latin typeface="Tahoma"/>
                <a:cs typeface="Tahoma"/>
              </a:rPr>
              <a:t>õ</a:t>
            </a:r>
            <a:r>
              <a:rPr dirty="0" smtClean="0" sz="1000" spc="53">
                <a:latin typeface="Tahoma"/>
                <a:cs typeface="Tahoma"/>
              </a:rPr>
              <a:t>e</a:t>
            </a:r>
            <a:r>
              <a:rPr dirty="0" smtClean="0" sz="1000" spc="53">
                <a:latin typeface="Tahoma"/>
                <a:cs typeface="Tahoma"/>
              </a:rPr>
              <a:t>s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53">
                <a:latin typeface="Tahoma"/>
                <a:cs typeface="Tahoma"/>
              </a:rPr>
              <a:t>d</a:t>
            </a:r>
            <a:r>
              <a:rPr dirty="0" smtClean="0" sz="1000" spc="53">
                <a:latin typeface="Tahoma"/>
                <a:cs typeface="Tahoma"/>
              </a:rPr>
              <a:t>a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53">
                <a:latin typeface="Tahoma"/>
                <a:cs typeface="Tahoma"/>
              </a:rPr>
              <a:t>C</a:t>
            </a:r>
            <a:r>
              <a:rPr dirty="0" smtClean="0" sz="1000" spc="53">
                <a:latin typeface="Tahoma"/>
                <a:cs typeface="Tahoma"/>
              </a:rPr>
              <a:t>o</a:t>
            </a:r>
            <a:r>
              <a:rPr dirty="0" smtClean="0" sz="1000" spc="53">
                <a:latin typeface="Tahoma"/>
                <a:cs typeface="Tahoma"/>
              </a:rPr>
              <a:t>n</a:t>
            </a:r>
            <a:r>
              <a:rPr dirty="0" smtClean="0" sz="1000" spc="53">
                <a:latin typeface="Tahoma"/>
                <a:cs typeface="Tahoma"/>
              </a:rPr>
              <a:t>f</a:t>
            </a:r>
            <a:r>
              <a:rPr dirty="0" smtClean="0" sz="1000" spc="53">
                <a:latin typeface="Tahoma"/>
                <a:cs typeface="Tahoma"/>
              </a:rPr>
              <a:t>e</a:t>
            </a:r>
            <a:r>
              <a:rPr dirty="0" smtClean="0" sz="1000" spc="53">
                <a:latin typeface="Tahoma"/>
                <a:cs typeface="Tahoma"/>
              </a:rPr>
              <a:t>d</a:t>
            </a:r>
            <a:r>
              <a:rPr dirty="0" smtClean="0" sz="1000" spc="53">
                <a:latin typeface="Tahoma"/>
                <a:cs typeface="Tahoma"/>
              </a:rPr>
              <a:t>e</a:t>
            </a:r>
            <a:r>
              <a:rPr dirty="0" smtClean="0" sz="1000" spc="53">
                <a:latin typeface="Tahoma"/>
                <a:cs typeface="Tahoma"/>
              </a:rPr>
              <a:t>r</a:t>
            </a:r>
            <a:r>
              <a:rPr dirty="0" smtClean="0" sz="1000" spc="53">
                <a:latin typeface="Tahoma"/>
                <a:cs typeface="Tahoma"/>
              </a:rPr>
              <a:t>a</a:t>
            </a:r>
            <a:r>
              <a:rPr dirty="0" smtClean="0" sz="1000" spc="53">
                <a:latin typeface="Tahoma"/>
                <a:cs typeface="Tahoma"/>
              </a:rPr>
              <a:t>ç</a:t>
            </a:r>
            <a:r>
              <a:rPr dirty="0" smtClean="0" sz="1000" spc="53">
                <a:latin typeface="Tahoma"/>
                <a:cs typeface="Tahoma"/>
              </a:rPr>
              <a:t>ã</a:t>
            </a:r>
            <a:r>
              <a:rPr dirty="0" smtClean="0" sz="1000" spc="53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0" algn="just">
              <a:lnSpc>
                <a:spcPts val="1210"/>
              </a:lnSpc>
              <a:spcBef>
                <a:spcPts val="28"/>
              </a:spcBef>
            </a:pPr>
            <a:r>
              <a:rPr dirty="0" smtClean="0" sz="1000" spc="10">
                <a:latin typeface="Tahoma"/>
                <a:cs typeface="Tahoma"/>
              </a:rPr>
              <a:t>B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s</a:t>
            </a:r>
            <a:r>
              <a:rPr dirty="0" smtClean="0" sz="1000" spc="10">
                <a:latin typeface="Tahoma"/>
                <a:cs typeface="Tahoma"/>
              </a:rPr>
              <a:t>il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i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d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C</a:t>
            </a:r>
            <a:r>
              <a:rPr dirty="0" smtClean="0" sz="1000" spc="10">
                <a:latin typeface="Tahoma"/>
                <a:cs typeface="Tahoma"/>
              </a:rPr>
              <a:t>l</a:t>
            </a:r>
            <a:r>
              <a:rPr dirty="0" smtClean="0" sz="1000" spc="10">
                <a:latin typeface="Tahoma"/>
                <a:cs typeface="Tahoma"/>
              </a:rPr>
              <a:t>u</a:t>
            </a:r>
            <a:r>
              <a:rPr dirty="0" smtClean="0" sz="1000" spc="10">
                <a:latin typeface="Tahoma"/>
                <a:cs typeface="Tahoma"/>
              </a:rPr>
              <a:t>b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s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(</a:t>
            </a:r>
            <a:r>
              <a:rPr dirty="0" smtClean="0" sz="1000" spc="10">
                <a:latin typeface="Tahoma"/>
                <a:cs typeface="Tahoma"/>
              </a:rPr>
              <a:t>I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s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u</a:t>
            </a:r>
            <a:r>
              <a:rPr dirty="0" smtClean="0" sz="1000" spc="10">
                <a:latin typeface="Tahoma"/>
                <a:cs typeface="Tahoma"/>
              </a:rPr>
              <a:t>ç</a:t>
            </a:r>
            <a:r>
              <a:rPr dirty="0" smtClean="0" sz="1000" spc="10">
                <a:latin typeface="Tahoma"/>
                <a:cs typeface="Tahoma"/>
              </a:rPr>
              <a:t>ã</a:t>
            </a:r>
            <a:r>
              <a:rPr dirty="0" smtClean="0" sz="1000" spc="10">
                <a:latin typeface="Tahoma"/>
                <a:cs typeface="Tahoma"/>
              </a:rPr>
              <a:t>o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or</a:t>
            </a:r>
            <a:r>
              <a:rPr dirty="0" smtClean="0" sz="1000" spc="10">
                <a:latin typeface="Tahoma"/>
                <a:cs typeface="Tahoma"/>
              </a:rPr>
              <a:t>m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i</a:t>
            </a:r>
            <a:r>
              <a:rPr dirty="0" smtClean="0" sz="1000" spc="10">
                <a:latin typeface="Tahoma"/>
                <a:cs typeface="Tahoma"/>
              </a:rPr>
              <a:t>v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-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C</a:t>
            </a:r>
            <a:r>
              <a:rPr dirty="0" smtClean="0" sz="1000" spc="10">
                <a:latin typeface="Tahoma"/>
                <a:cs typeface="Tahoma"/>
              </a:rPr>
              <a:t>BC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º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0</a:t>
            </a:r>
            <a:r>
              <a:rPr dirty="0" smtClean="0" sz="1000" spc="10">
                <a:latin typeface="Tahoma"/>
                <a:cs typeface="Tahoma"/>
              </a:rPr>
              <a:t>2</a:t>
            </a:r>
            <a:r>
              <a:rPr dirty="0" smtClean="0" sz="1000" spc="10">
                <a:latin typeface="Tahoma"/>
                <a:cs typeface="Tahoma"/>
              </a:rPr>
              <a:t>,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de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0</a:t>
            </a:r>
            <a:r>
              <a:rPr dirty="0" smtClean="0" sz="1000" spc="10">
                <a:latin typeface="Tahoma"/>
                <a:cs typeface="Tahoma"/>
              </a:rPr>
              <a:t>5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de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gos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o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d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2</a:t>
            </a:r>
            <a:r>
              <a:rPr dirty="0" smtClean="0" sz="1000" spc="10">
                <a:latin typeface="Tahoma"/>
                <a:cs typeface="Tahoma"/>
              </a:rPr>
              <a:t>0</a:t>
            </a:r>
            <a:r>
              <a:rPr dirty="0" smtClean="0" sz="1000" spc="10">
                <a:latin typeface="Tahoma"/>
                <a:cs typeface="Tahoma"/>
              </a:rPr>
              <a:t>1</a:t>
            </a:r>
            <a:r>
              <a:rPr dirty="0" smtClean="0" sz="1000" spc="10">
                <a:latin typeface="Tahoma"/>
                <a:cs typeface="Tahoma"/>
              </a:rPr>
              <a:t>3</a:t>
            </a:r>
            <a:r>
              <a:rPr dirty="0" smtClean="0" sz="1000" spc="10">
                <a:latin typeface="Tahoma"/>
                <a:cs typeface="Tahoma"/>
              </a:rPr>
              <a:t>,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l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da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p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l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s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I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’</a:t>
            </a:r>
            <a:r>
              <a:rPr dirty="0" smtClean="0" sz="1000" spc="10">
                <a:latin typeface="Tahoma"/>
                <a:cs typeface="Tahoma"/>
              </a:rPr>
              <a:t>s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C</a:t>
            </a:r>
            <a:r>
              <a:rPr dirty="0" smtClean="0" sz="1000" spc="10">
                <a:latin typeface="Tahoma"/>
                <a:cs typeface="Tahoma"/>
              </a:rPr>
              <a:t>BC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º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0</a:t>
            </a:r>
            <a:r>
              <a:rPr dirty="0" smtClean="0" sz="1000" spc="10">
                <a:latin typeface="Tahoma"/>
                <a:cs typeface="Tahoma"/>
              </a:rPr>
              <a:t>6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de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0</a:t>
            </a:r>
            <a:r>
              <a:rPr dirty="0" smtClean="0" sz="1000" spc="10">
                <a:latin typeface="Tahoma"/>
                <a:cs typeface="Tahoma"/>
              </a:rPr>
              <a:t>7</a:t>
            </a:r>
            <a:r>
              <a:rPr dirty="0" smtClean="0" sz="1000" spc="10">
                <a:latin typeface="Tahoma"/>
                <a:cs typeface="Tahoma"/>
              </a:rPr>
              <a:t>/</a:t>
            </a:r>
            <a:r>
              <a:rPr dirty="0" smtClean="0" sz="1000" spc="10">
                <a:latin typeface="Tahoma"/>
                <a:cs typeface="Tahoma"/>
              </a:rPr>
              <a:t>0</a:t>
            </a:r>
            <a:r>
              <a:rPr dirty="0" smtClean="0" sz="1000" spc="10">
                <a:latin typeface="Tahoma"/>
                <a:cs typeface="Tahoma"/>
              </a:rPr>
              <a:t>7</a:t>
            </a:r>
            <a:r>
              <a:rPr dirty="0" smtClean="0" sz="1000" spc="10">
                <a:latin typeface="Tahoma"/>
                <a:cs typeface="Tahoma"/>
              </a:rPr>
              <a:t>/</a:t>
            </a:r>
            <a:r>
              <a:rPr dirty="0" smtClean="0" sz="1000" spc="10">
                <a:latin typeface="Tahoma"/>
                <a:cs typeface="Tahoma"/>
              </a:rPr>
              <a:t>2</a:t>
            </a:r>
            <a:r>
              <a:rPr dirty="0" smtClean="0" sz="1000" spc="10">
                <a:latin typeface="Tahoma"/>
                <a:cs typeface="Tahoma"/>
              </a:rPr>
              <a:t>0</a:t>
            </a:r>
            <a:r>
              <a:rPr dirty="0" smtClean="0" sz="1000" spc="10">
                <a:latin typeface="Tahoma"/>
                <a:cs typeface="Tahoma"/>
              </a:rPr>
              <a:t>1</a:t>
            </a:r>
            <a:r>
              <a:rPr dirty="0" smtClean="0" sz="1000" spc="10">
                <a:latin typeface="Tahoma"/>
                <a:cs typeface="Tahoma"/>
              </a:rPr>
              <a:t>4</a:t>
            </a:r>
            <a:r>
              <a:rPr dirty="0" smtClean="0" sz="1000" spc="10">
                <a:latin typeface="Tahoma"/>
                <a:cs typeface="Tahoma"/>
              </a:rPr>
              <a:t>,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º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1</a:t>
            </a:r>
            <a:r>
              <a:rPr dirty="0" smtClean="0" sz="1000" spc="10">
                <a:latin typeface="Tahoma"/>
                <a:cs typeface="Tahoma"/>
              </a:rPr>
              <a:t>0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de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3</a:t>
            </a:r>
            <a:r>
              <a:rPr dirty="0" smtClean="0" sz="1000" spc="10">
                <a:latin typeface="Tahoma"/>
                <a:cs typeface="Tahoma"/>
              </a:rPr>
              <a:t>0</a:t>
            </a:r>
            <a:r>
              <a:rPr dirty="0" smtClean="0" sz="1000" spc="10">
                <a:latin typeface="Tahoma"/>
                <a:cs typeface="Tahoma"/>
              </a:rPr>
              <a:t>/</a:t>
            </a:r>
            <a:r>
              <a:rPr dirty="0" smtClean="0" sz="1000" spc="10">
                <a:latin typeface="Tahoma"/>
                <a:cs typeface="Tahoma"/>
              </a:rPr>
              <a:t>1</a:t>
            </a:r>
            <a:r>
              <a:rPr dirty="0" smtClean="0" sz="1000" spc="10">
                <a:latin typeface="Tahoma"/>
                <a:cs typeface="Tahoma"/>
              </a:rPr>
              <a:t>0</a:t>
            </a:r>
            <a:r>
              <a:rPr dirty="0" smtClean="0" sz="1000" spc="10">
                <a:latin typeface="Tahoma"/>
                <a:cs typeface="Tahoma"/>
              </a:rPr>
              <a:t>/</a:t>
            </a:r>
            <a:r>
              <a:rPr dirty="0" smtClean="0" sz="1000" spc="10">
                <a:latin typeface="Tahoma"/>
                <a:cs typeface="Tahoma"/>
              </a:rPr>
              <a:t>1</a:t>
            </a:r>
            <a:r>
              <a:rPr dirty="0" smtClean="0" sz="1000" spc="10">
                <a:latin typeface="Tahoma"/>
                <a:cs typeface="Tahoma"/>
              </a:rPr>
              <a:t>4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º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1</a:t>
            </a:r>
            <a:r>
              <a:rPr dirty="0" smtClean="0" sz="1000" spc="10">
                <a:latin typeface="Tahoma"/>
                <a:cs typeface="Tahoma"/>
              </a:rPr>
              <a:t>2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de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1</a:t>
            </a:r>
            <a:r>
              <a:rPr dirty="0" smtClean="0" sz="1000" spc="10">
                <a:latin typeface="Tahoma"/>
                <a:cs typeface="Tahoma"/>
              </a:rPr>
              <a:t>3</a:t>
            </a:r>
            <a:r>
              <a:rPr dirty="0" smtClean="0" sz="1000" spc="10">
                <a:latin typeface="Tahoma"/>
                <a:cs typeface="Tahoma"/>
              </a:rPr>
              <a:t>/</a:t>
            </a:r>
            <a:r>
              <a:rPr dirty="0" smtClean="0" sz="1000" spc="10">
                <a:latin typeface="Tahoma"/>
                <a:cs typeface="Tahoma"/>
              </a:rPr>
              <a:t>/</a:t>
            </a:r>
            <a:r>
              <a:rPr dirty="0" smtClean="0" sz="1000" spc="10">
                <a:latin typeface="Tahoma"/>
                <a:cs typeface="Tahoma"/>
              </a:rPr>
              <a:t>0</a:t>
            </a:r>
            <a:r>
              <a:rPr dirty="0" smtClean="0" sz="1000" spc="10">
                <a:latin typeface="Tahoma"/>
                <a:cs typeface="Tahoma"/>
              </a:rPr>
              <a:t>4</a:t>
            </a:r>
            <a:r>
              <a:rPr dirty="0" smtClean="0" sz="1000" spc="10">
                <a:latin typeface="Tahoma"/>
                <a:cs typeface="Tahoma"/>
              </a:rPr>
              <a:t>2</a:t>
            </a:r>
            <a:r>
              <a:rPr dirty="0" smtClean="0" sz="1000" spc="10">
                <a:latin typeface="Tahoma"/>
                <a:cs typeface="Tahoma"/>
              </a:rPr>
              <a:t>0</a:t>
            </a:r>
            <a:r>
              <a:rPr dirty="0" smtClean="0" sz="1000" spc="10">
                <a:latin typeface="Tahoma"/>
                <a:cs typeface="Tahoma"/>
              </a:rPr>
              <a:t>1</a:t>
            </a:r>
            <a:r>
              <a:rPr dirty="0" smtClean="0" sz="1000" spc="10">
                <a:latin typeface="Tahoma"/>
                <a:cs typeface="Tahoma"/>
              </a:rPr>
              <a:t>5</a:t>
            </a:r>
            <a:r>
              <a:rPr dirty="0" smtClean="0" sz="1000" spc="10">
                <a:latin typeface="Tahoma"/>
                <a:cs typeface="Tahoma"/>
              </a:rPr>
              <a:t>)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d</a:t>
            </a:r>
            <a:r>
              <a:rPr dirty="0" smtClean="0" sz="1000" spc="10">
                <a:latin typeface="Tahoma"/>
                <a:cs typeface="Tahoma"/>
              </a:rPr>
              <a:t>i</a:t>
            </a:r>
            <a:r>
              <a:rPr dirty="0" smtClean="0" sz="1000" spc="10">
                <a:latin typeface="Tahoma"/>
                <a:cs typeface="Tahoma"/>
              </a:rPr>
              <a:t>spo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í</a:t>
            </a:r>
            <a:r>
              <a:rPr dirty="0" smtClean="0" sz="1000" spc="10">
                <a:latin typeface="Tahoma"/>
                <a:cs typeface="Tahoma"/>
              </a:rPr>
              <a:t>v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is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o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s</a:t>
            </a:r>
            <a:r>
              <a:rPr dirty="0" smtClean="0" sz="1000" spc="10">
                <a:latin typeface="Tahoma"/>
                <a:cs typeface="Tahoma"/>
              </a:rPr>
              <a:t>i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 u="sng">
                <a:latin typeface="Tahoma"/>
                <a:cs typeface="Tahoma"/>
                <a:hlinkClick r:id="rId3"/>
              </a:rPr>
              <a:t>h</a:t>
            </a:r>
            <a:r>
              <a:rPr dirty="0" smtClean="0" sz="1000" spc="10" u="sng">
                <a:latin typeface="Tahoma"/>
                <a:cs typeface="Tahoma"/>
                <a:hlinkClick r:id="rId3"/>
              </a:rPr>
              <a:t>t</a:t>
            </a:r>
            <a:r>
              <a:rPr dirty="0" smtClean="0" sz="1000" spc="10" u="sng">
                <a:latin typeface="Tahoma"/>
                <a:cs typeface="Tahoma"/>
                <a:hlinkClick r:id="rId3"/>
              </a:rPr>
              <a:t>t</a:t>
            </a:r>
            <a:r>
              <a:rPr dirty="0" smtClean="0" sz="1000" spc="10" u="sng">
                <a:latin typeface="Tahoma"/>
                <a:cs typeface="Tahoma"/>
                <a:hlinkClick r:id="rId3"/>
              </a:rPr>
              <a:t>p</a:t>
            </a:r>
            <a:r>
              <a:rPr dirty="0" smtClean="0" sz="1000" spc="10" u="sng">
                <a:latin typeface="Tahoma"/>
                <a:cs typeface="Tahoma"/>
                <a:hlinkClick r:id="rId3"/>
              </a:rPr>
              <a:t>:</a:t>
            </a:r>
            <a:r>
              <a:rPr dirty="0" smtClean="0" sz="1000" spc="10" u="sng">
                <a:latin typeface="Tahoma"/>
                <a:cs typeface="Tahoma"/>
                <a:hlinkClick r:id="rId3"/>
              </a:rPr>
              <a:t>/</a:t>
            </a:r>
            <a:r>
              <a:rPr dirty="0" smtClean="0" sz="1000" spc="10" u="sng">
                <a:latin typeface="Tahoma"/>
                <a:cs typeface="Tahoma"/>
                <a:hlinkClick r:id="rId3"/>
              </a:rPr>
              <a:t>/</a:t>
            </a:r>
            <a:r>
              <a:rPr dirty="0" smtClean="0" sz="1000" spc="10" u="sng">
                <a:latin typeface="Tahoma"/>
                <a:cs typeface="Tahoma"/>
                <a:hlinkClick r:id="rId3"/>
              </a:rPr>
              <a:t>w</a:t>
            </a:r>
            <a:r>
              <a:rPr dirty="0" smtClean="0" sz="1000" spc="10" u="sng">
                <a:latin typeface="Tahoma"/>
                <a:cs typeface="Tahoma"/>
                <a:hlinkClick r:id="rId3"/>
              </a:rPr>
              <a:t>w</a:t>
            </a:r>
            <a:r>
              <a:rPr dirty="0" smtClean="0" sz="1000" spc="10" u="sng">
                <a:latin typeface="Tahoma"/>
                <a:cs typeface="Tahoma"/>
                <a:hlinkClick r:id="rId3"/>
              </a:rPr>
              <a:t>w</a:t>
            </a:r>
            <a:r>
              <a:rPr dirty="0" smtClean="0" sz="1000" spc="10" u="sng">
                <a:latin typeface="Tahoma"/>
                <a:cs typeface="Tahoma"/>
                <a:hlinkClick r:id="rId3"/>
              </a:rPr>
              <a:t>.</a:t>
            </a:r>
            <a:r>
              <a:rPr dirty="0" smtClean="0" sz="1000" spc="10" u="sng">
                <a:latin typeface="Tahoma"/>
                <a:cs typeface="Tahoma"/>
                <a:hlinkClick r:id="rId3"/>
              </a:rPr>
              <a:t>c</a:t>
            </a:r>
            <a:r>
              <a:rPr dirty="0" smtClean="0" sz="1000" spc="10" u="sng">
                <a:latin typeface="Tahoma"/>
                <a:cs typeface="Tahoma"/>
                <a:hlinkClick r:id="rId3"/>
              </a:rPr>
              <a:t>b</a:t>
            </a:r>
            <a:r>
              <a:rPr dirty="0" smtClean="0" sz="1000" spc="10" u="sng">
                <a:latin typeface="Tahoma"/>
                <a:cs typeface="Tahoma"/>
                <a:hlinkClick r:id="rId3"/>
              </a:rPr>
              <a:t>c</a:t>
            </a:r>
            <a:r>
              <a:rPr dirty="0" smtClean="0" sz="1000" spc="10" u="sng">
                <a:latin typeface="Tahoma"/>
                <a:cs typeface="Tahoma"/>
                <a:hlinkClick r:id="rId3"/>
              </a:rPr>
              <a:t>-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 u="sng">
                <a:latin typeface="Tahoma"/>
                <a:cs typeface="Tahoma"/>
              </a:rPr>
              <a:t>c</a:t>
            </a:r>
            <a:r>
              <a:rPr dirty="0" smtClean="0" sz="1000" spc="10" u="sng">
                <a:latin typeface="Tahoma"/>
                <a:cs typeface="Tahoma"/>
              </a:rPr>
              <a:t>l</a:t>
            </a:r>
            <a:r>
              <a:rPr dirty="0" smtClean="0" sz="1000" spc="10" u="sng">
                <a:latin typeface="Tahoma"/>
                <a:cs typeface="Tahoma"/>
              </a:rPr>
              <a:t>u</a:t>
            </a:r>
            <a:r>
              <a:rPr dirty="0" smtClean="0" sz="1000" spc="10" u="sng">
                <a:latin typeface="Tahoma"/>
                <a:cs typeface="Tahoma"/>
              </a:rPr>
              <a:t>b</a:t>
            </a:r>
            <a:r>
              <a:rPr dirty="0" smtClean="0" sz="1000" spc="10" u="sng">
                <a:latin typeface="Tahoma"/>
                <a:cs typeface="Tahoma"/>
              </a:rPr>
              <a:t>e</a:t>
            </a:r>
            <a:r>
              <a:rPr dirty="0" smtClean="0" sz="1000" spc="10" u="sng">
                <a:latin typeface="Tahoma"/>
                <a:cs typeface="Tahoma"/>
              </a:rPr>
              <a:t>s</a:t>
            </a:r>
            <a:r>
              <a:rPr dirty="0" smtClean="0" sz="1000" spc="10" u="sng">
                <a:latin typeface="Tahoma"/>
                <a:cs typeface="Tahoma"/>
              </a:rPr>
              <a:t>.</a:t>
            </a:r>
            <a:r>
              <a:rPr dirty="0" smtClean="0" sz="1000" spc="10" u="sng">
                <a:latin typeface="Tahoma"/>
                <a:cs typeface="Tahoma"/>
              </a:rPr>
              <a:t>c</a:t>
            </a:r>
            <a:r>
              <a:rPr dirty="0" smtClean="0" sz="1000" spc="10" u="sng">
                <a:latin typeface="Tahoma"/>
                <a:cs typeface="Tahoma"/>
              </a:rPr>
              <a:t>o</a:t>
            </a:r>
            <a:r>
              <a:rPr dirty="0" smtClean="0" sz="1000" spc="10" u="sng">
                <a:latin typeface="Tahoma"/>
                <a:cs typeface="Tahoma"/>
              </a:rPr>
              <a:t>m</a:t>
            </a:r>
            <a:r>
              <a:rPr dirty="0" smtClean="0" sz="1000" spc="10" u="sng">
                <a:latin typeface="Tahoma"/>
                <a:cs typeface="Tahoma"/>
              </a:rPr>
              <a:t>.</a:t>
            </a:r>
            <a:r>
              <a:rPr dirty="0" smtClean="0" sz="1000" spc="10" u="sng">
                <a:latin typeface="Tahoma"/>
                <a:cs typeface="Tahoma"/>
              </a:rPr>
              <a:t>b</a:t>
            </a:r>
            <a:r>
              <a:rPr dirty="0" smtClean="0" sz="1000" spc="10" u="sng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06621" y="7514633"/>
            <a:ext cx="4665634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-1">
                <a:latin typeface="Tahoma"/>
                <a:cs typeface="Tahoma"/>
              </a:rPr>
              <a:t>1</a:t>
            </a:r>
            <a:r>
              <a:rPr dirty="0" smtClean="0" sz="1000" spc="-1">
                <a:latin typeface="Tahoma"/>
                <a:cs typeface="Tahoma"/>
              </a:rPr>
              <a:t>.</a:t>
            </a:r>
            <a:r>
              <a:rPr dirty="0" smtClean="0" sz="1000" spc="-1">
                <a:latin typeface="Tahoma"/>
                <a:cs typeface="Tahoma"/>
              </a:rPr>
              <a:t>3</a:t>
            </a:r>
            <a:r>
              <a:rPr dirty="0" smtClean="0" sz="1000" spc="-1">
                <a:latin typeface="Tahoma"/>
                <a:cs typeface="Tahoma"/>
              </a:rPr>
              <a:t>.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ê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po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rá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obs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h</a:t>
            </a:r>
            <a:r>
              <a:rPr dirty="0" smtClean="0" sz="1000" spc="-1">
                <a:latin typeface="Tahoma"/>
                <a:cs typeface="Tahoma"/>
              </a:rPr>
              <a:t>or</a:t>
            </a:r>
            <a:r>
              <a:rPr dirty="0" smtClean="0" sz="1000" spc="-1">
                <a:latin typeface="Tahoma"/>
                <a:cs typeface="Tahoma"/>
              </a:rPr>
              <a:t>á</a:t>
            </a:r>
            <a:r>
              <a:rPr dirty="0" smtClean="0" sz="1000" spc="-1">
                <a:latin typeface="Tahoma"/>
                <a:cs typeface="Tahoma"/>
              </a:rPr>
              <a:t>rio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B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sília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(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)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06621" y="7820957"/>
            <a:ext cx="6157720" cy="918463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5891" algn="just">
              <a:lnSpc>
                <a:spcPts val="1130"/>
              </a:lnSpc>
            </a:pPr>
            <a:r>
              <a:rPr dirty="0" smtClean="0" sz="1000" spc="21">
                <a:latin typeface="Tahoma"/>
                <a:cs typeface="Tahoma"/>
              </a:rPr>
              <a:t>1</a:t>
            </a:r>
            <a:r>
              <a:rPr dirty="0" smtClean="0" sz="1000" spc="21">
                <a:latin typeface="Tahoma"/>
                <a:cs typeface="Tahoma"/>
              </a:rPr>
              <a:t>.</a:t>
            </a:r>
            <a:r>
              <a:rPr dirty="0" smtClean="0" sz="1000" spc="21">
                <a:latin typeface="Tahoma"/>
                <a:cs typeface="Tahoma"/>
              </a:rPr>
              <a:t>4</a:t>
            </a:r>
            <a:r>
              <a:rPr dirty="0" smtClean="0" sz="1000" spc="21">
                <a:latin typeface="Tahoma"/>
                <a:cs typeface="Tahoma"/>
              </a:rPr>
              <a:t>.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O</a:t>
            </a:r>
            <a:r>
              <a:rPr dirty="0" smtClean="0" sz="1000" spc="21">
                <a:latin typeface="Tahoma"/>
                <a:cs typeface="Tahoma"/>
              </a:rPr>
              <a:t>s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i</a:t>
            </a:r>
            <a:r>
              <a:rPr dirty="0" smtClean="0" sz="1000" spc="21">
                <a:latin typeface="Tahoma"/>
                <a:cs typeface="Tahoma"/>
              </a:rPr>
              <a:t>n</a:t>
            </a:r>
            <a:r>
              <a:rPr dirty="0" smtClean="0" sz="1000" spc="21">
                <a:latin typeface="Tahoma"/>
                <a:cs typeface="Tahoma"/>
              </a:rPr>
              <a:t>t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r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ss</a:t>
            </a:r>
            <a:r>
              <a:rPr dirty="0" smtClean="0" sz="1000" spc="21">
                <a:latin typeface="Tahoma"/>
                <a:cs typeface="Tahoma"/>
              </a:rPr>
              <a:t>a</a:t>
            </a:r>
            <a:r>
              <a:rPr dirty="0" smtClean="0" sz="1000" spc="21">
                <a:latin typeface="Tahoma"/>
                <a:cs typeface="Tahoma"/>
              </a:rPr>
              <a:t>dos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p</a:t>
            </a:r>
            <a:r>
              <a:rPr dirty="0" smtClean="0" sz="1000" spc="21">
                <a:latin typeface="Tahoma"/>
                <a:cs typeface="Tahoma"/>
              </a:rPr>
              <a:t>o</a:t>
            </a:r>
            <a:r>
              <a:rPr dirty="0" smtClean="0" sz="1000" spc="21">
                <a:latin typeface="Tahoma"/>
                <a:cs typeface="Tahoma"/>
              </a:rPr>
              <a:t>d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r</a:t>
            </a:r>
            <a:r>
              <a:rPr dirty="0" smtClean="0" sz="1000" spc="21">
                <a:latin typeface="Tahoma"/>
                <a:cs typeface="Tahoma"/>
              </a:rPr>
              <a:t>ã</a:t>
            </a:r>
            <a:r>
              <a:rPr dirty="0" smtClean="0" sz="1000" spc="21">
                <a:latin typeface="Tahoma"/>
                <a:cs typeface="Tahoma"/>
              </a:rPr>
              <a:t>o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s</a:t>
            </a:r>
            <a:r>
              <a:rPr dirty="0" smtClean="0" sz="1000" spc="21">
                <a:latin typeface="Tahoma"/>
                <a:cs typeface="Tahoma"/>
              </a:rPr>
              <a:t>oli</a:t>
            </a:r>
            <a:r>
              <a:rPr dirty="0" smtClean="0" sz="1000" spc="21">
                <a:latin typeface="Tahoma"/>
                <a:cs typeface="Tahoma"/>
              </a:rPr>
              <a:t>c</a:t>
            </a:r>
            <a:r>
              <a:rPr dirty="0" smtClean="0" sz="1000" spc="21">
                <a:latin typeface="Tahoma"/>
                <a:cs typeface="Tahoma"/>
              </a:rPr>
              <a:t>i</a:t>
            </a:r>
            <a:r>
              <a:rPr dirty="0" smtClean="0" sz="1000" spc="21">
                <a:latin typeface="Tahoma"/>
                <a:cs typeface="Tahoma"/>
              </a:rPr>
              <a:t>t</a:t>
            </a:r>
            <a:r>
              <a:rPr dirty="0" smtClean="0" sz="1000" spc="21">
                <a:latin typeface="Tahoma"/>
                <a:cs typeface="Tahoma"/>
              </a:rPr>
              <a:t>a</a:t>
            </a:r>
            <a:r>
              <a:rPr dirty="0" smtClean="0" sz="1000" spc="21">
                <a:latin typeface="Tahoma"/>
                <a:cs typeface="Tahoma"/>
              </a:rPr>
              <a:t>r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s</a:t>
            </a:r>
            <a:r>
              <a:rPr dirty="0" smtClean="0" sz="1000" spc="21">
                <a:latin typeface="Tahoma"/>
                <a:cs typeface="Tahoma"/>
              </a:rPr>
              <a:t>c</a:t>
            </a:r>
            <a:r>
              <a:rPr dirty="0" smtClean="0" sz="1000" spc="21">
                <a:latin typeface="Tahoma"/>
                <a:cs typeface="Tahoma"/>
              </a:rPr>
              <a:t>l</a:t>
            </a:r>
            <a:r>
              <a:rPr dirty="0" smtClean="0" sz="1000" spc="21">
                <a:latin typeface="Tahoma"/>
                <a:cs typeface="Tahoma"/>
              </a:rPr>
              <a:t>a</a:t>
            </a:r>
            <a:r>
              <a:rPr dirty="0" smtClean="0" sz="1000" spc="21">
                <a:latin typeface="Tahoma"/>
                <a:cs typeface="Tahoma"/>
              </a:rPr>
              <a:t>r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c</a:t>
            </a:r>
            <a:r>
              <a:rPr dirty="0" smtClean="0" sz="1000" spc="21">
                <a:latin typeface="Tahoma"/>
                <a:cs typeface="Tahoma"/>
              </a:rPr>
              <a:t>i</a:t>
            </a:r>
            <a:r>
              <a:rPr dirty="0" smtClean="0" sz="1000" spc="21">
                <a:latin typeface="Tahoma"/>
                <a:cs typeface="Tahoma"/>
              </a:rPr>
              <a:t>m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n</a:t>
            </a:r>
            <a:r>
              <a:rPr dirty="0" smtClean="0" sz="1000" spc="21">
                <a:latin typeface="Tahoma"/>
                <a:cs typeface="Tahoma"/>
              </a:rPr>
              <a:t>t</a:t>
            </a:r>
            <a:r>
              <a:rPr dirty="0" smtClean="0" sz="1000" spc="21">
                <a:latin typeface="Tahoma"/>
                <a:cs typeface="Tahoma"/>
              </a:rPr>
              <a:t>os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ou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f</a:t>
            </a:r>
            <a:r>
              <a:rPr dirty="0" smtClean="0" sz="1000" spc="21">
                <a:latin typeface="Tahoma"/>
                <a:cs typeface="Tahoma"/>
              </a:rPr>
              <a:t>or</a:t>
            </a:r>
            <a:r>
              <a:rPr dirty="0" smtClean="0" sz="1000" spc="21">
                <a:latin typeface="Tahoma"/>
                <a:cs typeface="Tahoma"/>
              </a:rPr>
              <a:t>m</a:t>
            </a:r>
            <a:r>
              <a:rPr dirty="0" smtClean="0" sz="1000" spc="21">
                <a:latin typeface="Tahoma"/>
                <a:cs typeface="Tahoma"/>
              </a:rPr>
              <a:t>u</a:t>
            </a:r>
            <a:r>
              <a:rPr dirty="0" smtClean="0" sz="1000" spc="21">
                <a:latin typeface="Tahoma"/>
                <a:cs typeface="Tahoma"/>
              </a:rPr>
              <a:t>l</a:t>
            </a:r>
            <a:r>
              <a:rPr dirty="0" smtClean="0" sz="1000" spc="21">
                <a:latin typeface="Tahoma"/>
                <a:cs typeface="Tahoma"/>
              </a:rPr>
              <a:t>a</a:t>
            </a:r>
            <a:r>
              <a:rPr dirty="0" smtClean="0" sz="1000" spc="21">
                <a:latin typeface="Tahoma"/>
                <a:cs typeface="Tahoma"/>
              </a:rPr>
              <a:t>r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i</a:t>
            </a:r>
            <a:r>
              <a:rPr dirty="0" smtClean="0" sz="1000" spc="21">
                <a:latin typeface="Tahoma"/>
                <a:cs typeface="Tahoma"/>
              </a:rPr>
              <a:t>m</a:t>
            </a:r>
            <a:r>
              <a:rPr dirty="0" smtClean="0" sz="1000" spc="21">
                <a:latin typeface="Tahoma"/>
                <a:cs typeface="Tahoma"/>
              </a:rPr>
              <a:t>p</a:t>
            </a:r>
            <a:r>
              <a:rPr dirty="0" smtClean="0" sz="1000" spc="21">
                <a:latin typeface="Tahoma"/>
                <a:cs typeface="Tahoma"/>
              </a:rPr>
              <a:t>u</a:t>
            </a:r>
            <a:r>
              <a:rPr dirty="0" smtClean="0" sz="1000" spc="21">
                <a:latin typeface="Tahoma"/>
                <a:cs typeface="Tahoma"/>
              </a:rPr>
              <a:t>g</a:t>
            </a:r>
            <a:r>
              <a:rPr dirty="0" smtClean="0" sz="1000" spc="21">
                <a:latin typeface="Tahoma"/>
                <a:cs typeface="Tahoma"/>
              </a:rPr>
              <a:t>n</a:t>
            </a:r>
            <a:r>
              <a:rPr dirty="0" smtClean="0" sz="1000" spc="21">
                <a:latin typeface="Tahoma"/>
                <a:cs typeface="Tahoma"/>
              </a:rPr>
              <a:t>a</a:t>
            </a:r>
            <a:r>
              <a:rPr dirty="0" smtClean="0" sz="1000" spc="21">
                <a:latin typeface="Tahoma"/>
                <a:cs typeface="Tahoma"/>
              </a:rPr>
              <a:t>ç</a:t>
            </a:r>
            <a:r>
              <a:rPr dirty="0" smtClean="0" sz="1000" spc="21">
                <a:latin typeface="Tahoma"/>
                <a:cs typeface="Tahoma"/>
              </a:rPr>
              <a:t>õ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s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a</a:t>
            </a:r>
            <a:r>
              <a:rPr dirty="0" smtClean="0" sz="1000" spc="21">
                <a:latin typeface="Tahoma"/>
                <a:cs typeface="Tahoma"/>
              </a:rPr>
              <a:t>c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r</a:t>
            </a:r>
            <a:r>
              <a:rPr dirty="0" smtClean="0" sz="1000" spc="21">
                <a:latin typeface="Tahoma"/>
                <a:cs typeface="Tahoma"/>
              </a:rPr>
              <a:t>c</a:t>
            </a:r>
            <a:r>
              <a:rPr dirty="0" smtClean="0" sz="1000" spc="21">
                <a:latin typeface="Tahoma"/>
                <a:cs typeface="Tahoma"/>
              </a:rPr>
              <a:t>a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do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o</a:t>
            </a:r>
            <a:r>
              <a:rPr dirty="0" smtClean="0" sz="1000" spc="21">
                <a:latin typeface="Tahoma"/>
                <a:cs typeface="Tahoma"/>
              </a:rPr>
              <a:t>b</a:t>
            </a:r>
            <a:r>
              <a:rPr dirty="0" smtClean="0" sz="1000" spc="21">
                <a:latin typeface="Tahoma"/>
                <a:cs typeface="Tahoma"/>
              </a:rPr>
              <a:t>j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t</a:t>
            </a:r>
            <a:r>
              <a:rPr dirty="0" smtClean="0" sz="1000" spc="21">
                <a:latin typeface="Tahoma"/>
                <a:cs typeface="Tahoma"/>
              </a:rPr>
              <a:t>o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d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s</a:t>
            </a:r>
            <a:r>
              <a:rPr dirty="0" smtClean="0" sz="1000" spc="21">
                <a:latin typeface="Tahoma"/>
                <a:cs typeface="Tahoma"/>
              </a:rPr>
              <a:t>t</a:t>
            </a:r>
            <a:r>
              <a:rPr dirty="0" smtClean="0" sz="1000" spc="21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0" algn="just">
              <a:lnSpc>
                <a:spcPts val="1210"/>
              </a:lnSpc>
              <a:spcBef>
                <a:spcPts val="28"/>
              </a:spcBef>
            </a:pP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-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-9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-2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dispo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-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ri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-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-2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é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0</a:t>
            </a:r>
            <a:r>
              <a:rPr dirty="0" smtClean="0" sz="1000" spc="0">
                <a:latin typeface="Tahoma"/>
                <a:cs typeface="Tahoma"/>
              </a:rPr>
              <a:t>2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(</a:t>
            </a:r>
            <a:r>
              <a:rPr dirty="0" smtClean="0" sz="1000" spc="0">
                <a:latin typeface="Tahoma"/>
                <a:cs typeface="Tahoma"/>
              </a:rPr>
              <a:t>dois)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7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ú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is</a:t>
            </a:r>
            <a:r>
              <a:rPr dirty="0" smtClean="0" sz="1000" spc="-1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ri</a:t>
            </a:r>
            <a:r>
              <a:rPr dirty="0" smtClean="0" sz="1000" spc="-4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3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à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9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í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io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sso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óri</a:t>
            </a:r>
            <a:r>
              <a:rPr dirty="0" smtClean="0" sz="1000" spc="-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14">
                <a:latin typeface="Tahoma"/>
                <a:cs typeface="Tahoma"/>
              </a:rPr>
              <a:t>v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g</a:t>
            </a:r>
            <a:r>
              <a:rPr dirty="0" smtClean="0" sz="1000" spc="-9">
                <a:latin typeface="Tahoma"/>
                <a:cs typeface="Tahoma"/>
              </a:rPr>
              <a:t>n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pro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0</a:t>
            </a:r>
            <a:r>
              <a:rPr dirty="0" smtClean="0" sz="1000" spc="9">
                <a:latin typeface="Tahoma"/>
                <a:cs typeface="Tahoma"/>
              </a:rPr>
              <a:t>8</a:t>
            </a:r>
            <a:r>
              <a:rPr dirty="0" smtClean="0" sz="1000" spc="0">
                <a:latin typeface="Tahoma"/>
                <a:cs typeface="Tahoma"/>
              </a:rPr>
              <a:t>h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1</a:t>
            </a:r>
            <a:r>
              <a:rPr dirty="0" smtClean="0" sz="1000" spc="9">
                <a:latin typeface="Tahoma"/>
                <a:cs typeface="Tahoma"/>
              </a:rPr>
              <a:t>2</a:t>
            </a:r>
            <a:r>
              <a:rPr dirty="0" smtClean="0" sz="1000" spc="0">
                <a:latin typeface="Tahoma"/>
                <a:cs typeface="Tahoma"/>
              </a:rPr>
              <a:t>h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1</a:t>
            </a:r>
            <a:r>
              <a:rPr dirty="0" smtClean="0" sz="1000" spc="-4">
                <a:latin typeface="Tahoma"/>
                <a:cs typeface="Tahoma"/>
              </a:rPr>
              <a:t>4</a:t>
            </a:r>
            <a:r>
              <a:rPr dirty="0" smtClean="0" sz="1000" spc="0">
                <a:latin typeface="Tahoma"/>
                <a:cs typeface="Tahoma"/>
              </a:rPr>
              <a:t>h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à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1</a:t>
            </a:r>
            <a:r>
              <a:rPr dirty="0" smtClean="0" sz="1000" spc="-4">
                <a:latin typeface="Tahoma"/>
                <a:cs typeface="Tahoma"/>
              </a:rPr>
              <a:t>7</a:t>
            </a:r>
            <a:r>
              <a:rPr dirty="0" smtClean="0" sz="1000" spc="9">
                <a:latin typeface="Tahoma"/>
                <a:cs typeface="Tahoma"/>
              </a:rPr>
              <a:t>h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S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85">
                <a:latin typeface="Tahoma"/>
                <a:cs typeface="Tahoma"/>
              </a:rPr>
              <a:t>T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157">
                <a:latin typeface="Tahoma"/>
                <a:cs typeface="Tahoma"/>
              </a:rPr>
              <a:t> 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80">
                <a:latin typeface="Tahoma"/>
                <a:cs typeface="Tahoma"/>
              </a:rPr>
              <a:t>D</a:t>
            </a:r>
            <a:r>
              <a:rPr dirty="0" smtClean="0" sz="1000" spc="91">
                <a:latin typeface="Tahoma"/>
                <a:cs typeface="Tahoma"/>
              </a:rPr>
              <a:t>M</a:t>
            </a:r>
            <a:r>
              <a:rPr dirty="0" smtClean="0" sz="1000" spc="55">
                <a:latin typeface="Tahoma"/>
                <a:cs typeface="Tahoma"/>
              </a:rPr>
              <a:t>I</a:t>
            </a:r>
            <a:r>
              <a:rPr dirty="0" smtClean="0" sz="1000" spc="79">
                <a:latin typeface="Tahoma"/>
                <a:cs typeface="Tahoma"/>
              </a:rPr>
              <a:t>N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71">
                <a:latin typeface="Tahoma"/>
                <a:cs typeface="Tahoma"/>
              </a:rPr>
              <a:t>S</a:t>
            </a:r>
            <a:r>
              <a:rPr dirty="0" smtClean="0" sz="1000" spc="85">
                <a:latin typeface="Tahoma"/>
                <a:cs typeface="Tahoma"/>
              </a:rPr>
              <a:t>T</a:t>
            </a:r>
            <a:r>
              <a:rPr dirty="0" smtClean="0" sz="1000" spc="73">
                <a:latin typeface="Tahoma"/>
                <a:cs typeface="Tahoma"/>
              </a:rPr>
              <a:t>R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68">
                <a:latin typeface="Tahoma"/>
                <a:cs typeface="Tahoma"/>
              </a:rPr>
              <a:t>T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70">
                <a:latin typeface="Tahoma"/>
                <a:cs typeface="Tahoma"/>
              </a:rPr>
              <a:t>V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268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41">
                <a:latin typeface="Tahoma"/>
                <a:cs typeface="Tahoma"/>
              </a:rPr>
              <a:t> </a:t>
            </a:r>
            <a:r>
              <a:rPr dirty="0" smtClean="0" sz="1000" spc="83">
                <a:latin typeface="Tahoma"/>
                <a:cs typeface="Tahoma"/>
              </a:rPr>
              <a:t>M</a:t>
            </a:r>
            <a:r>
              <a:rPr dirty="0" smtClean="0" sz="1000" spc="81">
                <a:latin typeface="Tahoma"/>
                <a:cs typeface="Tahoma"/>
              </a:rPr>
              <a:t>A</a:t>
            </a:r>
            <a:r>
              <a:rPr dirty="0" smtClean="0" sz="1000" spc="60">
                <a:latin typeface="Tahoma"/>
                <a:cs typeface="Tahoma"/>
              </a:rPr>
              <a:t>C</a:t>
            </a:r>
            <a:r>
              <a:rPr dirty="0" smtClean="0" sz="1000" spc="69">
                <a:latin typeface="Tahoma"/>
                <a:cs typeface="Tahoma"/>
              </a:rPr>
              <a:t>K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77">
                <a:latin typeface="Tahoma"/>
                <a:cs typeface="Tahoma"/>
              </a:rPr>
              <a:t>Z</a:t>
            </a:r>
            <a:r>
              <a:rPr dirty="0" smtClean="0" sz="1000" spc="51">
                <a:latin typeface="Tahoma"/>
                <a:cs typeface="Tahoma"/>
              </a:rPr>
              <a:t>I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233">
                <a:latin typeface="Tahoma"/>
                <a:cs typeface="Tahoma"/>
              </a:rPr>
              <a:t> 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11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B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6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3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22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go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h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s,</a:t>
            </a:r>
            <a:r>
              <a:rPr dirty="0" smtClean="0" sz="1000" spc="78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4</a:t>
            </a:r>
            <a:r>
              <a:rPr dirty="0" smtClean="0" sz="1000" spc="9">
                <a:latin typeface="Tahoma"/>
                <a:cs typeface="Tahoma"/>
              </a:rPr>
              <a:t>5</a:t>
            </a:r>
            <a:r>
              <a:rPr dirty="0" smtClean="0" sz="1000" spc="0">
                <a:latin typeface="Tahoma"/>
                <a:cs typeface="Tahoma"/>
              </a:rPr>
              <a:t>0</a:t>
            </a:r>
            <a:r>
              <a:rPr dirty="0" smtClean="0" sz="1000" spc="11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-</a:t>
            </a:r>
            <a:r>
              <a:rPr dirty="0" smtClean="0" sz="1000" spc="12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irro</a:t>
            </a:r>
            <a:endParaRPr sz="1000">
              <a:latin typeface="Tahoma"/>
              <a:cs typeface="Tahoma"/>
            </a:endParaRPr>
          </a:p>
          <a:p>
            <a:pPr marL="12700" marR="4730" algn="just">
              <a:lnSpc>
                <a:spcPts val="1165"/>
              </a:lnSpc>
            </a:pP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ô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io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–</a:t>
            </a:r>
            <a:r>
              <a:rPr dirty="0" smtClean="0" sz="1000" spc="11">
                <a:latin typeface="Tahoma"/>
                <a:cs typeface="Tahoma"/>
              </a:rPr>
              <a:t>B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lo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H</a:t>
            </a:r>
            <a:r>
              <a:rPr dirty="0" smtClean="0" sz="1000" spc="11">
                <a:latin typeface="Tahoma"/>
                <a:cs typeface="Tahoma"/>
              </a:rPr>
              <a:t>or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zo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/</a:t>
            </a:r>
            <a:r>
              <a:rPr dirty="0" smtClean="0" sz="1000" spc="11">
                <a:latin typeface="Tahoma"/>
                <a:cs typeface="Tahoma"/>
              </a:rPr>
              <a:t>MG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-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P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3</a:t>
            </a:r>
            <a:r>
              <a:rPr dirty="0" smtClean="0" sz="1000" spc="11">
                <a:latin typeface="Tahoma"/>
                <a:cs typeface="Tahoma"/>
              </a:rPr>
              <a:t>0</a:t>
            </a:r>
            <a:r>
              <a:rPr dirty="0" smtClean="0" sz="1000" spc="11">
                <a:latin typeface="Tahoma"/>
                <a:cs typeface="Tahoma"/>
              </a:rPr>
              <a:t>.</a:t>
            </a:r>
            <a:r>
              <a:rPr dirty="0" smtClean="0" sz="1000" spc="11">
                <a:latin typeface="Tahoma"/>
                <a:cs typeface="Tahoma"/>
              </a:rPr>
              <a:t>3</a:t>
            </a:r>
            <a:r>
              <a:rPr dirty="0" smtClean="0" sz="1000" spc="11">
                <a:latin typeface="Tahoma"/>
                <a:cs typeface="Tahoma"/>
              </a:rPr>
              <a:t>3</a:t>
            </a:r>
            <a:r>
              <a:rPr dirty="0" smtClean="0" sz="1000" spc="11">
                <a:latin typeface="Tahoma"/>
                <a:cs typeface="Tahoma"/>
              </a:rPr>
              <a:t>0</a:t>
            </a:r>
            <a:r>
              <a:rPr dirty="0" smtClean="0" sz="1000" spc="11">
                <a:latin typeface="Tahoma"/>
                <a:cs typeface="Tahoma"/>
              </a:rPr>
              <a:t>-</a:t>
            </a:r>
            <a:r>
              <a:rPr dirty="0" smtClean="0" sz="1000" spc="11">
                <a:latin typeface="Tahoma"/>
                <a:cs typeface="Tahoma"/>
              </a:rPr>
              <a:t>1</a:t>
            </a:r>
            <a:r>
              <a:rPr dirty="0" smtClean="0" sz="1000" spc="11">
                <a:latin typeface="Tahoma"/>
                <a:cs typeface="Tahoma"/>
              </a:rPr>
              <a:t>0</a:t>
            </a:r>
            <a:r>
              <a:rPr dirty="0" smtClean="0" sz="1000" spc="11">
                <a:latin typeface="Tahoma"/>
                <a:cs typeface="Tahoma"/>
              </a:rPr>
              <a:t>0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-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Bl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d</a:t>
            </a:r>
            <a:r>
              <a:rPr dirty="0" smtClean="0" sz="1000" spc="11">
                <a:latin typeface="Tahoma"/>
                <a:cs typeface="Tahoma"/>
              </a:rPr>
              <a:t>m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is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v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,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ou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v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do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p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-</a:t>
            </a:r>
            <a:endParaRPr sz="1000">
              <a:latin typeface="Tahoma"/>
              <a:cs typeface="Tahoma"/>
            </a:endParaRPr>
          </a:p>
          <a:p>
            <a:pPr marL="12700" marR="3682899" algn="just">
              <a:lnSpc>
                <a:spcPct val="100585"/>
              </a:lnSpc>
            </a:pP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il</a:t>
            </a:r>
            <a:r>
              <a:rPr dirty="0" smtClean="0" sz="1000" spc="0" u="sng">
                <a:latin typeface="Tahoma"/>
                <a:cs typeface="Tahoma"/>
              </a:rPr>
              <a:t>p</a:t>
            </a:r>
            <a:r>
              <a:rPr dirty="0" smtClean="0" sz="1000" spc="0" u="sng">
                <a:latin typeface="Tahoma"/>
                <a:cs typeface="Tahoma"/>
              </a:rPr>
              <a:t>r</a:t>
            </a:r>
            <a:r>
              <a:rPr dirty="0" smtClean="0" sz="1000" spc="0" u="sng">
                <a:latin typeface="Tahoma"/>
                <a:cs typeface="Tahoma"/>
              </a:rPr>
              <a:t>o</a:t>
            </a:r>
            <a:r>
              <a:rPr dirty="0" smtClean="0" sz="1000" spc="0" u="sng">
                <a:latin typeface="Tahoma"/>
                <a:cs typeface="Tahoma"/>
              </a:rPr>
              <a:t>j</a:t>
            </a:r>
            <a:r>
              <a:rPr dirty="0" smtClean="0" sz="1000" spc="0" u="sng">
                <a:latin typeface="Tahoma"/>
                <a:cs typeface="Tahoma"/>
              </a:rPr>
              <a:t>e</a:t>
            </a:r>
            <a:r>
              <a:rPr dirty="0" smtClean="0" sz="1000" spc="0" u="sng">
                <a:latin typeface="Tahoma"/>
                <a:cs typeface="Tahoma"/>
              </a:rPr>
              <a:t>t</a:t>
            </a:r>
            <a:r>
              <a:rPr dirty="0" smtClean="0" sz="1000" spc="0" u="sng">
                <a:latin typeface="Tahoma"/>
                <a:cs typeface="Tahoma"/>
              </a:rPr>
              <a:t>o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.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c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o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m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p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r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a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s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@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m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a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c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k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e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n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z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i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e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b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h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.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c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o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m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.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b</a:t>
            </a:r>
            <a:r>
              <a:rPr dirty="0" smtClean="0" sz="1000" spc="0" u="sng">
                <a:latin typeface="Tahoma"/>
                <a:cs typeface="Tahoma"/>
                <a:hlinkClick r:id="rId2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06621" y="8893852"/>
            <a:ext cx="6165130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7">
                <a:latin typeface="Tahoma"/>
                <a:cs typeface="Tahoma"/>
              </a:rPr>
              <a:t>1</a:t>
            </a:r>
            <a:r>
              <a:rPr dirty="0" smtClean="0" sz="1000" spc="17">
                <a:latin typeface="Tahoma"/>
                <a:cs typeface="Tahoma"/>
              </a:rPr>
              <a:t>.</a:t>
            </a:r>
            <a:r>
              <a:rPr dirty="0" smtClean="0" sz="1000" spc="17">
                <a:latin typeface="Tahoma"/>
                <a:cs typeface="Tahoma"/>
              </a:rPr>
              <a:t>5</a:t>
            </a:r>
            <a:r>
              <a:rPr dirty="0" smtClean="0" sz="1000" spc="17">
                <a:latin typeface="Tahoma"/>
                <a:cs typeface="Tahoma"/>
              </a:rPr>
              <a:t>.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ã</a:t>
            </a:r>
            <a:r>
              <a:rPr dirty="0" smtClean="0" sz="1000" spc="17">
                <a:latin typeface="Tahoma"/>
                <a:cs typeface="Tahoma"/>
              </a:rPr>
              <a:t>o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s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ã</a:t>
            </a:r>
            <a:r>
              <a:rPr dirty="0" smtClean="0" sz="1000" spc="17">
                <a:latin typeface="Tahoma"/>
                <a:cs typeface="Tahoma"/>
              </a:rPr>
              <a:t>o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c</a:t>
            </a:r>
            <a:r>
              <a:rPr dirty="0" smtClean="0" sz="1000" spc="17">
                <a:latin typeface="Tahoma"/>
                <a:cs typeface="Tahoma"/>
              </a:rPr>
              <a:t>o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sid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dos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s</a:t>
            </a:r>
            <a:r>
              <a:rPr dirty="0" smtClean="0" sz="1000" spc="17">
                <a:latin typeface="Tahoma"/>
                <a:cs typeface="Tahoma"/>
              </a:rPr>
              <a:t>c</a:t>
            </a:r>
            <a:r>
              <a:rPr dirty="0" smtClean="0" sz="1000" spc="17">
                <a:latin typeface="Tahoma"/>
                <a:cs typeface="Tahoma"/>
              </a:rPr>
              <a:t>l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c</a:t>
            </a:r>
            <a:r>
              <a:rPr dirty="0" smtClean="0" sz="1000" spc="17">
                <a:latin typeface="Tahoma"/>
                <a:cs typeface="Tahoma"/>
              </a:rPr>
              <a:t>i</a:t>
            </a:r>
            <a:r>
              <a:rPr dirty="0" smtClean="0" sz="1000" spc="17">
                <a:latin typeface="Tahoma"/>
                <a:cs typeface="Tahoma"/>
              </a:rPr>
              <a:t>m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t</a:t>
            </a:r>
            <a:r>
              <a:rPr dirty="0" smtClean="0" sz="1000" spc="17">
                <a:latin typeface="Tahoma"/>
                <a:cs typeface="Tahoma"/>
              </a:rPr>
              <a:t>os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i</a:t>
            </a:r>
            <a:r>
              <a:rPr dirty="0" smtClean="0" sz="1000" spc="17">
                <a:latin typeface="Tahoma"/>
                <a:cs typeface="Tahoma"/>
              </a:rPr>
              <a:t>m</a:t>
            </a:r>
            <a:r>
              <a:rPr dirty="0" smtClean="0" sz="1000" spc="17">
                <a:latin typeface="Tahoma"/>
                <a:cs typeface="Tahoma"/>
              </a:rPr>
              <a:t>p</a:t>
            </a:r>
            <a:r>
              <a:rPr dirty="0" smtClean="0" sz="1000" spc="17">
                <a:latin typeface="Tahoma"/>
                <a:cs typeface="Tahoma"/>
              </a:rPr>
              <a:t>u</a:t>
            </a:r>
            <a:r>
              <a:rPr dirty="0" smtClean="0" sz="1000" spc="17">
                <a:latin typeface="Tahoma"/>
                <a:cs typeface="Tahoma"/>
              </a:rPr>
              <a:t>g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ç</a:t>
            </a:r>
            <a:r>
              <a:rPr dirty="0" smtClean="0" sz="1000" spc="17">
                <a:latin typeface="Tahoma"/>
                <a:cs typeface="Tahoma"/>
              </a:rPr>
              <a:t>õ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s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t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g</a:t>
            </a:r>
            <a:r>
              <a:rPr dirty="0" smtClean="0" sz="1000" spc="17">
                <a:latin typeface="Tahoma"/>
                <a:cs typeface="Tahoma"/>
              </a:rPr>
              <a:t>u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s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po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f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x,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t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l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f</a:t>
            </a:r>
            <a:r>
              <a:rPr dirty="0" smtClean="0" sz="1000" spc="17">
                <a:latin typeface="Tahoma"/>
                <a:cs typeface="Tahoma"/>
              </a:rPr>
              <a:t>o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ou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f</a:t>
            </a:r>
            <a:r>
              <a:rPr dirty="0" smtClean="0" sz="1000" spc="17">
                <a:latin typeface="Tahoma"/>
                <a:cs typeface="Tahoma"/>
              </a:rPr>
              <a:t>o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do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lo</a:t>
            </a:r>
            <a:r>
              <a:rPr dirty="0" smtClean="0" sz="1000" spc="17">
                <a:latin typeface="Tahoma"/>
                <a:cs typeface="Tahoma"/>
              </a:rPr>
              <a:t>c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l,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h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b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idos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06621" y="9354105"/>
            <a:ext cx="6164956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6">
                <a:latin typeface="Tahoma"/>
                <a:cs typeface="Tahoma"/>
              </a:rPr>
              <a:t>1</a:t>
            </a:r>
            <a:r>
              <a:rPr dirty="0" smtClean="0" sz="1000" spc="16">
                <a:latin typeface="Tahoma"/>
                <a:cs typeface="Tahoma"/>
              </a:rPr>
              <a:t>.</a:t>
            </a:r>
            <a:r>
              <a:rPr dirty="0" smtClean="0" sz="1000" spc="16">
                <a:latin typeface="Tahoma"/>
                <a:cs typeface="Tahoma"/>
              </a:rPr>
              <a:t>6</a:t>
            </a:r>
            <a:r>
              <a:rPr dirty="0" smtClean="0" sz="1000" spc="16">
                <a:latin typeface="Tahoma"/>
                <a:cs typeface="Tahoma"/>
              </a:rPr>
              <a:t>.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b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rá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iss</a:t>
            </a:r>
            <a:r>
              <a:rPr dirty="0" smtClean="0" sz="1000" spc="16">
                <a:latin typeface="Tahoma"/>
                <a:cs typeface="Tahoma"/>
              </a:rPr>
              <a:t>ã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q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isi</a:t>
            </a:r>
            <a:r>
              <a:rPr dirty="0" smtClean="0" sz="1000" spc="16">
                <a:latin typeface="Tahoma"/>
                <a:cs typeface="Tahoma"/>
              </a:rPr>
              <a:t>ç</a:t>
            </a:r>
            <a:r>
              <a:rPr dirty="0" smtClean="0" sz="1000" spc="16">
                <a:latin typeface="Tahoma"/>
                <a:cs typeface="Tahoma"/>
              </a:rPr>
              <a:t>õ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spo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g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ç</a:t>
            </a:r>
            <a:r>
              <a:rPr dirty="0" smtClean="0" sz="1000" spc="16">
                <a:latin typeface="Tahoma"/>
                <a:cs typeface="Tahoma"/>
              </a:rPr>
              <a:t>õ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didos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l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zid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  <a:p>
            <a:pPr marL="12700" marR="7715">
              <a:lnSpc>
                <a:spcPts val="1210"/>
              </a:lnSpc>
              <a:spcBef>
                <a:spcPts val="28"/>
              </a:spcBef>
            </a:pPr>
            <a:r>
              <a:rPr dirty="0" smtClean="0" sz="1000" spc="8">
                <a:latin typeface="Tahoma"/>
                <a:cs typeface="Tahoma"/>
              </a:rPr>
              <a:t>p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los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po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is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f</a:t>
            </a:r>
            <a:r>
              <a:rPr dirty="0" smtClean="0" sz="1000" spc="8">
                <a:latin typeface="Tahoma"/>
                <a:cs typeface="Tahoma"/>
              </a:rPr>
              <a:t>or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liz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ç</a:t>
            </a:r>
            <a:r>
              <a:rPr dirty="0" smtClean="0" sz="1000" spc="8">
                <a:latin typeface="Tahoma"/>
                <a:cs typeface="Tahoma"/>
              </a:rPr>
              <a:t>ã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ss</a:t>
            </a:r>
            <a:r>
              <a:rPr dirty="0" smtClean="0" sz="1000" spc="8">
                <a:latin typeface="Tahoma"/>
                <a:cs typeface="Tahoma"/>
              </a:rPr>
              <a:t>ã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,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om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h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ópia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spos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odos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os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ss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dos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por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q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lq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f</a:t>
            </a:r>
            <a:r>
              <a:rPr dirty="0" smtClean="0" sz="1000" spc="8">
                <a:latin typeface="Tahoma"/>
                <a:cs typeface="Tahoma"/>
              </a:rPr>
              <a:t>or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v</a:t>
            </a:r>
            <a:r>
              <a:rPr dirty="0" smtClean="0" sz="1000" spc="8">
                <a:latin typeface="Tahoma"/>
                <a:cs typeface="Tahoma"/>
              </a:rPr>
              <a:t>is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di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l.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65622" y="5495526"/>
            <a:ext cx="3454914" cy="356615"/>
          </a:xfrm>
          <a:prstGeom prst="rect">
            <a:avLst/>
          </a:prstGeom>
        </p:spPr>
        <p:txBody>
          <a:bodyPr wrap="square" lIns="0" tIns="1728" rIns="0" bIns="0" rtlCol="0">
            <a:noAutofit/>
          </a:bodyPr>
          <a:lstStyle/>
          <a:p>
            <a:pPr>
              <a:lnSpc>
                <a:spcPts val="850"/>
              </a:lnSpc>
            </a:pPr>
            <a:endParaRPr sz="850"/>
          </a:p>
          <a:p>
            <a:pPr marL="68582">
              <a:lnSpc>
                <a:spcPct val="100585"/>
              </a:lnSpc>
            </a:pPr>
            <a:r>
              <a:rPr dirty="0" smtClean="0" sz="900" spc="58">
                <a:latin typeface="Tahoma"/>
                <a:cs typeface="Tahoma"/>
              </a:rPr>
              <a:t>P</a:t>
            </a:r>
            <a:r>
              <a:rPr dirty="0" smtClean="0" sz="900" spc="58">
                <a:latin typeface="Tahoma"/>
                <a:cs typeface="Tahoma"/>
              </a:rPr>
              <a:t>U</a:t>
            </a:r>
            <a:r>
              <a:rPr dirty="0" smtClean="0" sz="900" spc="58">
                <a:latin typeface="Tahoma"/>
                <a:cs typeface="Tahoma"/>
              </a:rPr>
              <a:t>B</a:t>
            </a:r>
            <a:r>
              <a:rPr dirty="0" smtClean="0" sz="900" spc="58">
                <a:latin typeface="Tahoma"/>
                <a:cs typeface="Tahoma"/>
              </a:rPr>
              <a:t>L</a:t>
            </a:r>
            <a:r>
              <a:rPr dirty="0" smtClean="0" sz="900" spc="58">
                <a:latin typeface="Tahoma"/>
                <a:cs typeface="Tahoma"/>
              </a:rPr>
              <a:t>I</a:t>
            </a:r>
            <a:r>
              <a:rPr dirty="0" smtClean="0" sz="900" spc="58">
                <a:latin typeface="Tahoma"/>
                <a:cs typeface="Tahoma"/>
              </a:rPr>
              <a:t>C</a:t>
            </a:r>
            <a:r>
              <a:rPr dirty="0" smtClean="0" sz="900" spc="58">
                <a:latin typeface="Tahoma"/>
                <a:cs typeface="Tahoma"/>
              </a:rPr>
              <a:t>A</a:t>
            </a:r>
            <a:r>
              <a:rPr dirty="0" smtClean="0" sz="900" spc="58">
                <a:latin typeface="Tahoma"/>
                <a:cs typeface="Tahoma"/>
              </a:rPr>
              <a:t>Ç</a:t>
            </a:r>
            <a:r>
              <a:rPr dirty="0" smtClean="0" sz="900" spc="58">
                <a:latin typeface="Tahoma"/>
                <a:cs typeface="Tahoma"/>
              </a:rPr>
              <a:t>Ã</a:t>
            </a:r>
            <a:r>
              <a:rPr dirty="0" smtClean="0" sz="900" spc="58">
                <a:latin typeface="Tahoma"/>
                <a:cs typeface="Tahoma"/>
              </a:rPr>
              <a:t>O</a:t>
            </a:r>
            <a:r>
              <a:rPr dirty="0" smtClean="0" sz="900" spc="58">
                <a:latin typeface="Tahoma"/>
                <a:cs typeface="Tahoma"/>
              </a:rPr>
              <a:t> </a:t>
            </a:r>
            <a:r>
              <a:rPr dirty="0" smtClean="0" sz="900" spc="58">
                <a:latin typeface="Tahoma"/>
                <a:cs typeface="Tahoma"/>
              </a:rPr>
              <a:t>D</a:t>
            </a:r>
            <a:r>
              <a:rPr dirty="0" smtClean="0" sz="900" spc="58">
                <a:latin typeface="Tahoma"/>
                <a:cs typeface="Tahoma"/>
              </a:rPr>
              <a:t>O</a:t>
            </a:r>
            <a:r>
              <a:rPr dirty="0" smtClean="0" sz="900" spc="58">
                <a:latin typeface="Tahoma"/>
                <a:cs typeface="Tahoma"/>
              </a:rPr>
              <a:t> </a:t>
            </a:r>
            <a:r>
              <a:rPr dirty="0" smtClean="0" sz="900" spc="58">
                <a:latin typeface="Tahoma"/>
                <a:cs typeface="Tahoma"/>
              </a:rPr>
              <a:t>E</a:t>
            </a:r>
            <a:r>
              <a:rPr dirty="0" smtClean="0" sz="900" spc="58">
                <a:latin typeface="Tahoma"/>
                <a:cs typeface="Tahoma"/>
              </a:rPr>
              <a:t>D</a:t>
            </a:r>
            <a:r>
              <a:rPr dirty="0" smtClean="0" sz="900" spc="58">
                <a:latin typeface="Tahoma"/>
                <a:cs typeface="Tahoma"/>
              </a:rPr>
              <a:t>I</a:t>
            </a:r>
            <a:r>
              <a:rPr dirty="0" smtClean="0" sz="900" spc="58">
                <a:latin typeface="Tahoma"/>
                <a:cs typeface="Tahoma"/>
              </a:rPr>
              <a:t>T</a:t>
            </a:r>
            <a:r>
              <a:rPr dirty="0" smtClean="0" sz="900" spc="58">
                <a:latin typeface="Tahoma"/>
                <a:cs typeface="Tahoma"/>
              </a:rPr>
              <a:t>A</a:t>
            </a:r>
            <a:r>
              <a:rPr dirty="0" smtClean="0" sz="900" spc="58">
                <a:latin typeface="Tahoma"/>
                <a:cs typeface="Tahoma"/>
              </a:rPr>
              <a:t>L</a:t>
            </a:r>
            <a:endParaRPr sz="9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320537" y="5495526"/>
            <a:ext cx="2372868" cy="356615"/>
          </a:xfrm>
          <a:prstGeom prst="rect">
            <a:avLst/>
          </a:prstGeom>
        </p:spPr>
        <p:txBody>
          <a:bodyPr wrap="square" lIns="0" tIns="1728" rIns="0" bIns="0" rtlCol="0">
            <a:noAutofit/>
          </a:bodyPr>
          <a:lstStyle/>
          <a:p>
            <a:pPr>
              <a:lnSpc>
                <a:spcPts val="850"/>
              </a:lnSpc>
            </a:pPr>
            <a:endParaRPr sz="850"/>
          </a:p>
          <a:p>
            <a:pPr marL="68575">
              <a:lnSpc>
                <a:spcPct val="100585"/>
              </a:lnSpc>
            </a:pPr>
            <a:r>
              <a:rPr dirty="0" smtClean="0" sz="900" spc="0">
                <a:latin typeface="Tahoma"/>
                <a:cs typeface="Tahoma"/>
              </a:rPr>
              <a:t>03</a:t>
            </a:r>
            <a:r>
              <a:rPr dirty="0" smtClean="0" sz="900" spc="0">
                <a:latin typeface="Tahoma"/>
                <a:cs typeface="Tahoma"/>
              </a:rPr>
              <a:t>/</a:t>
            </a:r>
            <a:r>
              <a:rPr dirty="0" smtClean="0" sz="900" spc="0">
                <a:latin typeface="Tahoma"/>
                <a:cs typeface="Tahoma"/>
              </a:rPr>
              <a:t>10</a:t>
            </a:r>
            <a:r>
              <a:rPr dirty="0" smtClean="0" sz="900" spc="0">
                <a:latin typeface="Tahoma"/>
                <a:cs typeface="Tahoma"/>
              </a:rPr>
              <a:t>/</a:t>
            </a:r>
            <a:r>
              <a:rPr dirty="0" smtClean="0" sz="900" spc="0">
                <a:latin typeface="Tahoma"/>
                <a:cs typeface="Tahoma"/>
              </a:rPr>
              <a:t>2016</a:t>
            </a:r>
            <a:r>
              <a:rPr dirty="0" smtClean="0" sz="900" spc="0">
                <a:latin typeface="Tahoma"/>
                <a:cs typeface="Tahoma"/>
              </a:rPr>
              <a:t> </a:t>
            </a:r>
            <a:r>
              <a:rPr dirty="0" smtClean="0" sz="900" spc="0">
                <a:latin typeface="Tahoma"/>
                <a:cs typeface="Tahoma"/>
              </a:rPr>
              <a:t>(</a:t>
            </a:r>
            <a:r>
              <a:rPr dirty="0" smtClean="0" sz="900" spc="0">
                <a:latin typeface="Tahoma"/>
                <a:cs typeface="Tahoma"/>
              </a:rPr>
              <a:t>s</a:t>
            </a:r>
            <a:r>
              <a:rPr dirty="0" smtClean="0" sz="900" spc="0">
                <a:latin typeface="Tahoma"/>
                <a:cs typeface="Tahoma"/>
              </a:rPr>
              <a:t>e</a:t>
            </a:r>
            <a:r>
              <a:rPr dirty="0" smtClean="0" sz="900" spc="0">
                <a:latin typeface="Tahoma"/>
                <a:cs typeface="Tahoma"/>
              </a:rPr>
              <a:t>g</a:t>
            </a:r>
            <a:r>
              <a:rPr dirty="0" smtClean="0" sz="900" spc="0">
                <a:latin typeface="Tahoma"/>
                <a:cs typeface="Tahoma"/>
              </a:rPr>
              <a:t>u</a:t>
            </a:r>
            <a:r>
              <a:rPr dirty="0" smtClean="0" sz="900" spc="0">
                <a:latin typeface="Tahoma"/>
                <a:cs typeface="Tahoma"/>
              </a:rPr>
              <a:t>n</a:t>
            </a:r>
            <a:r>
              <a:rPr dirty="0" smtClean="0" sz="900" spc="0">
                <a:latin typeface="Tahoma"/>
                <a:cs typeface="Tahoma"/>
              </a:rPr>
              <a:t>d</a:t>
            </a:r>
            <a:r>
              <a:rPr dirty="0" smtClean="0" sz="900" spc="0">
                <a:latin typeface="Tahoma"/>
                <a:cs typeface="Tahoma"/>
              </a:rPr>
              <a:t>a</a:t>
            </a:r>
            <a:r>
              <a:rPr dirty="0" smtClean="0" sz="900" spc="0">
                <a:latin typeface="Tahoma"/>
                <a:cs typeface="Tahoma"/>
              </a:rPr>
              <a:t>-</a:t>
            </a:r>
            <a:r>
              <a:rPr dirty="0" smtClean="0" sz="900" spc="0">
                <a:latin typeface="Tahoma"/>
                <a:cs typeface="Tahoma"/>
              </a:rPr>
              <a:t>f</a:t>
            </a:r>
            <a:r>
              <a:rPr dirty="0" smtClean="0" sz="900" spc="0">
                <a:latin typeface="Tahoma"/>
                <a:cs typeface="Tahoma"/>
              </a:rPr>
              <a:t>e</a:t>
            </a:r>
            <a:r>
              <a:rPr dirty="0" smtClean="0" sz="900" spc="0">
                <a:latin typeface="Tahoma"/>
                <a:cs typeface="Tahoma"/>
              </a:rPr>
              <a:t>ir</a:t>
            </a:r>
            <a:r>
              <a:rPr dirty="0" smtClean="0" sz="900" spc="0">
                <a:latin typeface="Tahoma"/>
                <a:cs typeface="Tahoma"/>
              </a:rPr>
              <a:t>a</a:t>
            </a:r>
            <a:r>
              <a:rPr dirty="0" smtClean="0" sz="900" spc="0">
                <a:latin typeface="Tahoma"/>
                <a:cs typeface="Tahoma"/>
              </a:rPr>
              <a:t>)</a:t>
            </a:r>
            <a:endParaRPr sz="9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65622" y="5852142"/>
            <a:ext cx="3454914" cy="356616"/>
          </a:xfrm>
          <a:prstGeom prst="rect">
            <a:avLst/>
          </a:prstGeom>
        </p:spPr>
        <p:txBody>
          <a:bodyPr wrap="square" lIns="0" tIns="1728" rIns="0" bIns="0" rtlCol="0">
            <a:noAutofit/>
          </a:bodyPr>
          <a:lstStyle/>
          <a:p>
            <a:pPr>
              <a:lnSpc>
                <a:spcPts val="850"/>
              </a:lnSpc>
            </a:pPr>
            <a:endParaRPr sz="850"/>
          </a:p>
          <a:p>
            <a:pPr marL="68582">
              <a:lnSpc>
                <a:spcPct val="100585"/>
              </a:lnSpc>
            </a:pPr>
            <a:r>
              <a:rPr dirty="0" smtClean="0" sz="900" spc="66">
                <a:latin typeface="Tahoma"/>
                <a:cs typeface="Tahoma"/>
              </a:rPr>
              <a:t>C</a:t>
            </a:r>
            <a:r>
              <a:rPr dirty="0" smtClean="0" sz="900" spc="66">
                <a:latin typeface="Tahoma"/>
                <a:cs typeface="Tahoma"/>
              </a:rPr>
              <a:t>R</a:t>
            </a:r>
            <a:r>
              <a:rPr dirty="0" smtClean="0" sz="900" spc="66">
                <a:latin typeface="Tahoma"/>
                <a:cs typeface="Tahoma"/>
              </a:rPr>
              <a:t>E</a:t>
            </a:r>
            <a:r>
              <a:rPr dirty="0" smtClean="0" sz="900" spc="66">
                <a:latin typeface="Tahoma"/>
                <a:cs typeface="Tahoma"/>
              </a:rPr>
              <a:t>D</a:t>
            </a:r>
            <a:r>
              <a:rPr dirty="0" smtClean="0" sz="900" spc="66">
                <a:latin typeface="Tahoma"/>
                <a:cs typeface="Tahoma"/>
              </a:rPr>
              <a:t>E</a:t>
            </a:r>
            <a:r>
              <a:rPr dirty="0" smtClean="0" sz="900" spc="66">
                <a:latin typeface="Tahoma"/>
                <a:cs typeface="Tahoma"/>
              </a:rPr>
              <a:t>N</a:t>
            </a:r>
            <a:r>
              <a:rPr dirty="0" smtClean="0" sz="900" spc="66">
                <a:latin typeface="Tahoma"/>
                <a:cs typeface="Tahoma"/>
              </a:rPr>
              <a:t>C</a:t>
            </a:r>
            <a:r>
              <a:rPr dirty="0" smtClean="0" sz="900" spc="66">
                <a:latin typeface="Tahoma"/>
                <a:cs typeface="Tahoma"/>
              </a:rPr>
              <a:t>I</a:t>
            </a:r>
            <a:r>
              <a:rPr dirty="0" smtClean="0" sz="900" spc="66">
                <a:latin typeface="Tahoma"/>
                <a:cs typeface="Tahoma"/>
              </a:rPr>
              <a:t>A</a:t>
            </a:r>
            <a:r>
              <a:rPr dirty="0" smtClean="0" sz="900" spc="66">
                <a:latin typeface="Tahoma"/>
                <a:cs typeface="Tahoma"/>
              </a:rPr>
              <a:t>M</a:t>
            </a:r>
            <a:r>
              <a:rPr dirty="0" smtClean="0" sz="900" spc="66">
                <a:latin typeface="Tahoma"/>
                <a:cs typeface="Tahoma"/>
              </a:rPr>
              <a:t>E</a:t>
            </a:r>
            <a:r>
              <a:rPr dirty="0" smtClean="0" sz="900" spc="66">
                <a:latin typeface="Tahoma"/>
                <a:cs typeface="Tahoma"/>
              </a:rPr>
              <a:t>N</a:t>
            </a:r>
            <a:r>
              <a:rPr dirty="0" smtClean="0" sz="900" spc="66">
                <a:latin typeface="Tahoma"/>
                <a:cs typeface="Tahoma"/>
              </a:rPr>
              <a:t>T</a:t>
            </a:r>
            <a:r>
              <a:rPr dirty="0" smtClean="0" sz="900" spc="66">
                <a:latin typeface="Tahoma"/>
                <a:cs typeface="Tahoma"/>
              </a:rPr>
              <a:t>O</a:t>
            </a:r>
            <a:endParaRPr sz="9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320537" y="5852142"/>
            <a:ext cx="2372868" cy="356616"/>
          </a:xfrm>
          <a:prstGeom prst="rect">
            <a:avLst/>
          </a:prstGeom>
        </p:spPr>
        <p:txBody>
          <a:bodyPr wrap="square" lIns="0" tIns="1728" rIns="0" bIns="0" rtlCol="0">
            <a:noAutofit/>
          </a:bodyPr>
          <a:lstStyle/>
          <a:p>
            <a:pPr>
              <a:lnSpc>
                <a:spcPts val="850"/>
              </a:lnSpc>
            </a:pPr>
            <a:endParaRPr sz="850"/>
          </a:p>
          <a:p>
            <a:pPr marL="68575">
              <a:lnSpc>
                <a:spcPct val="100585"/>
              </a:lnSpc>
            </a:pPr>
            <a:r>
              <a:rPr dirty="0" smtClean="0" sz="900" spc="0">
                <a:latin typeface="Tahoma"/>
                <a:cs typeface="Tahoma"/>
              </a:rPr>
              <a:t>13</a:t>
            </a:r>
            <a:r>
              <a:rPr dirty="0" smtClean="0" sz="900" spc="0">
                <a:latin typeface="Tahoma"/>
                <a:cs typeface="Tahoma"/>
              </a:rPr>
              <a:t>/</a:t>
            </a:r>
            <a:r>
              <a:rPr dirty="0" smtClean="0" sz="900" spc="0">
                <a:latin typeface="Tahoma"/>
                <a:cs typeface="Tahoma"/>
              </a:rPr>
              <a:t>10</a:t>
            </a:r>
            <a:r>
              <a:rPr dirty="0" smtClean="0" sz="900" spc="0">
                <a:latin typeface="Tahoma"/>
                <a:cs typeface="Tahoma"/>
              </a:rPr>
              <a:t>/</a:t>
            </a:r>
            <a:r>
              <a:rPr dirty="0" smtClean="0" sz="900" spc="0">
                <a:latin typeface="Tahoma"/>
                <a:cs typeface="Tahoma"/>
              </a:rPr>
              <a:t>2016</a:t>
            </a:r>
            <a:r>
              <a:rPr dirty="0" smtClean="0" sz="900" spc="0">
                <a:latin typeface="Tahoma"/>
                <a:cs typeface="Tahoma"/>
              </a:rPr>
              <a:t> </a:t>
            </a:r>
            <a:r>
              <a:rPr dirty="0" smtClean="0" sz="900" spc="0">
                <a:latin typeface="Tahoma"/>
                <a:cs typeface="Tahoma"/>
              </a:rPr>
              <a:t>(</a:t>
            </a:r>
            <a:r>
              <a:rPr dirty="0" smtClean="0" sz="900" spc="0">
                <a:latin typeface="Tahoma"/>
                <a:cs typeface="Tahoma"/>
              </a:rPr>
              <a:t>q</a:t>
            </a:r>
            <a:r>
              <a:rPr dirty="0" smtClean="0" sz="900" spc="0">
                <a:latin typeface="Tahoma"/>
                <a:cs typeface="Tahoma"/>
              </a:rPr>
              <a:t>u</a:t>
            </a:r>
            <a:r>
              <a:rPr dirty="0" smtClean="0" sz="900" spc="0">
                <a:latin typeface="Tahoma"/>
                <a:cs typeface="Tahoma"/>
              </a:rPr>
              <a:t>i</a:t>
            </a:r>
            <a:r>
              <a:rPr dirty="0" smtClean="0" sz="900" spc="0">
                <a:latin typeface="Tahoma"/>
                <a:cs typeface="Tahoma"/>
              </a:rPr>
              <a:t>n</a:t>
            </a:r>
            <a:r>
              <a:rPr dirty="0" smtClean="0" sz="900" spc="0">
                <a:latin typeface="Tahoma"/>
                <a:cs typeface="Tahoma"/>
              </a:rPr>
              <a:t>t</a:t>
            </a:r>
            <a:r>
              <a:rPr dirty="0" smtClean="0" sz="900" spc="0">
                <a:latin typeface="Tahoma"/>
                <a:cs typeface="Tahoma"/>
              </a:rPr>
              <a:t>a</a:t>
            </a:r>
            <a:r>
              <a:rPr dirty="0" smtClean="0" sz="900" spc="0">
                <a:latin typeface="Tahoma"/>
                <a:cs typeface="Tahoma"/>
              </a:rPr>
              <a:t>-</a:t>
            </a:r>
            <a:r>
              <a:rPr dirty="0" smtClean="0" sz="900" spc="0">
                <a:latin typeface="Tahoma"/>
                <a:cs typeface="Tahoma"/>
              </a:rPr>
              <a:t>f</a:t>
            </a:r>
            <a:r>
              <a:rPr dirty="0" smtClean="0" sz="900" spc="0">
                <a:latin typeface="Tahoma"/>
                <a:cs typeface="Tahoma"/>
              </a:rPr>
              <a:t>e</a:t>
            </a:r>
            <a:r>
              <a:rPr dirty="0" smtClean="0" sz="900" spc="0">
                <a:latin typeface="Tahoma"/>
                <a:cs typeface="Tahoma"/>
              </a:rPr>
              <a:t>ir</a:t>
            </a:r>
            <a:r>
              <a:rPr dirty="0" smtClean="0" sz="900" spc="0">
                <a:latin typeface="Tahoma"/>
                <a:cs typeface="Tahoma"/>
              </a:rPr>
              <a:t>a</a:t>
            </a:r>
            <a:r>
              <a:rPr dirty="0" smtClean="0" sz="900" spc="0">
                <a:latin typeface="Tahoma"/>
                <a:cs typeface="Tahoma"/>
              </a:rPr>
              <a:t>)</a:t>
            </a:r>
            <a:endParaRPr sz="9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65622" y="6208758"/>
            <a:ext cx="3454914" cy="356615"/>
          </a:xfrm>
          <a:prstGeom prst="rect">
            <a:avLst/>
          </a:prstGeom>
        </p:spPr>
        <p:txBody>
          <a:bodyPr wrap="square" lIns="0" tIns="52578" rIns="0" bIns="0" rtlCol="0">
            <a:noAutofit/>
          </a:bodyPr>
          <a:lstStyle/>
          <a:p>
            <a:pPr marL="68582" marR="48184">
              <a:lnSpc>
                <a:spcPts val="1080"/>
              </a:lnSpc>
            </a:pPr>
            <a:r>
              <a:rPr dirty="0" smtClean="0" sz="900" spc="64">
                <a:latin typeface="Tahoma"/>
                <a:cs typeface="Tahoma"/>
              </a:rPr>
              <a:t>R</a:t>
            </a:r>
            <a:r>
              <a:rPr dirty="0" smtClean="0" sz="900" spc="64">
                <a:latin typeface="Tahoma"/>
                <a:cs typeface="Tahoma"/>
              </a:rPr>
              <a:t>E</a:t>
            </a:r>
            <a:r>
              <a:rPr dirty="0" smtClean="0" sz="900" spc="64">
                <a:latin typeface="Tahoma"/>
                <a:cs typeface="Tahoma"/>
              </a:rPr>
              <a:t>C</a:t>
            </a:r>
            <a:r>
              <a:rPr dirty="0" smtClean="0" sz="900" spc="64">
                <a:latin typeface="Tahoma"/>
                <a:cs typeface="Tahoma"/>
              </a:rPr>
              <a:t>E</a:t>
            </a:r>
            <a:r>
              <a:rPr dirty="0" smtClean="0" sz="900" spc="64">
                <a:latin typeface="Tahoma"/>
                <a:cs typeface="Tahoma"/>
              </a:rPr>
              <a:t>B</a:t>
            </a:r>
            <a:r>
              <a:rPr dirty="0" smtClean="0" sz="900" spc="64">
                <a:latin typeface="Tahoma"/>
                <a:cs typeface="Tahoma"/>
              </a:rPr>
              <a:t>I</a:t>
            </a:r>
            <a:r>
              <a:rPr dirty="0" smtClean="0" sz="900" spc="64">
                <a:latin typeface="Tahoma"/>
                <a:cs typeface="Tahoma"/>
              </a:rPr>
              <a:t>M</a:t>
            </a:r>
            <a:r>
              <a:rPr dirty="0" smtClean="0" sz="900" spc="64">
                <a:latin typeface="Tahoma"/>
                <a:cs typeface="Tahoma"/>
              </a:rPr>
              <a:t>E</a:t>
            </a:r>
            <a:r>
              <a:rPr dirty="0" smtClean="0" sz="900" spc="64">
                <a:latin typeface="Tahoma"/>
                <a:cs typeface="Tahoma"/>
              </a:rPr>
              <a:t>N</a:t>
            </a:r>
            <a:r>
              <a:rPr dirty="0" smtClean="0" sz="900" spc="64">
                <a:latin typeface="Tahoma"/>
                <a:cs typeface="Tahoma"/>
              </a:rPr>
              <a:t>T</a:t>
            </a:r>
            <a:r>
              <a:rPr dirty="0" smtClean="0" sz="900" spc="64">
                <a:latin typeface="Tahoma"/>
                <a:cs typeface="Tahoma"/>
              </a:rPr>
              <a:t>O</a:t>
            </a:r>
            <a:r>
              <a:rPr dirty="0" smtClean="0" sz="900" spc="64">
                <a:latin typeface="Tahoma"/>
                <a:cs typeface="Tahoma"/>
              </a:rPr>
              <a:t> </a:t>
            </a:r>
            <a:r>
              <a:rPr dirty="0" smtClean="0" sz="900" spc="64">
                <a:latin typeface="Tahoma"/>
                <a:cs typeface="Tahoma"/>
              </a:rPr>
              <a:t>D</a:t>
            </a:r>
            <a:r>
              <a:rPr dirty="0" smtClean="0" sz="900" spc="64">
                <a:latin typeface="Tahoma"/>
                <a:cs typeface="Tahoma"/>
              </a:rPr>
              <a:t>O</a:t>
            </a:r>
            <a:r>
              <a:rPr dirty="0" smtClean="0" sz="900" spc="64">
                <a:latin typeface="Tahoma"/>
                <a:cs typeface="Tahoma"/>
              </a:rPr>
              <a:t>S</a:t>
            </a:r>
            <a:r>
              <a:rPr dirty="0" smtClean="0" sz="900" spc="64">
                <a:latin typeface="Tahoma"/>
                <a:cs typeface="Tahoma"/>
              </a:rPr>
              <a:t> </a:t>
            </a:r>
            <a:r>
              <a:rPr dirty="0" smtClean="0" sz="900" spc="64">
                <a:latin typeface="Tahoma"/>
                <a:cs typeface="Tahoma"/>
              </a:rPr>
              <a:t>E</a:t>
            </a:r>
            <a:r>
              <a:rPr dirty="0" smtClean="0" sz="900" spc="64">
                <a:latin typeface="Tahoma"/>
                <a:cs typeface="Tahoma"/>
              </a:rPr>
              <a:t>N</a:t>
            </a:r>
            <a:r>
              <a:rPr dirty="0" smtClean="0" sz="900" spc="64">
                <a:latin typeface="Tahoma"/>
                <a:cs typeface="Tahoma"/>
              </a:rPr>
              <a:t>V</a:t>
            </a:r>
            <a:r>
              <a:rPr dirty="0" smtClean="0" sz="900" spc="64">
                <a:latin typeface="Tahoma"/>
                <a:cs typeface="Tahoma"/>
              </a:rPr>
              <a:t>E</a:t>
            </a:r>
            <a:r>
              <a:rPr dirty="0" smtClean="0" sz="900" spc="64">
                <a:latin typeface="Tahoma"/>
                <a:cs typeface="Tahoma"/>
              </a:rPr>
              <a:t>L</a:t>
            </a:r>
            <a:r>
              <a:rPr dirty="0" smtClean="0" sz="900" spc="64">
                <a:latin typeface="Tahoma"/>
                <a:cs typeface="Tahoma"/>
              </a:rPr>
              <a:t>O</a:t>
            </a:r>
            <a:r>
              <a:rPr dirty="0" smtClean="0" sz="900" spc="64">
                <a:latin typeface="Tahoma"/>
                <a:cs typeface="Tahoma"/>
              </a:rPr>
              <a:t>P</a:t>
            </a:r>
            <a:r>
              <a:rPr dirty="0" smtClean="0" sz="900" spc="64">
                <a:latin typeface="Tahoma"/>
                <a:cs typeface="Tahoma"/>
              </a:rPr>
              <a:t>E</a:t>
            </a:r>
            <a:r>
              <a:rPr dirty="0" smtClean="0" sz="900" spc="64">
                <a:latin typeface="Tahoma"/>
                <a:cs typeface="Tahoma"/>
              </a:rPr>
              <a:t>S</a:t>
            </a:r>
            <a:r>
              <a:rPr dirty="0" smtClean="0" sz="900" spc="64">
                <a:latin typeface="Tahoma"/>
                <a:cs typeface="Tahoma"/>
              </a:rPr>
              <a:t> </a:t>
            </a:r>
            <a:r>
              <a:rPr dirty="0" smtClean="0" sz="900" spc="64">
                <a:latin typeface="Tahoma"/>
                <a:cs typeface="Tahoma"/>
              </a:rPr>
              <a:t>D</a:t>
            </a:r>
            <a:r>
              <a:rPr dirty="0" smtClean="0" sz="900" spc="64">
                <a:latin typeface="Tahoma"/>
                <a:cs typeface="Tahoma"/>
              </a:rPr>
              <a:t>E</a:t>
            </a:r>
            <a:r>
              <a:rPr dirty="0" smtClean="0" sz="900" spc="64">
                <a:latin typeface="Tahoma"/>
                <a:cs typeface="Tahoma"/>
              </a:rPr>
              <a:t> </a:t>
            </a:r>
            <a:r>
              <a:rPr dirty="0" smtClean="0" sz="900" spc="64">
                <a:latin typeface="Tahoma"/>
                <a:cs typeface="Tahoma"/>
              </a:rPr>
              <a:t>D</a:t>
            </a:r>
            <a:r>
              <a:rPr dirty="0" smtClean="0" sz="900" spc="64">
                <a:latin typeface="Tahoma"/>
                <a:cs typeface="Tahoma"/>
              </a:rPr>
              <a:t>O</a:t>
            </a:r>
            <a:r>
              <a:rPr dirty="0" smtClean="0" sz="900" spc="64">
                <a:latin typeface="Tahoma"/>
                <a:cs typeface="Tahoma"/>
              </a:rPr>
              <a:t>C</a:t>
            </a:r>
            <a:r>
              <a:rPr dirty="0" smtClean="0" sz="900" spc="64">
                <a:latin typeface="Tahoma"/>
                <a:cs typeface="Tahoma"/>
              </a:rPr>
              <a:t>U</a:t>
            </a:r>
            <a:r>
              <a:rPr dirty="0" smtClean="0" sz="900" spc="64">
                <a:latin typeface="Tahoma"/>
                <a:cs typeface="Tahoma"/>
              </a:rPr>
              <a:t>M</a:t>
            </a:r>
            <a:r>
              <a:rPr dirty="0" smtClean="0" sz="900" spc="64">
                <a:latin typeface="Tahoma"/>
                <a:cs typeface="Tahoma"/>
              </a:rPr>
              <a:t>E</a:t>
            </a:r>
            <a:r>
              <a:rPr dirty="0" smtClean="0" sz="900" spc="64">
                <a:latin typeface="Tahoma"/>
                <a:cs typeface="Tahoma"/>
              </a:rPr>
              <a:t>N</a:t>
            </a:r>
            <a:r>
              <a:rPr dirty="0" smtClean="0" sz="900" spc="64">
                <a:latin typeface="Tahoma"/>
                <a:cs typeface="Tahoma"/>
              </a:rPr>
              <a:t>T</a:t>
            </a:r>
            <a:r>
              <a:rPr dirty="0" smtClean="0" sz="900" spc="64">
                <a:latin typeface="Tahoma"/>
                <a:cs typeface="Tahoma"/>
              </a:rPr>
              <a:t>A</a:t>
            </a:r>
            <a:r>
              <a:rPr dirty="0" smtClean="0" sz="900" spc="64">
                <a:latin typeface="Tahoma"/>
                <a:cs typeface="Tahoma"/>
              </a:rPr>
              <a:t>Ç</a:t>
            </a:r>
            <a:r>
              <a:rPr dirty="0" smtClean="0" sz="900" spc="64">
                <a:latin typeface="Tahoma"/>
                <a:cs typeface="Tahoma"/>
              </a:rPr>
              <a:t>Ã</a:t>
            </a:r>
            <a:r>
              <a:rPr dirty="0" smtClean="0" sz="900" spc="64">
                <a:latin typeface="Tahoma"/>
                <a:cs typeface="Tahoma"/>
              </a:rPr>
              <a:t>O</a:t>
            </a:r>
            <a:r>
              <a:rPr dirty="0" smtClean="0" sz="900" spc="64">
                <a:latin typeface="Tahoma"/>
                <a:cs typeface="Tahoma"/>
              </a:rPr>
              <a:t> </a:t>
            </a:r>
            <a:r>
              <a:rPr dirty="0" smtClean="0" sz="900" spc="64">
                <a:latin typeface="Tahoma"/>
                <a:cs typeface="Tahoma"/>
              </a:rPr>
              <a:t>D</a:t>
            </a:r>
            <a:r>
              <a:rPr dirty="0" smtClean="0" sz="900" spc="64">
                <a:latin typeface="Tahoma"/>
                <a:cs typeface="Tahoma"/>
              </a:rPr>
              <a:t>E</a:t>
            </a:r>
            <a:r>
              <a:rPr dirty="0" smtClean="0" sz="900" spc="64">
                <a:latin typeface="Tahoma"/>
                <a:cs typeface="Tahoma"/>
              </a:rPr>
              <a:t> </a:t>
            </a:r>
            <a:r>
              <a:rPr dirty="0" smtClean="0" sz="900" spc="64">
                <a:latin typeface="Tahoma"/>
                <a:cs typeface="Tahoma"/>
              </a:rPr>
              <a:t>H</a:t>
            </a:r>
            <a:r>
              <a:rPr dirty="0" smtClean="0" sz="900" spc="64">
                <a:latin typeface="Tahoma"/>
                <a:cs typeface="Tahoma"/>
              </a:rPr>
              <a:t>A</a:t>
            </a:r>
            <a:r>
              <a:rPr dirty="0" smtClean="0" sz="900" spc="64">
                <a:latin typeface="Tahoma"/>
                <a:cs typeface="Tahoma"/>
              </a:rPr>
              <a:t>B</a:t>
            </a:r>
            <a:r>
              <a:rPr dirty="0" smtClean="0" sz="900" spc="64">
                <a:latin typeface="Tahoma"/>
                <a:cs typeface="Tahoma"/>
              </a:rPr>
              <a:t>I</a:t>
            </a:r>
            <a:r>
              <a:rPr dirty="0" smtClean="0" sz="900" spc="64">
                <a:latin typeface="Tahoma"/>
                <a:cs typeface="Tahoma"/>
              </a:rPr>
              <a:t>L</a:t>
            </a:r>
            <a:r>
              <a:rPr dirty="0" smtClean="0" sz="900" spc="64">
                <a:latin typeface="Tahoma"/>
                <a:cs typeface="Tahoma"/>
              </a:rPr>
              <a:t>I</a:t>
            </a:r>
            <a:r>
              <a:rPr dirty="0" smtClean="0" sz="900" spc="64">
                <a:latin typeface="Tahoma"/>
                <a:cs typeface="Tahoma"/>
              </a:rPr>
              <a:t>T</a:t>
            </a:r>
            <a:r>
              <a:rPr dirty="0" smtClean="0" sz="900" spc="64">
                <a:latin typeface="Tahoma"/>
                <a:cs typeface="Tahoma"/>
              </a:rPr>
              <a:t>A</a:t>
            </a:r>
            <a:r>
              <a:rPr dirty="0" smtClean="0" sz="900" spc="64">
                <a:latin typeface="Tahoma"/>
                <a:cs typeface="Tahoma"/>
              </a:rPr>
              <a:t>Ç</a:t>
            </a:r>
            <a:r>
              <a:rPr dirty="0" smtClean="0" sz="900" spc="64">
                <a:latin typeface="Tahoma"/>
                <a:cs typeface="Tahoma"/>
              </a:rPr>
              <a:t>Ã</a:t>
            </a:r>
            <a:r>
              <a:rPr dirty="0" smtClean="0" sz="900" spc="64">
                <a:latin typeface="Tahoma"/>
                <a:cs typeface="Tahoma"/>
              </a:rPr>
              <a:t>O</a:t>
            </a:r>
            <a:r>
              <a:rPr dirty="0" smtClean="0" sz="900" spc="64">
                <a:latin typeface="Tahoma"/>
                <a:cs typeface="Tahoma"/>
              </a:rPr>
              <a:t> </a:t>
            </a:r>
            <a:r>
              <a:rPr dirty="0" smtClean="0" sz="900" spc="64">
                <a:latin typeface="Tahoma"/>
                <a:cs typeface="Tahoma"/>
              </a:rPr>
              <a:t>E</a:t>
            </a:r>
            <a:r>
              <a:rPr dirty="0" smtClean="0" sz="900" spc="64">
                <a:latin typeface="Tahoma"/>
                <a:cs typeface="Tahoma"/>
              </a:rPr>
              <a:t> </a:t>
            </a:r>
            <a:r>
              <a:rPr dirty="0" smtClean="0" sz="900" spc="64">
                <a:latin typeface="Tahoma"/>
                <a:cs typeface="Tahoma"/>
              </a:rPr>
              <a:t>P</a:t>
            </a:r>
            <a:r>
              <a:rPr dirty="0" smtClean="0" sz="900" spc="64">
                <a:latin typeface="Tahoma"/>
                <a:cs typeface="Tahoma"/>
              </a:rPr>
              <a:t>R</a:t>
            </a:r>
            <a:r>
              <a:rPr dirty="0" smtClean="0" sz="900" spc="64">
                <a:latin typeface="Tahoma"/>
                <a:cs typeface="Tahoma"/>
              </a:rPr>
              <a:t>O</a:t>
            </a:r>
            <a:r>
              <a:rPr dirty="0" smtClean="0" sz="900" spc="64">
                <a:latin typeface="Tahoma"/>
                <a:cs typeface="Tahoma"/>
              </a:rPr>
              <a:t>P</a:t>
            </a:r>
            <a:r>
              <a:rPr dirty="0" smtClean="0" sz="900" spc="64">
                <a:latin typeface="Tahoma"/>
                <a:cs typeface="Tahoma"/>
              </a:rPr>
              <a:t>O</a:t>
            </a:r>
            <a:r>
              <a:rPr dirty="0" smtClean="0" sz="900" spc="64">
                <a:latin typeface="Tahoma"/>
                <a:cs typeface="Tahoma"/>
              </a:rPr>
              <a:t>S</a:t>
            </a:r>
            <a:r>
              <a:rPr dirty="0" smtClean="0" sz="900" spc="64">
                <a:latin typeface="Tahoma"/>
                <a:cs typeface="Tahoma"/>
              </a:rPr>
              <a:t>T</a:t>
            </a:r>
            <a:r>
              <a:rPr dirty="0" smtClean="0" sz="900" spc="64">
                <a:latin typeface="Tahoma"/>
                <a:cs typeface="Tahoma"/>
              </a:rPr>
              <a:t>A</a:t>
            </a:r>
            <a:endParaRPr sz="9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320537" y="6208758"/>
            <a:ext cx="2372868" cy="356615"/>
          </a:xfrm>
          <a:prstGeom prst="rect">
            <a:avLst/>
          </a:prstGeom>
        </p:spPr>
        <p:txBody>
          <a:bodyPr wrap="square" lIns="0" tIns="52578" rIns="0" bIns="0" rtlCol="0">
            <a:noAutofit/>
          </a:bodyPr>
          <a:lstStyle/>
          <a:p>
            <a:pPr marL="68570" marR="107102" indent="55">
              <a:lnSpc>
                <a:spcPts val="1080"/>
              </a:lnSpc>
            </a:pPr>
            <a:r>
              <a:rPr dirty="0" smtClean="0" sz="900">
                <a:latin typeface="Tahoma"/>
                <a:cs typeface="Tahoma"/>
              </a:rPr>
              <a:t>At</a:t>
            </a:r>
            <a:r>
              <a:rPr dirty="0" smtClean="0" sz="900" spc="-4">
                <a:latin typeface="Tahoma"/>
                <a:cs typeface="Tahoma"/>
              </a:rPr>
              <a:t>é</a:t>
            </a:r>
            <a:r>
              <a:rPr dirty="0" smtClean="0" sz="900" spc="0">
                <a:latin typeface="Tahoma"/>
                <a:cs typeface="Tahoma"/>
              </a:rPr>
              <a:t>13</a:t>
            </a:r>
            <a:r>
              <a:rPr dirty="0" smtClean="0" sz="900" spc="4">
                <a:latin typeface="Tahoma"/>
                <a:cs typeface="Tahoma"/>
              </a:rPr>
              <a:t>/</a:t>
            </a:r>
            <a:r>
              <a:rPr dirty="0" smtClean="0" sz="900" spc="0">
                <a:latin typeface="Tahoma"/>
                <a:cs typeface="Tahoma"/>
              </a:rPr>
              <a:t>10</a:t>
            </a:r>
            <a:r>
              <a:rPr dirty="0" smtClean="0" sz="900" spc="4">
                <a:latin typeface="Tahoma"/>
                <a:cs typeface="Tahoma"/>
              </a:rPr>
              <a:t>/</a:t>
            </a:r>
            <a:r>
              <a:rPr dirty="0" smtClean="0" sz="900" spc="0">
                <a:latin typeface="Tahoma"/>
                <a:cs typeface="Tahoma"/>
              </a:rPr>
              <a:t>2016</a:t>
            </a:r>
            <a:r>
              <a:rPr dirty="0" smtClean="0" sz="900" spc="270">
                <a:latin typeface="Tahoma"/>
                <a:cs typeface="Tahoma"/>
              </a:rPr>
              <a:t> </a:t>
            </a:r>
            <a:r>
              <a:rPr dirty="0" smtClean="0" sz="900" spc="0">
                <a:latin typeface="Tahoma"/>
                <a:cs typeface="Tahoma"/>
              </a:rPr>
              <a:t>2</a:t>
            </a:r>
            <a:r>
              <a:rPr dirty="0" smtClean="0" sz="900" spc="-4">
                <a:latin typeface="Tahoma"/>
                <a:cs typeface="Tahoma"/>
              </a:rPr>
              <a:t> </a:t>
            </a:r>
            <a:r>
              <a:rPr dirty="0" smtClean="0" sz="900" spc="4">
                <a:latin typeface="Tahoma"/>
                <a:cs typeface="Tahoma"/>
              </a:rPr>
              <a:t>(</a:t>
            </a:r>
            <a:r>
              <a:rPr dirty="0" smtClean="0" sz="900" spc="-4">
                <a:latin typeface="Tahoma"/>
                <a:cs typeface="Tahoma"/>
              </a:rPr>
              <a:t>d</a:t>
            </a:r>
            <a:r>
              <a:rPr dirty="0" smtClean="0" sz="900" spc="4">
                <a:latin typeface="Tahoma"/>
                <a:cs typeface="Tahoma"/>
              </a:rPr>
              <a:t>u</a:t>
            </a:r>
            <a:r>
              <a:rPr dirty="0" smtClean="0" sz="900" spc="9">
                <a:latin typeface="Tahoma"/>
                <a:cs typeface="Tahoma"/>
              </a:rPr>
              <a:t>a</a:t>
            </a:r>
            <a:r>
              <a:rPr dirty="0" smtClean="0" sz="900" spc="-4">
                <a:latin typeface="Tahoma"/>
                <a:cs typeface="Tahoma"/>
              </a:rPr>
              <a:t>s</a:t>
            </a:r>
            <a:r>
              <a:rPr dirty="0" smtClean="0" sz="900" spc="0">
                <a:latin typeface="Tahoma"/>
                <a:cs typeface="Tahoma"/>
              </a:rPr>
              <a:t>)</a:t>
            </a:r>
            <a:r>
              <a:rPr dirty="0" smtClean="0" sz="900" spc="0">
                <a:latin typeface="Tahoma"/>
                <a:cs typeface="Tahoma"/>
              </a:rPr>
              <a:t> </a:t>
            </a:r>
            <a:r>
              <a:rPr dirty="0" smtClean="0" sz="900" spc="4">
                <a:latin typeface="Tahoma"/>
                <a:cs typeface="Tahoma"/>
              </a:rPr>
              <a:t>h</a:t>
            </a:r>
            <a:r>
              <a:rPr dirty="0" smtClean="0" sz="900" spc="4">
                <a:latin typeface="Tahoma"/>
                <a:cs typeface="Tahoma"/>
              </a:rPr>
              <a:t>o</a:t>
            </a:r>
            <a:r>
              <a:rPr dirty="0" smtClean="0" sz="900" spc="0">
                <a:latin typeface="Tahoma"/>
                <a:cs typeface="Tahoma"/>
              </a:rPr>
              <a:t>r</a:t>
            </a:r>
            <a:r>
              <a:rPr dirty="0" smtClean="0" sz="900" spc="9">
                <a:latin typeface="Tahoma"/>
                <a:cs typeface="Tahoma"/>
              </a:rPr>
              <a:t>a</a:t>
            </a:r>
            <a:r>
              <a:rPr dirty="0" smtClean="0" sz="900" spc="0">
                <a:latin typeface="Tahoma"/>
                <a:cs typeface="Tahoma"/>
              </a:rPr>
              <a:t>s</a:t>
            </a:r>
            <a:r>
              <a:rPr dirty="0" smtClean="0" sz="900" spc="-9">
                <a:latin typeface="Tahoma"/>
                <a:cs typeface="Tahoma"/>
              </a:rPr>
              <a:t> </a:t>
            </a:r>
            <a:r>
              <a:rPr dirty="0" smtClean="0" sz="900" spc="-4">
                <a:latin typeface="Tahoma"/>
                <a:cs typeface="Tahoma"/>
              </a:rPr>
              <a:t>d</a:t>
            </a:r>
            <a:r>
              <a:rPr dirty="0" smtClean="0" sz="900" spc="0">
                <a:latin typeface="Tahoma"/>
                <a:cs typeface="Tahoma"/>
              </a:rPr>
              <a:t>o</a:t>
            </a:r>
            <a:r>
              <a:rPr dirty="0" smtClean="0" sz="900" spc="9">
                <a:latin typeface="Tahoma"/>
                <a:cs typeface="Tahoma"/>
              </a:rPr>
              <a:t> </a:t>
            </a:r>
            <a:r>
              <a:rPr dirty="0" smtClean="0" sz="900" spc="0">
                <a:latin typeface="Tahoma"/>
                <a:cs typeface="Tahoma"/>
              </a:rPr>
              <a:t>i</a:t>
            </a:r>
            <a:r>
              <a:rPr dirty="0" smtClean="0" sz="900" spc="4">
                <a:latin typeface="Tahoma"/>
                <a:cs typeface="Tahoma"/>
              </a:rPr>
              <a:t>n</a:t>
            </a:r>
            <a:r>
              <a:rPr dirty="0" smtClean="0" sz="900" spc="0">
                <a:latin typeface="Tahoma"/>
                <a:cs typeface="Tahoma"/>
              </a:rPr>
              <a:t>í</a:t>
            </a:r>
            <a:r>
              <a:rPr dirty="0" smtClean="0" sz="900" spc="4">
                <a:latin typeface="Tahoma"/>
                <a:cs typeface="Tahoma"/>
              </a:rPr>
              <a:t>c</a:t>
            </a:r>
            <a:r>
              <a:rPr dirty="0" smtClean="0" sz="900" spc="0">
                <a:latin typeface="Tahoma"/>
                <a:cs typeface="Tahoma"/>
              </a:rPr>
              <a:t>io</a:t>
            </a:r>
            <a:r>
              <a:rPr dirty="0" smtClean="0" sz="900" spc="0">
                <a:latin typeface="Tahoma"/>
                <a:cs typeface="Tahoma"/>
              </a:rPr>
              <a:t> </a:t>
            </a:r>
            <a:r>
              <a:rPr dirty="0" smtClean="0" sz="900" spc="-4">
                <a:latin typeface="Tahoma"/>
                <a:cs typeface="Tahoma"/>
              </a:rPr>
              <a:t>d</a:t>
            </a:r>
            <a:r>
              <a:rPr dirty="0" smtClean="0" sz="900" spc="0">
                <a:latin typeface="Tahoma"/>
                <a:cs typeface="Tahoma"/>
              </a:rPr>
              <a:t>o</a:t>
            </a:r>
            <a:r>
              <a:rPr dirty="0" smtClean="0" sz="900" spc="0">
                <a:latin typeface="Tahoma"/>
                <a:cs typeface="Tahoma"/>
              </a:rPr>
              <a:t> </a:t>
            </a:r>
            <a:r>
              <a:rPr dirty="0" smtClean="0" sz="900" spc="4">
                <a:latin typeface="Tahoma"/>
                <a:cs typeface="Tahoma"/>
              </a:rPr>
              <a:t>c</a:t>
            </a:r>
            <a:r>
              <a:rPr dirty="0" smtClean="0" sz="900" spc="-4">
                <a:latin typeface="Tahoma"/>
                <a:cs typeface="Tahoma"/>
              </a:rPr>
              <a:t>e</a:t>
            </a:r>
            <a:r>
              <a:rPr dirty="0" smtClean="0" sz="900" spc="0">
                <a:latin typeface="Tahoma"/>
                <a:cs typeface="Tahoma"/>
              </a:rPr>
              <a:t>rt</a:t>
            </a:r>
            <a:r>
              <a:rPr dirty="0" smtClean="0" sz="900" spc="-4">
                <a:latin typeface="Tahoma"/>
                <a:cs typeface="Tahoma"/>
              </a:rPr>
              <a:t>a</a:t>
            </a:r>
            <a:r>
              <a:rPr dirty="0" smtClean="0" sz="900" spc="0">
                <a:latin typeface="Tahoma"/>
                <a:cs typeface="Tahoma"/>
              </a:rPr>
              <a:t>me</a:t>
            </a:r>
            <a:endParaRPr sz="9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65622" y="6565374"/>
            <a:ext cx="3454914" cy="356615"/>
          </a:xfrm>
          <a:prstGeom prst="rect">
            <a:avLst/>
          </a:prstGeom>
        </p:spPr>
        <p:txBody>
          <a:bodyPr wrap="square" lIns="0" tIns="52578" rIns="0" bIns="0" rtlCol="0">
            <a:noAutofit/>
          </a:bodyPr>
          <a:lstStyle/>
          <a:p>
            <a:pPr marL="68582" marR="47513" indent="55">
              <a:lnSpc>
                <a:spcPts val="1080"/>
              </a:lnSpc>
            </a:pPr>
            <a:r>
              <a:rPr dirty="0" smtClean="0" sz="900" spc="58">
                <a:latin typeface="Tahoma"/>
                <a:cs typeface="Tahoma"/>
              </a:rPr>
              <a:t>A</a:t>
            </a:r>
            <a:r>
              <a:rPr dirty="0" smtClean="0" sz="900" spc="57">
                <a:latin typeface="Tahoma"/>
                <a:cs typeface="Tahoma"/>
              </a:rPr>
              <a:t>B</a:t>
            </a:r>
            <a:r>
              <a:rPr dirty="0" smtClean="0" sz="900" spc="59">
                <a:latin typeface="Tahoma"/>
                <a:cs typeface="Tahoma"/>
              </a:rPr>
              <a:t>E</a:t>
            </a:r>
            <a:r>
              <a:rPr dirty="0" smtClean="0" sz="900" spc="60">
                <a:latin typeface="Tahoma"/>
                <a:cs typeface="Tahoma"/>
              </a:rPr>
              <a:t>R</a:t>
            </a:r>
            <a:r>
              <a:rPr dirty="0" smtClean="0" sz="900" spc="78">
                <a:latin typeface="Tahoma"/>
                <a:cs typeface="Tahoma"/>
              </a:rPr>
              <a:t>T</a:t>
            </a:r>
            <a:r>
              <a:rPr dirty="0" smtClean="0" sz="900" spc="64">
                <a:latin typeface="Tahoma"/>
                <a:cs typeface="Tahoma"/>
              </a:rPr>
              <a:t>U</a:t>
            </a:r>
            <a:r>
              <a:rPr dirty="0" smtClean="0" sz="900" spc="71">
                <a:latin typeface="Tahoma"/>
                <a:cs typeface="Tahoma"/>
              </a:rPr>
              <a:t>R</a:t>
            </a:r>
            <a:r>
              <a:rPr dirty="0" smtClean="0" sz="900" spc="63">
                <a:latin typeface="Tahoma"/>
                <a:cs typeface="Tahoma"/>
              </a:rPr>
              <a:t>A</a:t>
            </a:r>
            <a:r>
              <a:rPr dirty="0" smtClean="0" sz="900" spc="32">
                <a:latin typeface="Tahoma"/>
                <a:cs typeface="Tahoma"/>
              </a:rPr>
              <a:t>     </a:t>
            </a:r>
            <a:r>
              <a:rPr dirty="0" smtClean="0" sz="900" spc="222">
                <a:latin typeface="Tahoma"/>
                <a:cs typeface="Tahoma"/>
              </a:rPr>
              <a:t> </a:t>
            </a:r>
            <a:r>
              <a:rPr dirty="0" smtClean="0" sz="900" spc="4">
                <a:latin typeface="Tahoma"/>
                <a:cs typeface="Tahoma"/>
              </a:rPr>
              <a:t>D</a:t>
            </a:r>
            <a:r>
              <a:rPr dirty="0" smtClean="0" sz="900" spc="4">
                <a:latin typeface="Tahoma"/>
                <a:cs typeface="Tahoma"/>
              </a:rPr>
              <a:t>O</a:t>
            </a:r>
            <a:r>
              <a:rPr dirty="0" smtClean="0" sz="900" spc="0">
                <a:latin typeface="Tahoma"/>
                <a:cs typeface="Tahoma"/>
              </a:rPr>
              <a:t>S</a:t>
            </a:r>
            <a:r>
              <a:rPr dirty="0" smtClean="0" sz="900" spc="0">
                <a:latin typeface="Tahoma"/>
                <a:cs typeface="Tahoma"/>
              </a:rPr>
              <a:t>      </a:t>
            </a:r>
            <a:r>
              <a:rPr dirty="0" smtClean="0" sz="900" spc="263">
                <a:latin typeface="Tahoma"/>
                <a:cs typeface="Tahoma"/>
              </a:rPr>
              <a:t> </a:t>
            </a:r>
            <a:r>
              <a:rPr dirty="0" smtClean="0" sz="900" spc="69">
                <a:latin typeface="Tahoma"/>
                <a:cs typeface="Tahoma"/>
              </a:rPr>
              <a:t>E</a:t>
            </a:r>
            <a:r>
              <a:rPr dirty="0" smtClean="0" sz="900" spc="72">
                <a:latin typeface="Tahoma"/>
                <a:cs typeface="Tahoma"/>
              </a:rPr>
              <a:t>N</a:t>
            </a:r>
            <a:r>
              <a:rPr dirty="0" smtClean="0" sz="900" spc="80">
                <a:latin typeface="Tahoma"/>
                <a:cs typeface="Tahoma"/>
              </a:rPr>
              <a:t>V</a:t>
            </a:r>
            <a:r>
              <a:rPr dirty="0" smtClean="0" sz="900" spc="69">
                <a:latin typeface="Tahoma"/>
                <a:cs typeface="Tahoma"/>
              </a:rPr>
              <a:t>E</a:t>
            </a:r>
            <a:r>
              <a:rPr dirty="0" smtClean="0" sz="900" spc="61">
                <a:latin typeface="Tahoma"/>
                <a:cs typeface="Tahoma"/>
              </a:rPr>
              <a:t>L</a:t>
            </a:r>
            <a:r>
              <a:rPr dirty="0" smtClean="0" sz="900" spc="94">
                <a:latin typeface="Tahoma"/>
                <a:cs typeface="Tahoma"/>
              </a:rPr>
              <a:t>O</a:t>
            </a:r>
            <a:r>
              <a:rPr dirty="0" smtClean="0" sz="900" spc="63">
                <a:latin typeface="Tahoma"/>
                <a:cs typeface="Tahoma"/>
              </a:rPr>
              <a:t>P</a:t>
            </a:r>
            <a:r>
              <a:rPr dirty="0" smtClean="0" sz="900" spc="69">
                <a:latin typeface="Tahoma"/>
                <a:cs typeface="Tahoma"/>
              </a:rPr>
              <a:t>E</a:t>
            </a:r>
            <a:r>
              <a:rPr dirty="0" smtClean="0" sz="900" spc="69">
                <a:latin typeface="Tahoma"/>
                <a:cs typeface="Tahoma"/>
              </a:rPr>
              <a:t>S</a:t>
            </a:r>
            <a:r>
              <a:rPr dirty="0" smtClean="0" sz="900" spc="38">
                <a:latin typeface="Tahoma"/>
                <a:cs typeface="Tahoma"/>
              </a:rPr>
              <a:t>     </a:t>
            </a:r>
            <a:r>
              <a:rPr dirty="0" smtClean="0" sz="900" spc="75">
                <a:latin typeface="Tahoma"/>
                <a:cs typeface="Tahoma"/>
              </a:rPr>
              <a:t> </a:t>
            </a:r>
            <a:r>
              <a:rPr dirty="0" smtClean="0" sz="900" spc="75">
                <a:latin typeface="Tahoma"/>
                <a:cs typeface="Tahoma"/>
              </a:rPr>
              <a:t>C</a:t>
            </a:r>
            <a:r>
              <a:rPr dirty="0" smtClean="0" sz="900" spc="94">
                <a:latin typeface="Tahoma"/>
                <a:cs typeface="Tahoma"/>
              </a:rPr>
              <a:t>O</a:t>
            </a:r>
            <a:r>
              <a:rPr dirty="0" smtClean="0" sz="900" spc="89">
                <a:latin typeface="Tahoma"/>
                <a:cs typeface="Tahoma"/>
              </a:rPr>
              <a:t>N</a:t>
            </a:r>
            <a:r>
              <a:rPr dirty="0" smtClean="0" sz="900" spc="72">
                <a:latin typeface="Tahoma"/>
                <a:cs typeface="Tahoma"/>
              </a:rPr>
              <a:t>T</a:t>
            </a:r>
            <a:r>
              <a:rPr dirty="0" smtClean="0" sz="900" spc="52">
                <a:latin typeface="Tahoma"/>
                <a:cs typeface="Tahoma"/>
              </a:rPr>
              <a:t>E</a:t>
            </a:r>
            <a:r>
              <a:rPr dirty="0" smtClean="0" sz="900" spc="89">
                <a:latin typeface="Tahoma"/>
                <a:cs typeface="Tahoma"/>
              </a:rPr>
              <a:t>N</a:t>
            </a:r>
            <a:r>
              <a:rPr dirty="0" smtClean="0" sz="900" spc="90">
                <a:latin typeface="Tahoma"/>
                <a:cs typeface="Tahoma"/>
              </a:rPr>
              <a:t>D</a:t>
            </a:r>
            <a:r>
              <a:rPr dirty="0" smtClean="0" sz="900" spc="88">
                <a:latin typeface="Tahoma"/>
                <a:cs typeface="Tahoma"/>
              </a:rPr>
              <a:t>O</a:t>
            </a:r>
            <a:r>
              <a:rPr dirty="0" smtClean="0" sz="900" spc="38">
                <a:latin typeface="Tahoma"/>
                <a:cs typeface="Tahoma"/>
              </a:rPr>
              <a:t>    </a:t>
            </a:r>
            <a:r>
              <a:rPr dirty="0" smtClean="0" sz="900" spc="291">
                <a:latin typeface="Tahoma"/>
                <a:cs typeface="Tahoma"/>
              </a:rPr>
              <a:t> </a:t>
            </a:r>
            <a:r>
              <a:rPr dirty="0" smtClean="0" sz="900" spc="75">
                <a:latin typeface="Tahoma"/>
                <a:cs typeface="Tahoma"/>
              </a:rPr>
              <a:t>A</a:t>
            </a:r>
            <a:r>
              <a:rPr dirty="0" smtClean="0" sz="900" spc="38">
                <a:latin typeface="Tahoma"/>
                <a:cs typeface="Tahoma"/>
              </a:rPr>
              <a:t> </a:t>
            </a:r>
            <a:r>
              <a:rPr dirty="0" smtClean="0" sz="900" spc="72">
                <a:latin typeface="Tahoma"/>
                <a:cs typeface="Tahoma"/>
              </a:rPr>
              <a:t>D</a:t>
            </a:r>
            <a:r>
              <a:rPr dirty="0" smtClean="0" sz="900" spc="74">
                <a:latin typeface="Tahoma"/>
                <a:cs typeface="Tahoma"/>
              </a:rPr>
              <a:t>O</a:t>
            </a:r>
            <a:r>
              <a:rPr dirty="0" smtClean="0" sz="900" spc="58">
                <a:latin typeface="Tahoma"/>
                <a:cs typeface="Tahoma"/>
              </a:rPr>
              <a:t>C</a:t>
            </a:r>
            <a:r>
              <a:rPr dirty="0" smtClean="0" sz="900" spc="58">
                <a:latin typeface="Tahoma"/>
                <a:cs typeface="Tahoma"/>
              </a:rPr>
              <a:t>U</a:t>
            </a:r>
            <a:r>
              <a:rPr dirty="0" smtClean="0" sz="900" spc="75">
                <a:latin typeface="Tahoma"/>
                <a:cs typeface="Tahoma"/>
              </a:rPr>
              <a:t>M</a:t>
            </a:r>
            <a:r>
              <a:rPr dirty="0" smtClean="0" sz="900" spc="54">
                <a:latin typeface="Tahoma"/>
                <a:cs typeface="Tahoma"/>
              </a:rPr>
              <a:t>E</a:t>
            </a:r>
            <a:r>
              <a:rPr dirty="0" smtClean="0" sz="900" spc="71">
                <a:latin typeface="Tahoma"/>
                <a:cs typeface="Tahoma"/>
              </a:rPr>
              <a:t>N</a:t>
            </a:r>
            <a:r>
              <a:rPr dirty="0" smtClean="0" sz="900" spc="56">
                <a:latin typeface="Tahoma"/>
                <a:cs typeface="Tahoma"/>
              </a:rPr>
              <a:t>T</a:t>
            </a:r>
            <a:r>
              <a:rPr dirty="0" smtClean="0" sz="900" spc="53">
                <a:latin typeface="Tahoma"/>
                <a:cs typeface="Tahoma"/>
              </a:rPr>
              <a:t>A</a:t>
            </a:r>
            <a:r>
              <a:rPr dirty="0" smtClean="0" sz="900" spc="58">
                <a:latin typeface="Tahoma"/>
                <a:cs typeface="Tahoma"/>
              </a:rPr>
              <a:t>Ç</a:t>
            </a:r>
            <a:r>
              <a:rPr dirty="0" smtClean="0" sz="900" spc="53">
                <a:latin typeface="Tahoma"/>
                <a:cs typeface="Tahoma"/>
              </a:rPr>
              <a:t>Ã</a:t>
            </a:r>
            <a:r>
              <a:rPr dirty="0" smtClean="0" sz="900" spc="68">
                <a:latin typeface="Tahoma"/>
                <a:cs typeface="Tahoma"/>
              </a:rPr>
              <a:t>O</a:t>
            </a:r>
            <a:r>
              <a:rPr dirty="0" smtClean="0" sz="900" spc="-10">
                <a:latin typeface="Tahoma"/>
                <a:cs typeface="Tahoma"/>
              </a:rPr>
              <a:t> </a:t>
            </a:r>
            <a:r>
              <a:rPr dirty="0" smtClean="0" sz="900" spc="4">
                <a:latin typeface="Tahoma"/>
                <a:cs typeface="Tahoma"/>
              </a:rPr>
              <a:t>D</a:t>
            </a:r>
            <a:r>
              <a:rPr dirty="0" smtClean="0" sz="900" spc="0">
                <a:latin typeface="Tahoma"/>
                <a:cs typeface="Tahoma"/>
              </a:rPr>
              <a:t>E</a:t>
            </a:r>
            <a:r>
              <a:rPr dirty="0" smtClean="0" sz="900" spc="92">
                <a:latin typeface="Tahoma"/>
                <a:cs typeface="Tahoma"/>
              </a:rPr>
              <a:t> </a:t>
            </a:r>
            <a:r>
              <a:rPr dirty="0" smtClean="0" sz="900" spc="72">
                <a:latin typeface="Tahoma"/>
                <a:cs typeface="Tahoma"/>
              </a:rPr>
              <a:t>H</a:t>
            </a:r>
            <a:r>
              <a:rPr dirty="0" smtClean="0" sz="900" spc="70">
                <a:latin typeface="Tahoma"/>
                <a:cs typeface="Tahoma"/>
              </a:rPr>
              <a:t>A</a:t>
            </a:r>
            <a:r>
              <a:rPr dirty="0" smtClean="0" sz="900" spc="88">
                <a:latin typeface="Tahoma"/>
                <a:cs typeface="Tahoma"/>
              </a:rPr>
              <a:t>B</a:t>
            </a:r>
            <a:r>
              <a:rPr dirty="0" smtClean="0" sz="900" spc="106">
                <a:latin typeface="Tahoma"/>
                <a:cs typeface="Tahoma"/>
              </a:rPr>
              <a:t>I</a:t>
            </a:r>
            <a:r>
              <a:rPr dirty="0" smtClean="0" sz="900" spc="66">
                <a:latin typeface="Tahoma"/>
                <a:cs typeface="Tahoma"/>
              </a:rPr>
              <a:t>L</a:t>
            </a:r>
            <a:r>
              <a:rPr dirty="0" smtClean="0" sz="900" spc="91">
                <a:latin typeface="Tahoma"/>
                <a:cs typeface="Tahoma"/>
              </a:rPr>
              <a:t>I</a:t>
            </a:r>
            <a:r>
              <a:rPr dirty="0" smtClean="0" sz="900" spc="19">
                <a:latin typeface="Tahoma"/>
                <a:cs typeface="Tahoma"/>
              </a:rPr>
              <a:t>T</a:t>
            </a:r>
            <a:r>
              <a:rPr dirty="0" smtClean="0" sz="900" spc="70">
                <a:latin typeface="Tahoma"/>
                <a:cs typeface="Tahoma"/>
              </a:rPr>
              <a:t>A</a:t>
            </a:r>
            <a:r>
              <a:rPr dirty="0" smtClean="0" sz="900" spc="58">
                <a:latin typeface="Tahoma"/>
                <a:cs typeface="Tahoma"/>
              </a:rPr>
              <a:t>Ç</a:t>
            </a:r>
            <a:r>
              <a:rPr dirty="0" smtClean="0" sz="900" spc="70">
                <a:latin typeface="Tahoma"/>
                <a:cs typeface="Tahoma"/>
              </a:rPr>
              <a:t>Ã</a:t>
            </a:r>
            <a:r>
              <a:rPr dirty="0" smtClean="0" sz="900" spc="50">
                <a:latin typeface="Tahoma"/>
                <a:cs typeface="Tahoma"/>
              </a:rPr>
              <a:t>O</a:t>
            </a:r>
            <a:endParaRPr sz="9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320537" y="6565374"/>
            <a:ext cx="2372868" cy="356615"/>
          </a:xfrm>
          <a:prstGeom prst="rect">
            <a:avLst/>
          </a:prstGeom>
        </p:spPr>
        <p:txBody>
          <a:bodyPr wrap="square" lIns="0" tIns="52578" rIns="0" bIns="0" rtlCol="0">
            <a:noAutofit/>
          </a:bodyPr>
          <a:lstStyle/>
          <a:p>
            <a:pPr marL="68575" marR="91525">
              <a:lnSpc>
                <a:spcPts val="1080"/>
              </a:lnSpc>
            </a:pPr>
            <a:r>
              <a:rPr dirty="0" smtClean="0" sz="900" spc="16">
                <a:latin typeface="Tahoma"/>
                <a:cs typeface="Tahoma"/>
              </a:rPr>
              <a:t>S</a:t>
            </a:r>
            <a:r>
              <a:rPr dirty="0" smtClean="0" sz="900" spc="16">
                <a:latin typeface="Tahoma"/>
                <a:cs typeface="Tahoma"/>
              </a:rPr>
              <a:t>E</a:t>
            </a:r>
            <a:r>
              <a:rPr dirty="0" smtClean="0" sz="900" spc="16">
                <a:latin typeface="Tahoma"/>
                <a:cs typeface="Tahoma"/>
              </a:rPr>
              <a:t>S</a:t>
            </a:r>
            <a:r>
              <a:rPr dirty="0" smtClean="0" sz="900" spc="16">
                <a:latin typeface="Tahoma"/>
                <a:cs typeface="Tahoma"/>
              </a:rPr>
              <a:t>S</a:t>
            </a:r>
            <a:r>
              <a:rPr dirty="0" smtClean="0" sz="900" spc="16">
                <a:latin typeface="Tahoma"/>
                <a:cs typeface="Tahoma"/>
              </a:rPr>
              <a:t>Ã</a:t>
            </a:r>
            <a:r>
              <a:rPr dirty="0" smtClean="0" sz="900" spc="16">
                <a:latin typeface="Tahoma"/>
                <a:cs typeface="Tahoma"/>
              </a:rPr>
              <a:t>O</a:t>
            </a:r>
            <a:r>
              <a:rPr dirty="0" smtClean="0" sz="900" spc="16">
                <a:latin typeface="Tahoma"/>
                <a:cs typeface="Tahoma"/>
              </a:rPr>
              <a:t> </a:t>
            </a:r>
            <a:r>
              <a:rPr dirty="0" smtClean="0" sz="900" spc="16">
                <a:latin typeface="Tahoma"/>
                <a:cs typeface="Tahoma"/>
              </a:rPr>
              <a:t>P</a:t>
            </a:r>
            <a:r>
              <a:rPr dirty="0" smtClean="0" sz="900" spc="16">
                <a:latin typeface="Tahoma"/>
                <a:cs typeface="Tahoma"/>
              </a:rPr>
              <a:t>Ú</a:t>
            </a:r>
            <a:r>
              <a:rPr dirty="0" smtClean="0" sz="900" spc="16">
                <a:latin typeface="Tahoma"/>
                <a:cs typeface="Tahoma"/>
              </a:rPr>
              <a:t>B</a:t>
            </a:r>
            <a:r>
              <a:rPr dirty="0" smtClean="0" sz="900" spc="16">
                <a:latin typeface="Tahoma"/>
                <a:cs typeface="Tahoma"/>
              </a:rPr>
              <a:t>L</a:t>
            </a:r>
            <a:r>
              <a:rPr dirty="0" smtClean="0" sz="900" spc="16">
                <a:latin typeface="Tahoma"/>
                <a:cs typeface="Tahoma"/>
              </a:rPr>
              <a:t>I</a:t>
            </a:r>
            <a:r>
              <a:rPr dirty="0" smtClean="0" sz="900" spc="16">
                <a:latin typeface="Tahoma"/>
                <a:cs typeface="Tahoma"/>
              </a:rPr>
              <a:t>C</a:t>
            </a:r>
            <a:r>
              <a:rPr dirty="0" smtClean="0" sz="900" spc="16">
                <a:latin typeface="Tahoma"/>
                <a:cs typeface="Tahoma"/>
              </a:rPr>
              <a:t>A</a:t>
            </a:r>
            <a:r>
              <a:rPr dirty="0" smtClean="0" sz="900" spc="16">
                <a:latin typeface="Tahoma"/>
                <a:cs typeface="Tahoma"/>
              </a:rPr>
              <a:t>:</a:t>
            </a:r>
            <a:r>
              <a:rPr dirty="0" smtClean="0" sz="900" spc="16">
                <a:latin typeface="Tahoma"/>
                <a:cs typeface="Tahoma"/>
              </a:rPr>
              <a:t>D</a:t>
            </a:r>
            <a:r>
              <a:rPr dirty="0" smtClean="0" sz="900" spc="16">
                <a:latin typeface="Tahoma"/>
                <a:cs typeface="Tahoma"/>
              </a:rPr>
              <a:t>i</a:t>
            </a:r>
            <a:r>
              <a:rPr dirty="0" smtClean="0" sz="900" spc="16">
                <a:latin typeface="Tahoma"/>
                <a:cs typeface="Tahoma"/>
              </a:rPr>
              <a:t>a</a:t>
            </a:r>
            <a:r>
              <a:rPr dirty="0" smtClean="0" sz="900" spc="16">
                <a:latin typeface="Tahoma"/>
                <a:cs typeface="Tahoma"/>
              </a:rPr>
              <a:t>13</a:t>
            </a:r>
            <a:r>
              <a:rPr dirty="0" smtClean="0" sz="900" spc="16">
                <a:latin typeface="Tahoma"/>
                <a:cs typeface="Tahoma"/>
              </a:rPr>
              <a:t>/</a:t>
            </a:r>
            <a:r>
              <a:rPr dirty="0" smtClean="0" sz="900" spc="16">
                <a:latin typeface="Tahoma"/>
                <a:cs typeface="Tahoma"/>
              </a:rPr>
              <a:t>10</a:t>
            </a:r>
            <a:r>
              <a:rPr dirty="0" smtClean="0" sz="900" spc="16">
                <a:latin typeface="Tahoma"/>
                <a:cs typeface="Tahoma"/>
              </a:rPr>
              <a:t>/</a:t>
            </a:r>
            <a:r>
              <a:rPr dirty="0" smtClean="0" sz="900" spc="16">
                <a:latin typeface="Tahoma"/>
                <a:cs typeface="Tahoma"/>
              </a:rPr>
              <a:t>2016</a:t>
            </a:r>
            <a:r>
              <a:rPr dirty="0" smtClean="0" sz="900" spc="16">
                <a:latin typeface="Tahoma"/>
                <a:cs typeface="Tahoma"/>
              </a:rPr>
              <a:t>(</a:t>
            </a:r>
            <a:r>
              <a:rPr dirty="0" smtClean="0" sz="900" spc="16">
                <a:latin typeface="Tahoma"/>
                <a:cs typeface="Tahoma"/>
              </a:rPr>
              <a:t>q</a:t>
            </a:r>
            <a:r>
              <a:rPr dirty="0" smtClean="0" sz="900" spc="16">
                <a:latin typeface="Tahoma"/>
                <a:cs typeface="Tahoma"/>
              </a:rPr>
              <a:t>u</a:t>
            </a:r>
            <a:r>
              <a:rPr dirty="0" smtClean="0" sz="900" spc="16">
                <a:latin typeface="Tahoma"/>
                <a:cs typeface="Tahoma"/>
              </a:rPr>
              <a:t>i</a:t>
            </a:r>
            <a:r>
              <a:rPr dirty="0" smtClean="0" sz="900" spc="16">
                <a:latin typeface="Tahoma"/>
                <a:cs typeface="Tahoma"/>
              </a:rPr>
              <a:t>n</a:t>
            </a:r>
            <a:r>
              <a:rPr dirty="0" smtClean="0" sz="900" spc="16">
                <a:latin typeface="Tahoma"/>
                <a:cs typeface="Tahoma"/>
              </a:rPr>
              <a:t>t</a:t>
            </a:r>
            <a:r>
              <a:rPr dirty="0" smtClean="0" sz="900" spc="16">
                <a:latin typeface="Tahoma"/>
                <a:cs typeface="Tahoma"/>
              </a:rPr>
              <a:t>a</a:t>
            </a:r>
            <a:r>
              <a:rPr dirty="0" smtClean="0" sz="900" spc="16">
                <a:latin typeface="Tahoma"/>
                <a:cs typeface="Tahoma"/>
              </a:rPr>
              <a:t>-</a:t>
            </a:r>
            <a:r>
              <a:rPr dirty="0" smtClean="0" sz="900" spc="16">
                <a:latin typeface="Tahoma"/>
                <a:cs typeface="Tahoma"/>
              </a:rPr>
              <a:t> </a:t>
            </a:r>
            <a:r>
              <a:rPr dirty="0" smtClean="0" sz="900" spc="16">
                <a:latin typeface="Tahoma"/>
                <a:cs typeface="Tahoma"/>
              </a:rPr>
              <a:t>f</a:t>
            </a:r>
            <a:r>
              <a:rPr dirty="0" smtClean="0" sz="900" spc="16">
                <a:latin typeface="Tahoma"/>
                <a:cs typeface="Tahoma"/>
              </a:rPr>
              <a:t>e</a:t>
            </a:r>
            <a:r>
              <a:rPr dirty="0" smtClean="0" sz="900" spc="16">
                <a:latin typeface="Tahoma"/>
                <a:cs typeface="Tahoma"/>
              </a:rPr>
              <a:t>ir</a:t>
            </a:r>
            <a:r>
              <a:rPr dirty="0" smtClean="0" sz="900" spc="16">
                <a:latin typeface="Tahoma"/>
                <a:cs typeface="Tahoma"/>
              </a:rPr>
              <a:t>a</a:t>
            </a:r>
            <a:r>
              <a:rPr dirty="0" smtClean="0" sz="900" spc="16">
                <a:latin typeface="Tahoma"/>
                <a:cs typeface="Tahoma"/>
              </a:rPr>
              <a:t>)</a:t>
            </a:r>
            <a:r>
              <a:rPr dirty="0" smtClean="0" sz="900" spc="16">
                <a:latin typeface="Tahoma"/>
                <a:cs typeface="Tahoma"/>
              </a:rPr>
              <a:t> </a:t>
            </a:r>
            <a:r>
              <a:rPr dirty="0" smtClean="0" sz="900" spc="16">
                <a:latin typeface="Tahoma"/>
                <a:cs typeface="Tahoma"/>
              </a:rPr>
              <a:t>–</a:t>
            </a:r>
            <a:r>
              <a:rPr dirty="0" smtClean="0" sz="900" spc="16">
                <a:latin typeface="Tahoma"/>
                <a:cs typeface="Tahoma"/>
              </a:rPr>
              <a:t> </a:t>
            </a:r>
            <a:r>
              <a:rPr dirty="0" smtClean="0" sz="900" spc="16">
                <a:latin typeface="Tahoma"/>
                <a:cs typeface="Tahoma"/>
              </a:rPr>
              <a:t>17</a:t>
            </a:r>
            <a:r>
              <a:rPr dirty="0" smtClean="0" sz="900" spc="16">
                <a:latin typeface="Tahoma"/>
                <a:cs typeface="Tahoma"/>
              </a:rPr>
              <a:t>h</a:t>
            </a:r>
            <a:r>
              <a:rPr dirty="0" smtClean="0" sz="900" spc="16">
                <a:latin typeface="Tahoma"/>
                <a:cs typeface="Tahoma"/>
              </a:rPr>
              <a:t>00min</a:t>
            </a:r>
            <a:endParaRPr sz="9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65622" y="6921990"/>
            <a:ext cx="3454914" cy="426720"/>
          </a:xfrm>
          <a:prstGeom prst="rect">
            <a:avLst/>
          </a:prstGeom>
        </p:spPr>
        <p:txBody>
          <a:bodyPr wrap="square" lIns="0" tIns="5030" rIns="0" bIns="0" rtlCol="0">
            <a:noAutofit/>
          </a:bodyPr>
          <a:lstStyle/>
          <a:p>
            <a:pPr>
              <a:lnSpc>
                <a:spcPts val="1100"/>
              </a:lnSpc>
            </a:pPr>
            <a:endParaRPr sz="1100"/>
          </a:p>
          <a:p>
            <a:pPr marL="68582">
              <a:lnSpc>
                <a:spcPct val="100585"/>
              </a:lnSpc>
            </a:pPr>
            <a:r>
              <a:rPr dirty="0" smtClean="0" sz="900" spc="40">
                <a:latin typeface="Tahoma"/>
                <a:cs typeface="Tahoma"/>
              </a:rPr>
              <a:t>L</a:t>
            </a:r>
            <a:r>
              <a:rPr dirty="0" smtClean="0" sz="900" spc="40">
                <a:latin typeface="Tahoma"/>
                <a:cs typeface="Tahoma"/>
              </a:rPr>
              <a:t>O</a:t>
            </a:r>
            <a:r>
              <a:rPr dirty="0" smtClean="0" sz="900" spc="40">
                <a:latin typeface="Tahoma"/>
                <a:cs typeface="Tahoma"/>
              </a:rPr>
              <a:t>C</a:t>
            </a:r>
            <a:r>
              <a:rPr dirty="0" smtClean="0" sz="900" spc="40">
                <a:latin typeface="Tahoma"/>
                <a:cs typeface="Tahoma"/>
              </a:rPr>
              <a:t>A</a:t>
            </a:r>
            <a:r>
              <a:rPr dirty="0" smtClean="0" sz="900" spc="40">
                <a:latin typeface="Tahoma"/>
                <a:cs typeface="Tahoma"/>
              </a:rPr>
              <a:t>L</a:t>
            </a:r>
            <a:r>
              <a:rPr dirty="0" smtClean="0" sz="900" spc="40">
                <a:latin typeface="Tahoma"/>
                <a:cs typeface="Tahoma"/>
              </a:rPr>
              <a:t> </a:t>
            </a:r>
            <a:r>
              <a:rPr dirty="0" smtClean="0" sz="900" spc="40">
                <a:latin typeface="Tahoma"/>
                <a:cs typeface="Tahoma"/>
              </a:rPr>
              <a:t> </a:t>
            </a:r>
            <a:r>
              <a:rPr dirty="0" smtClean="0" sz="900" spc="40">
                <a:latin typeface="Tahoma"/>
                <a:cs typeface="Tahoma"/>
              </a:rPr>
              <a:t>D</a:t>
            </a:r>
            <a:r>
              <a:rPr dirty="0" smtClean="0" sz="900" spc="40">
                <a:latin typeface="Tahoma"/>
                <a:cs typeface="Tahoma"/>
              </a:rPr>
              <a:t>E</a:t>
            </a:r>
            <a:r>
              <a:rPr dirty="0" smtClean="0" sz="900" spc="40">
                <a:latin typeface="Tahoma"/>
                <a:cs typeface="Tahoma"/>
              </a:rPr>
              <a:t> </a:t>
            </a:r>
            <a:r>
              <a:rPr dirty="0" smtClean="0" sz="900" spc="40">
                <a:latin typeface="Tahoma"/>
                <a:cs typeface="Tahoma"/>
              </a:rPr>
              <a:t>R</a:t>
            </a:r>
            <a:r>
              <a:rPr dirty="0" smtClean="0" sz="900" spc="40">
                <a:latin typeface="Tahoma"/>
                <a:cs typeface="Tahoma"/>
              </a:rPr>
              <a:t>E</a:t>
            </a:r>
            <a:r>
              <a:rPr dirty="0" smtClean="0" sz="900" spc="40">
                <a:latin typeface="Tahoma"/>
                <a:cs typeface="Tahoma"/>
              </a:rPr>
              <a:t>C</a:t>
            </a:r>
            <a:r>
              <a:rPr dirty="0" smtClean="0" sz="900" spc="40">
                <a:latin typeface="Tahoma"/>
                <a:cs typeface="Tahoma"/>
              </a:rPr>
              <a:t>E</a:t>
            </a:r>
            <a:r>
              <a:rPr dirty="0" smtClean="0" sz="900" spc="40">
                <a:latin typeface="Tahoma"/>
                <a:cs typeface="Tahoma"/>
              </a:rPr>
              <a:t>B</a:t>
            </a:r>
            <a:r>
              <a:rPr dirty="0" smtClean="0" sz="900" spc="40">
                <a:latin typeface="Tahoma"/>
                <a:cs typeface="Tahoma"/>
              </a:rPr>
              <a:t>I</a:t>
            </a:r>
            <a:r>
              <a:rPr dirty="0" smtClean="0" sz="900" spc="40">
                <a:latin typeface="Tahoma"/>
                <a:cs typeface="Tahoma"/>
              </a:rPr>
              <a:t>M</a:t>
            </a:r>
            <a:r>
              <a:rPr dirty="0" smtClean="0" sz="900" spc="40">
                <a:latin typeface="Tahoma"/>
                <a:cs typeface="Tahoma"/>
              </a:rPr>
              <a:t>E</a:t>
            </a:r>
            <a:r>
              <a:rPr dirty="0" smtClean="0" sz="900" spc="40">
                <a:latin typeface="Tahoma"/>
                <a:cs typeface="Tahoma"/>
              </a:rPr>
              <a:t>N</a:t>
            </a:r>
            <a:r>
              <a:rPr dirty="0" smtClean="0" sz="900" spc="40">
                <a:latin typeface="Tahoma"/>
                <a:cs typeface="Tahoma"/>
              </a:rPr>
              <a:t>T</a:t>
            </a:r>
            <a:r>
              <a:rPr dirty="0" smtClean="0" sz="900" spc="40">
                <a:latin typeface="Tahoma"/>
                <a:cs typeface="Tahoma"/>
              </a:rPr>
              <a:t>O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320537" y="6921990"/>
            <a:ext cx="2372868" cy="426720"/>
          </a:xfrm>
          <a:prstGeom prst="rect">
            <a:avLst/>
          </a:prstGeom>
        </p:spPr>
        <p:txBody>
          <a:bodyPr wrap="square" lIns="0" tIns="5715" rIns="0" bIns="0" rtlCol="0">
            <a:noAutofit/>
          </a:bodyPr>
          <a:lstStyle/>
          <a:p>
            <a:pPr marL="68575">
              <a:lnSpc>
                <a:spcPct val="100585"/>
              </a:lnSpc>
            </a:pPr>
            <a:r>
              <a:rPr dirty="0" smtClean="0" sz="900" spc="7">
                <a:latin typeface="Tahoma"/>
                <a:cs typeface="Tahoma"/>
              </a:rPr>
              <a:t>R</a:t>
            </a:r>
            <a:r>
              <a:rPr dirty="0" smtClean="0" sz="900" spc="7">
                <a:latin typeface="Tahoma"/>
                <a:cs typeface="Tahoma"/>
              </a:rPr>
              <a:t>u</a:t>
            </a:r>
            <a:r>
              <a:rPr dirty="0" smtClean="0" sz="900" spc="7">
                <a:latin typeface="Tahoma"/>
                <a:cs typeface="Tahoma"/>
              </a:rPr>
              <a:t>a</a:t>
            </a:r>
            <a:r>
              <a:rPr dirty="0" smtClean="0" sz="900" spc="7">
                <a:latin typeface="Tahoma"/>
                <a:cs typeface="Tahoma"/>
              </a:rPr>
              <a:t> </a:t>
            </a:r>
            <a:r>
              <a:rPr dirty="0" smtClean="0" sz="900" spc="7">
                <a:latin typeface="Tahoma"/>
                <a:cs typeface="Tahoma"/>
              </a:rPr>
              <a:t>C</a:t>
            </a:r>
            <a:r>
              <a:rPr dirty="0" smtClean="0" sz="900" spc="7">
                <a:latin typeface="Tahoma"/>
                <a:cs typeface="Tahoma"/>
              </a:rPr>
              <a:t>o</a:t>
            </a:r>
            <a:r>
              <a:rPr dirty="0" smtClean="0" sz="900" spc="7">
                <a:latin typeface="Tahoma"/>
                <a:cs typeface="Tahoma"/>
              </a:rPr>
              <a:t>n</a:t>
            </a:r>
            <a:r>
              <a:rPr dirty="0" smtClean="0" sz="900" spc="7">
                <a:latin typeface="Tahoma"/>
                <a:cs typeface="Tahoma"/>
              </a:rPr>
              <a:t>g</a:t>
            </a:r>
            <a:r>
              <a:rPr dirty="0" smtClean="0" sz="900" spc="7">
                <a:latin typeface="Tahoma"/>
                <a:cs typeface="Tahoma"/>
              </a:rPr>
              <a:t>o</a:t>
            </a:r>
            <a:r>
              <a:rPr dirty="0" smtClean="0" sz="900" spc="7">
                <a:latin typeface="Tahoma"/>
                <a:cs typeface="Tahoma"/>
              </a:rPr>
              <a:t>n</a:t>
            </a:r>
            <a:r>
              <a:rPr dirty="0" smtClean="0" sz="900" spc="7">
                <a:latin typeface="Tahoma"/>
                <a:cs typeface="Tahoma"/>
              </a:rPr>
              <a:t>h</a:t>
            </a:r>
            <a:r>
              <a:rPr dirty="0" smtClean="0" sz="900" spc="7">
                <a:latin typeface="Tahoma"/>
                <a:cs typeface="Tahoma"/>
              </a:rPr>
              <a:t>a</a:t>
            </a:r>
            <a:r>
              <a:rPr dirty="0" smtClean="0" sz="900" spc="7">
                <a:latin typeface="Tahoma"/>
                <a:cs typeface="Tahoma"/>
              </a:rPr>
              <a:t>s</a:t>
            </a:r>
            <a:r>
              <a:rPr dirty="0" smtClean="0" sz="900" spc="7">
                <a:latin typeface="Tahoma"/>
                <a:cs typeface="Tahoma"/>
              </a:rPr>
              <a:t>,</a:t>
            </a:r>
            <a:r>
              <a:rPr dirty="0" smtClean="0" sz="900" spc="7">
                <a:latin typeface="Tahoma"/>
                <a:cs typeface="Tahoma"/>
              </a:rPr>
              <a:t> </a:t>
            </a:r>
            <a:r>
              <a:rPr dirty="0" smtClean="0" sz="900" spc="7">
                <a:latin typeface="Tahoma"/>
                <a:cs typeface="Tahoma"/>
              </a:rPr>
              <a:t>450</a:t>
            </a:r>
            <a:r>
              <a:rPr dirty="0" smtClean="0" sz="900" spc="7">
                <a:latin typeface="Tahoma"/>
                <a:cs typeface="Tahoma"/>
              </a:rPr>
              <a:t> </a:t>
            </a:r>
            <a:r>
              <a:rPr dirty="0" smtClean="0" sz="900" spc="7">
                <a:latin typeface="Tahoma"/>
                <a:cs typeface="Tahoma"/>
              </a:rPr>
              <a:t>-</a:t>
            </a:r>
            <a:r>
              <a:rPr dirty="0" smtClean="0" sz="900" spc="7">
                <a:latin typeface="Tahoma"/>
                <a:cs typeface="Tahoma"/>
              </a:rPr>
              <a:t> </a:t>
            </a:r>
            <a:r>
              <a:rPr dirty="0" smtClean="0" sz="900" spc="7">
                <a:latin typeface="Tahoma"/>
                <a:cs typeface="Tahoma"/>
              </a:rPr>
              <a:t>B</a:t>
            </a:r>
            <a:r>
              <a:rPr dirty="0" smtClean="0" sz="900" spc="7">
                <a:latin typeface="Tahoma"/>
                <a:cs typeface="Tahoma"/>
              </a:rPr>
              <a:t>a</a:t>
            </a:r>
            <a:r>
              <a:rPr dirty="0" smtClean="0" sz="900" spc="7">
                <a:latin typeface="Tahoma"/>
                <a:cs typeface="Tahoma"/>
              </a:rPr>
              <a:t>irro</a:t>
            </a:r>
            <a:r>
              <a:rPr dirty="0" smtClean="0" sz="900" spc="7">
                <a:latin typeface="Tahoma"/>
                <a:cs typeface="Tahoma"/>
              </a:rPr>
              <a:t> </a:t>
            </a:r>
            <a:r>
              <a:rPr dirty="0" smtClean="0" sz="900" spc="7">
                <a:latin typeface="Tahoma"/>
                <a:cs typeface="Tahoma"/>
              </a:rPr>
              <a:t>S</a:t>
            </a:r>
            <a:r>
              <a:rPr dirty="0" smtClean="0" sz="900" spc="7">
                <a:latin typeface="Tahoma"/>
                <a:cs typeface="Tahoma"/>
              </a:rPr>
              <a:t>a</a:t>
            </a:r>
            <a:r>
              <a:rPr dirty="0" smtClean="0" sz="900" spc="7">
                <a:latin typeface="Tahoma"/>
                <a:cs typeface="Tahoma"/>
              </a:rPr>
              <a:t>n</a:t>
            </a:r>
            <a:r>
              <a:rPr dirty="0" smtClean="0" sz="900" spc="7">
                <a:latin typeface="Tahoma"/>
                <a:cs typeface="Tahoma"/>
              </a:rPr>
              <a:t>to</a:t>
            </a:r>
            <a:r>
              <a:rPr dirty="0" smtClean="0" sz="900" spc="7">
                <a:latin typeface="Tahoma"/>
                <a:cs typeface="Tahoma"/>
              </a:rPr>
              <a:t> </a:t>
            </a:r>
            <a:r>
              <a:rPr dirty="0" smtClean="0" sz="900" spc="7">
                <a:latin typeface="Tahoma"/>
                <a:cs typeface="Tahoma"/>
              </a:rPr>
              <a:t>A</a:t>
            </a:r>
            <a:r>
              <a:rPr dirty="0" smtClean="0" sz="900" spc="7">
                <a:latin typeface="Tahoma"/>
                <a:cs typeface="Tahoma"/>
              </a:rPr>
              <a:t>n</a:t>
            </a:r>
            <a:r>
              <a:rPr dirty="0" smtClean="0" sz="900" spc="7">
                <a:latin typeface="Tahoma"/>
                <a:cs typeface="Tahoma"/>
              </a:rPr>
              <a:t>t</a:t>
            </a:r>
            <a:r>
              <a:rPr dirty="0" smtClean="0" sz="900" spc="7">
                <a:latin typeface="Tahoma"/>
                <a:cs typeface="Tahoma"/>
              </a:rPr>
              <a:t>ô</a:t>
            </a:r>
            <a:r>
              <a:rPr dirty="0" smtClean="0" sz="900" spc="7">
                <a:latin typeface="Tahoma"/>
                <a:cs typeface="Tahoma"/>
              </a:rPr>
              <a:t>n</a:t>
            </a:r>
            <a:r>
              <a:rPr dirty="0" smtClean="0" sz="900" spc="7">
                <a:latin typeface="Tahoma"/>
                <a:cs typeface="Tahoma"/>
              </a:rPr>
              <a:t>io</a:t>
            </a:r>
            <a:endParaRPr sz="900">
              <a:latin typeface="Tahoma"/>
              <a:cs typeface="Tahoma"/>
            </a:endParaRPr>
          </a:p>
          <a:p>
            <a:pPr marL="68575" marR="47331">
              <a:lnSpc>
                <a:spcPts val="1080"/>
              </a:lnSpc>
              <a:spcBef>
                <a:spcPts val="94"/>
              </a:spcBef>
            </a:pPr>
            <a:r>
              <a:rPr dirty="0" smtClean="0" sz="900" spc="7">
                <a:latin typeface="Tahoma"/>
                <a:cs typeface="Tahoma"/>
              </a:rPr>
              <a:t>–B</a:t>
            </a:r>
            <a:r>
              <a:rPr dirty="0" smtClean="0" sz="900" spc="7">
                <a:latin typeface="Tahoma"/>
                <a:cs typeface="Tahoma"/>
              </a:rPr>
              <a:t>e</a:t>
            </a:r>
            <a:r>
              <a:rPr dirty="0" smtClean="0" sz="900" spc="7">
                <a:latin typeface="Tahoma"/>
                <a:cs typeface="Tahoma"/>
              </a:rPr>
              <a:t>lo</a:t>
            </a:r>
            <a:r>
              <a:rPr dirty="0" smtClean="0" sz="900" spc="7">
                <a:latin typeface="Tahoma"/>
                <a:cs typeface="Tahoma"/>
              </a:rPr>
              <a:t> </a:t>
            </a:r>
            <a:r>
              <a:rPr dirty="0" smtClean="0" sz="900" spc="7">
                <a:latin typeface="Tahoma"/>
                <a:cs typeface="Tahoma"/>
              </a:rPr>
              <a:t> </a:t>
            </a:r>
            <a:r>
              <a:rPr dirty="0" smtClean="0" sz="900" spc="7">
                <a:latin typeface="Tahoma"/>
                <a:cs typeface="Tahoma"/>
              </a:rPr>
              <a:t>H</a:t>
            </a:r>
            <a:r>
              <a:rPr dirty="0" smtClean="0" sz="900" spc="7">
                <a:latin typeface="Tahoma"/>
                <a:cs typeface="Tahoma"/>
              </a:rPr>
              <a:t>o</a:t>
            </a:r>
            <a:r>
              <a:rPr dirty="0" smtClean="0" sz="900" spc="7">
                <a:latin typeface="Tahoma"/>
                <a:cs typeface="Tahoma"/>
              </a:rPr>
              <a:t>ri</a:t>
            </a:r>
            <a:r>
              <a:rPr dirty="0" smtClean="0" sz="900" spc="7">
                <a:latin typeface="Tahoma"/>
                <a:cs typeface="Tahoma"/>
              </a:rPr>
              <a:t>z</a:t>
            </a:r>
            <a:r>
              <a:rPr dirty="0" smtClean="0" sz="900" spc="7">
                <a:latin typeface="Tahoma"/>
                <a:cs typeface="Tahoma"/>
              </a:rPr>
              <a:t>o</a:t>
            </a:r>
            <a:r>
              <a:rPr dirty="0" smtClean="0" sz="900" spc="7">
                <a:latin typeface="Tahoma"/>
                <a:cs typeface="Tahoma"/>
              </a:rPr>
              <a:t>n</a:t>
            </a:r>
            <a:r>
              <a:rPr dirty="0" smtClean="0" sz="900" spc="7">
                <a:latin typeface="Tahoma"/>
                <a:cs typeface="Tahoma"/>
              </a:rPr>
              <a:t>t</a:t>
            </a:r>
            <a:r>
              <a:rPr dirty="0" smtClean="0" sz="900" spc="7">
                <a:latin typeface="Tahoma"/>
                <a:cs typeface="Tahoma"/>
              </a:rPr>
              <a:t>e</a:t>
            </a:r>
            <a:r>
              <a:rPr dirty="0" smtClean="0" sz="900" spc="7">
                <a:latin typeface="Tahoma"/>
                <a:cs typeface="Tahoma"/>
              </a:rPr>
              <a:t>/</a:t>
            </a:r>
            <a:r>
              <a:rPr dirty="0" smtClean="0" sz="900" spc="7">
                <a:latin typeface="Tahoma"/>
                <a:cs typeface="Tahoma"/>
              </a:rPr>
              <a:t>M</a:t>
            </a:r>
            <a:r>
              <a:rPr dirty="0" smtClean="0" sz="900" spc="7">
                <a:latin typeface="Tahoma"/>
                <a:cs typeface="Tahoma"/>
              </a:rPr>
              <a:t>G</a:t>
            </a:r>
            <a:r>
              <a:rPr dirty="0" smtClean="0" sz="900" spc="7">
                <a:latin typeface="Tahoma"/>
                <a:cs typeface="Tahoma"/>
              </a:rPr>
              <a:t> </a:t>
            </a:r>
            <a:r>
              <a:rPr dirty="0" smtClean="0" sz="900" spc="7">
                <a:latin typeface="Tahoma"/>
                <a:cs typeface="Tahoma"/>
              </a:rPr>
              <a:t> </a:t>
            </a:r>
            <a:r>
              <a:rPr dirty="0" smtClean="0" sz="900" spc="7">
                <a:latin typeface="Tahoma"/>
                <a:cs typeface="Tahoma"/>
              </a:rPr>
              <a:t>-</a:t>
            </a:r>
            <a:r>
              <a:rPr dirty="0" smtClean="0" sz="900" spc="7">
                <a:latin typeface="Tahoma"/>
                <a:cs typeface="Tahoma"/>
              </a:rPr>
              <a:t> </a:t>
            </a:r>
            <a:r>
              <a:rPr dirty="0" smtClean="0" sz="900" spc="7">
                <a:latin typeface="Tahoma"/>
                <a:cs typeface="Tahoma"/>
              </a:rPr>
              <a:t> </a:t>
            </a:r>
            <a:r>
              <a:rPr dirty="0" smtClean="0" sz="900" spc="7">
                <a:latin typeface="Tahoma"/>
                <a:cs typeface="Tahoma"/>
              </a:rPr>
              <a:t>C</a:t>
            </a:r>
            <a:r>
              <a:rPr dirty="0" smtClean="0" sz="900" spc="7">
                <a:latin typeface="Tahoma"/>
                <a:cs typeface="Tahoma"/>
              </a:rPr>
              <a:t>EP</a:t>
            </a:r>
            <a:r>
              <a:rPr dirty="0" smtClean="0" sz="900" spc="7">
                <a:latin typeface="Tahoma"/>
                <a:cs typeface="Tahoma"/>
              </a:rPr>
              <a:t> </a:t>
            </a:r>
            <a:r>
              <a:rPr dirty="0" smtClean="0" sz="900" spc="7">
                <a:latin typeface="Tahoma"/>
                <a:cs typeface="Tahoma"/>
              </a:rPr>
              <a:t> </a:t>
            </a:r>
            <a:r>
              <a:rPr dirty="0" smtClean="0" sz="900" spc="7">
                <a:latin typeface="Tahoma"/>
                <a:cs typeface="Tahoma"/>
              </a:rPr>
              <a:t>30</a:t>
            </a:r>
            <a:r>
              <a:rPr dirty="0" smtClean="0" sz="900" spc="7">
                <a:latin typeface="Tahoma"/>
                <a:cs typeface="Tahoma"/>
              </a:rPr>
              <a:t>.</a:t>
            </a:r>
            <a:r>
              <a:rPr dirty="0" smtClean="0" sz="900" spc="7">
                <a:latin typeface="Tahoma"/>
                <a:cs typeface="Tahoma"/>
              </a:rPr>
              <a:t>330</a:t>
            </a:r>
            <a:r>
              <a:rPr dirty="0" smtClean="0" sz="900" spc="7">
                <a:latin typeface="Tahoma"/>
                <a:cs typeface="Tahoma"/>
              </a:rPr>
              <a:t>-</a:t>
            </a:r>
            <a:r>
              <a:rPr dirty="0" smtClean="0" sz="900" spc="7">
                <a:latin typeface="Tahoma"/>
                <a:cs typeface="Tahoma"/>
              </a:rPr>
              <a:t>100</a:t>
            </a:r>
            <a:r>
              <a:rPr dirty="0" smtClean="0" sz="900" spc="7">
                <a:latin typeface="Tahoma"/>
                <a:cs typeface="Tahoma"/>
              </a:rPr>
              <a:t> </a:t>
            </a:r>
            <a:r>
              <a:rPr dirty="0" smtClean="0" sz="900" spc="7">
                <a:latin typeface="Tahoma"/>
                <a:cs typeface="Tahoma"/>
              </a:rPr>
              <a:t> </a:t>
            </a:r>
            <a:r>
              <a:rPr dirty="0" smtClean="0" sz="900" spc="7">
                <a:latin typeface="Tahoma"/>
                <a:cs typeface="Tahoma"/>
              </a:rPr>
              <a:t>-</a:t>
            </a:r>
            <a:r>
              <a:rPr dirty="0" smtClean="0" sz="900" spc="7">
                <a:latin typeface="Tahoma"/>
                <a:cs typeface="Tahoma"/>
              </a:rPr>
              <a:t> </a:t>
            </a:r>
            <a:r>
              <a:rPr dirty="0" smtClean="0" sz="900" spc="7">
                <a:latin typeface="Tahoma"/>
                <a:cs typeface="Tahoma"/>
              </a:rPr>
              <a:t>Bl</a:t>
            </a:r>
            <a:r>
              <a:rPr dirty="0" smtClean="0" sz="900" spc="7">
                <a:latin typeface="Tahoma"/>
                <a:cs typeface="Tahoma"/>
              </a:rPr>
              <a:t>o</a:t>
            </a:r>
            <a:r>
              <a:rPr dirty="0" smtClean="0" sz="900" spc="7">
                <a:latin typeface="Tahoma"/>
                <a:cs typeface="Tahoma"/>
              </a:rPr>
              <a:t>c</a:t>
            </a:r>
            <a:r>
              <a:rPr dirty="0" smtClean="0" sz="900" spc="7">
                <a:latin typeface="Tahoma"/>
                <a:cs typeface="Tahoma"/>
              </a:rPr>
              <a:t>o</a:t>
            </a:r>
            <a:r>
              <a:rPr dirty="0" smtClean="0" sz="900" spc="7">
                <a:latin typeface="Tahoma"/>
                <a:cs typeface="Tahoma"/>
              </a:rPr>
              <a:t> </a:t>
            </a:r>
            <a:r>
              <a:rPr dirty="0" smtClean="0" sz="900" spc="7">
                <a:latin typeface="Tahoma"/>
                <a:cs typeface="Tahoma"/>
              </a:rPr>
              <a:t>A</a:t>
            </a:r>
            <a:r>
              <a:rPr dirty="0" smtClean="0" sz="900" spc="7">
                <a:latin typeface="Tahoma"/>
                <a:cs typeface="Tahoma"/>
              </a:rPr>
              <a:t>d</a:t>
            </a:r>
            <a:r>
              <a:rPr dirty="0" smtClean="0" sz="900" spc="7">
                <a:latin typeface="Tahoma"/>
                <a:cs typeface="Tahoma"/>
              </a:rPr>
              <a:t>mi</a:t>
            </a:r>
            <a:r>
              <a:rPr dirty="0" smtClean="0" sz="900" spc="7">
                <a:latin typeface="Tahoma"/>
                <a:cs typeface="Tahoma"/>
              </a:rPr>
              <a:t>n</a:t>
            </a:r>
            <a:r>
              <a:rPr dirty="0" smtClean="0" sz="900" spc="7">
                <a:latin typeface="Tahoma"/>
                <a:cs typeface="Tahoma"/>
              </a:rPr>
              <a:t>i</a:t>
            </a:r>
            <a:r>
              <a:rPr dirty="0" smtClean="0" sz="900" spc="7">
                <a:latin typeface="Tahoma"/>
                <a:cs typeface="Tahoma"/>
              </a:rPr>
              <a:t>s</a:t>
            </a:r>
            <a:r>
              <a:rPr dirty="0" smtClean="0" sz="900" spc="7">
                <a:latin typeface="Tahoma"/>
                <a:cs typeface="Tahoma"/>
              </a:rPr>
              <a:t>tr</a:t>
            </a:r>
            <a:r>
              <a:rPr dirty="0" smtClean="0" sz="900" spc="7">
                <a:latin typeface="Tahoma"/>
                <a:cs typeface="Tahoma"/>
              </a:rPr>
              <a:t>a</a:t>
            </a:r>
            <a:r>
              <a:rPr dirty="0" smtClean="0" sz="900" spc="7">
                <a:latin typeface="Tahoma"/>
                <a:cs typeface="Tahoma"/>
              </a:rPr>
              <a:t>t</a:t>
            </a:r>
            <a:r>
              <a:rPr dirty="0" smtClean="0" sz="900" spc="7">
                <a:latin typeface="Tahoma"/>
                <a:cs typeface="Tahoma"/>
              </a:rPr>
              <a:t>i</a:t>
            </a:r>
            <a:r>
              <a:rPr dirty="0" smtClean="0" sz="900" spc="7">
                <a:latin typeface="Tahoma"/>
                <a:cs typeface="Tahoma"/>
              </a:rPr>
              <a:t>v</a:t>
            </a:r>
            <a:r>
              <a:rPr dirty="0" smtClean="0" sz="900" spc="7">
                <a:latin typeface="Tahoma"/>
                <a:cs typeface="Tahoma"/>
              </a:rPr>
              <a:t>o</a:t>
            </a:r>
            <a:endParaRPr sz="9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bject 47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21" y="1592371"/>
            <a:ext cx="6163795" cy="6106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30">
                <a:latin typeface="Tahoma"/>
                <a:cs typeface="Tahoma"/>
              </a:rPr>
              <a:t>1</a:t>
            </a:r>
            <a:r>
              <a:rPr dirty="0" smtClean="0" sz="1000" spc="30">
                <a:latin typeface="Tahoma"/>
                <a:cs typeface="Tahoma"/>
              </a:rPr>
              <a:t>.</a:t>
            </a:r>
            <a:r>
              <a:rPr dirty="0" smtClean="0" sz="1000" spc="30">
                <a:latin typeface="Tahoma"/>
                <a:cs typeface="Tahoma"/>
              </a:rPr>
              <a:t>7</a:t>
            </a:r>
            <a:r>
              <a:rPr dirty="0" smtClean="0" sz="1000" spc="30">
                <a:latin typeface="Tahoma"/>
                <a:cs typeface="Tahoma"/>
              </a:rPr>
              <a:t>.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s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r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f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ç</a:t>
            </a:r>
            <a:r>
              <a:rPr dirty="0" smtClean="0" sz="1000" spc="30">
                <a:latin typeface="Tahoma"/>
                <a:cs typeface="Tahoma"/>
              </a:rPr>
              <a:t>õ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s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d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s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di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l,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por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v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f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l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u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pro</a:t>
            </a:r>
            <a:r>
              <a:rPr dirty="0" smtClean="0" sz="1000" spc="30">
                <a:latin typeface="Tahoma"/>
                <a:cs typeface="Tahoma"/>
              </a:rPr>
              <a:t>v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da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por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v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u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s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m</a:t>
            </a:r>
            <a:r>
              <a:rPr dirty="0" smtClean="0" sz="1000" spc="30">
                <a:latin typeface="Tahoma"/>
                <a:cs typeface="Tahoma"/>
              </a:rPr>
              <a:t>p</a:t>
            </a:r>
            <a:r>
              <a:rPr dirty="0" smtClean="0" sz="1000" spc="30">
                <a:latin typeface="Tahoma"/>
                <a:cs typeface="Tahoma"/>
              </a:rPr>
              <a:t>u</a:t>
            </a:r>
            <a:r>
              <a:rPr dirty="0" smtClean="0" sz="1000" spc="30">
                <a:latin typeface="Tahoma"/>
                <a:cs typeface="Tahoma"/>
              </a:rPr>
              <a:t>g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ç</a:t>
            </a:r>
            <a:r>
              <a:rPr dirty="0" smtClean="0" sz="1000" spc="30">
                <a:latin typeface="Tahoma"/>
                <a:cs typeface="Tahoma"/>
              </a:rPr>
              <a:t>õ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s,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s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r</a:t>
            </a:r>
            <a:r>
              <a:rPr dirty="0" smtClean="0" sz="1000" spc="30">
                <a:latin typeface="Tahoma"/>
                <a:cs typeface="Tahoma"/>
              </a:rPr>
              <a:t>ã</a:t>
            </a:r>
            <a:r>
              <a:rPr dirty="0" smtClean="0" sz="1000" spc="30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9" marR="7631" indent="-8">
              <a:lnSpc>
                <a:spcPts val="1210"/>
              </a:lnSpc>
              <a:spcBef>
                <a:spcPts val="28"/>
              </a:spcBef>
            </a:pPr>
            <a:r>
              <a:rPr dirty="0" smtClean="0" sz="1000">
                <a:latin typeface="Tahoma"/>
                <a:cs typeface="Tahoma"/>
              </a:rPr>
              <a:t>di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lg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4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8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66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8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-14">
                <a:latin typeface="Tahoma"/>
                <a:cs typeface="Tahoma"/>
              </a:rPr>
              <a:t>k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zie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36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spor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63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be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72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  <a:hlinkClick r:id="rId4"/>
              </a:rPr>
              <a:t>(</a:t>
            </a:r>
            <a:r>
              <a:rPr dirty="0" smtClean="0" sz="1000" spc="4" u="sng">
                <a:latin typeface="Tahoma"/>
                <a:cs typeface="Tahoma"/>
                <a:hlinkClick r:id="rId4"/>
              </a:rPr>
              <a:t>w</a:t>
            </a:r>
            <a:r>
              <a:rPr dirty="0" smtClean="0" sz="1000" spc="4" u="sng">
                <a:latin typeface="Tahoma"/>
                <a:cs typeface="Tahoma"/>
                <a:hlinkClick r:id="rId4"/>
              </a:rPr>
              <a:t>w</a:t>
            </a:r>
            <a:r>
              <a:rPr dirty="0" smtClean="0" sz="1000" spc="-29" u="sng">
                <a:latin typeface="Tahoma"/>
                <a:cs typeface="Tahoma"/>
                <a:hlinkClick r:id="rId4"/>
              </a:rPr>
              <a:t>w</a:t>
            </a:r>
            <a:r>
              <a:rPr dirty="0" smtClean="0" sz="1000" spc="-4" u="sng">
                <a:latin typeface="Tahoma"/>
                <a:cs typeface="Tahoma"/>
                <a:hlinkClick r:id="rId4"/>
              </a:rPr>
              <a:t>.</a:t>
            </a:r>
            <a:r>
              <a:rPr dirty="0" smtClean="0" sz="1000" spc="4" u="sng">
                <a:latin typeface="Tahoma"/>
                <a:cs typeface="Tahoma"/>
                <a:hlinkClick r:id="rId4"/>
              </a:rPr>
              <a:t>m</a:t>
            </a:r>
            <a:r>
              <a:rPr dirty="0" smtClean="0" sz="1000" spc="4" u="sng">
                <a:latin typeface="Tahoma"/>
                <a:cs typeface="Tahoma"/>
                <a:hlinkClick r:id="rId4"/>
              </a:rPr>
              <a:t>a</a:t>
            </a:r>
            <a:r>
              <a:rPr dirty="0" smtClean="0" sz="1000" spc="-4" u="sng">
                <a:latin typeface="Tahoma"/>
                <a:cs typeface="Tahoma"/>
                <a:hlinkClick r:id="rId4"/>
              </a:rPr>
              <a:t>c</a:t>
            </a:r>
            <a:r>
              <a:rPr dirty="0" smtClean="0" sz="1000" spc="-14" u="sng">
                <a:latin typeface="Tahoma"/>
                <a:cs typeface="Tahoma"/>
                <a:hlinkClick r:id="rId4"/>
              </a:rPr>
              <a:t>k</a:t>
            </a:r>
            <a:r>
              <a:rPr dirty="0" smtClean="0" sz="1000" spc="14" u="sng">
                <a:latin typeface="Tahoma"/>
                <a:cs typeface="Tahoma"/>
                <a:hlinkClick r:id="rId4"/>
              </a:rPr>
              <a:t>e</a:t>
            </a:r>
            <a:r>
              <a:rPr dirty="0" smtClean="0" sz="1000" spc="-4" u="sng">
                <a:latin typeface="Tahoma"/>
                <a:cs typeface="Tahoma"/>
                <a:hlinkClick r:id="rId4"/>
              </a:rPr>
              <a:t>n</a:t>
            </a:r>
            <a:r>
              <a:rPr dirty="0" smtClean="0" sz="1000" spc="0" u="sng">
                <a:latin typeface="Tahoma"/>
                <a:cs typeface="Tahoma"/>
                <a:hlinkClick r:id="rId4"/>
              </a:rPr>
              <a:t>z</a:t>
            </a:r>
            <a:r>
              <a:rPr dirty="0" smtClean="0" sz="1000" spc="0" u="sng">
                <a:latin typeface="Tahoma"/>
                <a:cs typeface="Tahoma"/>
                <a:hlinkClick r:id="rId4"/>
              </a:rPr>
              <a:t>i</a:t>
            </a:r>
            <a:r>
              <a:rPr dirty="0" smtClean="0" sz="1000" spc="4" u="sng">
                <a:latin typeface="Tahoma"/>
                <a:cs typeface="Tahoma"/>
                <a:hlinkClick r:id="rId4"/>
              </a:rPr>
              <a:t>e</a:t>
            </a:r>
            <a:r>
              <a:rPr dirty="0" smtClean="0" sz="1000" spc="0" u="sng">
                <a:latin typeface="Tahoma"/>
                <a:cs typeface="Tahoma"/>
                <a:hlinkClick r:id="rId4"/>
              </a:rPr>
              <a:t>b</a:t>
            </a:r>
            <a:r>
              <a:rPr dirty="0" smtClean="0" sz="1000" spc="-4" u="sng">
                <a:latin typeface="Tahoma"/>
                <a:cs typeface="Tahoma"/>
                <a:hlinkClick r:id="rId4"/>
              </a:rPr>
              <a:t>h</a:t>
            </a:r>
            <a:r>
              <a:rPr dirty="0" smtClean="0" sz="1000" spc="9" u="sng">
                <a:latin typeface="Tahoma"/>
                <a:cs typeface="Tahoma"/>
                <a:hlinkClick r:id="rId4"/>
              </a:rPr>
              <a:t>.</a:t>
            </a:r>
            <a:r>
              <a:rPr dirty="0" smtClean="0" sz="1000" spc="-4" u="sng">
                <a:latin typeface="Tahoma"/>
                <a:cs typeface="Tahoma"/>
                <a:hlinkClick r:id="rId4"/>
              </a:rPr>
              <a:t>c</a:t>
            </a:r>
            <a:r>
              <a:rPr dirty="0" smtClean="0" sz="1000" spc="0" u="sng">
                <a:latin typeface="Tahoma"/>
                <a:cs typeface="Tahoma"/>
                <a:hlinkClick r:id="rId4"/>
              </a:rPr>
              <a:t>o</a:t>
            </a:r>
            <a:r>
              <a:rPr dirty="0" smtClean="0" sz="1000" spc="4" u="sng">
                <a:latin typeface="Tahoma"/>
                <a:cs typeface="Tahoma"/>
                <a:hlinkClick r:id="rId4"/>
              </a:rPr>
              <a:t>m</a:t>
            </a:r>
            <a:r>
              <a:rPr dirty="0" smtClean="0" sz="1000" spc="9" u="sng">
                <a:latin typeface="Tahoma"/>
                <a:cs typeface="Tahoma"/>
                <a:hlinkClick r:id="rId4"/>
              </a:rPr>
              <a:t>.</a:t>
            </a:r>
            <a:r>
              <a:rPr dirty="0" smtClean="0" sz="1000" spc="0" u="sng">
                <a:latin typeface="Tahoma"/>
                <a:cs typeface="Tahoma"/>
                <a:hlinkClick r:id="rId4"/>
              </a:rPr>
              <a:t>b</a:t>
            </a:r>
            <a:r>
              <a:rPr dirty="0" smtClean="0" sz="1000" spc="0" u="sng">
                <a:latin typeface="Tahoma"/>
                <a:cs typeface="Tahoma"/>
                <a:hlinkClick r:id="rId4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)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-1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bri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o-se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3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7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-9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zo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id</a:t>
            </a:r>
            <a:r>
              <a:rPr dirty="0" smtClean="0" sz="1000" spc="-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14">
                <a:latin typeface="Tahoma"/>
                <a:cs typeface="Tahoma"/>
              </a:rPr>
              <a:t>x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-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-2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7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odi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9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74">
                <a:latin typeface="Tahoma"/>
                <a:cs typeface="Tahoma"/>
              </a:rPr>
              <a:t> </a:t>
            </a:r>
            <a:r>
              <a:rPr dirty="0" smtClean="0" sz="1000" spc="-1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  <a:p>
            <a:pPr marL="12709" marR="17924">
              <a:lnSpc>
                <a:spcPts val="1165"/>
              </a:lnSpc>
            </a:pPr>
            <a:r>
              <a:rPr dirty="0" smtClean="0" sz="1000" spc="0">
                <a:latin typeface="Tahoma"/>
                <a:cs typeface="Tahoma"/>
              </a:rPr>
              <a:t>propos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1" y="2358943"/>
            <a:ext cx="1707561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900" spc="4">
                <a:latin typeface="Tahoma"/>
                <a:cs typeface="Tahoma"/>
              </a:rPr>
              <a:t>2</a:t>
            </a:r>
            <a:r>
              <a:rPr dirty="0" smtClean="0" sz="900" spc="0">
                <a:latin typeface="Tahoma"/>
                <a:cs typeface="Tahoma"/>
              </a:rPr>
              <a:t>.</a:t>
            </a:r>
            <a:r>
              <a:rPr dirty="0" smtClean="0" sz="900" spc="0">
                <a:latin typeface="Tahoma"/>
                <a:cs typeface="Tahoma"/>
              </a:rPr>
              <a:t>   </a:t>
            </a:r>
            <a:r>
              <a:rPr dirty="0" smtClean="0" sz="900" spc="86">
                <a:latin typeface="Tahoma"/>
                <a:cs typeface="Tahoma"/>
              </a:rPr>
              <a:t> </a:t>
            </a:r>
            <a:r>
              <a:rPr dirty="0" smtClean="0" sz="1000" spc="74">
                <a:latin typeface="Tahoma"/>
                <a:cs typeface="Tahoma"/>
              </a:rPr>
              <a:t>R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5">
                <a:latin typeface="Tahoma"/>
                <a:cs typeface="Tahoma"/>
              </a:rPr>
              <a:t>T</a:t>
            </a:r>
            <a:r>
              <a:rPr dirty="0" smtClean="0" sz="1000" spc="59">
                <a:latin typeface="Tahoma"/>
                <a:cs typeface="Tahoma"/>
              </a:rPr>
              <a:t>I</a:t>
            </a:r>
            <a:r>
              <a:rPr dirty="0" smtClean="0" sz="1000" spc="79">
                <a:latin typeface="Tahoma"/>
                <a:cs typeface="Tahoma"/>
              </a:rPr>
              <a:t>R</a:t>
            </a:r>
            <a:r>
              <a:rPr dirty="0" smtClean="0" sz="1000" spc="82">
                <a:latin typeface="Tahoma"/>
                <a:cs typeface="Tahoma"/>
              </a:rPr>
              <a:t>A</a:t>
            </a:r>
            <a:r>
              <a:rPr dirty="0" smtClean="0" sz="1000" spc="87">
                <a:latin typeface="Tahoma"/>
                <a:cs typeface="Tahoma"/>
              </a:rPr>
              <a:t>D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-16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11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88">
                <a:latin typeface="Tahoma"/>
                <a:cs typeface="Tahoma"/>
              </a:rPr>
              <a:t>D</a:t>
            </a:r>
            <a:r>
              <a:rPr dirty="0" smtClean="0" sz="1000" spc="103">
                <a:latin typeface="Tahoma"/>
                <a:cs typeface="Tahoma"/>
              </a:rPr>
              <a:t>I</a:t>
            </a:r>
            <a:r>
              <a:rPr dirty="0" smtClean="0" sz="1000" spc="27">
                <a:latin typeface="Tahoma"/>
                <a:cs typeface="Tahoma"/>
              </a:rPr>
              <a:t>T</a:t>
            </a:r>
            <a:r>
              <a:rPr dirty="0" smtClean="0" sz="1000" spc="81">
                <a:latin typeface="Tahoma"/>
                <a:cs typeface="Tahoma"/>
              </a:rPr>
              <a:t>A</a:t>
            </a:r>
            <a:r>
              <a:rPr dirty="0" smtClean="0" sz="1000" spc="68">
                <a:latin typeface="Tahoma"/>
                <a:cs typeface="Tahoma"/>
              </a:rPr>
              <a:t>L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06621" y="2665267"/>
            <a:ext cx="532962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32">
                <a:latin typeface="Tahoma"/>
                <a:cs typeface="Tahoma"/>
              </a:rPr>
              <a:t>2</a:t>
            </a:r>
            <a:r>
              <a:rPr dirty="0" smtClean="0" sz="1000" spc="32">
                <a:latin typeface="Tahoma"/>
                <a:cs typeface="Tahoma"/>
              </a:rPr>
              <a:t>.</a:t>
            </a:r>
            <a:r>
              <a:rPr dirty="0" smtClean="0" sz="1000" spc="32">
                <a:latin typeface="Tahoma"/>
                <a:cs typeface="Tahoma"/>
              </a:rPr>
              <a:t>1</a:t>
            </a:r>
            <a:r>
              <a:rPr dirty="0" smtClean="0" sz="1000" spc="32">
                <a:latin typeface="Tahoma"/>
                <a:cs typeface="Tahoma"/>
              </a:rPr>
              <a:t>.</a:t>
            </a:r>
            <a:r>
              <a:rPr dirty="0" smtClean="0" sz="1000" spc="32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s</a:t>
            </a:r>
            <a:r>
              <a:rPr dirty="0" smtClean="0" sz="1000" spc="32">
                <a:latin typeface="Tahoma"/>
                <a:cs typeface="Tahoma"/>
              </a:rPr>
              <a:t>t</a:t>
            </a:r>
            <a:r>
              <a:rPr dirty="0" smtClean="0" sz="1000" spc="32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360334" y="2665267"/>
            <a:ext cx="353720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di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l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834465" y="2665267"/>
            <a:ext cx="389446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rá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344906" y="2665267"/>
            <a:ext cx="1546766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dispo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í</a:t>
            </a:r>
            <a:r>
              <a:rPr dirty="0" smtClean="0" sz="1000" spc="-1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   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g</a:t>
            </a:r>
            <a:r>
              <a:rPr dirty="0" smtClean="0" sz="1000" spc="-9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013947" y="2665267"/>
            <a:ext cx="764816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  </a:t>
            </a:r>
            <a:r>
              <a:rPr dirty="0" smtClean="0" sz="1000" spc="4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899167" y="2665267"/>
            <a:ext cx="1970205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ss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  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  </a:t>
            </a:r>
            <a:r>
              <a:rPr dirty="0" smtClean="0" sz="1000" spc="44">
                <a:latin typeface="Tahoma"/>
                <a:cs typeface="Tahoma"/>
              </a:rPr>
              <a:t> </a:t>
            </a:r>
            <a:r>
              <a:rPr dirty="0" smtClean="0" sz="1000" spc="76">
                <a:latin typeface="Tahoma"/>
                <a:cs typeface="Tahoma"/>
              </a:rPr>
              <a:t>S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C</a:t>
            </a:r>
            <a:r>
              <a:rPr dirty="0" smtClean="0" sz="1000" spc="93">
                <a:latin typeface="Tahoma"/>
                <a:cs typeface="Tahoma"/>
              </a:rPr>
              <a:t>R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27">
                <a:latin typeface="Tahoma"/>
                <a:cs typeface="Tahoma"/>
              </a:rPr>
              <a:t>T</a:t>
            </a:r>
            <a:r>
              <a:rPr dirty="0" smtClean="0" sz="1000" spc="91">
                <a:latin typeface="Tahoma"/>
                <a:cs typeface="Tahoma"/>
              </a:rPr>
              <a:t>A</a:t>
            </a:r>
            <a:r>
              <a:rPr dirty="0" smtClean="0" sz="1000" spc="93">
                <a:latin typeface="Tahoma"/>
                <a:cs typeface="Tahoma"/>
              </a:rPr>
              <a:t>R</a:t>
            </a:r>
            <a:r>
              <a:rPr dirty="0" smtClean="0" sz="1000" spc="103">
                <a:latin typeface="Tahoma"/>
                <a:cs typeface="Tahoma"/>
              </a:rPr>
              <a:t>I</a:t>
            </a:r>
            <a:r>
              <a:rPr dirty="0" smtClean="0" sz="1000" spc="76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06621" y="2817667"/>
            <a:ext cx="6156332" cy="6121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62" marR="4898" algn="just">
              <a:lnSpc>
                <a:spcPts val="1130"/>
              </a:lnSpc>
            </a:pP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D</a:t>
            </a:r>
            <a:r>
              <a:rPr dirty="0" smtClean="0" sz="1000" spc="55">
                <a:latin typeface="Tahoma"/>
                <a:cs typeface="Tahoma"/>
              </a:rPr>
              <a:t>M</a:t>
            </a:r>
            <a:r>
              <a:rPr dirty="0" smtClean="0" sz="1000" spc="55">
                <a:latin typeface="Tahoma"/>
                <a:cs typeface="Tahoma"/>
              </a:rPr>
              <a:t>I</a:t>
            </a:r>
            <a:r>
              <a:rPr dirty="0" smtClean="0" sz="1000" spc="55">
                <a:latin typeface="Tahoma"/>
                <a:cs typeface="Tahoma"/>
              </a:rPr>
              <a:t>N</a:t>
            </a:r>
            <a:r>
              <a:rPr dirty="0" smtClean="0" sz="1000" spc="55">
                <a:latin typeface="Tahoma"/>
                <a:cs typeface="Tahoma"/>
              </a:rPr>
              <a:t>I</a:t>
            </a:r>
            <a:r>
              <a:rPr dirty="0" smtClean="0" sz="1000" spc="55">
                <a:latin typeface="Tahoma"/>
                <a:cs typeface="Tahoma"/>
              </a:rPr>
              <a:t>S</a:t>
            </a:r>
            <a:r>
              <a:rPr dirty="0" smtClean="0" sz="1000" spc="55">
                <a:latin typeface="Tahoma"/>
                <a:cs typeface="Tahoma"/>
              </a:rPr>
              <a:t>T</a:t>
            </a:r>
            <a:r>
              <a:rPr dirty="0" smtClean="0" sz="1000" spc="55">
                <a:latin typeface="Tahoma"/>
                <a:cs typeface="Tahoma"/>
              </a:rPr>
              <a:t>R</a:t>
            </a: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T</a:t>
            </a:r>
            <a:r>
              <a:rPr dirty="0" smtClean="0" sz="1000" spc="55">
                <a:latin typeface="Tahoma"/>
                <a:cs typeface="Tahoma"/>
              </a:rPr>
              <a:t>I</a:t>
            </a:r>
            <a:r>
              <a:rPr dirty="0" smtClean="0" sz="1000" spc="55">
                <a:latin typeface="Tahoma"/>
                <a:cs typeface="Tahoma"/>
              </a:rPr>
              <a:t>V</a:t>
            </a: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D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M</a:t>
            </a: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C</a:t>
            </a:r>
            <a:r>
              <a:rPr dirty="0" smtClean="0" sz="1000" spc="55">
                <a:latin typeface="Tahoma"/>
                <a:cs typeface="Tahoma"/>
              </a:rPr>
              <a:t>K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N</a:t>
            </a:r>
            <a:r>
              <a:rPr dirty="0" smtClean="0" sz="1000" spc="55">
                <a:latin typeface="Tahoma"/>
                <a:cs typeface="Tahoma"/>
              </a:rPr>
              <a:t>Z</a:t>
            </a:r>
            <a:r>
              <a:rPr dirty="0" smtClean="0" sz="1000" spc="55">
                <a:latin typeface="Tahoma"/>
                <a:cs typeface="Tahoma"/>
              </a:rPr>
              <a:t>I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S</a:t>
            </a:r>
            <a:r>
              <a:rPr dirty="0" smtClean="0" sz="1000" spc="55">
                <a:latin typeface="Tahoma"/>
                <a:cs typeface="Tahoma"/>
              </a:rPr>
              <a:t>P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55">
                <a:latin typeface="Tahoma"/>
                <a:cs typeface="Tahoma"/>
              </a:rPr>
              <a:t>R</a:t>
            </a:r>
            <a:r>
              <a:rPr dirty="0" smtClean="0" sz="1000" spc="55">
                <a:latin typeface="Tahoma"/>
                <a:cs typeface="Tahoma"/>
              </a:rPr>
              <a:t>T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C</a:t>
            </a:r>
            <a:r>
              <a:rPr dirty="0" smtClean="0" sz="1000" spc="55">
                <a:latin typeface="Tahoma"/>
                <a:cs typeface="Tahoma"/>
              </a:rPr>
              <a:t>L</a:t>
            </a:r>
            <a:r>
              <a:rPr dirty="0" smtClean="0" sz="1000" spc="55">
                <a:latin typeface="Tahoma"/>
                <a:cs typeface="Tahoma"/>
              </a:rPr>
              <a:t>U</a:t>
            </a:r>
            <a:r>
              <a:rPr dirty="0" smtClean="0" sz="1000" spc="55">
                <a:latin typeface="Tahoma"/>
                <a:cs typeface="Tahoma"/>
              </a:rPr>
              <a:t>B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,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si</a:t>
            </a:r>
            <a:r>
              <a:rPr dirty="0" smtClean="0" sz="1000" spc="55">
                <a:latin typeface="Tahoma"/>
                <a:cs typeface="Tahoma"/>
              </a:rPr>
              <a:t>t</a:t>
            </a:r>
            <a:r>
              <a:rPr dirty="0" smtClean="0" sz="1000" spc="55">
                <a:latin typeface="Tahoma"/>
                <a:cs typeface="Tahoma"/>
              </a:rPr>
              <a:t>u</a:t>
            </a: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da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R</a:t>
            </a:r>
            <a:r>
              <a:rPr dirty="0" smtClean="0" sz="1000" spc="55">
                <a:latin typeface="Tahoma"/>
                <a:cs typeface="Tahoma"/>
              </a:rPr>
              <a:t>u</a:t>
            </a: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C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55">
                <a:latin typeface="Tahoma"/>
                <a:cs typeface="Tahoma"/>
              </a:rPr>
              <a:t>n</a:t>
            </a:r>
            <a:r>
              <a:rPr dirty="0" smtClean="0" sz="1000" spc="55">
                <a:latin typeface="Tahoma"/>
                <a:cs typeface="Tahoma"/>
              </a:rPr>
              <a:t>go</a:t>
            </a:r>
            <a:r>
              <a:rPr dirty="0" smtClean="0" sz="1000" spc="55">
                <a:latin typeface="Tahoma"/>
                <a:cs typeface="Tahoma"/>
              </a:rPr>
              <a:t>n</a:t>
            </a:r>
            <a:r>
              <a:rPr dirty="0" smtClean="0" sz="1000" spc="55">
                <a:latin typeface="Tahoma"/>
                <a:cs typeface="Tahoma"/>
              </a:rPr>
              <a:t>h</a:t>
            </a: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s,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4</a:t>
            </a:r>
            <a:r>
              <a:rPr dirty="0" smtClean="0" sz="1000" spc="55">
                <a:latin typeface="Tahoma"/>
                <a:cs typeface="Tahoma"/>
              </a:rPr>
              <a:t>5</a:t>
            </a:r>
            <a:r>
              <a:rPr dirty="0" smtClean="0" sz="1000" spc="55">
                <a:latin typeface="Tahoma"/>
                <a:cs typeface="Tahoma"/>
              </a:rPr>
              <a:t>0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-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B</a:t>
            </a: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irro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S</a:t>
            </a: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n</a:t>
            </a:r>
            <a:r>
              <a:rPr dirty="0" smtClean="0" sz="1000" spc="55">
                <a:latin typeface="Tahoma"/>
                <a:cs typeface="Tahoma"/>
              </a:rPr>
              <a:t>t</a:t>
            </a:r>
            <a:r>
              <a:rPr dirty="0" smtClean="0" sz="1000" spc="55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0" indent="62" algn="just">
              <a:lnSpc>
                <a:spcPct val="100485"/>
              </a:lnSpc>
            </a:pP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ô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io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-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B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lo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Horizo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/</a:t>
            </a:r>
            <a:r>
              <a:rPr dirty="0" smtClean="0" sz="1000" spc="12">
                <a:latin typeface="Tahoma"/>
                <a:cs typeface="Tahoma"/>
              </a:rPr>
              <a:t>MG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-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P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3</a:t>
            </a:r>
            <a:r>
              <a:rPr dirty="0" smtClean="0" sz="1000" spc="12">
                <a:latin typeface="Tahoma"/>
                <a:cs typeface="Tahoma"/>
              </a:rPr>
              <a:t>0</a:t>
            </a:r>
            <a:r>
              <a:rPr dirty="0" smtClean="0" sz="1000" spc="12">
                <a:latin typeface="Tahoma"/>
                <a:cs typeface="Tahoma"/>
              </a:rPr>
              <a:t>.</a:t>
            </a:r>
            <a:r>
              <a:rPr dirty="0" smtClean="0" sz="1000" spc="12">
                <a:latin typeface="Tahoma"/>
                <a:cs typeface="Tahoma"/>
              </a:rPr>
              <a:t>3</a:t>
            </a:r>
            <a:r>
              <a:rPr dirty="0" smtClean="0" sz="1000" spc="12">
                <a:latin typeface="Tahoma"/>
                <a:cs typeface="Tahoma"/>
              </a:rPr>
              <a:t>3</a:t>
            </a:r>
            <a:r>
              <a:rPr dirty="0" smtClean="0" sz="1000" spc="12">
                <a:latin typeface="Tahoma"/>
                <a:cs typeface="Tahoma"/>
              </a:rPr>
              <a:t>0</a:t>
            </a:r>
            <a:r>
              <a:rPr dirty="0" smtClean="0" sz="1000" spc="12">
                <a:latin typeface="Tahoma"/>
                <a:cs typeface="Tahoma"/>
              </a:rPr>
              <a:t>-</a:t>
            </a:r>
            <a:r>
              <a:rPr dirty="0" smtClean="0" sz="1000" spc="12">
                <a:latin typeface="Tahoma"/>
                <a:cs typeface="Tahoma"/>
              </a:rPr>
              <a:t>1</a:t>
            </a:r>
            <a:r>
              <a:rPr dirty="0" smtClean="0" sz="1000" spc="12">
                <a:latin typeface="Tahoma"/>
                <a:cs typeface="Tahoma"/>
              </a:rPr>
              <a:t>0</a:t>
            </a:r>
            <a:r>
              <a:rPr dirty="0" smtClean="0" sz="1000" spc="12">
                <a:latin typeface="Tahoma"/>
                <a:cs typeface="Tahoma"/>
              </a:rPr>
              <a:t>0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–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Blo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d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is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v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h</a:t>
            </a:r>
            <a:r>
              <a:rPr dirty="0" smtClean="0" sz="1000" spc="12">
                <a:latin typeface="Tahoma"/>
                <a:cs typeface="Tahoma"/>
              </a:rPr>
              <a:t>or</a:t>
            </a:r>
            <a:r>
              <a:rPr dirty="0" smtClean="0" sz="1000" spc="12">
                <a:latin typeface="Tahoma"/>
                <a:cs typeface="Tahoma"/>
              </a:rPr>
              <a:t>á</a:t>
            </a:r>
            <a:r>
              <a:rPr dirty="0" smtClean="0" sz="1000" spc="12">
                <a:latin typeface="Tahoma"/>
                <a:cs typeface="Tahoma"/>
              </a:rPr>
              <a:t>rio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l,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pode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soli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do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p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lo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-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il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 u="sng">
                <a:latin typeface="Tahoma"/>
                <a:cs typeface="Tahoma"/>
              </a:rPr>
              <a:t>p</a:t>
            </a:r>
            <a:r>
              <a:rPr dirty="0" smtClean="0" sz="1000" spc="12" u="sng">
                <a:latin typeface="Tahoma"/>
                <a:cs typeface="Tahoma"/>
              </a:rPr>
              <a:t>r</a:t>
            </a:r>
            <a:r>
              <a:rPr dirty="0" smtClean="0" sz="1000" spc="12" u="sng">
                <a:latin typeface="Tahoma"/>
                <a:cs typeface="Tahoma"/>
              </a:rPr>
              <a:t>o</a:t>
            </a:r>
            <a:r>
              <a:rPr dirty="0" smtClean="0" sz="1000" spc="12" u="sng">
                <a:latin typeface="Tahoma"/>
                <a:cs typeface="Tahoma"/>
              </a:rPr>
              <a:t>j</a:t>
            </a:r>
            <a:r>
              <a:rPr dirty="0" smtClean="0" sz="1000" spc="12" u="sng">
                <a:latin typeface="Tahoma"/>
                <a:cs typeface="Tahoma"/>
              </a:rPr>
              <a:t>e</a:t>
            </a:r>
            <a:r>
              <a:rPr dirty="0" smtClean="0" sz="1000" spc="12" u="sng">
                <a:latin typeface="Tahoma"/>
                <a:cs typeface="Tahoma"/>
              </a:rPr>
              <a:t>t</a:t>
            </a:r>
            <a:r>
              <a:rPr dirty="0" smtClean="0" sz="1000" spc="12" u="sng">
                <a:latin typeface="Tahoma"/>
                <a:cs typeface="Tahoma"/>
              </a:rPr>
              <a:t>o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.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c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o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m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p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r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a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s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@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m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a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c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k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e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n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z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i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e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b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h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.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c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o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m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.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b</a:t>
            </a:r>
            <a:r>
              <a:rPr dirty="0" smtClean="0" sz="1000" spc="12" u="sng">
                <a:latin typeface="Tahoma"/>
                <a:cs typeface="Tahoma"/>
                <a:hlinkClick r:id="rId2"/>
              </a:rPr>
              <a:t>r</a:t>
            </a:r>
            <a:r>
              <a:rPr dirty="0" smtClean="0" sz="1000" spc="12">
                <a:latin typeface="Tahoma"/>
                <a:cs typeface="Tahoma"/>
                <a:hlinkClick r:id="rId2"/>
              </a:rPr>
              <a:t>ou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da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p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lo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si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K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Z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P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L</a:t>
            </a:r>
            <a:r>
              <a:rPr dirty="0" smtClean="0" sz="1000" spc="12">
                <a:latin typeface="Tahoma"/>
                <a:cs typeface="Tahoma"/>
              </a:rPr>
              <a:t>U</a:t>
            </a:r>
            <a:r>
              <a:rPr dirty="0" smtClean="0" sz="1000" spc="12">
                <a:latin typeface="Tahoma"/>
                <a:cs typeface="Tahoma"/>
              </a:rPr>
              <a:t>B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,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q</a:t>
            </a:r>
            <a:r>
              <a:rPr dirty="0" smtClean="0" sz="1000" spc="12">
                <a:latin typeface="Tahoma"/>
                <a:cs typeface="Tahoma"/>
              </a:rPr>
              <a:t>u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l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j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,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 u="sng">
                <a:latin typeface="Tahoma"/>
                <a:cs typeface="Tahoma"/>
                <a:hlinkClick r:id="rId3"/>
              </a:rPr>
              <a:t>w</a:t>
            </a:r>
            <a:r>
              <a:rPr dirty="0" smtClean="0" sz="1000" spc="12" u="sng">
                <a:latin typeface="Tahoma"/>
                <a:cs typeface="Tahoma"/>
                <a:hlinkClick r:id="rId3"/>
              </a:rPr>
              <a:t>w</a:t>
            </a:r>
            <a:r>
              <a:rPr dirty="0" smtClean="0" sz="1000" spc="12" u="sng">
                <a:latin typeface="Tahoma"/>
                <a:cs typeface="Tahoma"/>
                <a:hlinkClick r:id="rId3"/>
              </a:rPr>
              <a:t>w</a:t>
            </a:r>
            <a:r>
              <a:rPr dirty="0" smtClean="0" sz="1000" spc="12" u="sng">
                <a:latin typeface="Tahoma"/>
                <a:cs typeface="Tahoma"/>
                <a:hlinkClick r:id="rId3"/>
              </a:rPr>
              <a:t>.</a:t>
            </a:r>
            <a:r>
              <a:rPr dirty="0" smtClean="0" sz="1000" spc="12" u="sng">
                <a:latin typeface="Tahoma"/>
                <a:cs typeface="Tahoma"/>
                <a:hlinkClick r:id="rId3"/>
              </a:rPr>
              <a:t>m</a:t>
            </a:r>
            <a:r>
              <a:rPr dirty="0" smtClean="0" sz="1000" spc="12" u="sng">
                <a:latin typeface="Tahoma"/>
                <a:cs typeface="Tahoma"/>
                <a:hlinkClick r:id="rId3"/>
              </a:rPr>
              <a:t>a</a:t>
            </a:r>
            <a:r>
              <a:rPr dirty="0" smtClean="0" sz="1000" spc="12" u="sng">
                <a:latin typeface="Tahoma"/>
                <a:cs typeface="Tahoma"/>
                <a:hlinkClick r:id="rId3"/>
              </a:rPr>
              <a:t>c</a:t>
            </a:r>
            <a:r>
              <a:rPr dirty="0" smtClean="0" sz="1000" spc="12" u="sng">
                <a:latin typeface="Tahoma"/>
                <a:cs typeface="Tahoma"/>
                <a:hlinkClick r:id="rId3"/>
              </a:rPr>
              <a:t>k</a:t>
            </a:r>
            <a:r>
              <a:rPr dirty="0" smtClean="0" sz="1000" spc="12" u="sng">
                <a:latin typeface="Tahoma"/>
                <a:cs typeface="Tahoma"/>
                <a:hlinkClick r:id="rId3"/>
              </a:rPr>
              <a:t>e</a:t>
            </a:r>
            <a:r>
              <a:rPr dirty="0" smtClean="0" sz="1000" spc="12" u="sng">
                <a:latin typeface="Tahoma"/>
                <a:cs typeface="Tahoma"/>
                <a:hlinkClick r:id="rId3"/>
              </a:rPr>
              <a:t>n</a:t>
            </a:r>
            <a:r>
              <a:rPr dirty="0" smtClean="0" sz="1000" spc="12" u="sng">
                <a:latin typeface="Tahoma"/>
                <a:cs typeface="Tahoma"/>
                <a:hlinkClick r:id="rId3"/>
              </a:rPr>
              <a:t>z</a:t>
            </a:r>
            <a:r>
              <a:rPr dirty="0" smtClean="0" sz="1000" spc="12" u="sng">
                <a:latin typeface="Tahoma"/>
                <a:cs typeface="Tahoma"/>
                <a:hlinkClick r:id="rId3"/>
              </a:rPr>
              <a:t>i</a:t>
            </a:r>
            <a:r>
              <a:rPr dirty="0" smtClean="0" sz="1000" spc="12" u="sng">
                <a:latin typeface="Tahoma"/>
                <a:cs typeface="Tahoma"/>
                <a:hlinkClick r:id="rId3"/>
              </a:rPr>
              <a:t>e</a:t>
            </a:r>
            <a:r>
              <a:rPr dirty="0" smtClean="0" sz="1000" spc="12" u="sng">
                <a:latin typeface="Tahoma"/>
                <a:cs typeface="Tahoma"/>
                <a:hlinkClick r:id="rId3"/>
              </a:rPr>
              <a:t>b</a:t>
            </a:r>
            <a:r>
              <a:rPr dirty="0" smtClean="0" sz="1000" spc="12" u="sng">
                <a:latin typeface="Tahoma"/>
                <a:cs typeface="Tahoma"/>
                <a:hlinkClick r:id="rId3"/>
              </a:rPr>
              <a:t>h</a:t>
            </a:r>
            <a:r>
              <a:rPr dirty="0" smtClean="0" sz="1000" spc="12" u="sng">
                <a:latin typeface="Tahoma"/>
                <a:cs typeface="Tahoma"/>
                <a:hlinkClick r:id="rId3"/>
              </a:rPr>
              <a:t>.</a:t>
            </a:r>
            <a:r>
              <a:rPr dirty="0" smtClean="0" sz="1000" spc="12" u="sng">
                <a:latin typeface="Tahoma"/>
                <a:cs typeface="Tahoma"/>
                <a:hlinkClick r:id="rId3"/>
              </a:rPr>
              <a:t>c</a:t>
            </a:r>
            <a:r>
              <a:rPr dirty="0" smtClean="0" sz="1000" spc="12" u="sng">
                <a:latin typeface="Tahoma"/>
                <a:cs typeface="Tahoma"/>
                <a:hlinkClick r:id="rId3"/>
              </a:rPr>
              <a:t>o</a:t>
            </a:r>
            <a:r>
              <a:rPr dirty="0" smtClean="0" sz="1000" spc="12" u="sng">
                <a:latin typeface="Tahoma"/>
                <a:cs typeface="Tahoma"/>
                <a:hlinkClick r:id="rId3"/>
              </a:rPr>
              <a:t>m</a:t>
            </a:r>
            <a:r>
              <a:rPr dirty="0" smtClean="0" sz="1000" spc="12" u="sng">
                <a:latin typeface="Tahoma"/>
                <a:cs typeface="Tahoma"/>
                <a:hlinkClick r:id="rId3"/>
              </a:rPr>
              <a:t>.</a:t>
            </a:r>
            <a:r>
              <a:rPr dirty="0" smtClean="0" sz="1000" spc="12" u="sng">
                <a:latin typeface="Tahoma"/>
                <a:cs typeface="Tahoma"/>
                <a:hlinkClick r:id="rId3"/>
              </a:rPr>
              <a:t>b</a:t>
            </a:r>
            <a:r>
              <a:rPr dirty="0" smtClean="0" sz="1000" spc="12" u="sng">
                <a:latin typeface="Tahoma"/>
                <a:cs typeface="Tahoma"/>
                <a:hlinkClick r:id="rId3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06628" y="3584239"/>
            <a:ext cx="796897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3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188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87">
                <a:latin typeface="Tahoma"/>
                <a:cs typeface="Tahoma"/>
              </a:rPr>
              <a:t>B</a:t>
            </a:r>
            <a:r>
              <a:rPr dirty="0" smtClean="0" sz="1000" spc="83">
                <a:latin typeface="Tahoma"/>
                <a:cs typeface="Tahoma"/>
              </a:rPr>
              <a:t>J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55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06625" y="3892086"/>
            <a:ext cx="6165343" cy="7645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2" marR="1149">
              <a:lnSpc>
                <a:spcPts val="1130"/>
              </a:lnSpc>
            </a:pPr>
            <a:r>
              <a:rPr dirty="0" smtClean="0" sz="1000" spc="41">
                <a:latin typeface="Tahoma"/>
                <a:cs typeface="Tahoma"/>
              </a:rPr>
              <a:t>3</a:t>
            </a:r>
            <a:r>
              <a:rPr dirty="0" smtClean="0" sz="1000" spc="41">
                <a:latin typeface="Tahoma"/>
                <a:cs typeface="Tahoma"/>
              </a:rPr>
              <a:t>.</a:t>
            </a:r>
            <a:r>
              <a:rPr dirty="0" smtClean="0" sz="1000" spc="41">
                <a:latin typeface="Tahoma"/>
                <a:cs typeface="Tahoma"/>
              </a:rPr>
              <a:t>1</a:t>
            </a:r>
            <a:r>
              <a:rPr dirty="0" smtClean="0" sz="1000" spc="41">
                <a:latin typeface="Tahoma"/>
                <a:cs typeface="Tahoma"/>
              </a:rPr>
              <a:t>.</a:t>
            </a:r>
            <a:r>
              <a:rPr dirty="0" smtClean="0" sz="950" spc="41">
                <a:latin typeface="Tahoma"/>
                <a:cs typeface="Tahoma"/>
              </a:rPr>
              <a:t>O</a:t>
            </a:r>
            <a:r>
              <a:rPr dirty="0" smtClean="0" sz="950" spc="41">
                <a:latin typeface="Tahoma"/>
                <a:cs typeface="Tahoma"/>
              </a:rPr>
              <a:t> </a:t>
            </a:r>
            <a:r>
              <a:rPr dirty="0" smtClean="0" sz="950" spc="41">
                <a:latin typeface="Tahoma"/>
                <a:cs typeface="Tahoma"/>
              </a:rPr>
              <a:t>p</a:t>
            </a:r>
            <a:r>
              <a:rPr dirty="0" smtClean="0" sz="950" spc="41">
                <a:latin typeface="Tahoma"/>
                <a:cs typeface="Tahoma"/>
              </a:rPr>
              <a:t>r</a:t>
            </a:r>
            <a:r>
              <a:rPr dirty="0" smtClean="0" sz="950" spc="41">
                <a:latin typeface="Tahoma"/>
                <a:cs typeface="Tahoma"/>
              </a:rPr>
              <a:t>e</a:t>
            </a:r>
            <a:r>
              <a:rPr dirty="0" smtClean="0" sz="950" spc="41">
                <a:latin typeface="Tahoma"/>
                <a:cs typeface="Tahoma"/>
              </a:rPr>
              <a:t>s</a:t>
            </a:r>
            <a:r>
              <a:rPr dirty="0" smtClean="0" sz="950" spc="41">
                <a:latin typeface="Tahoma"/>
                <a:cs typeface="Tahoma"/>
              </a:rPr>
              <a:t>e</a:t>
            </a:r>
            <a:r>
              <a:rPr dirty="0" smtClean="0" sz="950" spc="41">
                <a:latin typeface="Tahoma"/>
                <a:cs typeface="Tahoma"/>
              </a:rPr>
              <a:t>n</a:t>
            </a:r>
            <a:r>
              <a:rPr dirty="0" smtClean="0" sz="950" spc="41">
                <a:latin typeface="Tahoma"/>
                <a:cs typeface="Tahoma"/>
              </a:rPr>
              <a:t>t</a:t>
            </a:r>
            <a:r>
              <a:rPr dirty="0" smtClean="0" sz="950" spc="41">
                <a:latin typeface="Tahoma"/>
                <a:cs typeface="Tahoma"/>
              </a:rPr>
              <a:t>e</a:t>
            </a:r>
            <a:r>
              <a:rPr dirty="0" smtClean="0" sz="950" spc="41">
                <a:latin typeface="Tahoma"/>
                <a:cs typeface="Tahoma"/>
              </a:rPr>
              <a:t> </a:t>
            </a:r>
            <a:r>
              <a:rPr dirty="0" smtClean="0" sz="950" spc="41">
                <a:latin typeface="Tahoma"/>
                <a:cs typeface="Tahoma"/>
              </a:rPr>
              <a:t>P</a:t>
            </a:r>
            <a:r>
              <a:rPr dirty="0" smtClean="0" sz="950" spc="41">
                <a:latin typeface="Tahoma"/>
                <a:cs typeface="Tahoma"/>
              </a:rPr>
              <a:t>r</a:t>
            </a:r>
            <a:r>
              <a:rPr dirty="0" smtClean="0" sz="950" spc="41">
                <a:latin typeface="Tahoma"/>
                <a:cs typeface="Tahoma"/>
              </a:rPr>
              <a:t>o</a:t>
            </a:r>
            <a:r>
              <a:rPr dirty="0" smtClean="0" sz="950" spc="41">
                <a:latin typeface="Tahoma"/>
                <a:cs typeface="Tahoma"/>
              </a:rPr>
              <a:t>c</a:t>
            </a:r>
            <a:r>
              <a:rPr dirty="0" smtClean="0" sz="950" spc="41">
                <a:latin typeface="Tahoma"/>
                <a:cs typeface="Tahoma"/>
              </a:rPr>
              <a:t>e</a:t>
            </a:r>
            <a:r>
              <a:rPr dirty="0" smtClean="0" sz="950" spc="41">
                <a:latin typeface="Tahoma"/>
                <a:cs typeface="Tahoma"/>
              </a:rPr>
              <a:t>s</a:t>
            </a:r>
            <a:r>
              <a:rPr dirty="0" smtClean="0" sz="950" spc="41">
                <a:latin typeface="Tahoma"/>
                <a:cs typeface="Tahoma"/>
              </a:rPr>
              <a:t>s</a:t>
            </a:r>
            <a:r>
              <a:rPr dirty="0" smtClean="0" sz="950" spc="41">
                <a:latin typeface="Tahoma"/>
                <a:cs typeface="Tahoma"/>
              </a:rPr>
              <a:t>o</a:t>
            </a:r>
            <a:r>
              <a:rPr dirty="0" smtClean="0" sz="950" spc="41">
                <a:latin typeface="Tahoma"/>
                <a:cs typeface="Tahoma"/>
              </a:rPr>
              <a:t> </a:t>
            </a:r>
            <a:r>
              <a:rPr dirty="0" smtClean="0" sz="950" spc="41">
                <a:latin typeface="Tahoma"/>
                <a:cs typeface="Tahoma"/>
              </a:rPr>
              <a:t>t</a:t>
            </a:r>
            <a:r>
              <a:rPr dirty="0" smtClean="0" sz="950" spc="41">
                <a:latin typeface="Tahoma"/>
                <a:cs typeface="Tahoma"/>
              </a:rPr>
              <a:t>e</a:t>
            </a:r>
            <a:r>
              <a:rPr dirty="0" smtClean="0" sz="950" spc="41">
                <a:latin typeface="Tahoma"/>
                <a:cs typeface="Tahoma"/>
              </a:rPr>
              <a:t>m</a:t>
            </a:r>
            <a:r>
              <a:rPr dirty="0" smtClean="0" sz="950" spc="41">
                <a:latin typeface="Tahoma"/>
                <a:cs typeface="Tahoma"/>
              </a:rPr>
              <a:t> </a:t>
            </a:r>
            <a:r>
              <a:rPr dirty="0" smtClean="0" sz="950" spc="41">
                <a:latin typeface="Tahoma"/>
                <a:cs typeface="Tahoma"/>
              </a:rPr>
              <a:t>p</a:t>
            </a:r>
            <a:r>
              <a:rPr dirty="0" smtClean="0" sz="950" spc="41">
                <a:latin typeface="Tahoma"/>
                <a:cs typeface="Tahoma"/>
              </a:rPr>
              <a:t>or</a:t>
            </a:r>
            <a:r>
              <a:rPr dirty="0" smtClean="0" sz="950" spc="41">
                <a:latin typeface="Tahoma"/>
                <a:cs typeface="Tahoma"/>
              </a:rPr>
              <a:t> </a:t>
            </a:r>
            <a:r>
              <a:rPr dirty="0" smtClean="0" sz="950" spc="41">
                <a:latin typeface="Tahoma"/>
                <a:cs typeface="Tahoma"/>
              </a:rPr>
              <a:t>o</a:t>
            </a:r>
            <a:r>
              <a:rPr dirty="0" smtClean="0" sz="950" spc="41">
                <a:latin typeface="Tahoma"/>
                <a:cs typeface="Tahoma"/>
              </a:rPr>
              <a:t>b</a:t>
            </a:r>
            <a:r>
              <a:rPr dirty="0" smtClean="0" sz="950" spc="41">
                <a:latin typeface="Tahoma"/>
                <a:cs typeface="Tahoma"/>
              </a:rPr>
              <a:t>j</a:t>
            </a:r>
            <a:r>
              <a:rPr dirty="0" smtClean="0" sz="950" spc="41">
                <a:latin typeface="Tahoma"/>
                <a:cs typeface="Tahoma"/>
              </a:rPr>
              <a:t>e</a:t>
            </a:r>
            <a:r>
              <a:rPr dirty="0" smtClean="0" sz="950" spc="41">
                <a:latin typeface="Tahoma"/>
                <a:cs typeface="Tahoma"/>
              </a:rPr>
              <a:t>t</a:t>
            </a:r>
            <a:r>
              <a:rPr dirty="0" smtClean="0" sz="950" spc="41">
                <a:latin typeface="Tahoma"/>
                <a:cs typeface="Tahoma"/>
              </a:rPr>
              <a:t>o</a:t>
            </a:r>
            <a:r>
              <a:rPr dirty="0" smtClean="0" sz="950" spc="41">
                <a:latin typeface="Tahoma"/>
                <a:cs typeface="Tahoma"/>
              </a:rPr>
              <a:t> </a:t>
            </a:r>
            <a:r>
              <a:rPr dirty="0" smtClean="0" sz="950" spc="41">
                <a:latin typeface="Tahoma"/>
                <a:cs typeface="Tahoma"/>
              </a:rPr>
              <a:t>a</a:t>
            </a:r>
            <a:r>
              <a:rPr dirty="0" smtClean="0" sz="950" spc="41">
                <a:latin typeface="Tahoma"/>
                <a:cs typeface="Tahoma"/>
              </a:rPr>
              <a:t> </a:t>
            </a:r>
            <a:r>
              <a:rPr dirty="0" smtClean="0" sz="1000" spc="41">
                <a:latin typeface="Tahoma"/>
                <a:cs typeface="Tahoma"/>
              </a:rPr>
              <a:t>C</a:t>
            </a:r>
            <a:r>
              <a:rPr dirty="0" smtClean="0" sz="1000" spc="41">
                <a:latin typeface="Tahoma"/>
                <a:cs typeface="Tahoma"/>
              </a:rPr>
              <a:t>O</a:t>
            </a:r>
            <a:r>
              <a:rPr dirty="0" smtClean="0" sz="1000" spc="41">
                <a:latin typeface="Tahoma"/>
                <a:cs typeface="Tahoma"/>
              </a:rPr>
              <a:t>N</a:t>
            </a:r>
            <a:r>
              <a:rPr dirty="0" smtClean="0" sz="1000" spc="41">
                <a:latin typeface="Tahoma"/>
                <a:cs typeface="Tahoma"/>
              </a:rPr>
              <a:t>T</a:t>
            </a:r>
            <a:r>
              <a:rPr dirty="0" smtClean="0" sz="1000" spc="41">
                <a:latin typeface="Tahoma"/>
                <a:cs typeface="Tahoma"/>
              </a:rPr>
              <a:t>R</a:t>
            </a:r>
            <a:r>
              <a:rPr dirty="0" smtClean="0" sz="1000" spc="41">
                <a:latin typeface="Tahoma"/>
                <a:cs typeface="Tahoma"/>
              </a:rPr>
              <a:t>A</a:t>
            </a:r>
            <a:r>
              <a:rPr dirty="0" smtClean="0" sz="1000" spc="41">
                <a:latin typeface="Tahoma"/>
                <a:cs typeface="Tahoma"/>
              </a:rPr>
              <a:t>T</a:t>
            </a:r>
            <a:r>
              <a:rPr dirty="0" smtClean="0" sz="1000" spc="41">
                <a:latin typeface="Tahoma"/>
                <a:cs typeface="Tahoma"/>
              </a:rPr>
              <a:t>A</a:t>
            </a:r>
            <a:r>
              <a:rPr dirty="0" smtClean="0" sz="1000" spc="41">
                <a:latin typeface="Tahoma"/>
                <a:cs typeface="Tahoma"/>
              </a:rPr>
              <a:t>Ç</a:t>
            </a:r>
            <a:r>
              <a:rPr dirty="0" smtClean="0" sz="1000" spc="41">
                <a:latin typeface="Tahoma"/>
                <a:cs typeface="Tahoma"/>
              </a:rPr>
              <a:t>Ã</a:t>
            </a:r>
            <a:r>
              <a:rPr dirty="0" smtClean="0" sz="1000" spc="41">
                <a:latin typeface="Tahoma"/>
                <a:cs typeface="Tahoma"/>
              </a:rPr>
              <a:t>O</a:t>
            </a:r>
            <a:r>
              <a:rPr dirty="0" smtClean="0" sz="1000" spc="41">
                <a:latin typeface="Tahoma"/>
                <a:cs typeface="Tahoma"/>
              </a:rPr>
              <a:t> </a:t>
            </a:r>
            <a:r>
              <a:rPr dirty="0" smtClean="0" sz="1000" spc="41">
                <a:latin typeface="Tahoma"/>
                <a:cs typeface="Tahoma"/>
              </a:rPr>
              <a:t>D</a:t>
            </a:r>
            <a:r>
              <a:rPr dirty="0" smtClean="0" sz="1000" spc="41">
                <a:latin typeface="Tahoma"/>
                <a:cs typeface="Tahoma"/>
              </a:rPr>
              <a:t>E</a:t>
            </a:r>
            <a:r>
              <a:rPr dirty="0" smtClean="0" sz="1000" spc="41">
                <a:latin typeface="Tahoma"/>
                <a:cs typeface="Tahoma"/>
              </a:rPr>
              <a:t> </a:t>
            </a:r>
            <a:r>
              <a:rPr dirty="0" smtClean="0" sz="1000" spc="41">
                <a:latin typeface="Tahoma"/>
                <a:cs typeface="Tahoma"/>
              </a:rPr>
              <a:t>E</a:t>
            </a:r>
            <a:r>
              <a:rPr dirty="0" smtClean="0" sz="1000" spc="41">
                <a:latin typeface="Tahoma"/>
                <a:cs typeface="Tahoma"/>
              </a:rPr>
              <a:t>M</a:t>
            </a:r>
            <a:r>
              <a:rPr dirty="0" smtClean="0" sz="1000" spc="41">
                <a:latin typeface="Tahoma"/>
                <a:cs typeface="Tahoma"/>
              </a:rPr>
              <a:t>P</a:t>
            </a:r>
            <a:r>
              <a:rPr dirty="0" smtClean="0" sz="1000" spc="41">
                <a:latin typeface="Tahoma"/>
                <a:cs typeface="Tahoma"/>
              </a:rPr>
              <a:t>R</a:t>
            </a:r>
            <a:r>
              <a:rPr dirty="0" smtClean="0" sz="1000" spc="41">
                <a:latin typeface="Tahoma"/>
                <a:cs typeface="Tahoma"/>
              </a:rPr>
              <a:t>E</a:t>
            </a:r>
            <a:r>
              <a:rPr dirty="0" smtClean="0" sz="1000" spc="41">
                <a:latin typeface="Tahoma"/>
                <a:cs typeface="Tahoma"/>
              </a:rPr>
              <a:t>S</a:t>
            </a:r>
            <a:r>
              <a:rPr dirty="0" smtClean="0" sz="1000" spc="41">
                <a:latin typeface="Tahoma"/>
                <a:cs typeface="Tahoma"/>
              </a:rPr>
              <a:t>A</a:t>
            </a:r>
            <a:r>
              <a:rPr dirty="0" smtClean="0" sz="1000" spc="41">
                <a:latin typeface="Tahoma"/>
                <a:cs typeface="Tahoma"/>
              </a:rPr>
              <a:t> </a:t>
            </a:r>
            <a:r>
              <a:rPr dirty="0" smtClean="0" sz="1000" spc="41">
                <a:latin typeface="Tahoma"/>
                <a:cs typeface="Tahoma"/>
              </a:rPr>
              <a:t>E</a:t>
            </a:r>
            <a:r>
              <a:rPr dirty="0" smtClean="0" sz="1000" spc="41">
                <a:latin typeface="Tahoma"/>
                <a:cs typeface="Tahoma"/>
              </a:rPr>
              <a:t>S</a:t>
            </a:r>
            <a:r>
              <a:rPr dirty="0" smtClean="0" sz="1000" spc="41">
                <a:latin typeface="Tahoma"/>
                <a:cs typeface="Tahoma"/>
              </a:rPr>
              <a:t>P</a:t>
            </a:r>
            <a:r>
              <a:rPr dirty="0" smtClean="0" sz="1000" spc="41">
                <a:latin typeface="Tahoma"/>
                <a:cs typeface="Tahoma"/>
              </a:rPr>
              <a:t>E</a:t>
            </a:r>
            <a:r>
              <a:rPr dirty="0" smtClean="0" sz="1000" spc="41">
                <a:latin typeface="Tahoma"/>
                <a:cs typeface="Tahoma"/>
              </a:rPr>
              <a:t>C</a:t>
            </a:r>
            <a:r>
              <a:rPr dirty="0" smtClean="0" sz="1000" spc="41">
                <a:latin typeface="Tahoma"/>
                <a:cs typeface="Tahoma"/>
              </a:rPr>
              <a:t>I</a:t>
            </a:r>
            <a:r>
              <a:rPr dirty="0" smtClean="0" sz="1000" spc="41">
                <a:latin typeface="Tahoma"/>
                <a:cs typeface="Tahoma"/>
              </a:rPr>
              <a:t>A</a:t>
            </a:r>
            <a:r>
              <a:rPr dirty="0" smtClean="0" sz="1000" spc="41">
                <a:latin typeface="Tahoma"/>
                <a:cs typeface="Tahoma"/>
              </a:rPr>
              <a:t>L</a:t>
            </a:r>
            <a:r>
              <a:rPr dirty="0" smtClean="0" sz="1000" spc="41">
                <a:latin typeface="Tahoma"/>
                <a:cs typeface="Tahoma"/>
              </a:rPr>
              <a:t>I</a:t>
            </a:r>
            <a:r>
              <a:rPr dirty="0" smtClean="0" sz="1000" spc="41">
                <a:latin typeface="Tahoma"/>
                <a:cs typeface="Tahoma"/>
              </a:rPr>
              <a:t>Z</a:t>
            </a:r>
            <a:r>
              <a:rPr dirty="0" smtClean="0" sz="1000" spc="41">
                <a:latin typeface="Tahoma"/>
                <a:cs typeface="Tahoma"/>
              </a:rPr>
              <a:t>A</a:t>
            </a:r>
            <a:r>
              <a:rPr dirty="0" smtClean="0" sz="1000" spc="41">
                <a:latin typeface="Tahoma"/>
                <a:cs typeface="Tahoma"/>
              </a:rPr>
              <a:t>D</a:t>
            </a:r>
            <a:r>
              <a:rPr dirty="0" smtClean="0" sz="1000" spc="41">
                <a:latin typeface="Tahoma"/>
                <a:cs typeface="Tahoma"/>
              </a:rPr>
              <a:t>A</a:t>
            </a:r>
            <a:r>
              <a:rPr dirty="0" smtClean="0" sz="1000" spc="41">
                <a:latin typeface="Tahoma"/>
                <a:cs typeface="Tahoma"/>
              </a:rPr>
              <a:t> </a:t>
            </a:r>
            <a:r>
              <a:rPr dirty="0" smtClean="0" sz="1000" spc="41">
                <a:latin typeface="Tahoma"/>
                <a:cs typeface="Tahoma"/>
              </a:rPr>
              <a:t>N</a:t>
            </a:r>
            <a:r>
              <a:rPr dirty="0" smtClean="0" sz="1000" spc="41">
                <a:latin typeface="Tahoma"/>
                <a:cs typeface="Tahoma"/>
              </a:rPr>
              <a:t>O</a:t>
            </a:r>
            <a:r>
              <a:rPr dirty="0" smtClean="0" sz="1000" spc="41">
                <a:latin typeface="Tahoma"/>
                <a:cs typeface="Tahoma"/>
              </a:rPr>
              <a:t> </a:t>
            </a:r>
            <a:r>
              <a:rPr dirty="0" smtClean="0" sz="1000" spc="41">
                <a:latin typeface="Tahoma"/>
                <a:cs typeface="Tahoma"/>
              </a:rPr>
              <a:t>S</a:t>
            </a:r>
            <a:r>
              <a:rPr dirty="0" smtClean="0" sz="1000" spc="41">
                <a:latin typeface="Tahoma"/>
                <a:cs typeface="Tahoma"/>
              </a:rPr>
              <a:t>E</a:t>
            </a:r>
            <a:r>
              <a:rPr dirty="0" smtClean="0" sz="1000" spc="41">
                <a:latin typeface="Tahoma"/>
                <a:cs typeface="Tahoma"/>
              </a:rPr>
              <a:t>R</a:t>
            </a:r>
            <a:r>
              <a:rPr dirty="0" smtClean="0" sz="1000" spc="41">
                <a:latin typeface="Tahoma"/>
                <a:cs typeface="Tahoma"/>
              </a:rPr>
              <a:t>V</a:t>
            </a:r>
            <a:r>
              <a:rPr dirty="0" smtClean="0" sz="1000" spc="41">
                <a:latin typeface="Tahoma"/>
                <a:cs typeface="Tahoma"/>
              </a:rPr>
              <a:t>I</a:t>
            </a:r>
            <a:r>
              <a:rPr dirty="0" smtClean="0" sz="1000" spc="41">
                <a:latin typeface="Tahoma"/>
                <a:cs typeface="Tahoma"/>
              </a:rPr>
              <a:t>Ç</a:t>
            </a:r>
            <a:r>
              <a:rPr dirty="0" smtClean="0" sz="1000" spc="41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1" marR="8284" indent="0">
              <a:lnSpc>
                <a:spcPts val="1210"/>
              </a:lnSpc>
              <a:spcBef>
                <a:spcPts val="28"/>
              </a:spcBef>
            </a:pPr>
            <a:r>
              <a:rPr dirty="0" smtClean="0" sz="1000">
                <a:latin typeface="Tahoma"/>
                <a:cs typeface="Tahoma"/>
              </a:rPr>
              <a:t>D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 spc="292">
                <a:latin typeface="Tahoma"/>
                <a:cs typeface="Tahoma"/>
              </a:rPr>
              <a:t> </a:t>
            </a:r>
            <a:r>
              <a:rPr dirty="0" smtClean="0" sz="1000" spc="56">
                <a:latin typeface="Tahoma"/>
                <a:cs typeface="Tahoma"/>
              </a:rPr>
              <a:t>F</a:t>
            </a:r>
            <a:r>
              <a:rPr dirty="0" smtClean="0" sz="1000" spc="93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60">
                <a:latin typeface="Tahoma"/>
                <a:cs typeface="Tahoma"/>
              </a:rPr>
              <a:t>C</a:t>
            </a:r>
            <a:r>
              <a:rPr dirty="0" smtClean="0" sz="1000" spc="51">
                <a:latin typeface="Tahoma"/>
                <a:cs typeface="Tahoma"/>
              </a:rPr>
              <a:t>I</a:t>
            </a:r>
            <a:r>
              <a:rPr dirty="0" smtClean="0" sz="1000" spc="83">
                <a:latin typeface="Tahoma"/>
                <a:cs typeface="Tahoma"/>
              </a:rPr>
              <a:t>M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19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27">
                <a:latin typeface="Tahoma"/>
                <a:cs typeface="Tahoma"/>
              </a:rPr>
              <a:t> 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79">
                <a:latin typeface="Tahoma"/>
                <a:cs typeface="Tahoma"/>
              </a:rPr>
              <a:t>N</a:t>
            </a:r>
            <a:r>
              <a:rPr dirty="0" smtClean="0" sz="1000" spc="71">
                <a:latin typeface="Tahoma"/>
                <a:cs typeface="Tahoma"/>
              </a:rPr>
              <a:t>S</a:t>
            </a:r>
            <a:r>
              <a:rPr dirty="0" smtClean="0" sz="1000" spc="74">
                <a:latin typeface="Tahoma"/>
                <a:cs typeface="Tahoma"/>
              </a:rPr>
              <a:t>T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64">
                <a:latin typeface="Tahoma"/>
                <a:cs typeface="Tahoma"/>
              </a:rPr>
              <a:t>L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Ç</a:t>
            </a:r>
            <a:r>
              <a:rPr dirty="0" smtClean="0" sz="1000" spc="76">
                <a:latin typeface="Tahoma"/>
                <a:cs typeface="Tahoma"/>
              </a:rPr>
              <a:t>Ã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36">
                <a:latin typeface="Tahoma"/>
                <a:cs typeface="Tahoma"/>
              </a:rPr>
              <a:t> </a:t>
            </a:r>
            <a:r>
              <a:rPr dirty="0" smtClean="0" sz="1000" spc="150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92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P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82">
                <a:latin typeface="Tahoma"/>
                <a:cs typeface="Tahoma"/>
              </a:rPr>
              <a:t>S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36">
                <a:latin typeface="Tahoma"/>
                <a:cs typeface="Tahoma"/>
              </a:rPr>
              <a:t> </a:t>
            </a:r>
            <a:r>
              <a:rPr dirty="0" smtClean="0" sz="1000" spc="20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P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74">
                <a:latin typeface="Tahoma"/>
                <a:cs typeface="Tahoma"/>
              </a:rPr>
              <a:t>T</a:t>
            </a:r>
            <a:r>
              <a:rPr dirty="0" smtClean="0" sz="1000" spc="76">
                <a:latin typeface="Tahoma"/>
                <a:cs typeface="Tahoma"/>
              </a:rPr>
              <a:t>Á</a:t>
            </a:r>
            <a:r>
              <a:rPr dirty="0" smtClean="0" sz="1000" spc="68">
                <a:latin typeface="Tahoma"/>
                <a:cs typeface="Tahoma"/>
              </a:rPr>
              <a:t>T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64">
                <a:latin typeface="Tahoma"/>
                <a:cs typeface="Tahoma"/>
              </a:rPr>
              <a:t>L</a:t>
            </a:r>
            <a:r>
              <a:rPr dirty="0" smtClean="0" sz="1000" spc="35">
                <a:latin typeface="Tahoma"/>
                <a:cs typeface="Tahoma"/>
              </a:rPr>
              <a:t>,</a:t>
            </a:r>
            <a:r>
              <a:rPr dirty="0" smtClean="0" sz="1000" spc="36">
                <a:latin typeface="Tahoma"/>
                <a:cs typeface="Tahoma"/>
              </a:rPr>
              <a:t> </a:t>
            </a:r>
            <a:r>
              <a:rPr dirty="0" smtClean="0" sz="1000" spc="123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F</a:t>
            </a:r>
            <a:r>
              <a:rPr dirty="0" smtClean="0" sz="1000" spc="64">
                <a:latin typeface="Tahoma"/>
                <a:cs typeface="Tahoma"/>
              </a:rPr>
              <a:t>L</a:t>
            </a:r>
            <a:r>
              <a:rPr dirty="0" smtClean="0" sz="1000" spc="72">
                <a:latin typeface="Tahoma"/>
                <a:cs typeface="Tahoma"/>
              </a:rPr>
              <a:t>U</a:t>
            </a:r>
            <a:r>
              <a:rPr dirty="0" smtClean="0" sz="1000" spc="74">
                <a:latin typeface="Tahoma"/>
                <a:cs typeface="Tahoma"/>
              </a:rPr>
              <a:t>T</a:t>
            </a:r>
            <a:r>
              <a:rPr dirty="0" smtClean="0" sz="1000" spc="72">
                <a:latin typeface="Tahoma"/>
                <a:cs typeface="Tahoma"/>
              </a:rPr>
              <a:t>U</a:t>
            </a:r>
            <a:r>
              <a:rPr dirty="0" smtClean="0" sz="1000" spc="87">
                <a:latin typeface="Tahoma"/>
                <a:cs typeface="Tahoma"/>
              </a:rPr>
              <a:t>A</a:t>
            </a:r>
            <a:r>
              <a:rPr dirty="0" smtClean="0" sz="1000" spc="79">
                <a:latin typeface="Tahoma"/>
                <a:cs typeface="Tahoma"/>
              </a:rPr>
              <a:t>N</a:t>
            </a:r>
            <a:r>
              <a:rPr dirty="0" smtClean="0" sz="1000" spc="68">
                <a:latin typeface="Tahoma"/>
                <a:cs typeface="Tahoma"/>
              </a:rPr>
              <a:t>T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36">
                <a:latin typeface="Tahoma"/>
                <a:cs typeface="Tahoma"/>
              </a:rPr>
              <a:t> </a:t>
            </a:r>
            <a:r>
              <a:rPr dirty="0" smtClean="0" sz="1000" spc="4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27">
                <a:latin typeface="Tahoma"/>
                <a:cs typeface="Tahoma"/>
              </a:rPr>
              <a:t> </a:t>
            </a:r>
            <a:r>
              <a:rPr dirty="0" smtClean="0" sz="1000" spc="74">
                <a:latin typeface="Tahoma"/>
                <a:cs typeface="Tahoma"/>
              </a:rPr>
              <a:t>R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111">
                <a:latin typeface="Tahoma"/>
                <a:cs typeface="Tahoma"/>
              </a:rPr>
              <a:t>M</a:t>
            </a:r>
            <a:r>
              <a:rPr dirty="0" smtClean="0" sz="1000" spc="90">
                <a:latin typeface="Tahoma"/>
                <a:cs typeface="Tahoma"/>
              </a:rPr>
              <a:t>O</a:t>
            </a:r>
            <a:r>
              <a:rPr dirty="0" smtClean="0" sz="1000" spc="76">
                <a:latin typeface="Tahoma"/>
                <a:cs typeface="Tahoma"/>
              </a:rPr>
              <a:t>V</a:t>
            </a:r>
            <a:r>
              <a:rPr dirty="0" smtClean="0" sz="1000" spc="47">
                <a:latin typeface="Tahoma"/>
                <a:cs typeface="Tahoma"/>
              </a:rPr>
              <a:t>Í</a:t>
            </a:r>
            <a:r>
              <a:rPr dirty="0" smtClean="0" sz="1000" spc="88">
                <a:latin typeface="Tahoma"/>
                <a:cs typeface="Tahoma"/>
              </a:rPr>
              <a:t>V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L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131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114">
                <a:latin typeface="Tahoma"/>
                <a:cs typeface="Tahoma"/>
              </a:rPr>
              <a:t>M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100">
                <a:latin typeface="Tahoma"/>
                <a:cs typeface="Tahoma"/>
              </a:rPr>
              <a:t>M</a:t>
            </a:r>
            <a:r>
              <a:rPr dirty="0" smtClean="0" sz="1000" spc="82">
                <a:latin typeface="Tahoma"/>
                <a:cs typeface="Tahoma"/>
              </a:rPr>
              <a:t>A</a:t>
            </a:r>
            <a:r>
              <a:rPr dirty="0" smtClean="0" sz="1000" spc="87">
                <a:latin typeface="Tahoma"/>
                <a:cs typeface="Tahoma"/>
              </a:rPr>
              <a:t>D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I</a:t>
            </a:r>
            <a:r>
              <a:rPr dirty="0" smtClean="0" sz="1000" spc="79">
                <a:latin typeface="Tahoma"/>
                <a:cs typeface="Tahoma"/>
              </a:rPr>
              <a:t>R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136">
                <a:latin typeface="Tahoma"/>
                <a:cs typeface="Tahoma"/>
              </a:rPr>
              <a:t> </a:t>
            </a:r>
            <a:r>
              <a:rPr dirty="0" smtClean="0" sz="1000" spc="100">
                <a:latin typeface="Tahoma"/>
                <a:cs typeface="Tahoma"/>
              </a:rPr>
              <a:t>M</a:t>
            </a:r>
            <a:r>
              <a:rPr dirty="0" smtClean="0" sz="1000" spc="93">
                <a:latin typeface="Tahoma"/>
                <a:cs typeface="Tahoma"/>
              </a:rPr>
              <a:t>A</a:t>
            </a:r>
            <a:r>
              <a:rPr dirty="0" smtClean="0" sz="1000" spc="72">
                <a:latin typeface="Tahoma"/>
                <a:cs typeface="Tahoma"/>
              </a:rPr>
              <a:t>C</a:t>
            </a:r>
            <a:r>
              <a:rPr dirty="0" smtClean="0" sz="1000" spc="59">
                <a:latin typeface="Tahoma"/>
                <a:cs typeface="Tahoma"/>
              </a:rPr>
              <a:t>I</a:t>
            </a:r>
            <a:r>
              <a:rPr dirty="0" smtClean="0" sz="1000" spc="72">
                <a:latin typeface="Tahoma"/>
                <a:cs typeface="Tahoma"/>
              </a:rPr>
              <a:t>Ç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117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2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01</a:t>
            </a:r>
            <a:r>
              <a:rPr dirty="0" smtClean="0" sz="1000" spc="259">
                <a:latin typeface="Tahoma"/>
                <a:cs typeface="Tahoma"/>
              </a:rPr>
              <a:t> </a:t>
            </a:r>
            <a:r>
              <a:rPr dirty="0" smtClean="0" sz="1000" spc="83">
                <a:latin typeface="Tahoma"/>
                <a:cs typeface="Tahoma"/>
              </a:rPr>
              <a:t>Q</a:t>
            </a:r>
            <a:r>
              <a:rPr dirty="0" smtClean="0" sz="1000" spc="72">
                <a:latin typeface="Tahoma"/>
                <a:cs typeface="Tahoma"/>
              </a:rPr>
              <a:t>U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80">
                <a:latin typeface="Tahoma"/>
                <a:cs typeface="Tahoma"/>
              </a:rPr>
              <a:t>D</a:t>
            </a:r>
            <a:r>
              <a:rPr dirty="0" smtClean="0" sz="1000" spc="73">
                <a:latin typeface="Tahoma"/>
                <a:cs typeface="Tahoma"/>
              </a:rPr>
              <a:t>R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86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P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64">
                <a:latin typeface="Tahoma"/>
                <a:cs typeface="Tahoma"/>
              </a:rPr>
              <a:t>L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S</a:t>
            </a:r>
            <a:r>
              <a:rPr dirty="0" smtClean="0" sz="1000" spc="88">
                <a:latin typeface="Tahoma"/>
                <a:cs typeface="Tahoma"/>
              </a:rPr>
              <a:t>P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68">
                <a:latin typeface="Tahoma"/>
                <a:cs typeface="Tahoma"/>
              </a:rPr>
              <a:t>T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70">
                <a:latin typeface="Tahoma"/>
                <a:cs typeface="Tahoma"/>
              </a:rPr>
              <a:t>V</a:t>
            </a:r>
            <a:r>
              <a:rPr dirty="0" smtClean="0" sz="1000" spc="87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,</a:t>
            </a:r>
            <a:r>
              <a:rPr dirty="0" smtClean="0" sz="1000" spc="161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5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ixo</a:t>
            </a:r>
            <a:r>
              <a:rPr dirty="0" smtClean="0" sz="1000" spc="8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lis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-4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di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ts val="1165"/>
              </a:lnSpc>
            </a:pPr>
            <a:r>
              <a:rPr dirty="0" smtClean="0" sz="1000" spc="25">
                <a:latin typeface="Tahoma"/>
                <a:cs typeface="Tahoma"/>
              </a:rPr>
              <a:t>U</a:t>
            </a:r>
            <a:r>
              <a:rPr dirty="0" smtClean="0" sz="1000" spc="25">
                <a:latin typeface="Tahoma"/>
                <a:cs typeface="Tahoma"/>
              </a:rPr>
              <a:t>n</a:t>
            </a:r>
            <a:r>
              <a:rPr dirty="0" smtClean="0" sz="1000" spc="25">
                <a:latin typeface="Tahoma"/>
                <a:cs typeface="Tahoma"/>
              </a:rPr>
              <a:t>id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de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d</a:t>
            </a:r>
            <a:r>
              <a:rPr dirty="0" smtClean="0" sz="1000" spc="25">
                <a:latin typeface="Tahoma"/>
                <a:cs typeface="Tahoma"/>
              </a:rPr>
              <a:t>o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M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c</a:t>
            </a:r>
            <a:r>
              <a:rPr dirty="0" smtClean="0" sz="1000" spc="25">
                <a:latin typeface="Tahoma"/>
                <a:cs typeface="Tahoma"/>
              </a:rPr>
              <a:t>k</a:t>
            </a:r>
            <a:r>
              <a:rPr dirty="0" smtClean="0" sz="1000" spc="25">
                <a:latin typeface="Tahoma"/>
                <a:cs typeface="Tahoma"/>
              </a:rPr>
              <a:t>e</a:t>
            </a:r>
            <a:r>
              <a:rPr dirty="0" smtClean="0" sz="1000" spc="25">
                <a:latin typeface="Tahoma"/>
                <a:cs typeface="Tahoma"/>
              </a:rPr>
              <a:t>n</a:t>
            </a:r>
            <a:r>
              <a:rPr dirty="0" smtClean="0" sz="1000" spc="25">
                <a:latin typeface="Tahoma"/>
                <a:cs typeface="Tahoma"/>
              </a:rPr>
              <a:t>z</a:t>
            </a:r>
            <a:r>
              <a:rPr dirty="0" smtClean="0" sz="1000" spc="25">
                <a:latin typeface="Tahoma"/>
                <a:cs typeface="Tahoma"/>
              </a:rPr>
              <a:t>ie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E</a:t>
            </a:r>
            <a:r>
              <a:rPr dirty="0" smtClean="0" sz="1000" spc="25">
                <a:latin typeface="Tahoma"/>
                <a:cs typeface="Tahoma"/>
              </a:rPr>
              <a:t>s</a:t>
            </a:r>
            <a:r>
              <a:rPr dirty="0" smtClean="0" sz="1000" spc="25">
                <a:latin typeface="Tahoma"/>
                <a:cs typeface="Tahoma"/>
              </a:rPr>
              <a:t>por</a:t>
            </a:r>
            <a:r>
              <a:rPr dirty="0" smtClean="0" sz="1000" spc="25">
                <a:latin typeface="Tahoma"/>
                <a:cs typeface="Tahoma"/>
              </a:rPr>
              <a:t>t</a:t>
            </a:r>
            <a:r>
              <a:rPr dirty="0" smtClean="0" sz="1000" spc="25">
                <a:latin typeface="Tahoma"/>
                <a:cs typeface="Tahoma"/>
              </a:rPr>
              <a:t>e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C</a:t>
            </a:r>
            <a:r>
              <a:rPr dirty="0" smtClean="0" sz="1000" spc="25">
                <a:latin typeface="Tahoma"/>
                <a:cs typeface="Tahoma"/>
              </a:rPr>
              <a:t>l</a:t>
            </a:r>
            <a:r>
              <a:rPr dirty="0" smtClean="0" sz="1000" spc="25">
                <a:latin typeface="Tahoma"/>
                <a:cs typeface="Tahoma"/>
              </a:rPr>
              <a:t>u</a:t>
            </a:r>
            <a:r>
              <a:rPr dirty="0" smtClean="0" sz="1000" spc="25">
                <a:latin typeface="Tahoma"/>
                <a:cs typeface="Tahoma"/>
              </a:rPr>
              <a:t>be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lo</a:t>
            </a:r>
            <a:r>
              <a:rPr dirty="0" smtClean="0" sz="1000" spc="25">
                <a:latin typeface="Tahoma"/>
                <a:cs typeface="Tahoma"/>
              </a:rPr>
              <a:t>c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liz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da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n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R</a:t>
            </a:r>
            <a:r>
              <a:rPr dirty="0" smtClean="0" sz="1000" spc="25">
                <a:latin typeface="Tahoma"/>
                <a:cs typeface="Tahoma"/>
              </a:rPr>
              <a:t>u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C</a:t>
            </a:r>
            <a:r>
              <a:rPr dirty="0" smtClean="0" sz="1000" spc="25">
                <a:latin typeface="Tahoma"/>
                <a:cs typeface="Tahoma"/>
              </a:rPr>
              <a:t>o</a:t>
            </a:r>
            <a:r>
              <a:rPr dirty="0" smtClean="0" sz="1000" spc="25">
                <a:latin typeface="Tahoma"/>
                <a:cs typeface="Tahoma"/>
              </a:rPr>
              <a:t>n</a:t>
            </a:r>
            <a:r>
              <a:rPr dirty="0" smtClean="0" sz="1000" spc="25">
                <a:latin typeface="Tahoma"/>
                <a:cs typeface="Tahoma"/>
              </a:rPr>
              <a:t>g</a:t>
            </a:r>
            <a:r>
              <a:rPr dirty="0" smtClean="0" sz="1000" spc="25">
                <a:latin typeface="Tahoma"/>
                <a:cs typeface="Tahoma"/>
              </a:rPr>
              <a:t>o</a:t>
            </a:r>
            <a:r>
              <a:rPr dirty="0" smtClean="0" sz="1000" spc="25">
                <a:latin typeface="Tahoma"/>
                <a:cs typeface="Tahoma"/>
              </a:rPr>
              <a:t>n</a:t>
            </a:r>
            <a:r>
              <a:rPr dirty="0" smtClean="0" sz="1000" spc="25">
                <a:latin typeface="Tahoma"/>
                <a:cs typeface="Tahoma"/>
              </a:rPr>
              <a:t>h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s</a:t>
            </a:r>
            <a:r>
              <a:rPr dirty="0" smtClean="0" sz="1000" spc="25">
                <a:latin typeface="Tahoma"/>
                <a:cs typeface="Tahoma"/>
              </a:rPr>
              <a:t>,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n</a:t>
            </a:r>
            <a:r>
              <a:rPr dirty="0" smtClean="0" sz="1000" spc="25">
                <a:latin typeface="Tahoma"/>
                <a:cs typeface="Tahoma"/>
              </a:rPr>
              <a:t>.º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4</a:t>
            </a:r>
            <a:r>
              <a:rPr dirty="0" smtClean="0" sz="1000" spc="25">
                <a:latin typeface="Tahoma"/>
                <a:cs typeface="Tahoma"/>
              </a:rPr>
              <a:t>5</a:t>
            </a:r>
            <a:r>
              <a:rPr dirty="0" smtClean="0" sz="1000" spc="25">
                <a:latin typeface="Tahoma"/>
                <a:cs typeface="Tahoma"/>
              </a:rPr>
              <a:t>0</a:t>
            </a:r>
            <a:r>
              <a:rPr dirty="0" smtClean="0" sz="1000" spc="25">
                <a:latin typeface="Tahoma"/>
                <a:cs typeface="Tahoma"/>
              </a:rPr>
              <a:t>,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B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irro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S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n</a:t>
            </a:r>
            <a:r>
              <a:rPr dirty="0" smtClean="0" sz="1000" spc="25">
                <a:latin typeface="Tahoma"/>
                <a:cs typeface="Tahoma"/>
              </a:rPr>
              <a:t>t</a:t>
            </a:r>
            <a:r>
              <a:rPr dirty="0" smtClean="0" sz="1000" spc="25">
                <a:latin typeface="Tahoma"/>
                <a:cs typeface="Tahoma"/>
              </a:rPr>
              <a:t>o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n</a:t>
            </a:r>
            <a:r>
              <a:rPr dirty="0" smtClean="0" sz="1000" spc="25">
                <a:latin typeface="Tahoma"/>
                <a:cs typeface="Tahoma"/>
              </a:rPr>
              <a:t>t</a:t>
            </a:r>
            <a:r>
              <a:rPr dirty="0" smtClean="0" sz="1000" spc="25">
                <a:latin typeface="Tahoma"/>
                <a:cs typeface="Tahoma"/>
              </a:rPr>
              <a:t>ô</a:t>
            </a:r>
            <a:r>
              <a:rPr dirty="0" smtClean="0" sz="1000" spc="25">
                <a:latin typeface="Tahoma"/>
                <a:cs typeface="Tahoma"/>
              </a:rPr>
              <a:t>n</a:t>
            </a:r>
            <a:r>
              <a:rPr dirty="0" smtClean="0" sz="1000" spc="25">
                <a:latin typeface="Tahoma"/>
                <a:cs typeface="Tahoma"/>
              </a:rPr>
              <a:t>i</a:t>
            </a:r>
            <a:r>
              <a:rPr dirty="0" smtClean="0" sz="1000" spc="25">
                <a:latin typeface="Tahoma"/>
                <a:cs typeface="Tahoma"/>
              </a:rPr>
              <a:t>o</a:t>
            </a:r>
            <a:r>
              <a:rPr dirty="0" smtClean="0" sz="1000" spc="25">
                <a:latin typeface="Tahoma"/>
                <a:cs typeface="Tahoma"/>
              </a:rPr>
              <a:t>,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C</a:t>
            </a:r>
            <a:r>
              <a:rPr dirty="0" smtClean="0" sz="1000" spc="25">
                <a:latin typeface="Tahoma"/>
                <a:cs typeface="Tahoma"/>
              </a:rPr>
              <a:t>E</a:t>
            </a:r>
            <a:r>
              <a:rPr dirty="0" smtClean="0" sz="1000" spc="25">
                <a:latin typeface="Tahoma"/>
                <a:cs typeface="Tahoma"/>
              </a:rPr>
              <a:t>P</a:t>
            </a:r>
            <a:endParaRPr sz="1000">
              <a:latin typeface="Tahoma"/>
              <a:cs typeface="Tahoma"/>
            </a:endParaRPr>
          </a:p>
          <a:p>
            <a:pPr marL="12700" marR="18578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3</a:t>
            </a:r>
            <a:r>
              <a:rPr dirty="0" smtClean="0" sz="1000" spc="-1">
                <a:latin typeface="Tahoma"/>
                <a:cs typeface="Tahoma"/>
              </a:rPr>
              <a:t>0</a:t>
            </a:r>
            <a:r>
              <a:rPr dirty="0" smtClean="0" sz="1000" spc="-1">
                <a:latin typeface="Tahoma"/>
                <a:cs typeface="Tahoma"/>
              </a:rPr>
              <a:t>.</a:t>
            </a:r>
            <a:r>
              <a:rPr dirty="0" smtClean="0" sz="1000" spc="-1">
                <a:latin typeface="Tahoma"/>
                <a:cs typeface="Tahoma"/>
              </a:rPr>
              <a:t>3</a:t>
            </a:r>
            <a:r>
              <a:rPr dirty="0" smtClean="0" sz="1000" spc="-1">
                <a:latin typeface="Tahoma"/>
                <a:cs typeface="Tahoma"/>
              </a:rPr>
              <a:t>3</a:t>
            </a:r>
            <a:r>
              <a:rPr dirty="0" smtClean="0" sz="1000" spc="-1">
                <a:latin typeface="Tahoma"/>
                <a:cs typeface="Tahoma"/>
              </a:rPr>
              <a:t>0</a:t>
            </a:r>
            <a:r>
              <a:rPr dirty="0" smtClean="0" sz="1000" spc="-1">
                <a:latin typeface="Tahoma"/>
                <a:cs typeface="Tahoma"/>
              </a:rPr>
              <a:t>-</a:t>
            </a:r>
            <a:r>
              <a:rPr dirty="0" smtClean="0" sz="1000" spc="-1">
                <a:latin typeface="Tahoma"/>
                <a:cs typeface="Tahoma"/>
              </a:rPr>
              <a:t>1</a:t>
            </a:r>
            <a:r>
              <a:rPr dirty="0" smtClean="0" sz="1000" spc="-1">
                <a:latin typeface="Tahoma"/>
                <a:cs typeface="Tahoma"/>
              </a:rPr>
              <a:t>0</a:t>
            </a:r>
            <a:r>
              <a:rPr dirty="0" smtClean="0" sz="1000" spc="-1">
                <a:latin typeface="Tahoma"/>
                <a:cs typeface="Tahoma"/>
              </a:rPr>
              <a:t>0</a:t>
            </a:r>
            <a:r>
              <a:rPr dirty="0" smtClean="0" sz="1000" spc="-1">
                <a:latin typeface="Tahoma"/>
                <a:cs typeface="Tahoma"/>
              </a:rPr>
              <a:t>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B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lo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H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ri</a:t>
            </a:r>
            <a:r>
              <a:rPr dirty="0" smtClean="0" sz="1000" spc="-1">
                <a:latin typeface="Tahoma"/>
                <a:cs typeface="Tahoma"/>
              </a:rPr>
              <a:t>z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–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G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06625" y="4811058"/>
            <a:ext cx="5386167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5">
                <a:latin typeface="Tahoma"/>
                <a:cs typeface="Tahoma"/>
              </a:rPr>
              <a:t>3</a:t>
            </a:r>
            <a:r>
              <a:rPr dirty="0" smtClean="0" sz="1000" spc="5">
                <a:latin typeface="Tahoma"/>
                <a:cs typeface="Tahoma"/>
              </a:rPr>
              <a:t>.</a:t>
            </a:r>
            <a:r>
              <a:rPr dirty="0" smtClean="0" sz="1000" spc="5">
                <a:latin typeface="Tahoma"/>
                <a:cs typeface="Tahoma"/>
              </a:rPr>
              <a:t>2</a:t>
            </a:r>
            <a:r>
              <a:rPr dirty="0" smtClean="0" sz="1000" spc="5">
                <a:latin typeface="Tahoma"/>
                <a:cs typeface="Tahoma"/>
              </a:rPr>
              <a:t>.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pr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sa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v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rá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v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propos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p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ra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sp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do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sp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f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ç</a:t>
            </a:r>
            <a:r>
              <a:rPr dirty="0" smtClean="0" sz="1000" spc="5">
                <a:latin typeface="Tahoma"/>
                <a:cs typeface="Tahoma"/>
              </a:rPr>
              <a:t>õ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X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06625" y="5117382"/>
            <a:ext cx="6165178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2">
                <a:latin typeface="Tahoma"/>
                <a:cs typeface="Tahoma"/>
              </a:rPr>
              <a:t>3</a:t>
            </a:r>
            <a:r>
              <a:rPr dirty="0" smtClean="0" sz="1000" spc="22">
                <a:latin typeface="Tahoma"/>
                <a:cs typeface="Tahoma"/>
              </a:rPr>
              <a:t>.</a:t>
            </a:r>
            <a:r>
              <a:rPr dirty="0" smtClean="0" sz="1000" spc="22">
                <a:latin typeface="Tahoma"/>
                <a:cs typeface="Tahoma"/>
              </a:rPr>
              <a:t>3</a:t>
            </a:r>
            <a:r>
              <a:rPr dirty="0" smtClean="0" sz="1000" spc="22">
                <a:latin typeface="Tahoma"/>
                <a:cs typeface="Tahoma"/>
              </a:rPr>
              <a:t>.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q</a:t>
            </a:r>
            <a:r>
              <a:rPr dirty="0" smtClean="0" sz="1000" spc="22">
                <a:latin typeface="Tahoma"/>
                <a:cs typeface="Tahoma"/>
              </a:rPr>
              <a:t>u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dra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s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rá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n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22">
                <a:latin typeface="Tahoma"/>
                <a:cs typeface="Tahoma"/>
              </a:rPr>
              <a:t>r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g</a:t>
            </a:r>
            <a:r>
              <a:rPr dirty="0" smtClean="0" sz="1000" spc="22">
                <a:latin typeface="Tahoma"/>
                <a:cs typeface="Tahoma"/>
              </a:rPr>
              <a:t>u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pi</a:t>
            </a:r>
            <a:r>
              <a:rPr dirty="0" smtClean="0" sz="1000" spc="22">
                <a:latin typeface="Tahoma"/>
                <a:cs typeface="Tahoma"/>
              </a:rPr>
              <a:t>n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da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c</a:t>
            </a:r>
            <a:r>
              <a:rPr dirty="0" smtClean="0" sz="1000" spc="22">
                <a:latin typeface="Tahoma"/>
                <a:cs typeface="Tahoma"/>
              </a:rPr>
              <a:t>om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s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d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v</a:t>
            </a:r>
            <a:r>
              <a:rPr dirty="0" smtClean="0" sz="1000" spc="22">
                <a:latin typeface="Tahoma"/>
                <a:cs typeface="Tahoma"/>
              </a:rPr>
              <a:t>id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s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m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r</a:t>
            </a:r>
            <a:r>
              <a:rPr dirty="0" smtClean="0" sz="1000" spc="22">
                <a:latin typeface="Tahoma"/>
                <a:cs typeface="Tahoma"/>
              </a:rPr>
              <a:t>c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ç</a:t>
            </a:r>
            <a:r>
              <a:rPr dirty="0" smtClean="0" sz="1000" spc="22">
                <a:latin typeface="Tahoma"/>
                <a:cs typeface="Tahoma"/>
              </a:rPr>
              <a:t>õ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s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o</a:t>
            </a:r>
            <a:r>
              <a:rPr dirty="0" smtClean="0" sz="1000" spc="22">
                <a:latin typeface="Tahoma"/>
                <a:cs typeface="Tahoma"/>
              </a:rPr>
              <a:t>f</a:t>
            </a:r>
            <a:r>
              <a:rPr dirty="0" smtClean="0" sz="1000" spc="22">
                <a:latin typeface="Tahoma"/>
                <a:cs typeface="Tahoma"/>
              </a:rPr>
              <a:t>i</a:t>
            </a:r>
            <a:r>
              <a:rPr dirty="0" smtClean="0" sz="1000" spc="22">
                <a:latin typeface="Tahoma"/>
                <a:cs typeface="Tahoma"/>
              </a:rPr>
              <a:t>c</a:t>
            </a:r>
            <a:r>
              <a:rPr dirty="0" smtClean="0" sz="1000" spc="22">
                <a:latin typeface="Tahoma"/>
                <a:cs typeface="Tahoma"/>
              </a:rPr>
              <a:t>i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is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i</a:t>
            </a:r>
            <a:r>
              <a:rPr dirty="0" smtClean="0" sz="1000" spc="22">
                <a:latin typeface="Tahoma"/>
                <a:cs typeface="Tahoma"/>
              </a:rPr>
              <a:t>n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r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n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s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s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m</a:t>
            </a:r>
            <a:r>
              <a:rPr dirty="0" smtClean="0" sz="1000" spc="22">
                <a:latin typeface="Tahoma"/>
                <a:cs typeface="Tahoma"/>
              </a:rPr>
              <a:t>od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lid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d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s.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  <a:p>
            <a:pPr marL="12705" marR="8997" indent="0">
              <a:lnSpc>
                <a:spcPts val="1200"/>
              </a:lnSpc>
              <a:spcBef>
                <a:spcPts val="48"/>
              </a:spcBef>
            </a:pPr>
            <a:r>
              <a:rPr dirty="0" smtClean="0" sz="1000" spc="4">
                <a:latin typeface="Tahoma"/>
                <a:cs typeface="Tahoma"/>
              </a:rPr>
              <a:t>á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10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9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12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108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olorida</a:t>
            </a:r>
            <a:r>
              <a:rPr dirty="0" smtClean="0" sz="1000" spc="10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2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l,</a:t>
            </a:r>
            <a:r>
              <a:rPr dirty="0" smtClean="0" sz="1000" spc="9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9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3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á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95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spor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86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9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y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10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 u="sng">
                <a:latin typeface="Tahoma"/>
                <a:cs typeface="Tahoma"/>
              </a:rPr>
              <a:t>a</a:t>
            </a:r>
            <a:r>
              <a:rPr dirty="0" smtClean="0" sz="1000" spc="0" u="sng">
                <a:latin typeface="Tahoma"/>
                <a:cs typeface="Tahoma"/>
              </a:rPr>
              <a:t>p</a:t>
            </a:r>
            <a:r>
              <a:rPr dirty="0" smtClean="0" sz="1000" spc="0" u="sng">
                <a:latin typeface="Tahoma"/>
                <a:cs typeface="Tahoma"/>
              </a:rPr>
              <a:t>ó</a:t>
            </a:r>
            <a:r>
              <a:rPr dirty="0" smtClean="0" sz="1000" spc="0" u="sng">
                <a:latin typeface="Tahoma"/>
                <a:cs typeface="Tahoma"/>
              </a:rPr>
              <a:t>s</a:t>
            </a:r>
            <a:r>
              <a:rPr dirty="0" smtClean="0" sz="1000" spc="-28" u="sng">
                <a:latin typeface="Tahoma"/>
                <a:cs typeface="Tahoma"/>
              </a:rPr>
              <a:t> </a:t>
            </a:r>
            <a:r>
              <a:rPr dirty="0" smtClean="0" sz="1000" spc="-4" u="sng">
                <a:latin typeface="Tahoma"/>
                <a:cs typeface="Tahoma"/>
              </a:rPr>
              <a:t>f</a:t>
            </a:r>
            <a:r>
              <a:rPr dirty="0" smtClean="0" sz="1000" spc="4" u="sng">
                <a:latin typeface="Tahoma"/>
                <a:cs typeface="Tahoma"/>
              </a:rPr>
              <a:t>e</a:t>
            </a:r>
            <a:r>
              <a:rPr dirty="0" smtClean="0" sz="1000" spc="9" u="sng">
                <a:latin typeface="Tahoma"/>
                <a:cs typeface="Tahoma"/>
              </a:rPr>
              <a:t>c</a:t>
            </a:r>
            <a:r>
              <a:rPr dirty="0" smtClean="0" sz="1000" spc="-4" u="sng">
                <a:latin typeface="Tahoma"/>
                <a:cs typeface="Tahoma"/>
              </a:rPr>
              <a:t>h</a:t>
            </a:r>
            <a:r>
              <a:rPr dirty="0" smtClean="0" sz="1000" spc="4" u="sng">
                <a:latin typeface="Tahoma"/>
                <a:cs typeface="Tahoma"/>
              </a:rPr>
              <a:t>a</a:t>
            </a:r>
            <a:r>
              <a:rPr dirty="0" smtClean="0" sz="1000" spc="4" u="sng">
                <a:latin typeface="Tahoma"/>
                <a:cs typeface="Tahoma"/>
              </a:rPr>
              <a:t>m</a:t>
            </a:r>
            <a:r>
              <a:rPr dirty="0" smtClean="0" sz="1000" spc="4" u="sng">
                <a:latin typeface="Tahoma"/>
                <a:cs typeface="Tahoma"/>
              </a:rPr>
              <a:t>e</a:t>
            </a:r>
            <a:r>
              <a:rPr dirty="0" smtClean="0" sz="1000" spc="-4" u="sng">
                <a:latin typeface="Tahoma"/>
                <a:cs typeface="Tahoma"/>
              </a:rPr>
              <a:t>n</a:t>
            </a:r>
            <a:r>
              <a:rPr dirty="0" smtClean="0" sz="1000" spc="4" u="sng">
                <a:latin typeface="Tahoma"/>
                <a:cs typeface="Tahoma"/>
              </a:rPr>
              <a:t>t</a:t>
            </a:r>
            <a:r>
              <a:rPr dirty="0" smtClean="0" sz="1000" spc="0" u="sng">
                <a:latin typeface="Tahoma"/>
                <a:cs typeface="Tahoma"/>
              </a:rPr>
              <a:t>o</a:t>
            </a:r>
            <a:r>
              <a:rPr dirty="0" smtClean="0" sz="1000" spc="-59" u="sng">
                <a:latin typeface="Tahoma"/>
                <a:cs typeface="Tahoma"/>
              </a:rPr>
              <a:t> </a:t>
            </a:r>
            <a:r>
              <a:rPr dirty="0" smtClean="0" sz="1000" spc="0" u="sng">
                <a:latin typeface="Tahoma"/>
                <a:cs typeface="Tahoma"/>
              </a:rPr>
              <a:t>d</a:t>
            </a:r>
            <a:r>
              <a:rPr dirty="0" smtClean="0" sz="1000" spc="0" u="sng">
                <a:latin typeface="Tahoma"/>
                <a:cs typeface="Tahoma"/>
              </a:rPr>
              <a:t>o</a:t>
            </a:r>
            <a:r>
              <a:rPr dirty="0" smtClean="0" sz="1000" spc="-4" u="sng">
                <a:latin typeface="Tahoma"/>
                <a:cs typeface="Tahoma"/>
              </a:rPr>
              <a:t> </a:t>
            </a:r>
            <a:r>
              <a:rPr dirty="0" smtClean="0" sz="1000" spc="0" u="sng">
                <a:latin typeface="Tahoma"/>
                <a:cs typeface="Tahoma"/>
              </a:rPr>
              <a:t>p</a:t>
            </a:r>
            <a:r>
              <a:rPr dirty="0" smtClean="0" sz="1000" spc="0" u="sng">
                <a:latin typeface="Tahoma"/>
                <a:cs typeface="Tahoma"/>
              </a:rPr>
              <a:t>r</a:t>
            </a:r>
            <a:r>
              <a:rPr dirty="0" smtClean="0" sz="1000" spc="0" u="sng">
                <a:latin typeface="Tahoma"/>
                <a:cs typeface="Tahoma"/>
              </a:rPr>
              <a:t>o</a:t>
            </a:r>
            <a:r>
              <a:rPr dirty="0" smtClean="0" sz="1000" spc="9" u="sng">
                <a:latin typeface="Tahoma"/>
                <a:cs typeface="Tahoma"/>
              </a:rPr>
              <a:t>c</a:t>
            </a:r>
            <a:r>
              <a:rPr dirty="0" smtClean="0" sz="1000" spc="4" u="sng">
                <a:latin typeface="Tahoma"/>
                <a:cs typeface="Tahoma"/>
              </a:rPr>
              <a:t>e</a:t>
            </a:r>
            <a:r>
              <a:rPr dirty="0" smtClean="0" sz="1000" spc="0" u="sng">
                <a:latin typeface="Tahoma"/>
                <a:cs typeface="Tahoma"/>
              </a:rPr>
              <a:t>s</a:t>
            </a:r>
            <a:r>
              <a:rPr dirty="0" smtClean="0" sz="1000" spc="0" u="sng">
                <a:latin typeface="Tahoma"/>
                <a:cs typeface="Tahoma"/>
              </a:rPr>
              <a:t>s</a:t>
            </a:r>
            <a:r>
              <a:rPr dirty="0" smtClean="0" sz="1000" spc="0" u="sng">
                <a:latin typeface="Tahoma"/>
                <a:cs typeface="Tahoma"/>
              </a:rPr>
              <a:t>o</a:t>
            </a:r>
            <a:r>
              <a:rPr dirty="0" smtClean="0" sz="1000" spc="-46" u="sng">
                <a:latin typeface="Tahoma"/>
                <a:cs typeface="Tahoma"/>
              </a:rPr>
              <a:t> </a:t>
            </a:r>
            <a:r>
              <a:rPr dirty="0" smtClean="0" sz="1000" spc="0" u="sng">
                <a:latin typeface="Tahoma"/>
                <a:cs typeface="Tahoma"/>
              </a:rPr>
              <a:t>d</a:t>
            </a:r>
            <a:r>
              <a:rPr dirty="0" smtClean="0" sz="1000" spc="0" u="sng">
                <a:latin typeface="Tahoma"/>
                <a:cs typeface="Tahoma"/>
              </a:rPr>
              <a:t>e</a:t>
            </a:r>
            <a:r>
              <a:rPr dirty="0" smtClean="0" sz="1000" spc="-13" u="sng">
                <a:latin typeface="Tahoma"/>
                <a:cs typeface="Tahoma"/>
              </a:rPr>
              <a:t> </a:t>
            </a:r>
            <a:r>
              <a:rPr dirty="0" smtClean="0" sz="1000" spc="-4" u="sng">
                <a:latin typeface="Tahoma"/>
                <a:cs typeface="Tahoma"/>
              </a:rPr>
              <a:t>c</a:t>
            </a:r>
            <a:r>
              <a:rPr dirty="0" smtClean="0" sz="1000" spc="0" u="sng">
                <a:latin typeface="Tahoma"/>
                <a:cs typeface="Tahoma"/>
              </a:rPr>
              <a:t>o</a:t>
            </a:r>
            <a:r>
              <a:rPr dirty="0" smtClean="0" sz="1000" spc="14" u="sng">
                <a:latin typeface="Tahoma"/>
                <a:cs typeface="Tahoma"/>
              </a:rPr>
              <a:t>m</a:t>
            </a:r>
            <a:r>
              <a:rPr dirty="0" smtClean="0" sz="1000" spc="0" u="sng">
                <a:latin typeface="Tahoma"/>
                <a:cs typeface="Tahoma"/>
              </a:rPr>
              <a:t>p</a:t>
            </a:r>
            <a:r>
              <a:rPr dirty="0" smtClean="0" sz="1000" spc="0" u="sng">
                <a:latin typeface="Tahoma"/>
                <a:cs typeface="Tahoma"/>
              </a:rPr>
              <a:t>r</a:t>
            </a:r>
            <a:r>
              <a:rPr dirty="0" smtClean="0" sz="1000" spc="4" u="sng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20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3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piso</a:t>
            </a:r>
            <a:r>
              <a:rPr dirty="0" smtClean="0" sz="1000" spc="24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24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228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ido</a:t>
            </a:r>
            <a:r>
              <a:rPr dirty="0" smtClean="0" sz="1000" spc="20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rá</a:t>
            </a:r>
            <a:r>
              <a:rPr dirty="0" smtClean="0" sz="1000" spc="228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do,</a:t>
            </a:r>
            <a:r>
              <a:rPr dirty="0" smtClean="0" sz="1000" spc="19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23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bs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8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j</a:t>
            </a:r>
            <a:r>
              <a:rPr dirty="0" smtClean="0" sz="1000" spc="0">
                <a:latin typeface="Tahoma"/>
                <a:cs typeface="Tahoma"/>
              </a:rPr>
              <a:t>á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06620" y="5577630"/>
            <a:ext cx="6156579" cy="6121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6" marR="4479" algn="just">
              <a:lnSpc>
                <a:spcPts val="1130"/>
              </a:lnSpc>
            </a:pP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xis</a:t>
            </a:r>
            <a:r>
              <a:rPr dirty="0" smtClean="0" sz="1000" spc="15">
                <a:latin typeface="Tahoma"/>
                <a:cs typeface="Tahoma"/>
              </a:rPr>
              <a:t>t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n</a:t>
            </a:r>
            <a:r>
              <a:rPr dirty="0" smtClean="0" sz="1000" spc="15">
                <a:latin typeface="Tahoma"/>
                <a:cs typeface="Tahoma"/>
              </a:rPr>
              <a:t>t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n</a:t>
            </a:r>
            <a:r>
              <a:rPr dirty="0" smtClean="0" sz="1000" spc="15">
                <a:latin typeface="Tahoma"/>
                <a:cs typeface="Tahoma"/>
              </a:rPr>
              <a:t>o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m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s</a:t>
            </a:r>
            <a:r>
              <a:rPr dirty="0" smtClean="0" sz="1000" spc="15">
                <a:latin typeface="Tahoma"/>
                <a:cs typeface="Tahoma"/>
              </a:rPr>
              <a:t>m</a:t>
            </a:r>
            <a:r>
              <a:rPr dirty="0" smtClean="0" sz="1000" spc="15">
                <a:latin typeface="Tahoma"/>
                <a:cs typeface="Tahoma"/>
              </a:rPr>
              <a:t>o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sp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ç</a:t>
            </a:r>
            <a:r>
              <a:rPr dirty="0" smtClean="0" sz="1000" spc="15">
                <a:latin typeface="Tahoma"/>
                <a:cs typeface="Tahoma"/>
              </a:rPr>
              <a:t>o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lo</a:t>
            </a:r>
            <a:r>
              <a:rPr dirty="0" smtClean="0" sz="1000" spc="15">
                <a:latin typeface="Tahoma"/>
                <a:cs typeface="Tahoma"/>
              </a:rPr>
              <a:t>c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liz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do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n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s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d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p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n</a:t>
            </a:r>
            <a:r>
              <a:rPr dirty="0" smtClean="0" sz="1000" spc="15">
                <a:latin typeface="Tahoma"/>
                <a:cs typeface="Tahoma"/>
              </a:rPr>
              <a:t>d</a:t>
            </a:r>
            <a:r>
              <a:rPr dirty="0" smtClean="0" sz="1000" spc="15">
                <a:latin typeface="Tahoma"/>
                <a:cs typeface="Tahoma"/>
              </a:rPr>
              <a:t>ê</a:t>
            </a:r>
            <a:r>
              <a:rPr dirty="0" smtClean="0" sz="1000" spc="15">
                <a:latin typeface="Tahoma"/>
                <a:cs typeface="Tahoma"/>
              </a:rPr>
              <a:t>n</a:t>
            </a:r>
            <a:r>
              <a:rPr dirty="0" smtClean="0" sz="1000" spc="15">
                <a:latin typeface="Tahoma"/>
                <a:cs typeface="Tahoma"/>
              </a:rPr>
              <a:t>c</a:t>
            </a:r>
            <a:r>
              <a:rPr dirty="0" smtClean="0" sz="1000" spc="15">
                <a:latin typeface="Tahoma"/>
                <a:cs typeface="Tahoma"/>
              </a:rPr>
              <a:t>i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s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do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gi</a:t>
            </a:r>
            <a:r>
              <a:rPr dirty="0" smtClean="0" sz="1000" spc="15">
                <a:latin typeface="Tahoma"/>
                <a:cs typeface="Tahoma"/>
              </a:rPr>
              <a:t>n</a:t>
            </a:r>
            <a:r>
              <a:rPr dirty="0" smtClean="0" sz="1000" spc="15">
                <a:latin typeface="Tahoma"/>
                <a:cs typeface="Tahoma"/>
              </a:rPr>
              <a:t>á</a:t>
            </a:r>
            <a:r>
              <a:rPr dirty="0" smtClean="0" sz="1000" spc="15">
                <a:latin typeface="Tahoma"/>
                <a:cs typeface="Tahoma"/>
              </a:rPr>
              <a:t>s</a:t>
            </a:r>
            <a:r>
              <a:rPr dirty="0" smtClean="0" sz="1000" spc="15">
                <a:latin typeface="Tahoma"/>
                <a:cs typeface="Tahoma"/>
              </a:rPr>
              <a:t>i</a:t>
            </a:r>
            <a:r>
              <a:rPr dirty="0" smtClean="0" sz="1000" spc="15">
                <a:latin typeface="Tahoma"/>
                <a:cs typeface="Tahoma"/>
              </a:rPr>
              <a:t>opoli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spor</a:t>
            </a:r>
            <a:r>
              <a:rPr dirty="0" smtClean="0" sz="1000" spc="15">
                <a:latin typeface="Tahoma"/>
                <a:cs typeface="Tahoma"/>
              </a:rPr>
              <a:t>t</a:t>
            </a:r>
            <a:r>
              <a:rPr dirty="0" smtClean="0" sz="1000" spc="15">
                <a:latin typeface="Tahoma"/>
                <a:cs typeface="Tahoma"/>
              </a:rPr>
              <a:t>i</a:t>
            </a:r>
            <a:r>
              <a:rPr dirty="0" smtClean="0" sz="1000" spc="15">
                <a:latin typeface="Tahoma"/>
                <a:cs typeface="Tahoma"/>
              </a:rPr>
              <a:t>v</a:t>
            </a:r>
            <a:r>
              <a:rPr dirty="0" smtClean="0" sz="1000" spc="15">
                <a:latin typeface="Tahoma"/>
                <a:cs typeface="Tahoma"/>
              </a:rPr>
              <a:t>o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do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M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C</a:t>
            </a:r>
            <a:r>
              <a:rPr dirty="0" smtClean="0" sz="1000" spc="15">
                <a:latin typeface="Tahoma"/>
                <a:cs typeface="Tahoma"/>
              </a:rPr>
              <a:t>K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N</a:t>
            </a:r>
            <a:r>
              <a:rPr dirty="0" smtClean="0" sz="1000" spc="15">
                <a:latin typeface="Tahoma"/>
                <a:cs typeface="Tahoma"/>
              </a:rPr>
              <a:t>Z</a:t>
            </a:r>
            <a:r>
              <a:rPr dirty="0" smtClean="0" sz="1000" spc="15">
                <a:latin typeface="Tahoma"/>
                <a:cs typeface="Tahoma"/>
              </a:rPr>
              <a:t>I</a:t>
            </a:r>
            <a:r>
              <a:rPr dirty="0" smtClean="0" sz="1000" spc="15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0" indent="6" algn="just">
              <a:lnSpc>
                <a:spcPct val="100485"/>
              </a:lnSpc>
            </a:pP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60">
                <a:latin typeface="Tahoma"/>
                <a:cs typeface="Tahoma"/>
              </a:rPr>
              <a:t>S</a:t>
            </a:r>
            <a:r>
              <a:rPr dirty="0" smtClean="0" sz="1000" spc="60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56">
                <a:latin typeface="Tahoma"/>
                <a:cs typeface="Tahoma"/>
              </a:rPr>
              <a:t>R</a:t>
            </a:r>
            <a:r>
              <a:rPr dirty="0" smtClean="0" sz="1000" spc="57">
                <a:latin typeface="Tahoma"/>
                <a:cs typeface="Tahoma"/>
              </a:rPr>
              <a:t>T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36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B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56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sob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sp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bilid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-5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-2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der</a:t>
            </a:r>
            <a:r>
              <a:rPr dirty="0" smtClean="0" sz="1000" spc="-23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-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dos</a:t>
            </a:r>
            <a:r>
              <a:rPr dirty="0" smtClean="0" sz="1000" spc="-23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j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s,</a:t>
            </a:r>
            <a:r>
              <a:rPr dirty="0" smtClean="0" sz="1000" spc="-2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se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ss</a:t>
            </a:r>
            <a:r>
              <a:rPr dirty="0" smtClean="0" sz="1000" spc="4">
                <a:latin typeface="Tahoma"/>
                <a:cs typeface="Tahoma"/>
              </a:rPr>
              <a:t>á</a:t>
            </a:r>
            <a:r>
              <a:rPr dirty="0" smtClean="0" sz="1000" spc="0">
                <a:latin typeface="Tahoma"/>
                <a:cs typeface="Tahoma"/>
              </a:rPr>
              <a:t>ri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g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o.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pi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ri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79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74">
                <a:latin typeface="Tahoma"/>
                <a:cs typeface="Tahoma"/>
              </a:rPr>
              <a:t>X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-18">
                <a:latin typeface="Tahoma"/>
                <a:cs typeface="Tahoma"/>
              </a:rPr>
              <a:t> </a:t>
            </a:r>
            <a:r>
              <a:rPr dirty="0" smtClean="0" sz="1000" spc="113">
                <a:latin typeface="Tahoma"/>
                <a:cs typeface="Tahoma"/>
              </a:rPr>
              <a:t>I</a:t>
            </a:r>
            <a:r>
              <a:rPr dirty="0" smtClean="0" sz="1000" spc="-3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06635" y="6344201"/>
            <a:ext cx="1333138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4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2">
                <a:latin typeface="Tahoma"/>
                <a:cs typeface="Tahoma"/>
              </a:rPr>
              <a:t>V</a:t>
            </a:r>
            <a:r>
              <a:rPr dirty="0" smtClean="0" sz="1000" spc="51">
                <a:latin typeface="Tahoma"/>
                <a:cs typeface="Tahoma"/>
              </a:rPr>
              <a:t>I</a:t>
            </a:r>
            <a:r>
              <a:rPr dirty="0" smtClean="0" sz="1000" spc="82">
                <a:latin typeface="Tahoma"/>
                <a:cs typeface="Tahoma"/>
              </a:rPr>
              <a:t>S</a:t>
            </a:r>
            <a:r>
              <a:rPr dirty="0" smtClean="0" sz="1000" spc="51">
                <a:latin typeface="Tahoma"/>
                <a:cs typeface="Tahoma"/>
              </a:rPr>
              <a:t>I</a:t>
            </a:r>
            <a:r>
              <a:rPr dirty="0" smtClean="0" sz="1000" spc="86">
                <a:latin typeface="Tahoma"/>
                <a:cs typeface="Tahoma"/>
              </a:rPr>
              <a:t>T</a:t>
            </a:r>
            <a:r>
              <a:rPr dirty="0" smtClean="0" sz="1000" spc="82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C</a:t>
            </a:r>
            <a:r>
              <a:rPr dirty="0" smtClean="0" sz="1000" spc="107">
                <a:latin typeface="Tahoma"/>
                <a:cs typeface="Tahoma"/>
              </a:rPr>
              <a:t>N</a:t>
            </a:r>
            <a:r>
              <a:rPr dirty="0" smtClean="0" sz="1000" spc="103">
                <a:latin typeface="Tahoma"/>
                <a:cs typeface="Tahoma"/>
              </a:rPr>
              <a:t>I</a:t>
            </a:r>
            <a:r>
              <a:rPr dirty="0" smtClean="0" sz="1000" spc="54">
                <a:latin typeface="Tahoma"/>
                <a:cs typeface="Tahoma"/>
              </a:rPr>
              <a:t>C</a:t>
            </a:r>
            <a:r>
              <a:rPr dirty="0" smtClean="0" sz="1000" spc="76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06628" y="6650525"/>
            <a:ext cx="6158987" cy="7645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6" marR="6886" algn="just">
              <a:lnSpc>
                <a:spcPts val="1130"/>
              </a:lnSpc>
            </a:pPr>
            <a:r>
              <a:rPr dirty="0" smtClean="0" sz="1000" spc="51">
                <a:latin typeface="Tahoma"/>
                <a:cs typeface="Tahoma"/>
              </a:rPr>
              <a:t>4</a:t>
            </a:r>
            <a:r>
              <a:rPr dirty="0" smtClean="0" sz="1000" spc="51">
                <a:latin typeface="Tahoma"/>
                <a:cs typeface="Tahoma"/>
              </a:rPr>
              <a:t>.</a:t>
            </a:r>
            <a:r>
              <a:rPr dirty="0" smtClean="0" sz="1000" spc="51">
                <a:latin typeface="Tahoma"/>
                <a:cs typeface="Tahoma"/>
              </a:rPr>
              <a:t>1</a:t>
            </a:r>
            <a:r>
              <a:rPr dirty="0" smtClean="0" sz="1000" spc="51">
                <a:latin typeface="Tahoma"/>
                <a:cs typeface="Tahoma"/>
              </a:rPr>
              <a:t>.</a:t>
            </a:r>
            <a:r>
              <a:rPr dirty="0" smtClean="0" sz="1000" spc="51">
                <a:latin typeface="Tahoma"/>
                <a:cs typeface="Tahoma"/>
              </a:rPr>
              <a:t>A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v</a:t>
            </a:r>
            <a:r>
              <a:rPr dirty="0" smtClean="0" sz="1000" spc="51">
                <a:latin typeface="Tahoma"/>
                <a:cs typeface="Tahoma"/>
              </a:rPr>
              <a:t>i</a:t>
            </a:r>
            <a:r>
              <a:rPr dirty="0" smtClean="0" sz="1000" spc="51">
                <a:latin typeface="Tahoma"/>
                <a:cs typeface="Tahoma"/>
              </a:rPr>
              <a:t>s</a:t>
            </a:r>
            <a:r>
              <a:rPr dirty="0" smtClean="0" sz="1000" spc="51">
                <a:latin typeface="Tahoma"/>
                <a:cs typeface="Tahoma"/>
              </a:rPr>
              <a:t>i</a:t>
            </a:r>
            <a:r>
              <a:rPr dirty="0" smtClean="0" sz="1000" spc="51">
                <a:latin typeface="Tahoma"/>
                <a:cs typeface="Tahoma"/>
              </a:rPr>
              <a:t>t</a:t>
            </a:r>
            <a:r>
              <a:rPr dirty="0" smtClean="0" sz="1000" spc="51">
                <a:latin typeface="Tahoma"/>
                <a:cs typeface="Tahoma"/>
              </a:rPr>
              <a:t>a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t</a:t>
            </a:r>
            <a:r>
              <a:rPr dirty="0" smtClean="0" sz="1000" spc="51">
                <a:latin typeface="Tahoma"/>
                <a:cs typeface="Tahoma"/>
              </a:rPr>
              <a:t>é</a:t>
            </a:r>
            <a:r>
              <a:rPr dirty="0" smtClean="0" sz="1000" spc="51">
                <a:latin typeface="Tahoma"/>
                <a:cs typeface="Tahoma"/>
              </a:rPr>
              <a:t>c</a:t>
            </a:r>
            <a:r>
              <a:rPr dirty="0" smtClean="0" sz="1000" spc="51">
                <a:latin typeface="Tahoma"/>
                <a:cs typeface="Tahoma"/>
              </a:rPr>
              <a:t>n</a:t>
            </a:r>
            <a:r>
              <a:rPr dirty="0" smtClean="0" sz="1000" spc="51">
                <a:latin typeface="Tahoma"/>
                <a:cs typeface="Tahoma"/>
              </a:rPr>
              <a:t>i</a:t>
            </a:r>
            <a:r>
              <a:rPr dirty="0" smtClean="0" sz="1000" spc="51">
                <a:latin typeface="Tahoma"/>
                <a:cs typeface="Tahoma"/>
              </a:rPr>
              <a:t>c</a:t>
            </a:r>
            <a:r>
              <a:rPr dirty="0" smtClean="0" sz="1000" spc="51">
                <a:latin typeface="Tahoma"/>
                <a:cs typeface="Tahoma"/>
              </a:rPr>
              <a:t>a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é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f</a:t>
            </a:r>
            <a:r>
              <a:rPr dirty="0" smtClean="0" sz="1000" spc="51">
                <a:latin typeface="Tahoma"/>
                <a:cs typeface="Tahoma"/>
              </a:rPr>
              <a:t>a</a:t>
            </a:r>
            <a:r>
              <a:rPr dirty="0" smtClean="0" sz="1000" spc="51">
                <a:latin typeface="Tahoma"/>
                <a:cs typeface="Tahoma"/>
              </a:rPr>
              <a:t>c</a:t>
            </a:r>
            <a:r>
              <a:rPr dirty="0" smtClean="0" sz="1000" spc="51">
                <a:latin typeface="Tahoma"/>
                <a:cs typeface="Tahoma"/>
              </a:rPr>
              <a:t>u</a:t>
            </a:r>
            <a:r>
              <a:rPr dirty="0" smtClean="0" sz="1000" spc="51">
                <a:latin typeface="Tahoma"/>
                <a:cs typeface="Tahoma"/>
              </a:rPr>
              <a:t>l</a:t>
            </a:r>
            <a:r>
              <a:rPr dirty="0" smtClean="0" sz="1000" spc="51">
                <a:latin typeface="Tahoma"/>
                <a:cs typeface="Tahoma"/>
              </a:rPr>
              <a:t>t</a:t>
            </a:r>
            <a:r>
              <a:rPr dirty="0" smtClean="0" sz="1000" spc="51">
                <a:latin typeface="Tahoma"/>
                <a:cs typeface="Tahoma"/>
              </a:rPr>
              <a:t>a</a:t>
            </a:r>
            <a:r>
              <a:rPr dirty="0" smtClean="0" sz="1000" spc="51">
                <a:latin typeface="Tahoma"/>
                <a:cs typeface="Tahoma"/>
              </a:rPr>
              <a:t>t</a:t>
            </a:r>
            <a:r>
              <a:rPr dirty="0" smtClean="0" sz="1000" spc="51">
                <a:latin typeface="Tahoma"/>
                <a:cs typeface="Tahoma"/>
              </a:rPr>
              <a:t>i</a:t>
            </a:r>
            <a:r>
              <a:rPr dirty="0" smtClean="0" sz="1000" spc="51">
                <a:latin typeface="Tahoma"/>
                <a:cs typeface="Tahoma"/>
              </a:rPr>
              <a:t>v</a:t>
            </a:r>
            <a:r>
              <a:rPr dirty="0" smtClean="0" sz="1000" spc="51">
                <a:latin typeface="Tahoma"/>
                <a:cs typeface="Tahoma"/>
              </a:rPr>
              <a:t>a</a:t>
            </a:r>
            <a:r>
              <a:rPr dirty="0" smtClean="0" sz="1000" spc="51">
                <a:latin typeface="Tahoma"/>
                <a:cs typeface="Tahoma"/>
              </a:rPr>
              <a:t>.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P</a:t>
            </a:r>
            <a:r>
              <a:rPr dirty="0" smtClean="0" sz="1000" spc="51">
                <a:latin typeface="Tahoma"/>
                <a:cs typeface="Tahoma"/>
              </a:rPr>
              <a:t>a</a:t>
            </a:r>
            <a:r>
              <a:rPr dirty="0" smtClean="0" sz="1000" spc="51">
                <a:latin typeface="Tahoma"/>
                <a:cs typeface="Tahoma"/>
              </a:rPr>
              <a:t>ra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a</a:t>
            </a:r>
            <a:r>
              <a:rPr dirty="0" smtClean="0" sz="1000" spc="51">
                <a:latin typeface="Tahoma"/>
                <a:cs typeface="Tahoma"/>
              </a:rPr>
              <a:t>n</a:t>
            </a:r>
            <a:r>
              <a:rPr dirty="0" smtClean="0" sz="1000" spc="51">
                <a:latin typeface="Tahoma"/>
                <a:cs typeface="Tahoma"/>
              </a:rPr>
              <a:t>á</a:t>
            </a:r>
            <a:r>
              <a:rPr dirty="0" smtClean="0" sz="1000" spc="51">
                <a:latin typeface="Tahoma"/>
                <a:cs typeface="Tahoma"/>
              </a:rPr>
              <a:t>lise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da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c</a:t>
            </a:r>
            <a:r>
              <a:rPr dirty="0" smtClean="0" sz="1000" spc="51">
                <a:latin typeface="Tahoma"/>
                <a:cs typeface="Tahoma"/>
              </a:rPr>
              <a:t>o</a:t>
            </a:r>
            <a:r>
              <a:rPr dirty="0" smtClean="0" sz="1000" spc="51">
                <a:latin typeface="Tahoma"/>
                <a:cs typeface="Tahoma"/>
              </a:rPr>
              <a:t>n</a:t>
            </a:r>
            <a:r>
              <a:rPr dirty="0" smtClean="0" sz="1000" spc="51">
                <a:latin typeface="Tahoma"/>
                <a:cs typeface="Tahoma"/>
              </a:rPr>
              <a:t>d</a:t>
            </a:r>
            <a:r>
              <a:rPr dirty="0" smtClean="0" sz="1000" spc="51">
                <a:latin typeface="Tahoma"/>
                <a:cs typeface="Tahoma"/>
              </a:rPr>
              <a:t>i</a:t>
            </a:r>
            <a:r>
              <a:rPr dirty="0" smtClean="0" sz="1000" spc="51">
                <a:latin typeface="Tahoma"/>
                <a:cs typeface="Tahoma"/>
              </a:rPr>
              <a:t>ç</a:t>
            </a:r>
            <a:r>
              <a:rPr dirty="0" smtClean="0" sz="1000" spc="51">
                <a:latin typeface="Tahoma"/>
                <a:cs typeface="Tahoma"/>
              </a:rPr>
              <a:t>ã</a:t>
            </a:r>
            <a:r>
              <a:rPr dirty="0" smtClean="0" sz="1000" spc="51">
                <a:latin typeface="Tahoma"/>
                <a:cs typeface="Tahoma"/>
              </a:rPr>
              <a:t>o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da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q</a:t>
            </a:r>
            <a:r>
              <a:rPr dirty="0" smtClean="0" sz="1000" spc="51">
                <a:latin typeface="Tahoma"/>
                <a:cs typeface="Tahoma"/>
              </a:rPr>
              <a:t>u</a:t>
            </a:r>
            <a:r>
              <a:rPr dirty="0" smtClean="0" sz="1000" spc="51">
                <a:latin typeface="Tahoma"/>
                <a:cs typeface="Tahoma"/>
              </a:rPr>
              <a:t>a</a:t>
            </a:r>
            <a:r>
              <a:rPr dirty="0" smtClean="0" sz="1000" spc="51">
                <a:latin typeface="Tahoma"/>
                <a:cs typeface="Tahoma"/>
              </a:rPr>
              <a:t>dra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j</a:t>
            </a:r>
            <a:r>
              <a:rPr dirty="0" smtClean="0" sz="1000" spc="51">
                <a:latin typeface="Tahoma"/>
                <a:cs typeface="Tahoma"/>
              </a:rPr>
              <a:t>á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e</a:t>
            </a:r>
            <a:r>
              <a:rPr dirty="0" smtClean="0" sz="1000" spc="51">
                <a:latin typeface="Tahoma"/>
                <a:cs typeface="Tahoma"/>
              </a:rPr>
              <a:t>xis</a:t>
            </a:r>
            <a:r>
              <a:rPr dirty="0" smtClean="0" sz="1000" spc="51">
                <a:latin typeface="Tahoma"/>
                <a:cs typeface="Tahoma"/>
              </a:rPr>
              <a:t>t</a:t>
            </a:r>
            <a:r>
              <a:rPr dirty="0" smtClean="0" sz="1000" spc="51">
                <a:latin typeface="Tahoma"/>
                <a:cs typeface="Tahoma"/>
              </a:rPr>
              <a:t>e</a:t>
            </a:r>
            <a:r>
              <a:rPr dirty="0" smtClean="0" sz="1000" spc="51">
                <a:latin typeface="Tahoma"/>
                <a:cs typeface="Tahoma"/>
              </a:rPr>
              <a:t>n</a:t>
            </a:r>
            <a:r>
              <a:rPr dirty="0" smtClean="0" sz="1000" spc="51">
                <a:latin typeface="Tahoma"/>
                <a:cs typeface="Tahoma"/>
              </a:rPr>
              <a:t>t</a:t>
            </a:r>
            <a:r>
              <a:rPr dirty="0" smtClean="0" sz="1000" spc="51">
                <a:latin typeface="Tahoma"/>
                <a:cs typeface="Tahoma"/>
              </a:rPr>
              <a:t>e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n</a:t>
            </a:r>
            <a:r>
              <a:rPr dirty="0" smtClean="0" sz="1000" spc="51">
                <a:latin typeface="Tahoma"/>
                <a:cs typeface="Tahoma"/>
              </a:rPr>
              <a:t>o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M</a:t>
            </a:r>
            <a:r>
              <a:rPr dirty="0" smtClean="0" sz="1000" spc="51">
                <a:latin typeface="Tahoma"/>
                <a:cs typeface="Tahoma"/>
              </a:rPr>
              <a:t>A</a:t>
            </a:r>
            <a:r>
              <a:rPr dirty="0" smtClean="0" sz="1000" spc="51">
                <a:latin typeface="Tahoma"/>
                <a:cs typeface="Tahoma"/>
              </a:rPr>
              <a:t>C</a:t>
            </a:r>
            <a:r>
              <a:rPr dirty="0" smtClean="0" sz="1000" spc="51">
                <a:latin typeface="Tahoma"/>
                <a:cs typeface="Tahoma"/>
              </a:rPr>
              <a:t>K</a:t>
            </a:r>
            <a:r>
              <a:rPr dirty="0" smtClean="0" sz="1000" spc="51">
                <a:latin typeface="Tahoma"/>
                <a:cs typeface="Tahoma"/>
              </a:rPr>
              <a:t>E</a:t>
            </a:r>
            <a:r>
              <a:rPr dirty="0" smtClean="0" sz="1000" spc="51">
                <a:latin typeface="Tahoma"/>
                <a:cs typeface="Tahoma"/>
              </a:rPr>
              <a:t>N</a:t>
            </a:r>
            <a:r>
              <a:rPr dirty="0" smtClean="0" sz="1000" spc="51">
                <a:latin typeface="Tahoma"/>
                <a:cs typeface="Tahoma"/>
              </a:rPr>
              <a:t>Z</a:t>
            </a:r>
            <a:r>
              <a:rPr dirty="0" smtClean="0" sz="1000" spc="51">
                <a:latin typeface="Tahoma"/>
                <a:cs typeface="Tahoma"/>
              </a:rPr>
              <a:t>I</a:t>
            </a:r>
            <a:r>
              <a:rPr dirty="0" smtClean="0" sz="1000" spc="51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0" indent="6" algn="just">
              <a:lnSpc>
                <a:spcPct val="98674"/>
              </a:lnSpc>
            </a:pP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60">
                <a:latin typeface="Tahoma"/>
                <a:cs typeface="Tahoma"/>
              </a:rPr>
              <a:t>S</a:t>
            </a:r>
            <a:r>
              <a:rPr dirty="0" smtClean="0" sz="1000" spc="60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56">
                <a:latin typeface="Tahoma"/>
                <a:cs typeface="Tahoma"/>
              </a:rPr>
              <a:t>R</a:t>
            </a:r>
            <a:r>
              <a:rPr dirty="0" smtClean="0" sz="1000" spc="57">
                <a:latin typeface="Tahoma"/>
                <a:cs typeface="Tahoma"/>
              </a:rPr>
              <a:t>T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67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L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80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rá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pi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lo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dor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li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114">
                <a:latin typeface="Tahoma"/>
                <a:cs typeface="Tahoma"/>
              </a:rPr>
              <a:t>M</a:t>
            </a:r>
            <a:r>
              <a:rPr dirty="0" smtClean="0" sz="1000" spc="91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C</a:t>
            </a:r>
            <a:r>
              <a:rPr dirty="0" smtClean="0" sz="1000" spc="109">
                <a:latin typeface="Tahoma"/>
                <a:cs typeface="Tahoma"/>
              </a:rPr>
              <a:t>K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92">
                <a:latin typeface="Tahoma"/>
                <a:cs typeface="Tahoma"/>
              </a:rPr>
              <a:t>N</a:t>
            </a:r>
            <a:r>
              <a:rPr dirty="0" smtClean="0" sz="1000" spc="59">
                <a:latin typeface="Tahoma"/>
                <a:cs typeface="Tahoma"/>
              </a:rPr>
              <a:t>Z</a:t>
            </a:r>
            <a:r>
              <a:rPr dirty="0" smtClean="0" sz="1000" spc="113">
                <a:latin typeface="Tahoma"/>
                <a:cs typeface="Tahoma"/>
              </a:rPr>
              <a:t>I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60">
                <a:latin typeface="Tahoma"/>
                <a:cs typeface="Tahoma"/>
              </a:rPr>
              <a:t>S</a:t>
            </a:r>
            <a:r>
              <a:rPr dirty="0" smtClean="0" sz="1000" spc="60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56">
                <a:latin typeface="Tahoma"/>
                <a:cs typeface="Tahoma"/>
              </a:rPr>
              <a:t>R</a:t>
            </a:r>
            <a:r>
              <a:rPr dirty="0" smtClean="0" sz="1000" spc="57">
                <a:latin typeface="Tahoma"/>
                <a:cs typeface="Tahoma"/>
              </a:rPr>
              <a:t>T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36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disp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ib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liza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-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-2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sde</a:t>
            </a:r>
            <a:r>
              <a:rPr dirty="0" smtClean="0" sz="1000" spc="-1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bli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2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-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l,</a:t>
            </a:r>
            <a:r>
              <a:rPr dirty="0" smtClean="0" sz="1000" spc="-1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possibilid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4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liz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76">
                <a:latin typeface="Tahoma"/>
                <a:cs typeface="Tahoma"/>
              </a:rPr>
              <a:t>V</a:t>
            </a:r>
            <a:r>
              <a:rPr dirty="0" smtClean="0" sz="1000" spc="47">
                <a:latin typeface="Tahoma"/>
                <a:cs typeface="Tahoma"/>
              </a:rPr>
              <a:t>I</a:t>
            </a:r>
            <a:r>
              <a:rPr dirty="0" smtClean="0" sz="1000" spc="77">
                <a:latin typeface="Tahoma"/>
                <a:cs typeface="Tahoma"/>
              </a:rPr>
              <a:t>S</a:t>
            </a:r>
            <a:r>
              <a:rPr dirty="0" smtClean="0" sz="1000" spc="75">
                <a:latin typeface="Tahoma"/>
                <a:cs typeface="Tahoma"/>
              </a:rPr>
              <a:t>T</a:t>
            </a:r>
            <a:r>
              <a:rPr dirty="0" smtClean="0" sz="1000" spc="90">
                <a:latin typeface="Tahoma"/>
                <a:cs typeface="Tahoma"/>
              </a:rPr>
              <a:t>O</a:t>
            </a:r>
            <a:r>
              <a:rPr dirty="0" smtClean="0" sz="1000" spc="74">
                <a:latin typeface="Tahoma"/>
                <a:cs typeface="Tahoma"/>
              </a:rPr>
              <a:t>R</a:t>
            </a:r>
            <a:r>
              <a:rPr dirty="0" smtClean="0" sz="1000" spc="47">
                <a:latin typeface="Tahoma"/>
                <a:cs typeface="Tahoma"/>
              </a:rPr>
              <a:t>I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81">
                <a:latin typeface="Tahoma"/>
                <a:cs typeface="Tahoma"/>
              </a:rPr>
              <a:t> </a:t>
            </a:r>
            <a:r>
              <a:rPr dirty="0" smtClean="0" sz="1050" spc="0">
                <a:latin typeface="Tahoma"/>
                <a:cs typeface="Tahoma"/>
              </a:rPr>
              <a:t>i</a:t>
            </a:r>
            <a:r>
              <a:rPr dirty="0" smtClean="0" sz="1050" spc="0">
                <a:latin typeface="Tahoma"/>
                <a:cs typeface="Tahoma"/>
              </a:rPr>
              <a:t>n</a:t>
            </a:r>
            <a:r>
              <a:rPr dirty="0" smtClean="0" sz="1050" spc="131">
                <a:latin typeface="Tahoma"/>
                <a:cs typeface="Tahoma"/>
              </a:rPr>
              <a:t> </a:t>
            </a:r>
            <a:r>
              <a:rPr dirty="0" smtClean="0" sz="1050" spc="9">
                <a:latin typeface="Tahoma"/>
                <a:cs typeface="Tahoma"/>
              </a:rPr>
              <a:t>l</a:t>
            </a:r>
            <a:r>
              <a:rPr dirty="0" smtClean="0" sz="1050" spc="-4">
                <a:latin typeface="Tahoma"/>
                <a:cs typeface="Tahoma"/>
              </a:rPr>
              <a:t>o</a:t>
            </a:r>
            <a:r>
              <a:rPr dirty="0" smtClean="0" sz="1050" spc="4">
                <a:latin typeface="Tahoma"/>
                <a:cs typeface="Tahoma"/>
              </a:rPr>
              <a:t>c</a:t>
            </a:r>
            <a:r>
              <a:rPr dirty="0" smtClean="0" sz="105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21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43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opos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poss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4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di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xig</a:t>
            </a:r>
            <a:r>
              <a:rPr dirty="0" smtClean="0" sz="1000" spc="4">
                <a:latin typeface="Tahoma"/>
                <a:cs typeface="Tahoma"/>
              </a:rPr>
              <a:t>ê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is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3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-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06621" y="7571021"/>
            <a:ext cx="6169753" cy="6106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14" marR="5688">
              <a:lnSpc>
                <a:spcPts val="1130"/>
              </a:lnSpc>
            </a:pPr>
            <a:r>
              <a:rPr dirty="0" smtClean="0" sz="1000" spc="12">
                <a:latin typeface="Tahoma"/>
                <a:cs typeface="Tahoma"/>
              </a:rPr>
              <a:t>4</a:t>
            </a:r>
            <a:r>
              <a:rPr dirty="0" smtClean="0" sz="1000" spc="12">
                <a:latin typeface="Tahoma"/>
                <a:cs typeface="Tahoma"/>
              </a:rPr>
              <a:t>.</a:t>
            </a:r>
            <a:r>
              <a:rPr dirty="0" smtClean="0" sz="1000" spc="12">
                <a:latin typeface="Tahoma"/>
                <a:cs typeface="Tahoma"/>
              </a:rPr>
              <a:t>2</a:t>
            </a:r>
            <a:r>
              <a:rPr dirty="0" smtClean="0" sz="1000" spc="12">
                <a:latin typeface="Tahoma"/>
                <a:cs typeface="Tahoma"/>
              </a:rPr>
              <a:t>.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v</a:t>
            </a:r>
            <a:r>
              <a:rPr dirty="0" smtClean="0" sz="1000" spc="12">
                <a:latin typeface="Tahoma"/>
                <a:cs typeface="Tahoma"/>
              </a:rPr>
              <a:t>is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oria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é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ã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p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de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g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d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pré</a:t>
            </a:r>
            <a:r>
              <a:rPr dirty="0" smtClean="0" sz="1000" spc="12">
                <a:latin typeface="Tahoma"/>
                <a:cs typeface="Tahoma"/>
              </a:rPr>
              <a:t>v</a:t>
            </a:r>
            <a:r>
              <a:rPr dirty="0" smtClean="0" sz="1000" spc="12">
                <a:latin typeface="Tahoma"/>
                <a:cs typeface="Tahoma"/>
              </a:rPr>
              <a:t>io,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pod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do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liz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da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h</a:t>
            </a:r>
            <a:r>
              <a:rPr dirty="0" smtClean="0" sz="1000" spc="12">
                <a:latin typeface="Tahoma"/>
                <a:cs typeface="Tahoma"/>
              </a:rPr>
              <a:t>or</a:t>
            </a:r>
            <a:r>
              <a:rPr dirty="0" smtClean="0" sz="1000" spc="12">
                <a:latin typeface="Tahoma"/>
                <a:cs typeface="Tahoma"/>
              </a:rPr>
              <a:t>á</a:t>
            </a:r>
            <a:r>
              <a:rPr dirty="0" smtClean="0" sz="1000" spc="12">
                <a:latin typeface="Tahoma"/>
                <a:cs typeface="Tahoma"/>
              </a:rPr>
              <a:t>rio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1</a:t>
            </a:r>
            <a:r>
              <a:rPr dirty="0" smtClean="0" sz="1000" spc="12">
                <a:latin typeface="Tahoma"/>
                <a:cs typeface="Tahoma"/>
              </a:rPr>
              <a:t>2</a:t>
            </a:r>
            <a:r>
              <a:rPr dirty="0" smtClean="0" sz="1000" spc="12">
                <a:latin typeface="Tahoma"/>
                <a:cs typeface="Tahoma"/>
              </a:rPr>
              <a:t>:</a:t>
            </a:r>
            <a:r>
              <a:rPr dirty="0" smtClean="0" sz="1000" spc="12">
                <a:latin typeface="Tahoma"/>
                <a:cs typeface="Tahoma"/>
              </a:rPr>
              <a:t>0</a:t>
            </a:r>
            <a:r>
              <a:rPr dirty="0" smtClean="0" sz="1000" spc="12">
                <a:latin typeface="Tahoma"/>
                <a:cs typeface="Tahoma"/>
              </a:rPr>
              <a:t>0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  <a:p>
            <a:pPr marL="12723" marR="22993">
              <a:lnSpc>
                <a:spcPts val="1200"/>
              </a:lnSpc>
              <a:spcBef>
                <a:spcPts val="3"/>
              </a:spcBef>
            </a:pPr>
            <a:r>
              <a:rPr dirty="0" smtClean="0" sz="1000" spc="-1">
                <a:latin typeface="Tahoma"/>
                <a:cs typeface="Tahoma"/>
              </a:rPr>
              <a:t>1</a:t>
            </a:r>
            <a:r>
              <a:rPr dirty="0" smtClean="0" sz="1000" spc="-1">
                <a:latin typeface="Tahoma"/>
                <a:cs typeface="Tahoma"/>
              </a:rPr>
              <a:t>8</a:t>
            </a:r>
            <a:r>
              <a:rPr dirty="0" smtClean="0" sz="1000" spc="-1">
                <a:latin typeface="Tahoma"/>
                <a:cs typeface="Tahoma"/>
              </a:rPr>
              <a:t>:</a:t>
            </a:r>
            <a:r>
              <a:rPr dirty="0" smtClean="0" sz="1000" spc="-1">
                <a:latin typeface="Tahoma"/>
                <a:cs typeface="Tahoma"/>
              </a:rPr>
              <a:t>0</a:t>
            </a:r>
            <a:r>
              <a:rPr dirty="0" smtClean="0" sz="1000" spc="-1">
                <a:latin typeface="Tahoma"/>
                <a:cs typeface="Tahoma"/>
              </a:rPr>
              <a:t>0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h</a:t>
            </a:r>
            <a:r>
              <a:rPr dirty="0" smtClean="0" sz="1000" spc="-1">
                <a:latin typeface="Tahoma"/>
                <a:cs typeface="Tahoma"/>
              </a:rPr>
              <a:t>or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g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x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-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ir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g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lo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l:</a:t>
            </a:r>
            <a:endParaRPr sz="1000">
              <a:latin typeface="Tahoma"/>
              <a:cs typeface="Tahoma"/>
            </a:endParaRPr>
          </a:p>
          <a:p>
            <a:pPr marL="12723">
              <a:lnSpc>
                <a:spcPct val="100585"/>
              </a:lnSpc>
            </a:pPr>
            <a:r>
              <a:rPr dirty="0" smtClean="0" sz="1000" spc="23">
                <a:latin typeface="Tahoma"/>
                <a:cs typeface="Tahoma"/>
              </a:rPr>
              <a:t>G</a:t>
            </a:r>
            <a:r>
              <a:rPr dirty="0" smtClean="0" sz="1000" spc="23">
                <a:latin typeface="Tahoma"/>
                <a:cs typeface="Tahoma"/>
              </a:rPr>
              <a:t>i</a:t>
            </a:r>
            <a:r>
              <a:rPr dirty="0" smtClean="0" sz="1000" spc="23">
                <a:latin typeface="Tahoma"/>
                <a:cs typeface="Tahoma"/>
              </a:rPr>
              <a:t>n</a:t>
            </a:r>
            <a:r>
              <a:rPr dirty="0" smtClean="0" sz="1000" spc="23">
                <a:latin typeface="Tahoma"/>
                <a:cs typeface="Tahoma"/>
              </a:rPr>
              <a:t>á</a:t>
            </a:r>
            <a:r>
              <a:rPr dirty="0" smtClean="0" sz="1000" spc="23">
                <a:latin typeface="Tahoma"/>
                <a:cs typeface="Tahoma"/>
              </a:rPr>
              <a:t>sio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P</a:t>
            </a:r>
            <a:r>
              <a:rPr dirty="0" smtClean="0" sz="1000" spc="23">
                <a:latin typeface="Tahoma"/>
                <a:cs typeface="Tahoma"/>
              </a:rPr>
              <a:t>oli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spor</a:t>
            </a:r>
            <a:r>
              <a:rPr dirty="0" smtClean="0" sz="1000" spc="23">
                <a:latin typeface="Tahoma"/>
                <a:cs typeface="Tahoma"/>
              </a:rPr>
              <a:t>t</a:t>
            </a:r>
            <a:r>
              <a:rPr dirty="0" smtClean="0" sz="1000" spc="23">
                <a:latin typeface="Tahoma"/>
                <a:cs typeface="Tahoma"/>
              </a:rPr>
              <a:t>i</a:t>
            </a:r>
            <a:r>
              <a:rPr dirty="0" smtClean="0" sz="1000" spc="23">
                <a:latin typeface="Tahoma"/>
                <a:cs typeface="Tahoma"/>
              </a:rPr>
              <a:t>v</a:t>
            </a:r>
            <a:r>
              <a:rPr dirty="0" smtClean="0" sz="1000" spc="23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d</a:t>
            </a:r>
            <a:r>
              <a:rPr dirty="0" smtClean="0" sz="1000" spc="23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M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C</a:t>
            </a:r>
            <a:r>
              <a:rPr dirty="0" smtClean="0" sz="1000" spc="23">
                <a:latin typeface="Tahoma"/>
                <a:cs typeface="Tahoma"/>
              </a:rPr>
              <a:t>K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N</a:t>
            </a:r>
            <a:r>
              <a:rPr dirty="0" smtClean="0" sz="1000" spc="23">
                <a:latin typeface="Tahoma"/>
                <a:cs typeface="Tahoma"/>
              </a:rPr>
              <a:t>Z</a:t>
            </a:r>
            <a:r>
              <a:rPr dirty="0" smtClean="0" sz="1000" spc="23">
                <a:latin typeface="Tahoma"/>
                <a:cs typeface="Tahoma"/>
              </a:rPr>
              <a:t>I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S</a:t>
            </a:r>
            <a:r>
              <a:rPr dirty="0" smtClean="0" sz="1000" spc="23">
                <a:latin typeface="Tahoma"/>
                <a:cs typeface="Tahoma"/>
              </a:rPr>
              <a:t>P</a:t>
            </a:r>
            <a:r>
              <a:rPr dirty="0" smtClean="0" sz="1000" spc="23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R</a:t>
            </a:r>
            <a:r>
              <a:rPr dirty="0" smtClean="0" sz="1000" spc="23">
                <a:latin typeface="Tahoma"/>
                <a:cs typeface="Tahoma"/>
              </a:rPr>
              <a:t>T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C</a:t>
            </a:r>
            <a:r>
              <a:rPr dirty="0" smtClean="0" sz="1000" spc="23">
                <a:latin typeface="Tahoma"/>
                <a:cs typeface="Tahoma"/>
              </a:rPr>
              <a:t>L</a:t>
            </a:r>
            <a:r>
              <a:rPr dirty="0" smtClean="0" sz="1000" spc="23">
                <a:latin typeface="Tahoma"/>
                <a:cs typeface="Tahoma"/>
              </a:rPr>
              <a:t>U</a:t>
            </a:r>
            <a:r>
              <a:rPr dirty="0" smtClean="0" sz="1000" spc="23">
                <a:latin typeface="Tahoma"/>
                <a:cs typeface="Tahoma"/>
              </a:rPr>
              <a:t>B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R</a:t>
            </a:r>
            <a:r>
              <a:rPr dirty="0" smtClean="0" sz="1000" spc="23">
                <a:latin typeface="Tahoma"/>
                <a:cs typeface="Tahoma"/>
              </a:rPr>
              <a:t>u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B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n</a:t>
            </a:r>
            <a:r>
              <a:rPr dirty="0" smtClean="0" sz="1000" spc="23">
                <a:latin typeface="Tahoma"/>
                <a:cs typeface="Tahoma"/>
              </a:rPr>
              <a:t>v</a:t>
            </a:r>
            <a:r>
              <a:rPr dirty="0" smtClean="0" sz="1000" spc="23">
                <a:latin typeface="Tahoma"/>
                <a:cs typeface="Tahoma"/>
              </a:rPr>
              <a:t>i</a:t>
            </a:r>
            <a:r>
              <a:rPr dirty="0" smtClean="0" sz="1000" spc="23">
                <a:latin typeface="Tahoma"/>
                <a:cs typeface="Tahoma"/>
              </a:rPr>
              <a:t>n</a:t>
            </a:r>
            <a:r>
              <a:rPr dirty="0" smtClean="0" sz="1000" spc="23">
                <a:latin typeface="Tahoma"/>
                <a:cs typeface="Tahoma"/>
              </a:rPr>
              <a:t>da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de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C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r</a:t>
            </a:r>
            <a:r>
              <a:rPr dirty="0" smtClean="0" sz="1000" spc="23">
                <a:latin typeface="Tahoma"/>
                <a:cs typeface="Tahoma"/>
              </a:rPr>
              <a:t>v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l</a:t>
            </a:r>
            <a:r>
              <a:rPr dirty="0" smtClean="0" sz="1000" spc="23">
                <a:latin typeface="Tahoma"/>
                <a:cs typeface="Tahoma"/>
              </a:rPr>
              <a:t>h</a:t>
            </a:r>
            <a:r>
              <a:rPr dirty="0" smtClean="0" sz="1000" spc="23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S</a:t>
            </a:r>
            <a:r>
              <a:rPr dirty="0" smtClean="0" sz="1000" spc="23">
                <a:latin typeface="Tahoma"/>
                <a:cs typeface="Tahoma"/>
              </a:rPr>
              <a:t>/</a:t>
            </a:r>
            <a:r>
              <a:rPr dirty="0" smtClean="0" sz="1000" spc="23">
                <a:latin typeface="Tahoma"/>
                <a:cs typeface="Tahoma"/>
              </a:rPr>
              <a:t>N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–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S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n</a:t>
            </a:r>
            <a:r>
              <a:rPr dirty="0" smtClean="0" sz="1000" spc="23">
                <a:latin typeface="Tahoma"/>
                <a:cs typeface="Tahoma"/>
              </a:rPr>
              <a:t>t</a:t>
            </a:r>
            <a:r>
              <a:rPr dirty="0" smtClean="0" sz="1000" spc="23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n</a:t>
            </a:r>
            <a:r>
              <a:rPr dirty="0" smtClean="0" sz="1000" spc="23">
                <a:latin typeface="Tahoma"/>
                <a:cs typeface="Tahoma"/>
              </a:rPr>
              <a:t>t</a:t>
            </a:r>
            <a:r>
              <a:rPr dirty="0" smtClean="0" sz="1000" spc="23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n</a:t>
            </a:r>
            <a:r>
              <a:rPr dirty="0" smtClean="0" sz="1000" spc="23">
                <a:latin typeface="Tahoma"/>
                <a:cs typeface="Tahoma"/>
              </a:rPr>
              <a:t>i</a:t>
            </a:r>
            <a:r>
              <a:rPr dirty="0" smtClean="0" sz="1000" spc="23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0" marR="22993">
              <a:lnSpc>
                <a:spcPts val="1200"/>
              </a:lnSpc>
              <a:spcBef>
                <a:spcPts val="60"/>
              </a:spcBef>
            </a:pPr>
            <a:r>
              <a:rPr dirty="0" smtClean="0" sz="1000" spc="38">
                <a:latin typeface="Tahoma"/>
                <a:cs typeface="Tahoma"/>
              </a:rPr>
              <a:t>B</a:t>
            </a:r>
            <a:r>
              <a:rPr dirty="0" smtClean="0" sz="1000" spc="38">
                <a:latin typeface="Tahoma"/>
                <a:cs typeface="Tahoma"/>
              </a:rPr>
              <a:t>e</a:t>
            </a:r>
            <a:r>
              <a:rPr dirty="0" smtClean="0" sz="1000" spc="38">
                <a:latin typeface="Tahoma"/>
                <a:cs typeface="Tahoma"/>
              </a:rPr>
              <a:t>lo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38">
                <a:latin typeface="Tahoma"/>
                <a:cs typeface="Tahoma"/>
              </a:rPr>
              <a:t>Horiz</a:t>
            </a:r>
            <a:r>
              <a:rPr dirty="0" smtClean="0" sz="1000" spc="38">
                <a:latin typeface="Tahoma"/>
                <a:cs typeface="Tahoma"/>
              </a:rPr>
              <a:t>o</a:t>
            </a:r>
            <a:r>
              <a:rPr dirty="0" smtClean="0" sz="1000" spc="38">
                <a:latin typeface="Tahoma"/>
                <a:cs typeface="Tahoma"/>
              </a:rPr>
              <a:t>n</a:t>
            </a:r>
            <a:r>
              <a:rPr dirty="0" smtClean="0" sz="1000" spc="38">
                <a:latin typeface="Tahoma"/>
                <a:cs typeface="Tahoma"/>
              </a:rPr>
              <a:t>t</a:t>
            </a:r>
            <a:r>
              <a:rPr dirty="0" smtClean="0" sz="1000" spc="38">
                <a:latin typeface="Tahoma"/>
                <a:cs typeface="Tahoma"/>
              </a:rPr>
              <a:t>e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38">
                <a:latin typeface="Tahoma"/>
                <a:cs typeface="Tahoma"/>
              </a:rPr>
              <a:t>/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38">
                <a:latin typeface="Tahoma"/>
                <a:cs typeface="Tahoma"/>
              </a:rPr>
              <a:t>M</a:t>
            </a:r>
            <a:r>
              <a:rPr dirty="0" smtClean="0" sz="1000" spc="38">
                <a:latin typeface="Tahoma"/>
                <a:cs typeface="Tahoma"/>
              </a:rPr>
              <a:t>G</a:t>
            </a:r>
            <a:r>
              <a:rPr dirty="0" smtClean="0" sz="1000" spc="38">
                <a:latin typeface="Tahoma"/>
                <a:cs typeface="Tahoma"/>
              </a:rPr>
              <a:t>,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38">
                <a:latin typeface="Tahoma"/>
                <a:cs typeface="Tahoma"/>
              </a:rPr>
              <a:t>p</a:t>
            </a:r>
            <a:r>
              <a:rPr dirty="0" smtClean="0" sz="1000" spc="38">
                <a:latin typeface="Tahoma"/>
                <a:cs typeface="Tahoma"/>
              </a:rPr>
              <a:t>r</a:t>
            </a:r>
            <a:r>
              <a:rPr dirty="0" smtClean="0" sz="1000" spc="38">
                <a:latin typeface="Tahoma"/>
                <a:cs typeface="Tahoma"/>
              </a:rPr>
              <a:t>o</a:t>
            </a:r>
            <a:r>
              <a:rPr dirty="0" smtClean="0" sz="1000" spc="38">
                <a:latin typeface="Tahoma"/>
                <a:cs typeface="Tahoma"/>
              </a:rPr>
              <a:t>c</a:t>
            </a:r>
            <a:r>
              <a:rPr dirty="0" smtClean="0" sz="1000" spc="38">
                <a:latin typeface="Tahoma"/>
                <a:cs typeface="Tahoma"/>
              </a:rPr>
              <a:t>u</a:t>
            </a:r>
            <a:r>
              <a:rPr dirty="0" smtClean="0" sz="1000" spc="38">
                <a:latin typeface="Tahoma"/>
                <a:cs typeface="Tahoma"/>
              </a:rPr>
              <a:t>r</a:t>
            </a:r>
            <a:r>
              <a:rPr dirty="0" smtClean="0" sz="1000" spc="38">
                <a:latin typeface="Tahoma"/>
                <a:cs typeface="Tahoma"/>
              </a:rPr>
              <a:t>a</a:t>
            </a:r>
            <a:r>
              <a:rPr dirty="0" smtClean="0" sz="1000" spc="38">
                <a:latin typeface="Tahoma"/>
                <a:cs typeface="Tahoma"/>
              </a:rPr>
              <a:t>r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38">
                <a:latin typeface="Tahoma"/>
                <a:cs typeface="Tahoma"/>
              </a:rPr>
              <a:t>por</a:t>
            </a:r>
            <a:r>
              <a:rPr dirty="0" smtClean="0" sz="1000" spc="38">
                <a:latin typeface="Tahoma"/>
                <a:cs typeface="Tahoma"/>
              </a:rPr>
              <a:t>L</a:t>
            </a:r>
            <a:r>
              <a:rPr dirty="0" smtClean="0" sz="1000" spc="38">
                <a:latin typeface="Tahoma"/>
                <a:cs typeface="Tahoma"/>
              </a:rPr>
              <a:t>ili</a:t>
            </a:r>
            <a:r>
              <a:rPr dirty="0" smtClean="0" sz="1000" spc="38">
                <a:latin typeface="Tahoma"/>
                <a:cs typeface="Tahoma"/>
              </a:rPr>
              <a:t>a</a:t>
            </a:r>
            <a:r>
              <a:rPr dirty="0" smtClean="0" sz="1000" spc="38">
                <a:latin typeface="Tahoma"/>
                <a:cs typeface="Tahoma"/>
              </a:rPr>
              <a:t>n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38">
                <a:latin typeface="Tahoma"/>
                <a:cs typeface="Tahoma"/>
              </a:rPr>
              <a:t>C</a:t>
            </a:r>
            <a:r>
              <a:rPr dirty="0" smtClean="0" sz="1000" spc="38">
                <a:latin typeface="Tahoma"/>
                <a:cs typeface="Tahoma"/>
              </a:rPr>
              <a:t>r</a:t>
            </a:r>
            <a:r>
              <a:rPr dirty="0" smtClean="0" sz="1000" spc="38">
                <a:latin typeface="Tahoma"/>
                <a:cs typeface="Tahoma"/>
              </a:rPr>
              <a:t>i</a:t>
            </a:r>
            <a:r>
              <a:rPr dirty="0" smtClean="0" sz="1000" spc="38">
                <a:latin typeface="Tahoma"/>
                <a:cs typeface="Tahoma"/>
              </a:rPr>
              <a:t>s</a:t>
            </a:r>
            <a:r>
              <a:rPr dirty="0" smtClean="0" sz="1000" spc="38">
                <a:latin typeface="Tahoma"/>
                <a:cs typeface="Tahoma"/>
              </a:rPr>
              <a:t>t</a:t>
            </a:r>
            <a:r>
              <a:rPr dirty="0" smtClean="0" sz="1000" spc="38">
                <a:latin typeface="Tahoma"/>
                <a:cs typeface="Tahoma"/>
              </a:rPr>
              <a:t>i</a:t>
            </a:r>
            <a:r>
              <a:rPr dirty="0" smtClean="0" sz="1000" spc="38">
                <a:latin typeface="Tahoma"/>
                <a:cs typeface="Tahoma"/>
              </a:rPr>
              <a:t>a</a:t>
            </a:r>
            <a:r>
              <a:rPr dirty="0" smtClean="0" sz="1000" spc="38">
                <a:latin typeface="Tahoma"/>
                <a:cs typeface="Tahoma"/>
              </a:rPr>
              <a:t>n</a:t>
            </a:r>
            <a:r>
              <a:rPr dirty="0" smtClean="0" sz="1000" spc="38">
                <a:latin typeface="Tahoma"/>
                <a:cs typeface="Tahoma"/>
              </a:rPr>
              <a:t>e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38">
                <a:latin typeface="Tahoma"/>
                <a:cs typeface="Tahoma"/>
              </a:rPr>
              <a:t>G</a:t>
            </a:r>
            <a:r>
              <a:rPr dirty="0" smtClean="0" sz="1000" spc="38">
                <a:latin typeface="Tahoma"/>
                <a:cs typeface="Tahoma"/>
              </a:rPr>
              <a:t>u</a:t>
            </a:r>
            <a:r>
              <a:rPr dirty="0" smtClean="0" sz="1000" spc="38">
                <a:latin typeface="Tahoma"/>
                <a:cs typeface="Tahoma"/>
              </a:rPr>
              <a:t>a</a:t>
            </a:r>
            <a:r>
              <a:rPr dirty="0" smtClean="0" sz="1000" spc="38">
                <a:latin typeface="Tahoma"/>
                <a:cs typeface="Tahoma"/>
              </a:rPr>
              <a:t>l</a:t>
            </a:r>
            <a:r>
              <a:rPr dirty="0" smtClean="0" sz="1000" spc="38">
                <a:latin typeface="Tahoma"/>
                <a:cs typeface="Tahoma"/>
              </a:rPr>
              <a:t>b</a:t>
            </a:r>
            <a:r>
              <a:rPr dirty="0" smtClean="0" sz="1000" spc="38">
                <a:latin typeface="Tahoma"/>
                <a:cs typeface="Tahoma"/>
              </a:rPr>
              <a:t>e</a:t>
            </a:r>
            <a:r>
              <a:rPr dirty="0" smtClean="0" sz="1000" spc="38">
                <a:latin typeface="Tahoma"/>
                <a:cs typeface="Tahoma"/>
              </a:rPr>
              <a:t>r</a:t>
            </a:r>
            <a:r>
              <a:rPr dirty="0" smtClean="0" sz="1000" spc="38">
                <a:latin typeface="Tahoma"/>
                <a:cs typeface="Tahoma"/>
              </a:rPr>
              <a:t>t</a:t>
            </a:r>
            <a:r>
              <a:rPr dirty="0" smtClean="0" sz="1000" spc="38">
                <a:latin typeface="Tahoma"/>
                <a:cs typeface="Tahoma"/>
              </a:rPr>
              <a:t>o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38">
                <a:latin typeface="Tahoma"/>
                <a:cs typeface="Tahoma"/>
              </a:rPr>
              <a:t>ou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38">
                <a:latin typeface="Tahoma"/>
                <a:cs typeface="Tahoma"/>
              </a:rPr>
              <a:t>S</a:t>
            </a:r>
            <a:r>
              <a:rPr dirty="0" smtClean="0" sz="1000" spc="38">
                <a:latin typeface="Tahoma"/>
                <a:cs typeface="Tahoma"/>
              </a:rPr>
              <a:t>il</a:t>
            </a:r>
            <a:r>
              <a:rPr dirty="0" smtClean="0" sz="1000" spc="38">
                <a:latin typeface="Tahoma"/>
                <a:cs typeface="Tahoma"/>
              </a:rPr>
              <a:t>v</a:t>
            </a:r>
            <a:r>
              <a:rPr dirty="0" smtClean="0" sz="1000" spc="38">
                <a:latin typeface="Tahoma"/>
                <a:cs typeface="Tahoma"/>
              </a:rPr>
              <a:t>i</a:t>
            </a:r>
            <a:r>
              <a:rPr dirty="0" smtClean="0" sz="1000" spc="38">
                <a:latin typeface="Tahoma"/>
                <a:cs typeface="Tahoma"/>
              </a:rPr>
              <a:t>o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38">
                <a:latin typeface="Tahoma"/>
                <a:cs typeface="Tahoma"/>
              </a:rPr>
              <a:t>R</a:t>
            </a:r>
            <a:r>
              <a:rPr dirty="0" smtClean="0" sz="1000" spc="38">
                <a:latin typeface="Tahoma"/>
                <a:cs typeface="Tahoma"/>
              </a:rPr>
              <a:t>a</a:t>
            </a:r>
            <a:r>
              <a:rPr dirty="0" smtClean="0" sz="1000" spc="38">
                <a:latin typeface="Tahoma"/>
                <a:cs typeface="Tahoma"/>
              </a:rPr>
              <a:t>m</a:t>
            </a:r>
            <a:r>
              <a:rPr dirty="0" smtClean="0" sz="1000" spc="38">
                <a:latin typeface="Tahoma"/>
                <a:cs typeface="Tahoma"/>
              </a:rPr>
              <a:t>o</a:t>
            </a:r>
            <a:r>
              <a:rPr dirty="0" smtClean="0" sz="1000" spc="38">
                <a:latin typeface="Tahoma"/>
                <a:cs typeface="Tahoma"/>
              </a:rPr>
              <a:t>n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38">
                <a:latin typeface="Tahoma"/>
                <a:cs typeface="Tahoma"/>
              </a:rPr>
              <a:t>A</a:t>
            </a:r>
            <a:r>
              <a:rPr dirty="0" smtClean="0" sz="1000" spc="38">
                <a:latin typeface="Tahoma"/>
                <a:cs typeface="Tahoma"/>
              </a:rPr>
              <a:t>n</a:t>
            </a:r>
            <a:r>
              <a:rPr dirty="0" smtClean="0" sz="1000" spc="38">
                <a:latin typeface="Tahoma"/>
                <a:cs typeface="Tahoma"/>
              </a:rPr>
              <a:t>d</a:t>
            </a:r>
            <a:r>
              <a:rPr dirty="0" smtClean="0" sz="1000" spc="38">
                <a:latin typeface="Tahoma"/>
                <a:cs typeface="Tahoma"/>
              </a:rPr>
              <a:t>r</a:t>
            </a:r>
            <a:r>
              <a:rPr dirty="0" smtClean="0" sz="1000" spc="38">
                <a:latin typeface="Tahoma"/>
                <a:cs typeface="Tahoma"/>
              </a:rPr>
              <a:t>a</a:t>
            </a:r>
            <a:r>
              <a:rPr dirty="0" smtClean="0" sz="1000" spc="38">
                <a:latin typeface="Tahoma"/>
                <a:cs typeface="Tahoma"/>
              </a:rPr>
              <a:t>d</a:t>
            </a:r>
            <a:r>
              <a:rPr dirty="0" smtClean="0" sz="1000" spc="38">
                <a:latin typeface="Tahoma"/>
                <a:cs typeface="Tahoma"/>
              </a:rPr>
              <a:t>e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38">
                <a:latin typeface="Tahoma"/>
                <a:cs typeface="Tahoma"/>
              </a:rPr>
              <a:t>C</a:t>
            </a:r>
            <a:r>
              <a:rPr dirty="0" smtClean="0" sz="1000" spc="38">
                <a:latin typeface="Tahoma"/>
                <a:cs typeface="Tahoma"/>
              </a:rPr>
              <a:t>a</a:t>
            </a:r>
            <a:r>
              <a:rPr dirty="0" smtClean="0" sz="1000" spc="38">
                <a:latin typeface="Tahoma"/>
                <a:cs typeface="Tahoma"/>
              </a:rPr>
              <a:t>p</a:t>
            </a:r>
            <a:r>
              <a:rPr dirty="0" smtClean="0" sz="1000" spc="38">
                <a:latin typeface="Tahoma"/>
                <a:cs typeface="Tahoma"/>
              </a:rPr>
              <a:t>u</a:t>
            </a:r>
            <a:r>
              <a:rPr dirty="0" smtClean="0" sz="1000" spc="38">
                <a:latin typeface="Tahoma"/>
                <a:cs typeface="Tahoma"/>
              </a:rPr>
              <a:t>c</a:t>
            </a:r>
            <a:r>
              <a:rPr dirty="0" smtClean="0" sz="1000" spc="38">
                <a:latin typeface="Tahoma"/>
                <a:cs typeface="Tahoma"/>
              </a:rPr>
              <a:t>h</a:t>
            </a:r>
            <a:r>
              <a:rPr dirty="0" smtClean="0" sz="1000" spc="38">
                <a:latin typeface="Tahoma"/>
                <a:cs typeface="Tahoma"/>
              </a:rPr>
              <a:t>i</a:t>
            </a:r>
            <a:r>
              <a:rPr dirty="0" smtClean="0" sz="1000" spc="38">
                <a:latin typeface="Tahoma"/>
                <a:cs typeface="Tahoma"/>
              </a:rPr>
              <a:t>n</a:t>
            </a:r>
            <a:r>
              <a:rPr dirty="0" smtClean="0" sz="1000" spc="38">
                <a:latin typeface="Tahoma"/>
                <a:cs typeface="Tahoma"/>
              </a:rPr>
              <a:t>h</a:t>
            </a:r>
            <a:r>
              <a:rPr dirty="0" smtClean="0" sz="1000" spc="38">
                <a:latin typeface="Tahoma"/>
                <a:cs typeface="Tahoma"/>
              </a:rPr>
              <a:t>o</a:t>
            </a:r>
            <a:r>
              <a:rPr dirty="0" smtClean="0" sz="1000" spc="38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06617" y="8337593"/>
            <a:ext cx="6163001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47">
                <a:latin typeface="Tahoma"/>
                <a:cs typeface="Tahoma"/>
              </a:rPr>
              <a:t>4</a:t>
            </a:r>
            <a:r>
              <a:rPr dirty="0" smtClean="0" sz="1000" spc="47">
                <a:latin typeface="Tahoma"/>
                <a:cs typeface="Tahoma"/>
              </a:rPr>
              <a:t>.</a:t>
            </a:r>
            <a:r>
              <a:rPr dirty="0" smtClean="0" sz="1000" spc="47">
                <a:latin typeface="Tahoma"/>
                <a:cs typeface="Tahoma"/>
              </a:rPr>
              <a:t>3</a:t>
            </a:r>
            <a:r>
              <a:rPr dirty="0" smtClean="0" sz="1000" spc="47">
                <a:latin typeface="Tahoma"/>
                <a:cs typeface="Tahoma"/>
              </a:rPr>
              <a:t>.</a:t>
            </a:r>
            <a:r>
              <a:rPr dirty="0" smtClean="0" sz="1000" spc="47">
                <a:latin typeface="Tahoma"/>
                <a:cs typeface="Tahoma"/>
              </a:rPr>
              <a:t>A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v</a:t>
            </a:r>
            <a:r>
              <a:rPr dirty="0" smtClean="0" sz="1000" spc="47">
                <a:latin typeface="Tahoma"/>
                <a:cs typeface="Tahoma"/>
              </a:rPr>
              <a:t>is</a:t>
            </a:r>
            <a:r>
              <a:rPr dirty="0" smtClean="0" sz="1000" spc="47">
                <a:latin typeface="Tahoma"/>
                <a:cs typeface="Tahoma"/>
              </a:rPr>
              <a:t>t</a:t>
            </a:r>
            <a:r>
              <a:rPr dirty="0" smtClean="0" sz="1000" spc="47">
                <a:latin typeface="Tahoma"/>
                <a:cs typeface="Tahoma"/>
              </a:rPr>
              <a:t>oria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r</a:t>
            </a:r>
            <a:r>
              <a:rPr dirty="0" smtClean="0" sz="1000" spc="47">
                <a:latin typeface="Tahoma"/>
                <a:cs typeface="Tahoma"/>
              </a:rPr>
              <a:t>e</a:t>
            </a:r>
            <a:r>
              <a:rPr dirty="0" smtClean="0" sz="1000" spc="47">
                <a:latin typeface="Tahoma"/>
                <a:cs typeface="Tahoma"/>
              </a:rPr>
              <a:t>s</a:t>
            </a:r>
            <a:r>
              <a:rPr dirty="0" smtClean="0" sz="1000" spc="47">
                <a:latin typeface="Tahoma"/>
                <a:cs typeface="Tahoma"/>
              </a:rPr>
              <a:t>t</a:t>
            </a:r>
            <a:r>
              <a:rPr dirty="0" smtClean="0" sz="1000" spc="47">
                <a:latin typeface="Tahoma"/>
                <a:cs typeface="Tahoma"/>
              </a:rPr>
              <a:t>r</a:t>
            </a:r>
            <a:r>
              <a:rPr dirty="0" smtClean="0" sz="1000" spc="47">
                <a:latin typeface="Tahoma"/>
                <a:cs typeface="Tahoma"/>
              </a:rPr>
              <a:t>i</a:t>
            </a:r>
            <a:r>
              <a:rPr dirty="0" smtClean="0" sz="1000" spc="47">
                <a:latin typeface="Tahoma"/>
                <a:cs typeface="Tahoma"/>
              </a:rPr>
              <a:t>n</a:t>
            </a:r>
            <a:r>
              <a:rPr dirty="0" smtClean="0" sz="1000" spc="47">
                <a:latin typeface="Tahoma"/>
                <a:cs typeface="Tahoma"/>
              </a:rPr>
              <a:t>g</a:t>
            </a:r>
            <a:r>
              <a:rPr dirty="0" smtClean="0" sz="1000" spc="47">
                <a:latin typeface="Tahoma"/>
                <a:cs typeface="Tahoma"/>
              </a:rPr>
              <a:t>i</a:t>
            </a:r>
            <a:r>
              <a:rPr dirty="0" smtClean="0" sz="1000" spc="47">
                <a:latin typeface="Tahoma"/>
                <a:cs typeface="Tahoma"/>
              </a:rPr>
              <a:t>r</a:t>
            </a:r>
            <a:r>
              <a:rPr dirty="0" smtClean="0" sz="1000" spc="47">
                <a:latin typeface="Tahoma"/>
                <a:cs typeface="Tahoma"/>
              </a:rPr>
              <a:t>á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à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o</a:t>
            </a:r>
            <a:r>
              <a:rPr dirty="0" smtClean="0" sz="1000" spc="47">
                <a:latin typeface="Tahoma"/>
                <a:cs typeface="Tahoma"/>
              </a:rPr>
              <a:t>b</a:t>
            </a:r>
            <a:r>
              <a:rPr dirty="0" smtClean="0" sz="1000" spc="47">
                <a:latin typeface="Tahoma"/>
                <a:cs typeface="Tahoma"/>
              </a:rPr>
              <a:t>s</a:t>
            </a:r>
            <a:r>
              <a:rPr dirty="0" smtClean="0" sz="1000" spc="47">
                <a:latin typeface="Tahoma"/>
                <a:cs typeface="Tahoma"/>
              </a:rPr>
              <a:t>e</a:t>
            </a:r>
            <a:r>
              <a:rPr dirty="0" smtClean="0" sz="1000" spc="47">
                <a:latin typeface="Tahoma"/>
                <a:cs typeface="Tahoma"/>
              </a:rPr>
              <a:t>r</a:t>
            </a:r>
            <a:r>
              <a:rPr dirty="0" smtClean="0" sz="1000" spc="47">
                <a:latin typeface="Tahoma"/>
                <a:cs typeface="Tahoma"/>
              </a:rPr>
              <a:t>v</a:t>
            </a:r>
            <a:r>
              <a:rPr dirty="0" smtClean="0" sz="1000" spc="47">
                <a:latin typeface="Tahoma"/>
                <a:cs typeface="Tahoma"/>
              </a:rPr>
              <a:t>a</a:t>
            </a:r>
            <a:r>
              <a:rPr dirty="0" smtClean="0" sz="1000" spc="47">
                <a:latin typeface="Tahoma"/>
                <a:cs typeface="Tahoma"/>
              </a:rPr>
              <a:t>ç</a:t>
            </a:r>
            <a:r>
              <a:rPr dirty="0" smtClean="0" sz="1000" spc="47">
                <a:latin typeface="Tahoma"/>
                <a:cs typeface="Tahoma"/>
              </a:rPr>
              <a:t>ã</a:t>
            </a:r>
            <a:r>
              <a:rPr dirty="0" smtClean="0" sz="1000" spc="47">
                <a:latin typeface="Tahoma"/>
                <a:cs typeface="Tahoma"/>
              </a:rPr>
              <a:t>o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d</a:t>
            </a:r>
            <a:r>
              <a:rPr dirty="0" smtClean="0" sz="1000" spc="47">
                <a:latin typeface="Tahoma"/>
                <a:cs typeface="Tahoma"/>
              </a:rPr>
              <a:t>o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l</a:t>
            </a:r>
            <a:r>
              <a:rPr dirty="0" smtClean="0" sz="1000" spc="47">
                <a:latin typeface="Tahoma"/>
                <a:cs typeface="Tahoma"/>
              </a:rPr>
              <a:t>o</a:t>
            </a:r>
            <a:r>
              <a:rPr dirty="0" smtClean="0" sz="1000" spc="47">
                <a:latin typeface="Tahoma"/>
                <a:cs typeface="Tahoma"/>
              </a:rPr>
              <a:t>c</a:t>
            </a:r>
            <a:r>
              <a:rPr dirty="0" smtClean="0" sz="1000" spc="47">
                <a:latin typeface="Tahoma"/>
                <a:cs typeface="Tahoma"/>
              </a:rPr>
              <a:t>a</a:t>
            </a:r>
            <a:r>
              <a:rPr dirty="0" smtClean="0" sz="1000" spc="47">
                <a:latin typeface="Tahoma"/>
                <a:cs typeface="Tahoma"/>
              </a:rPr>
              <a:t>l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e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d</a:t>
            </a:r>
            <a:r>
              <a:rPr dirty="0" smtClean="0" sz="1000" spc="47">
                <a:latin typeface="Tahoma"/>
                <a:cs typeface="Tahoma"/>
              </a:rPr>
              <a:t>e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s</a:t>
            </a:r>
            <a:r>
              <a:rPr dirty="0" smtClean="0" sz="1000" spc="47">
                <a:latin typeface="Tahoma"/>
                <a:cs typeface="Tahoma"/>
              </a:rPr>
              <a:t>u</a:t>
            </a:r>
            <a:r>
              <a:rPr dirty="0" smtClean="0" sz="1000" spc="47">
                <a:latin typeface="Tahoma"/>
                <a:cs typeface="Tahoma"/>
              </a:rPr>
              <a:t>a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e</a:t>
            </a:r>
            <a:r>
              <a:rPr dirty="0" smtClean="0" sz="1000" spc="47">
                <a:latin typeface="Tahoma"/>
                <a:cs typeface="Tahoma"/>
              </a:rPr>
              <a:t>s</a:t>
            </a:r>
            <a:r>
              <a:rPr dirty="0" smtClean="0" sz="1000" spc="47">
                <a:latin typeface="Tahoma"/>
                <a:cs typeface="Tahoma"/>
              </a:rPr>
              <a:t>t</a:t>
            </a:r>
            <a:r>
              <a:rPr dirty="0" smtClean="0" sz="1000" spc="47">
                <a:latin typeface="Tahoma"/>
                <a:cs typeface="Tahoma"/>
              </a:rPr>
              <a:t>r</a:t>
            </a:r>
            <a:r>
              <a:rPr dirty="0" smtClean="0" sz="1000" spc="47">
                <a:latin typeface="Tahoma"/>
                <a:cs typeface="Tahoma"/>
              </a:rPr>
              <a:t>u</a:t>
            </a:r>
            <a:r>
              <a:rPr dirty="0" smtClean="0" sz="1000" spc="47">
                <a:latin typeface="Tahoma"/>
                <a:cs typeface="Tahoma"/>
              </a:rPr>
              <a:t>t</a:t>
            </a:r>
            <a:r>
              <a:rPr dirty="0" smtClean="0" sz="1000" spc="47">
                <a:latin typeface="Tahoma"/>
                <a:cs typeface="Tahoma"/>
              </a:rPr>
              <a:t>u</a:t>
            </a:r>
            <a:r>
              <a:rPr dirty="0" smtClean="0" sz="1000" spc="47">
                <a:latin typeface="Tahoma"/>
                <a:cs typeface="Tahoma"/>
              </a:rPr>
              <a:t>r</a:t>
            </a:r>
            <a:r>
              <a:rPr dirty="0" smtClean="0" sz="1000" spc="47">
                <a:latin typeface="Tahoma"/>
                <a:cs typeface="Tahoma"/>
              </a:rPr>
              <a:t>a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a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f</a:t>
            </a:r>
            <a:r>
              <a:rPr dirty="0" smtClean="0" sz="1000" spc="47">
                <a:latin typeface="Tahoma"/>
                <a:cs typeface="Tahoma"/>
              </a:rPr>
              <a:t>im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de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q</a:t>
            </a:r>
            <a:r>
              <a:rPr dirty="0" smtClean="0" sz="1000" spc="47">
                <a:latin typeface="Tahoma"/>
                <a:cs typeface="Tahoma"/>
              </a:rPr>
              <a:t>u</a:t>
            </a:r>
            <a:r>
              <a:rPr dirty="0" smtClean="0" sz="1000" spc="47">
                <a:latin typeface="Tahoma"/>
                <a:cs typeface="Tahoma"/>
              </a:rPr>
              <a:t>e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o</a:t>
            </a:r>
            <a:r>
              <a:rPr dirty="0" smtClean="0" sz="1000" spc="47">
                <a:latin typeface="Tahoma"/>
                <a:cs typeface="Tahoma"/>
              </a:rPr>
              <a:t>v</a:t>
            </a:r>
            <a:r>
              <a:rPr dirty="0" smtClean="0" sz="1000" spc="47">
                <a:latin typeface="Tahoma"/>
                <a:cs typeface="Tahoma"/>
              </a:rPr>
              <a:t>a</a:t>
            </a:r>
            <a:r>
              <a:rPr dirty="0" smtClean="0" sz="1000" spc="47">
                <a:latin typeface="Tahoma"/>
                <a:cs typeface="Tahoma"/>
              </a:rPr>
              <a:t>lor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da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propos</a:t>
            </a:r>
            <a:r>
              <a:rPr dirty="0" smtClean="0" sz="1000" spc="47">
                <a:latin typeface="Tahoma"/>
                <a:cs typeface="Tahoma"/>
              </a:rPr>
              <a:t>t</a:t>
            </a:r>
            <a:r>
              <a:rPr dirty="0" smtClean="0" sz="1000" spc="47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  <a:p>
            <a:pPr marL="12705" marR="18973">
              <a:lnSpc>
                <a:spcPts val="1200"/>
              </a:lnSpc>
              <a:spcBef>
                <a:spcPts val="3"/>
              </a:spcBef>
            </a:pP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ple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lid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dos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pro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di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os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q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v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v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ç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piso.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6623" y="8796316"/>
            <a:ext cx="1596417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1">
                <a:latin typeface="Tahoma"/>
                <a:cs typeface="Tahoma"/>
              </a:rPr>
              <a:t>5</a:t>
            </a:r>
            <a:r>
              <a:rPr dirty="0" smtClean="0" sz="1000" spc="61">
                <a:latin typeface="Tahoma"/>
                <a:cs typeface="Tahoma"/>
              </a:rPr>
              <a:t>.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F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N</a:t>
            </a:r>
            <a:r>
              <a:rPr dirty="0" smtClean="0" sz="1000" spc="61">
                <a:latin typeface="Tahoma"/>
                <a:cs typeface="Tahoma"/>
              </a:rPr>
              <a:t>T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D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C</a:t>
            </a:r>
            <a:r>
              <a:rPr dirty="0" smtClean="0" sz="1000" spc="61">
                <a:latin typeface="Tahoma"/>
                <a:cs typeface="Tahoma"/>
              </a:rPr>
              <a:t>U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1">
                <a:latin typeface="Tahoma"/>
                <a:cs typeface="Tahoma"/>
              </a:rPr>
              <a:t>S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06623" y="9102640"/>
            <a:ext cx="6155290" cy="6121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5196" algn="just">
              <a:lnSpc>
                <a:spcPts val="1130"/>
              </a:lnSpc>
            </a:pPr>
            <a:r>
              <a:rPr dirty="0" smtClean="0" sz="1000" spc="35">
                <a:latin typeface="Tahoma"/>
                <a:cs typeface="Tahoma"/>
              </a:rPr>
              <a:t>5</a:t>
            </a:r>
            <a:r>
              <a:rPr dirty="0" smtClean="0" sz="1000" spc="35">
                <a:latin typeface="Tahoma"/>
                <a:cs typeface="Tahoma"/>
              </a:rPr>
              <a:t>.</a:t>
            </a:r>
            <a:r>
              <a:rPr dirty="0" smtClean="0" sz="1000" spc="35">
                <a:latin typeface="Tahoma"/>
                <a:cs typeface="Tahoma"/>
              </a:rPr>
              <a:t>3</a:t>
            </a:r>
            <a:r>
              <a:rPr dirty="0" smtClean="0" sz="1000" spc="35">
                <a:latin typeface="Tahoma"/>
                <a:cs typeface="Tahoma"/>
              </a:rPr>
              <a:t>.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v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lor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l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d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di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l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é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i</a:t>
            </a:r>
            <a:r>
              <a:rPr dirty="0" smtClean="0" sz="1000" spc="35">
                <a:latin typeface="Tahoma"/>
                <a:cs typeface="Tahoma"/>
              </a:rPr>
              <a:t>m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do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m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$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42</a:t>
            </a:r>
            <a:r>
              <a:rPr dirty="0" smtClean="0" sz="1000" spc="35">
                <a:latin typeface="Tahoma"/>
                <a:cs typeface="Tahoma"/>
              </a:rPr>
              <a:t>3</a:t>
            </a:r>
            <a:r>
              <a:rPr dirty="0" smtClean="0" sz="1000" spc="35">
                <a:latin typeface="Tahoma"/>
                <a:cs typeface="Tahoma"/>
              </a:rPr>
              <a:t>.</a:t>
            </a:r>
            <a:r>
              <a:rPr dirty="0" smtClean="0" sz="1000" spc="35">
                <a:latin typeface="Tahoma"/>
                <a:cs typeface="Tahoma"/>
              </a:rPr>
              <a:t>06</a:t>
            </a:r>
            <a:r>
              <a:rPr dirty="0" smtClean="0" sz="1000" spc="35">
                <a:latin typeface="Tahoma"/>
                <a:cs typeface="Tahoma"/>
              </a:rPr>
              <a:t>8</a:t>
            </a:r>
            <a:r>
              <a:rPr dirty="0" smtClean="0" sz="1000" spc="35">
                <a:latin typeface="Tahoma"/>
                <a:cs typeface="Tahoma"/>
              </a:rPr>
              <a:t>,</a:t>
            </a:r>
            <a:r>
              <a:rPr dirty="0" smtClean="0" sz="1000" spc="35">
                <a:latin typeface="Tahoma"/>
                <a:cs typeface="Tahoma"/>
              </a:rPr>
              <a:t>33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(</a:t>
            </a:r>
            <a:r>
              <a:rPr dirty="0" smtClean="0" sz="1000" spc="35">
                <a:latin typeface="Tahoma"/>
                <a:cs typeface="Tahoma"/>
              </a:rPr>
              <a:t>q</a:t>
            </a:r>
            <a:r>
              <a:rPr dirty="0" smtClean="0" sz="1000" spc="35">
                <a:latin typeface="Tahoma"/>
                <a:cs typeface="Tahoma"/>
              </a:rPr>
              <a:t>u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c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v</a:t>
            </a:r>
            <a:r>
              <a:rPr dirty="0" smtClean="0" sz="1000" spc="35">
                <a:latin typeface="Tahoma"/>
                <a:cs typeface="Tahoma"/>
              </a:rPr>
              <a:t>i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ê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m</a:t>
            </a:r>
            <a:r>
              <a:rPr dirty="0" smtClean="0" sz="1000" spc="35">
                <a:latin typeface="Tahoma"/>
                <a:cs typeface="Tahoma"/>
              </a:rPr>
              <a:t>il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  <a:p>
            <a:pPr marL="12715" algn="just">
              <a:lnSpc>
                <a:spcPct val="100485"/>
              </a:lnSpc>
            </a:pP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o</a:t>
            </a:r>
            <a:r>
              <a:rPr dirty="0" smtClean="0" sz="1000" spc="37">
                <a:latin typeface="Tahoma"/>
                <a:cs typeface="Tahoma"/>
              </a:rPr>
              <a:t>i</a:t>
            </a:r>
            <a:r>
              <a:rPr dirty="0" smtClean="0" sz="1000" spc="37">
                <a:latin typeface="Tahoma"/>
                <a:cs typeface="Tahoma"/>
              </a:rPr>
              <a:t>t</a:t>
            </a:r>
            <a:r>
              <a:rPr dirty="0" smtClean="0" sz="1000" spc="37">
                <a:latin typeface="Tahoma"/>
                <a:cs typeface="Tahoma"/>
              </a:rPr>
              <a:t>o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r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i</a:t>
            </a:r>
            <a:r>
              <a:rPr dirty="0" smtClean="0" sz="1000" spc="37">
                <a:latin typeface="Tahoma"/>
                <a:cs typeface="Tahoma"/>
              </a:rPr>
              <a:t>s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t</a:t>
            </a:r>
            <a:r>
              <a:rPr dirty="0" smtClean="0" sz="1000" spc="37">
                <a:latin typeface="Tahoma"/>
                <a:cs typeface="Tahoma"/>
              </a:rPr>
              <a:t>r</a:t>
            </a:r>
            <a:r>
              <a:rPr dirty="0" smtClean="0" sz="1000" spc="37">
                <a:latin typeface="Tahoma"/>
                <a:cs typeface="Tahoma"/>
              </a:rPr>
              <a:t>i</a:t>
            </a:r>
            <a:r>
              <a:rPr dirty="0" smtClean="0" sz="1000" spc="37">
                <a:latin typeface="Tahoma"/>
                <a:cs typeface="Tahoma"/>
              </a:rPr>
              <a:t>n</a:t>
            </a:r>
            <a:r>
              <a:rPr dirty="0" smtClean="0" sz="1000" spc="37">
                <a:latin typeface="Tahoma"/>
                <a:cs typeface="Tahoma"/>
              </a:rPr>
              <a:t>t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t</a:t>
            </a:r>
            <a:r>
              <a:rPr dirty="0" smtClean="0" sz="1000" spc="37">
                <a:latin typeface="Tahoma"/>
                <a:cs typeface="Tahoma"/>
              </a:rPr>
              <a:t>r</a:t>
            </a:r>
            <a:r>
              <a:rPr dirty="0" smtClean="0" sz="1000" spc="37">
                <a:latin typeface="Tahoma"/>
                <a:cs typeface="Tahoma"/>
              </a:rPr>
              <a:t>ê</a:t>
            </a:r>
            <a:r>
              <a:rPr dirty="0" smtClean="0" sz="1000" spc="37">
                <a:latin typeface="Tahoma"/>
                <a:cs typeface="Tahoma"/>
              </a:rPr>
              <a:t>s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c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n</a:t>
            </a:r>
            <a:r>
              <a:rPr dirty="0" smtClean="0" sz="1000" spc="37">
                <a:latin typeface="Tahoma"/>
                <a:cs typeface="Tahoma"/>
              </a:rPr>
              <a:t>t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v</a:t>
            </a:r>
            <a:r>
              <a:rPr dirty="0" smtClean="0" sz="1000" spc="37">
                <a:latin typeface="Tahoma"/>
                <a:cs typeface="Tahoma"/>
              </a:rPr>
              <a:t>o</a:t>
            </a:r>
            <a:r>
              <a:rPr dirty="0" smtClean="0" sz="1000" spc="37">
                <a:latin typeface="Tahoma"/>
                <a:cs typeface="Tahoma"/>
              </a:rPr>
              <a:t>s</a:t>
            </a:r>
            <a:r>
              <a:rPr dirty="0" smtClean="0" sz="1000" spc="37">
                <a:latin typeface="Tahoma"/>
                <a:cs typeface="Tahoma"/>
              </a:rPr>
              <a:t>)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c</a:t>
            </a:r>
            <a:r>
              <a:rPr dirty="0" smtClean="0" sz="1000" spc="37">
                <a:latin typeface="Tahoma"/>
                <a:cs typeface="Tahoma"/>
              </a:rPr>
              <a:t>orr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rá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à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c</a:t>
            </a:r>
            <a:r>
              <a:rPr dirty="0" smtClean="0" sz="1000" spc="37">
                <a:latin typeface="Tahoma"/>
                <a:cs typeface="Tahoma"/>
              </a:rPr>
              <a:t>o</a:t>
            </a:r>
            <a:r>
              <a:rPr dirty="0" smtClean="0" sz="1000" spc="37">
                <a:latin typeface="Tahoma"/>
                <a:cs typeface="Tahoma"/>
              </a:rPr>
              <a:t>n</a:t>
            </a:r>
            <a:r>
              <a:rPr dirty="0" smtClean="0" sz="1000" spc="37">
                <a:latin typeface="Tahoma"/>
                <a:cs typeface="Tahoma"/>
              </a:rPr>
              <a:t>t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d</a:t>
            </a:r>
            <a:r>
              <a:rPr dirty="0" smtClean="0" sz="1000" spc="37">
                <a:latin typeface="Tahoma"/>
                <a:cs typeface="Tahoma"/>
              </a:rPr>
              <a:t>os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r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c</a:t>
            </a:r>
            <a:r>
              <a:rPr dirty="0" smtClean="0" sz="1000" spc="37">
                <a:latin typeface="Tahoma"/>
                <a:cs typeface="Tahoma"/>
              </a:rPr>
              <a:t>u</a:t>
            </a:r>
            <a:r>
              <a:rPr dirty="0" smtClean="0" sz="1000" spc="37">
                <a:latin typeface="Tahoma"/>
                <a:cs typeface="Tahoma"/>
              </a:rPr>
              <a:t>rsos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or</a:t>
            </a:r>
            <a:r>
              <a:rPr dirty="0" smtClean="0" sz="1000" spc="37">
                <a:latin typeface="Tahoma"/>
                <a:cs typeface="Tahoma"/>
              </a:rPr>
              <a:t>ç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m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n</a:t>
            </a:r>
            <a:r>
              <a:rPr dirty="0" smtClean="0" sz="1000" spc="37">
                <a:latin typeface="Tahoma"/>
                <a:cs typeface="Tahoma"/>
              </a:rPr>
              <a:t>t</a:t>
            </a:r>
            <a:r>
              <a:rPr dirty="0" smtClean="0" sz="1000" spc="37">
                <a:latin typeface="Tahoma"/>
                <a:cs typeface="Tahoma"/>
              </a:rPr>
              <a:t>á</a:t>
            </a:r>
            <a:r>
              <a:rPr dirty="0" smtClean="0" sz="1000" spc="37">
                <a:latin typeface="Tahoma"/>
                <a:cs typeface="Tahoma"/>
              </a:rPr>
              <a:t>rios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v</a:t>
            </a:r>
            <a:r>
              <a:rPr dirty="0" smtClean="0" sz="1000" spc="37">
                <a:latin typeface="Tahoma"/>
                <a:cs typeface="Tahoma"/>
              </a:rPr>
              <a:t>i</a:t>
            </a:r>
            <a:r>
              <a:rPr dirty="0" smtClean="0" sz="1000" spc="37">
                <a:latin typeface="Tahoma"/>
                <a:cs typeface="Tahoma"/>
              </a:rPr>
              <a:t>n</a:t>
            </a:r>
            <a:r>
              <a:rPr dirty="0" smtClean="0" sz="1000" spc="37">
                <a:latin typeface="Tahoma"/>
                <a:cs typeface="Tahoma"/>
              </a:rPr>
              <a:t>c</a:t>
            </a:r>
            <a:r>
              <a:rPr dirty="0" smtClean="0" sz="1000" spc="37">
                <a:latin typeface="Tahoma"/>
                <a:cs typeface="Tahoma"/>
              </a:rPr>
              <a:t>ul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d</a:t>
            </a:r>
            <a:r>
              <a:rPr dirty="0" smtClean="0" sz="1000" spc="37">
                <a:latin typeface="Tahoma"/>
                <a:cs typeface="Tahoma"/>
              </a:rPr>
              <a:t>os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o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P</a:t>
            </a:r>
            <a:r>
              <a:rPr dirty="0" smtClean="0" sz="1000" spc="37">
                <a:latin typeface="Tahoma"/>
                <a:cs typeface="Tahoma"/>
              </a:rPr>
              <a:t>R</a:t>
            </a:r>
            <a:r>
              <a:rPr dirty="0" smtClean="0" sz="1000" spc="37">
                <a:latin typeface="Tahoma"/>
                <a:cs typeface="Tahoma"/>
              </a:rPr>
              <a:t>O</a:t>
            </a:r>
            <a:r>
              <a:rPr dirty="0" smtClean="0" sz="1000" spc="37">
                <a:latin typeface="Tahoma"/>
                <a:cs typeface="Tahoma"/>
              </a:rPr>
              <a:t>J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T</a:t>
            </a:r>
            <a:r>
              <a:rPr dirty="0" smtClean="0" sz="1000" spc="37">
                <a:latin typeface="Tahoma"/>
                <a:cs typeface="Tahoma"/>
              </a:rPr>
              <a:t>O</a:t>
            </a:r>
            <a:r>
              <a:rPr dirty="0" smtClean="0" sz="1000" spc="37">
                <a:latin typeface="Tahoma"/>
                <a:cs typeface="Tahoma"/>
              </a:rPr>
              <a:t>M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C</a:t>
            </a:r>
            <a:r>
              <a:rPr dirty="0" smtClean="0" sz="1000" spc="37">
                <a:latin typeface="Tahoma"/>
                <a:cs typeface="Tahoma"/>
              </a:rPr>
              <a:t>K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N</a:t>
            </a:r>
            <a:r>
              <a:rPr dirty="0" smtClean="0" sz="1000" spc="37">
                <a:latin typeface="Tahoma"/>
                <a:cs typeface="Tahoma"/>
              </a:rPr>
              <a:t>Z</a:t>
            </a:r>
            <a:r>
              <a:rPr dirty="0" smtClean="0" sz="1000" spc="37">
                <a:latin typeface="Tahoma"/>
                <a:cs typeface="Tahoma"/>
              </a:rPr>
              <a:t>I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F</a:t>
            </a:r>
            <a:r>
              <a:rPr dirty="0" smtClean="0" sz="1000" spc="37">
                <a:latin typeface="Tahoma"/>
                <a:cs typeface="Tahoma"/>
              </a:rPr>
              <a:t>O</a:t>
            </a:r>
            <a:r>
              <a:rPr dirty="0" smtClean="0" sz="1000" spc="37">
                <a:latin typeface="Tahoma"/>
                <a:cs typeface="Tahoma"/>
              </a:rPr>
              <a:t>R</a:t>
            </a:r>
            <a:r>
              <a:rPr dirty="0" smtClean="0" sz="1000" spc="37">
                <a:latin typeface="Tahoma"/>
                <a:cs typeface="Tahoma"/>
              </a:rPr>
              <a:t>M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N</a:t>
            </a:r>
            <a:r>
              <a:rPr dirty="0" smtClean="0" sz="1000" spc="37">
                <a:latin typeface="Tahoma"/>
                <a:cs typeface="Tahoma"/>
              </a:rPr>
              <a:t>D</a:t>
            </a:r>
            <a:r>
              <a:rPr dirty="0" smtClean="0" sz="1000" spc="37">
                <a:latin typeface="Tahoma"/>
                <a:cs typeface="Tahoma"/>
              </a:rPr>
              <a:t>O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T</a:t>
            </a:r>
            <a:r>
              <a:rPr dirty="0" smtClean="0" sz="1000" spc="37">
                <a:latin typeface="Tahoma"/>
                <a:cs typeface="Tahoma"/>
              </a:rPr>
              <a:t>L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T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S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O</a:t>
            </a:r>
            <a:r>
              <a:rPr dirty="0" smtClean="0" sz="1000" spc="37">
                <a:latin typeface="Tahoma"/>
                <a:cs typeface="Tahoma"/>
              </a:rPr>
              <a:t>L</a:t>
            </a:r>
            <a:r>
              <a:rPr dirty="0" smtClean="0" sz="1000" spc="37">
                <a:latin typeface="Tahoma"/>
                <a:cs typeface="Tahoma"/>
              </a:rPr>
              <a:t>Í</a:t>
            </a:r>
            <a:r>
              <a:rPr dirty="0" smtClean="0" sz="1000" spc="37">
                <a:latin typeface="Tahoma"/>
                <a:cs typeface="Tahoma"/>
              </a:rPr>
              <a:t>M</a:t>
            </a:r>
            <a:r>
              <a:rPr dirty="0" smtClean="0" sz="1000" spc="37">
                <a:latin typeface="Tahoma"/>
                <a:cs typeface="Tahoma"/>
              </a:rPr>
              <a:t>P</a:t>
            </a:r>
            <a:r>
              <a:rPr dirty="0" smtClean="0" sz="1000" spc="37">
                <a:latin typeface="Tahoma"/>
                <a:cs typeface="Tahoma"/>
              </a:rPr>
              <a:t>I</a:t>
            </a:r>
            <a:r>
              <a:rPr dirty="0" smtClean="0" sz="1000" spc="37">
                <a:latin typeface="Tahoma"/>
                <a:cs typeface="Tahoma"/>
              </a:rPr>
              <a:t>C</a:t>
            </a:r>
            <a:r>
              <a:rPr dirty="0" smtClean="0" sz="1000" spc="37">
                <a:latin typeface="Tahoma"/>
                <a:cs typeface="Tahoma"/>
              </a:rPr>
              <a:t>O</a:t>
            </a:r>
            <a:r>
              <a:rPr dirty="0" smtClean="0" sz="1000" spc="37">
                <a:latin typeface="Tahoma"/>
                <a:cs typeface="Tahoma"/>
              </a:rPr>
              <a:t>S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I</a:t>
            </a:r>
            <a:r>
              <a:rPr dirty="0" smtClean="0" sz="1000" spc="37">
                <a:latin typeface="Tahoma"/>
                <a:cs typeface="Tahoma"/>
              </a:rPr>
              <a:t>I</a:t>
            </a:r>
            <a:r>
              <a:rPr dirty="0" smtClean="0" sz="1000" spc="37">
                <a:latin typeface="Tahoma"/>
                <a:cs typeface="Tahoma"/>
              </a:rPr>
              <a:t>I</a:t>
            </a:r>
            <a:r>
              <a:rPr dirty="0" smtClean="0" sz="1000" spc="37">
                <a:latin typeface="Tahoma"/>
                <a:cs typeface="Tahoma"/>
              </a:rPr>
              <a:t>,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t</a:t>
            </a:r>
            <a:r>
              <a:rPr dirty="0" smtClean="0" sz="1000" spc="37">
                <a:latin typeface="Tahoma"/>
                <a:cs typeface="Tahoma"/>
              </a:rPr>
              <a:t>r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v</a:t>
            </a:r>
            <a:r>
              <a:rPr dirty="0" smtClean="0" sz="1000" spc="37">
                <a:latin typeface="Tahoma"/>
                <a:cs typeface="Tahoma"/>
              </a:rPr>
              <a:t>é</a:t>
            </a:r>
            <a:r>
              <a:rPr dirty="0" smtClean="0" sz="1000" spc="37">
                <a:latin typeface="Tahoma"/>
                <a:cs typeface="Tahoma"/>
              </a:rPr>
              <a:t>s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c</a:t>
            </a:r>
            <a:r>
              <a:rPr dirty="0" smtClean="0" sz="1000" spc="37">
                <a:latin typeface="Tahoma"/>
                <a:cs typeface="Tahoma"/>
              </a:rPr>
              <a:t>o</a:t>
            </a:r>
            <a:r>
              <a:rPr dirty="0" smtClean="0" sz="1000" spc="37">
                <a:latin typeface="Tahoma"/>
                <a:cs typeface="Tahoma"/>
              </a:rPr>
              <a:t>n</a:t>
            </a:r>
            <a:r>
              <a:rPr dirty="0" smtClean="0" sz="1000" spc="37">
                <a:latin typeface="Tahoma"/>
                <a:cs typeface="Tahoma"/>
              </a:rPr>
              <a:t>v</a:t>
            </a:r>
            <a:r>
              <a:rPr dirty="0" smtClean="0" sz="1000" spc="37">
                <a:latin typeface="Tahoma"/>
                <a:cs typeface="Tahoma"/>
              </a:rPr>
              <a:t>ê</a:t>
            </a:r>
            <a:r>
              <a:rPr dirty="0" smtClean="0" sz="1000" spc="37">
                <a:latin typeface="Tahoma"/>
                <a:cs typeface="Tahoma"/>
              </a:rPr>
              <a:t>n</a:t>
            </a:r>
            <a:r>
              <a:rPr dirty="0" smtClean="0" sz="1000" spc="37">
                <a:latin typeface="Tahoma"/>
                <a:cs typeface="Tahoma"/>
              </a:rPr>
              <a:t>io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c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l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b</a:t>
            </a:r>
            <a:r>
              <a:rPr dirty="0" smtClean="0" sz="1000" spc="37">
                <a:latin typeface="Tahoma"/>
                <a:cs typeface="Tahoma"/>
              </a:rPr>
              <a:t>r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do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n</a:t>
            </a:r>
            <a:r>
              <a:rPr dirty="0" smtClean="0" sz="1000" spc="37">
                <a:latin typeface="Tahoma"/>
                <a:cs typeface="Tahoma"/>
              </a:rPr>
              <a:t>t</a:t>
            </a:r>
            <a:r>
              <a:rPr dirty="0" smtClean="0" sz="1000" spc="37">
                <a:latin typeface="Tahoma"/>
                <a:cs typeface="Tahoma"/>
              </a:rPr>
              <a:t>re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s</a:t>
            </a:r>
            <a:r>
              <a:rPr dirty="0" smtClean="0" sz="1000" spc="37">
                <a:latin typeface="Tahoma"/>
                <a:cs typeface="Tahoma"/>
              </a:rPr>
              <a:t>t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n</a:t>
            </a:r>
            <a:r>
              <a:rPr dirty="0" smtClean="0" sz="1000" spc="37">
                <a:latin typeface="Tahoma"/>
                <a:cs typeface="Tahoma"/>
              </a:rPr>
              <a:t>t</a:t>
            </a:r>
            <a:r>
              <a:rPr dirty="0" smtClean="0" sz="1000" spc="37">
                <a:latin typeface="Tahoma"/>
                <a:cs typeface="Tahoma"/>
              </a:rPr>
              <a:t>id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de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C</a:t>
            </a:r>
            <a:r>
              <a:rPr dirty="0" smtClean="0" sz="1000" spc="37">
                <a:latin typeface="Tahoma"/>
                <a:cs typeface="Tahoma"/>
              </a:rPr>
              <a:t>O</a:t>
            </a:r>
            <a:r>
              <a:rPr dirty="0" smtClean="0" sz="1000" spc="37">
                <a:latin typeface="Tahoma"/>
                <a:cs typeface="Tahoma"/>
              </a:rPr>
              <a:t>N</a:t>
            </a:r>
            <a:r>
              <a:rPr dirty="0" smtClean="0" sz="1000" spc="37">
                <a:latin typeface="Tahoma"/>
                <a:cs typeface="Tahoma"/>
              </a:rPr>
              <a:t>F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D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R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Ç</a:t>
            </a:r>
            <a:r>
              <a:rPr dirty="0" smtClean="0" sz="1000" spc="37">
                <a:latin typeface="Tahoma"/>
                <a:cs typeface="Tahoma"/>
              </a:rPr>
              <a:t>Ã</a:t>
            </a:r>
            <a:r>
              <a:rPr dirty="0" smtClean="0" sz="1000" spc="37">
                <a:latin typeface="Tahoma"/>
                <a:cs typeface="Tahoma"/>
              </a:rPr>
              <a:t>O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B</a:t>
            </a:r>
            <a:r>
              <a:rPr dirty="0" smtClean="0" sz="1000" spc="37">
                <a:latin typeface="Tahoma"/>
                <a:cs typeface="Tahoma"/>
              </a:rPr>
              <a:t>R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S</a:t>
            </a:r>
            <a:r>
              <a:rPr dirty="0" smtClean="0" sz="1000" spc="37">
                <a:latin typeface="Tahoma"/>
                <a:cs typeface="Tahoma"/>
              </a:rPr>
              <a:t>I</a:t>
            </a:r>
            <a:r>
              <a:rPr dirty="0" smtClean="0" sz="1000" spc="37">
                <a:latin typeface="Tahoma"/>
                <a:cs typeface="Tahoma"/>
              </a:rPr>
              <a:t>L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I</a:t>
            </a:r>
            <a:r>
              <a:rPr dirty="0" smtClean="0" sz="1000" spc="37">
                <a:latin typeface="Tahoma"/>
                <a:cs typeface="Tahoma"/>
              </a:rPr>
              <a:t>R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D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C</a:t>
            </a:r>
            <a:r>
              <a:rPr dirty="0" smtClean="0" sz="1000" spc="37">
                <a:latin typeface="Tahoma"/>
                <a:cs typeface="Tahoma"/>
              </a:rPr>
              <a:t>L</a:t>
            </a:r>
            <a:r>
              <a:rPr dirty="0" smtClean="0" sz="1000" spc="37">
                <a:latin typeface="Tahoma"/>
                <a:cs typeface="Tahoma"/>
              </a:rPr>
              <a:t>U</a:t>
            </a:r>
            <a:r>
              <a:rPr dirty="0" smtClean="0" sz="1000" spc="37">
                <a:latin typeface="Tahoma"/>
                <a:cs typeface="Tahoma"/>
              </a:rPr>
              <a:t>B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S</a:t>
            </a:r>
            <a:r>
              <a:rPr dirty="0" smtClean="0" sz="1000" spc="37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81537" y="5401553"/>
            <a:ext cx="70101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1709943" y="5401553"/>
            <a:ext cx="7011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1918832" y="5401553"/>
            <a:ext cx="7163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2482599" y="5401553"/>
            <a:ext cx="7011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2689389" y="5401553"/>
            <a:ext cx="7063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object 105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6" name="object 86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7" name="object 87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8" name="object 88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9" name="object 89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0" name="object 90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1" name="object 91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2" name="object 92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3" name="object 93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4" name="object 94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5" name="object 95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6" name="object 96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7" name="object 97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8" name="object 98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9" name="object 99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0" name="object 100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1" name="object 101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2" name="object 102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3" name="object 103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4" name="object 104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778757" y="1749537"/>
            <a:ext cx="493769" cy="397757"/>
          </a:xfrm>
          <a:custGeom>
            <a:avLst/>
            <a:gdLst/>
            <a:ahLst/>
            <a:cxnLst/>
            <a:rect l="l" t="t" r="r" b="b"/>
            <a:pathLst>
              <a:path w="493769" h="397757">
                <a:moveTo>
                  <a:pt x="0" y="397757"/>
                </a:moveTo>
                <a:lnTo>
                  <a:pt x="493769" y="397757"/>
                </a:lnTo>
                <a:lnTo>
                  <a:pt x="493769" y="0"/>
                </a:lnTo>
                <a:lnTo>
                  <a:pt x="0" y="0"/>
                </a:lnTo>
                <a:lnTo>
                  <a:pt x="0" y="397757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816857" y="1879077"/>
            <a:ext cx="417569" cy="138678"/>
          </a:xfrm>
          <a:custGeom>
            <a:avLst/>
            <a:gdLst/>
            <a:ahLst/>
            <a:cxnLst/>
            <a:rect l="l" t="t" r="r" b="b"/>
            <a:pathLst>
              <a:path w="417569" h="138678">
                <a:moveTo>
                  <a:pt x="0" y="138678"/>
                </a:moveTo>
                <a:lnTo>
                  <a:pt x="417569" y="138678"/>
                </a:lnTo>
                <a:lnTo>
                  <a:pt x="417569" y="0"/>
                </a:lnTo>
                <a:lnTo>
                  <a:pt x="0" y="0"/>
                </a:lnTo>
                <a:lnTo>
                  <a:pt x="0" y="138678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1280153" y="1749537"/>
            <a:ext cx="1613916" cy="397757"/>
          </a:xfrm>
          <a:custGeom>
            <a:avLst/>
            <a:gdLst/>
            <a:ahLst/>
            <a:cxnLst/>
            <a:rect l="l" t="t" r="r" b="b"/>
            <a:pathLst>
              <a:path w="1613916" h="397757">
                <a:moveTo>
                  <a:pt x="0" y="397757"/>
                </a:moveTo>
                <a:lnTo>
                  <a:pt x="1613916" y="397757"/>
                </a:lnTo>
                <a:lnTo>
                  <a:pt x="1613916" y="0"/>
                </a:lnTo>
                <a:lnTo>
                  <a:pt x="0" y="0"/>
                </a:lnTo>
                <a:lnTo>
                  <a:pt x="0" y="397757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1324349" y="1879077"/>
            <a:ext cx="1531620" cy="138678"/>
          </a:xfrm>
          <a:custGeom>
            <a:avLst/>
            <a:gdLst/>
            <a:ahLst/>
            <a:cxnLst/>
            <a:rect l="l" t="t" r="r" b="b"/>
            <a:pathLst>
              <a:path w="1531620" h="138678">
                <a:moveTo>
                  <a:pt x="0" y="138678"/>
                </a:moveTo>
                <a:lnTo>
                  <a:pt x="1531620" y="138678"/>
                </a:lnTo>
                <a:lnTo>
                  <a:pt x="1531620" y="0"/>
                </a:lnTo>
                <a:lnTo>
                  <a:pt x="0" y="0"/>
                </a:lnTo>
                <a:lnTo>
                  <a:pt x="0" y="138678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2900172" y="1749537"/>
            <a:ext cx="893057" cy="397757"/>
          </a:xfrm>
          <a:custGeom>
            <a:avLst/>
            <a:gdLst/>
            <a:ahLst/>
            <a:cxnLst/>
            <a:rect l="l" t="t" r="r" b="b"/>
            <a:pathLst>
              <a:path w="893057" h="397757">
                <a:moveTo>
                  <a:pt x="0" y="397757"/>
                </a:moveTo>
                <a:lnTo>
                  <a:pt x="893057" y="397757"/>
                </a:lnTo>
                <a:lnTo>
                  <a:pt x="893057" y="0"/>
                </a:lnTo>
                <a:lnTo>
                  <a:pt x="0" y="0"/>
                </a:lnTo>
                <a:lnTo>
                  <a:pt x="0" y="397757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2944368" y="1810497"/>
            <a:ext cx="810761" cy="137154"/>
          </a:xfrm>
          <a:custGeom>
            <a:avLst/>
            <a:gdLst/>
            <a:ahLst/>
            <a:cxnLst/>
            <a:rect l="l" t="t" r="r" b="b"/>
            <a:pathLst>
              <a:path w="810761" h="137154">
                <a:moveTo>
                  <a:pt x="0" y="137154"/>
                </a:moveTo>
                <a:lnTo>
                  <a:pt x="810761" y="137154"/>
                </a:lnTo>
                <a:lnTo>
                  <a:pt x="810761" y="0"/>
                </a:lnTo>
                <a:lnTo>
                  <a:pt x="0" y="0"/>
                </a:lnTo>
                <a:lnTo>
                  <a:pt x="0" y="137154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2944368" y="1947657"/>
            <a:ext cx="810761" cy="138678"/>
          </a:xfrm>
          <a:custGeom>
            <a:avLst/>
            <a:gdLst/>
            <a:ahLst/>
            <a:cxnLst/>
            <a:rect l="l" t="t" r="r" b="b"/>
            <a:pathLst>
              <a:path w="810761" h="138678">
                <a:moveTo>
                  <a:pt x="0" y="138678"/>
                </a:moveTo>
                <a:lnTo>
                  <a:pt x="810761" y="138678"/>
                </a:lnTo>
                <a:lnTo>
                  <a:pt x="810761" y="0"/>
                </a:lnTo>
                <a:lnTo>
                  <a:pt x="0" y="0"/>
                </a:lnTo>
                <a:lnTo>
                  <a:pt x="0" y="138678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3799331" y="1749537"/>
            <a:ext cx="911345" cy="397757"/>
          </a:xfrm>
          <a:custGeom>
            <a:avLst/>
            <a:gdLst/>
            <a:ahLst/>
            <a:cxnLst/>
            <a:rect l="l" t="t" r="r" b="b"/>
            <a:pathLst>
              <a:path w="911345" h="397757">
                <a:moveTo>
                  <a:pt x="0" y="397757"/>
                </a:moveTo>
                <a:lnTo>
                  <a:pt x="911345" y="397757"/>
                </a:lnTo>
                <a:lnTo>
                  <a:pt x="911345" y="0"/>
                </a:lnTo>
                <a:lnTo>
                  <a:pt x="0" y="0"/>
                </a:lnTo>
                <a:lnTo>
                  <a:pt x="0" y="397757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3843528" y="1879077"/>
            <a:ext cx="829049" cy="138678"/>
          </a:xfrm>
          <a:custGeom>
            <a:avLst/>
            <a:gdLst/>
            <a:ahLst/>
            <a:cxnLst/>
            <a:rect l="l" t="t" r="r" b="b"/>
            <a:pathLst>
              <a:path w="829049" h="138678">
                <a:moveTo>
                  <a:pt x="0" y="138678"/>
                </a:moveTo>
                <a:lnTo>
                  <a:pt x="829049" y="138678"/>
                </a:lnTo>
                <a:lnTo>
                  <a:pt x="829049" y="0"/>
                </a:lnTo>
                <a:lnTo>
                  <a:pt x="0" y="0"/>
                </a:lnTo>
                <a:lnTo>
                  <a:pt x="0" y="138678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4716780" y="1749537"/>
            <a:ext cx="984497" cy="397757"/>
          </a:xfrm>
          <a:custGeom>
            <a:avLst/>
            <a:gdLst/>
            <a:ahLst/>
            <a:cxnLst/>
            <a:rect l="l" t="t" r="r" b="b"/>
            <a:pathLst>
              <a:path w="984497" h="397757">
                <a:moveTo>
                  <a:pt x="0" y="397757"/>
                </a:moveTo>
                <a:lnTo>
                  <a:pt x="984497" y="397757"/>
                </a:lnTo>
                <a:lnTo>
                  <a:pt x="984497" y="0"/>
                </a:lnTo>
                <a:lnTo>
                  <a:pt x="0" y="0"/>
                </a:lnTo>
                <a:lnTo>
                  <a:pt x="0" y="397757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4762500" y="1810497"/>
            <a:ext cx="900677" cy="137154"/>
          </a:xfrm>
          <a:custGeom>
            <a:avLst/>
            <a:gdLst/>
            <a:ahLst/>
            <a:cxnLst/>
            <a:rect l="l" t="t" r="r" b="b"/>
            <a:pathLst>
              <a:path w="900677" h="137154">
                <a:moveTo>
                  <a:pt x="0" y="137154"/>
                </a:moveTo>
                <a:lnTo>
                  <a:pt x="900677" y="137154"/>
                </a:lnTo>
                <a:lnTo>
                  <a:pt x="900677" y="0"/>
                </a:lnTo>
                <a:lnTo>
                  <a:pt x="0" y="0"/>
                </a:lnTo>
                <a:lnTo>
                  <a:pt x="0" y="137154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4762500" y="1947657"/>
            <a:ext cx="900677" cy="138678"/>
          </a:xfrm>
          <a:custGeom>
            <a:avLst/>
            <a:gdLst/>
            <a:ahLst/>
            <a:cxnLst/>
            <a:rect l="l" t="t" r="r" b="b"/>
            <a:pathLst>
              <a:path w="900677" h="138678">
                <a:moveTo>
                  <a:pt x="0" y="138678"/>
                </a:moveTo>
                <a:lnTo>
                  <a:pt x="900677" y="138678"/>
                </a:lnTo>
                <a:lnTo>
                  <a:pt x="900677" y="0"/>
                </a:lnTo>
                <a:lnTo>
                  <a:pt x="0" y="0"/>
                </a:lnTo>
                <a:lnTo>
                  <a:pt x="0" y="138678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5707380" y="1749537"/>
            <a:ext cx="1074413" cy="397757"/>
          </a:xfrm>
          <a:custGeom>
            <a:avLst/>
            <a:gdLst/>
            <a:ahLst/>
            <a:cxnLst/>
            <a:rect l="l" t="t" r="r" b="b"/>
            <a:pathLst>
              <a:path w="1074413" h="397757">
                <a:moveTo>
                  <a:pt x="0" y="397757"/>
                </a:moveTo>
                <a:lnTo>
                  <a:pt x="1074413" y="397757"/>
                </a:lnTo>
                <a:lnTo>
                  <a:pt x="1074413" y="0"/>
                </a:lnTo>
                <a:lnTo>
                  <a:pt x="0" y="0"/>
                </a:lnTo>
                <a:lnTo>
                  <a:pt x="0" y="397757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5751576" y="1879077"/>
            <a:ext cx="992117" cy="138678"/>
          </a:xfrm>
          <a:custGeom>
            <a:avLst/>
            <a:gdLst/>
            <a:ahLst/>
            <a:cxnLst/>
            <a:rect l="l" t="t" r="r" b="b"/>
            <a:pathLst>
              <a:path w="992117" h="138678">
                <a:moveTo>
                  <a:pt x="0" y="138678"/>
                </a:moveTo>
                <a:lnTo>
                  <a:pt x="992117" y="138678"/>
                </a:lnTo>
                <a:lnTo>
                  <a:pt x="992117" y="0"/>
                </a:lnTo>
                <a:lnTo>
                  <a:pt x="0" y="0"/>
                </a:lnTo>
                <a:lnTo>
                  <a:pt x="0" y="138678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777233" y="1741914"/>
            <a:ext cx="495293" cy="0"/>
          </a:xfrm>
          <a:custGeom>
            <a:avLst/>
            <a:gdLst/>
            <a:ahLst/>
            <a:cxnLst/>
            <a:rect l="l" t="t" r="r" b="b"/>
            <a:pathLst>
              <a:path w="495293" h="0">
                <a:moveTo>
                  <a:pt x="0" y="0"/>
                </a:moveTo>
                <a:lnTo>
                  <a:pt x="495293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1284725" y="1741914"/>
            <a:ext cx="1607820" cy="0"/>
          </a:xfrm>
          <a:custGeom>
            <a:avLst/>
            <a:gdLst/>
            <a:ahLst/>
            <a:cxnLst/>
            <a:rect l="l" t="t" r="r" b="b"/>
            <a:pathLst>
              <a:path w="1607820" h="0">
                <a:moveTo>
                  <a:pt x="0" y="0"/>
                </a:moveTo>
                <a:lnTo>
                  <a:pt x="1607820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2904744" y="1741914"/>
            <a:ext cx="888485" cy="0"/>
          </a:xfrm>
          <a:custGeom>
            <a:avLst/>
            <a:gdLst/>
            <a:ahLst/>
            <a:cxnLst/>
            <a:rect l="l" t="t" r="r" b="b"/>
            <a:pathLst>
              <a:path w="888485" h="0">
                <a:moveTo>
                  <a:pt x="0" y="0"/>
                </a:moveTo>
                <a:lnTo>
                  <a:pt x="888485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0" name="object 50"/>
          <p:cNvSpPr/>
          <p:nvPr/>
        </p:nvSpPr>
        <p:spPr>
          <a:xfrm>
            <a:off x="3805428" y="1741914"/>
            <a:ext cx="905249" cy="0"/>
          </a:xfrm>
          <a:custGeom>
            <a:avLst/>
            <a:gdLst/>
            <a:ahLst/>
            <a:cxnLst/>
            <a:rect l="l" t="t" r="r" b="b"/>
            <a:pathLst>
              <a:path w="905249" h="0">
                <a:moveTo>
                  <a:pt x="0" y="0"/>
                </a:moveTo>
                <a:lnTo>
                  <a:pt x="905249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1" name="object 51"/>
          <p:cNvSpPr/>
          <p:nvPr/>
        </p:nvSpPr>
        <p:spPr>
          <a:xfrm>
            <a:off x="4722876" y="1741914"/>
            <a:ext cx="978401" cy="0"/>
          </a:xfrm>
          <a:custGeom>
            <a:avLst/>
            <a:gdLst/>
            <a:ahLst/>
            <a:cxnLst/>
            <a:rect l="l" t="t" r="r" b="b"/>
            <a:pathLst>
              <a:path w="978401" h="0">
                <a:moveTo>
                  <a:pt x="0" y="0"/>
                </a:moveTo>
                <a:lnTo>
                  <a:pt x="978401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2" name="object 52"/>
          <p:cNvSpPr/>
          <p:nvPr/>
        </p:nvSpPr>
        <p:spPr>
          <a:xfrm>
            <a:off x="5713476" y="1741914"/>
            <a:ext cx="1066793" cy="0"/>
          </a:xfrm>
          <a:custGeom>
            <a:avLst/>
            <a:gdLst/>
            <a:ahLst/>
            <a:cxnLst/>
            <a:rect l="l" t="t" r="r" b="b"/>
            <a:pathLst>
              <a:path w="1066793" h="0">
                <a:moveTo>
                  <a:pt x="0" y="0"/>
                </a:moveTo>
                <a:lnTo>
                  <a:pt x="1066793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3" name="object 53"/>
          <p:cNvSpPr/>
          <p:nvPr/>
        </p:nvSpPr>
        <p:spPr>
          <a:xfrm>
            <a:off x="777233" y="2153394"/>
            <a:ext cx="495293" cy="0"/>
          </a:xfrm>
          <a:custGeom>
            <a:avLst/>
            <a:gdLst/>
            <a:ahLst/>
            <a:cxnLst/>
            <a:rect l="l" t="t" r="r" b="b"/>
            <a:pathLst>
              <a:path w="495293" h="0">
                <a:moveTo>
                  <a:pt x="0" y="0"/>
                </a:moveTo>
                <a:lnTo>
                  <a:pt x="495293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4" name="object 54"/>
          <p:cNvSpPr/>
          <p:nvPr/>
        </p:nvSpPr>
        <p:spPr>
          <a:xfrm>
            <a:off x="1284725" y="2153394"/>
            <a:ext cx="12186" cy="0"/>
          </a:xfrm>
          <a:custGeom>
            <a:avLst/>
            <a:gdLst/>
            <a:ahLst/>
            <a:cxnLst/>
            <a:rect l="l" t="t" r="r" b="b"/>
            <a:pathLst>
              <a:path w="12186" h="0">
                <a:moveTo>
                  <a:pt x="0" y="0"/>
                </a:moveTo>
                <a:lnTo>
                  <a:pt x="12186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5" name="object 55"/>
          <p:cNvSpPr/>
          <p:nvPr/>
        </p:nvSpPr>
        <p:spPr>
          <a:xfrm>
            <a:off x="1296917" y="2153394"/>
            <a:ext cx="1595628" cy="0"/>
          </a:xfrm>
          <a:custGeom>
            <a:avLst/>
            <a:gdLst/>
            <a:ahLst/>
            <a:cxnLst/>
            <a:rect l="l" t="t" r="r" b="b"/>
            <a:pathLst>
              <a:path w="1595628" h="0">
                <a:moveTo>
                  <a:pt x="0" y="0"/>
                </a:moveTo>
                <a:lnTo>
                  <a:pt x="1595628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6" name="object 56"/>
          <p:cNvSpPr/>
          <p:nvPr/>
        </p:nvSpPr>
        <p:spPr>
          <a:xfrm>
            <a:off x="2904744" y="2153394"/>
            <a:ext cx="12186" cy="0"/>
          </a:xfrm>
          <a:custGeom>
            <a:avLst/>
            <a:gdLst/>
            <a:ahLst/>
            <a:cxnLst/>
            <a:rect l="l" t="t" r="r" b="b"/>
            <a:pathLst>
              <a:path w="12186" h="0">
                <a:moveTo>
                  <a:pt x="0" y="0"/>
                </a:moveTo>
                <a:lnTo>
                  <a:pt x="12186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7" name="object 57"/>
          <p:cNvSpPr/>
          <p:nvPr/>
        </p:nvSpPr>
        <p:spPr>
          <a:xfrm>
            <a:off x="2916935" y="2153394"/>
            <a:ext cx="876293" cy="0"/>
          </a:xfrm>
          <a:custGeom>
            <a:avLst/>
            <a:gdLst/>
            <a:ahLst/>
            <a:cxnLst/>
            <a:rect l="l" t="t" r="r" b="b"/>
            <a:pathLst>
              <a:path w="876293" h="0">
                <a:moveTo>
                  <a:pt x="0" y="0"/>
                </a:moveTo>
                <a:lnTo>
                  <a:pt x="876293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8" name="object 58"/>
          <p:cNvSpPr/>
          <p:nvPr/>
        </p:nvSpPr>
        <p:spPr>
          <a:xfrm>
            <a:off x="3805428" y="2153394"/>
            <a:ext cx="12186" cy="0"/>
          </a:xfrm>
          <a:custGeom>
            <a:avLst/>
            <a:gdLst/>
            <a:ahLst/>
            <a:cxnLst/>
            <a:rect l="l" t="t" r="r" b="b"/>
            <a:pathLst>
              <a:path w="12186" h="0">
                <a:moveTo>
                  <a:pt x="0" y="0"/>
                </a:moveTo>
                <a:lnTo>
                  <a:pt x="12186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9" name="object 59"/>
          <p:cNvSpPr/>
          <p:nvPr/>
        </p:nvSpPr>
        <p:spPr>
          <a:xfrm>
            <a:off x="3817619" y="2153394"/>
            <a:ext cx="893057" cy="0"/>
          </a:xfrm>
          <a:custGeom>
            <a:avLst/>
            <a:gdLst/>
            <a:ahLst/>
            <a:cxnLst/>
            <a:rect l="l" t="t" r="r" b="b"/>
            <a:pathLst>
              <a:path w="893057" h="0">
                <a:moveTo>
                  <a:pt x="0" y="0"/>
                </a:moveTo>
                <a:lnTo>
                  <a:pt x="893057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0" name="object 60"/>
          <p:cNvSpPr/>
          <p:nvPr/>
        </p:nvSpPr>
        <p:spPr>
          <a:xfrm>
            <a:off x="4722876" y="2153394"/>
            <a:ext cx="12186" cy="0"/>
          </a:xfrm>
          <a:custGeom>
            <a:avLst/>
            <a:gdLst/>
            <a:ahLst/>
            <a:cxnLst/>
            <a:rect l="l" t="t" r="r" b="b"/>
            <a:pathLst>
              <a:path w="12186" h="0">
                <a:moveTo>
                  <a:pt x="0" y="0"/>
                </a:moveTo>
                <a:lnTo>
                  <a:pt x="12186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1" name="object 61"/>
          <p:cNvSpPr/>
          <p:nvPr/>
        </p:nvSpPr>
        <p:spPr>
          <a:xfrm>
            <a:off x="4735068" y="2153394"/>
            <a:ext cx="966209" cy="0"/>
          </a:xfrm>
          <a:custGeom>
            <a:avLst/>
            <a:gdLst/>
            <a:ahLst/>
            <a:cxnLst/>
            <a:rect l="l" t="t" r="r" b="b"/>
            <a:pathLst>
              <a:path w="966209" h="0">
                <a:moveTo>
                  <a:pt x="0" y="0"/>
                </a:moveTo>
                <a:lnTo>
                  <a:pt x="966209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2" name="object 62"/>
          <p:cNvSpPr/>
          <p:nvPr/>
        </p:nvSpPr>
        <p:spPr>
          <a:xfrm>
            <a:off x="5713476" y="2153394"/>
            <a:ext cx="12186" cy="0"/>
          </a:xfrm>
          <a:custGeom>
            <a:avLst/>
            <a:gdLst/>
            <a:ahLst/>
            <a:cxnLst/>
            <a:rect l="l" t="t" r="r" b="b"/>
            <a:pathLst>
              <a:path w="12186" h="0">
                <a:moveTo>
                  <a:pt x="0" y="0"/>
                </a:moveTo>
                <a:lnTo>
                  <a:pt x="12186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3" name="object 63"/>
          <p:cNvSpPr/>
          <p:nvPr/>
        </p:nvSpPr>
        <p:spPr>
          <a:xfrm>
            <a:off x="5725668" y="2153394"/>
            <a:ext cx="1054601" cy="0"/>
          </a:xfrm>
          <a:custGeom>
            <a:avLst/>
            <a:gdLst/>
            <a:ahLst/>
            <a:cxnLst/>
            <a:rect l="l" t="t" r="r" b="b"/>
            <a:pathLst>
              <a:path w="1054601" h="0">
                <a:moveTo>
                  <a:pt x="0" y="0"/>
                </a:moveTo>
                <a:lnTo>
                  <a:pt x="1054601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4" name="object 64"/>
          <p:cNvSpPr/>
          <p:nvPr/>
        </p:nvSpPr>
        <p:spPr>
          <a:xfrm>
            <a:off x="1278626" y="1735821"/>
            <a:ext cx="0" cy="1837938"/>
          </a:xfrm>
          <a:custGeom>
            <a:avLst/>
            <a:gdLst/>
            <a:ahLst/>
            <a:cxnLst/>
            <a:rect l="l" t="t" r="r" b="b"/>
            <a:pathLst>
              <a:path w="0" h="1837938">
                <a:moveTo>
                  <a:pt x="0" y="0"/>
                </a:moveTo>
                <a:lnTo>
                  <a:pt x="0" y="1837938"/>
                </a:lnTo>
              </a:path>
            </a:pathLst>
          </a:custGeom>
          <a:ln w="121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5" name="object 65"/>
          <p:cNvSpPr/>
          <p:nvPr/>
        </p:nvSpPr>
        <p:spPr>
          <a:xfrm>
            <a:off x="2898645" y="1735821"/>
            <a:ext cx="0" cy="1837938"/>
          </a:xfrm>
          <a:custGeom>
            <a:avLst/>
            <a:gdLst/>
            <a:ahLst/>
            <a:cxnLst/>
            <a:rect l="l" t="t" r="r" b="b"/>
            <a:pathLst>
              <a:path w="0" h="1837938">
                <a:moveTo>
                  <a:pt x="0" y="0"/>
                </a:moveTo>
                <a:lnTo>
                  <a:pt x="0" y="1837938"/>
                </a:lnTo>
              </a:path>
            </a:pathLst>
          </a:custGeom>
          <a:ln w="121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6" name="object 66"/>
          <p:cNvSpPr/>
          <p:nvPr/>
        </p:nvSpPr>
        <p:spPr>
          <a:xfrm>
            <a:off x="3799329" y="1735821"/>
            <a:ext cx="0" cy="1837938"/>
          </a:xfrm>
          <a:custGeom>
            <a:avLst/>
            <a:gdLst/>
            <a:ahLst/>
            <a:cxnLst/>
            <a:rect l="l" t="t" r="r" b="b"/>
            <a:pathLst>
              <a:path w="0" h="1837938">
                <a:moveTo>
                  <a:pt x="0" y="0"/>
                </a:moveTo>
                <a:lnTo>
                  <a:pt x="0" y="1837938"/>
                </a:lnTo>
              </a:path>
            </a:pathLst>
          </a:custGeom>
          <a:ln w="121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7" name="object 67"/>
          <p:cNvSpPr/>
          <p:nvPr/>
        </p:nvSpPr>
        <p:spPr>
          <a:xfrm>
            <a:off x="4716777" y="1735821"/>
            <a:ext cx="0" cy="1837938"/>
          </a:xfrm>
          <a:custGeom>
            <a:avLst/>
            <a:gdLst/>
            <a:ahLst/>
            <a:cxnLst/>
            <a:rect l="l" t="t" r="r" b="b"/>
            <a:pathLst>
              <a:path w="0" h="1837938">
                <a:moveTo>
                  <a:pt x="0" y="0"/>
                </a:moveTo>
                <a:lnTo>
                  <a:pt x="0" y="1837938"/>
                </a:lnTo>
              </a:path>
            </a:pathLst>
          </a:custGeom>
          <a:ln w="121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8" name="object 68"/>
          <p:cNvSpPr/>
          <p:nvPr/>
        </p:nvSpPr>
        <p:spPr>
          <a:xfrm>
            <a:off x="775709" y="3573765"/>
            <a:ext cx="4928616" cy="231641"/>
          </a:xfrm>
          <a:custGeom>
            <a:avLst/>
            <a:gdLst/>
            <a:ahLst/>
            <a:cxnLst/>
            <a:rect l="l" t="t" r="r" b="b"/>
            <a:pathLst>
              <a:path w="4928616" h="231641">
                <a:moveTo>
                  <a:pt x="0" y="231641"/>
                </a:moveTo>
                <a:lnTo>
                  <a:pt x="4928616" y="231641"/>
                </a:lnTo>
                <a:lnTo>
                  <a:pt x="4928616" y="0"/>
                </a:lnTo>
                <a:lnTo>
                  <a:pt x="0" y="0"/>
                </a:lnTo>
                <a:lnTo>
                  <a:pt x="0" y="231641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9" name="object 69"/>
          <p:cNvSpPr/>
          <p:nvPr/>
        </p:nvSpPr>
        <p:spPr>
          <a:xfrm>
            <a:off x="816857" y="3621009"/>
            <a:ext cx="4846320" cy="137154"/>
          </a:xfrm>
          <a:custGeom>
            <a:avLst/>
            <a:gdLst/>
            <a:ahLst/>
            <a:cxnLst/>
            <a:rect l="l" t="t" r="r" b="b"/>
            <a:pathLst>
              <a:path w="4846320" h="137154">
                <a:moveTo>
                  <a:pt x="0" y="137154"/>
                </a:moveTo>
                <a:lnTo>
                  <a:pt x="4846320" y="137154"/>
                </a:lnTo>
                <a:lnTo>
                  <a:pt x="4846320" y="0"/>
                </a:lnTo>
                <a:lnTo>
                  <a:pt x="0" y="0"/>
                </a:lnTo>
                <a:lnTo>
                  <a:pt x="0" y="137154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0" name="object 70"/>
          <p:cNvSpPr/>
          <p:nvPr/>
        </p:nvSpPr>
        <p:spPr>
          <a:xfrm>
            <a:off x="5707380" y="3573765"/>
            <a:ext cx="1077461" cy="231641"/>
          </a:xfrm>
          <a:custGeom>
            <a:avLst/>
            <a:gdLst/>
            <a:ahLst/>
            <a:cxnLst/>
            <a:rect l="l" t="t" r="r" b="b"/>
            <a:pathLst>
              <a:path w="1077461" h="231641">
                <a:moveTo>
                  <a:pt x="0" y="231641"/>
                </a:moveTo>
                <a:lnTo>
                  <a:pt x="1077461" y="231641"/>
                </a:lnTo>
                <a:lnTo>
                  <a:pt x="1077461" y="0"/>
                </a:lnTo>
                <a:lnTo>
                  <a:pt x="0" y="0"/>
                </a:lnTo>
                <a:lnTo>
                  <a:pt x="0" y="231641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1" name="object 71"/>
          <p:cNvSpPr/>
          <p:nvPr/>
        </p:nvSpPr>
        <p:spPr>
          <a:xfrm>
            <a:off x="5751576" y="3621009"/>
            <a:ext cx="992117" cy="137154"/>
          </a:xfrm>
          <a:custGeom>
            <a:avLst/>
            <a:gdLst/>
            <a:ahLst/>
            <a:cxnLst/>
            <a:rect l="l" t="t" r="r" b="b"/>
            <a:pathLst>
              <a:path w="992117" h="137154">
                <a:moveTo>
                  <a:pt x="0" y="137154"/>
                </a:moveTo>
                <a:lnTo>
                  <a:pt x="992117" y="137154"/>
                </a:lnTo>
                <a:lnTo>
                  <a:pt x="992117" y="0"/>
                </a:lnTo>
                <a:lnTo>
                  <a:pt x="0" y="0"/>
                </a:lnTo>
                <a:lnTo>
                  <a:pt x="0" y="137154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2" name="object 72"/>
          <p:cNvSpPr/>
          <p:nvPr/>
        </p:nvSpPr>
        <p:spPr>
          <a:xfrm>
            <a:off x="777233" y="357071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3" name="object 73"/>
          <p:cNvSpPr/>
          <p:nvPr/>
        </p:nvSpPr>
        <p:spPr>
          <a:xfrm>
            <a:off x="783329" y="3570714"/>
            <a:ext cx="492245" cy="0"/>
          </a:xfrm>
          <a:custGeom>
            <a:avLst/>
            <a:gdLst/>
            <a:ahLst/>
            <a:cxnLst/>
            <a:rect l="l" t="t" r="r" b="b"/>
            <a:pathLst>
              <a:path w="492245" h="0">
                <a:moveTo>
                  <a:pt x="0" y="0"/>
                </a:moveTo>
                <a:lnTo>
                  <a:pt x="492245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4" name="object 74"/>
          <p:cNvSpPr/>
          <p:nvPr/>
        </p:nvSpPr>
        <p:spPr>
          <a:xfrm>
            <a:off x="1281677" y="3570714"/>
            <a:ext cx="1613916" cy="0"/>
          </a:xfrm>
          <a:custGeom>
            <a:avLst/>
            <a:gdLst/>
            <a:ahLst/>
            <a:cxnLst/>
            <a:rect l="l" t="t" r="r" b="b"/>
            <a:pathLst>
              <a:path w="1613916" h="0">
                <a:moveTo>
                  <a:pt x="0" y="0"/>
                </a:moveTo>
                <a:lnTo>
                  <a:pt x="1613916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5" name="object 75"/>
          <p:cNvSpPr/>
          <p:nvPr/>
        </p:nvSpPr>
        <p:spPr>
          <a:xfrm>
            <a:off x="2901696" y="3570714"/>
            <a:ext cx="894581" cy="0"/>
          </a:xfrm>
          <a:custGeom>
            <a:avLst/>
            <a:gdLst/>
            <a:ahLst/>
            <a:cxnLst/>
            <a:rect l="l" t="t" r="r" b="b"/>
            <a:pathLst>
              <a:path w="894581" h="0">
                <a:moveTo>
                  <a:pt x="0" y="0"/>
                </a:moveTo>
                <a:lnTo>
                  <a:pt x="894581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6" name="object 76"/>
          <p:cNvSpPr/>
          <p:nvPr/>
        </p:nvSpPr>
        <p:spPr>
          <a:xfrm>
            <a:off x="3802379" y="3570714"/>
            <a:ext cx="911345" cy="0"/>
          </a:xfrm>
          <a:custGeom>
            <a:avLst/>
            <a:gdLst/>
            <a:ahLst/>
            <a:cxnLst/>
            <a:rect l="l" t="t" r="r" b="b"/>
            <a:pathLst>
              <a:path w="911345" h="0">
                <a:moveTo>
                  <a:pt x="0" y="0"/>
                </a:moveTo>
                <a:lnTo>
                  <a:pt x="911345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7" name="object 77"/>
          <p:cNvSpPr/>
          <p:nvPr/>
        </p:nvSpPr>
        <p:spPr>
          <a:xfrm>
            <a:off x="4719828" y="3570714"/>
            <a:ext cx="984497" cy="0"/>
          </a:xfrm>
          <a:custGeom>
            <a:avLst/>
            <a:gdLst/>
            <a:ahLst/>
            <a:cxnLst/>
            <a:rect l="l" t="t" r="r" b="b"/>
            <a:pathLst>
              <a:path w="984497" h="0">
                <a:moveTo>
                  <a:pt x="0" y="0"/>
                </a:moveTo>
                <a:lnTo>
                  <a:pt x="984497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8" name="object 78"/>
          <p:cNvSpPr/>
          <p:nvPr/>
        </p:nvSpPr>
        <p:spPr>
          <a:xfrm>
            <a:off x="5710428" y="3570714"/>
            <a:ext cx="1069841" cy="0"/>
          </a:xfrm>
          <a:custGeom>
            <a:avLst/>
            <a:gdLst/>
            <a:ahLst/>
            <a:cxnLst/>
            <a:rect l="l" t="t" r="r" b="b"/>
            <a:pathLst>
              <a:path w="1069841" h="0">
                <a:moveTo>
                  <a:pt x="0" y="0"/>
                </a:moveTo>
                <a:lnTo>
                  <a:pt x="1069841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9" name="object 79"/>
          <p:cNvSpPr/>
          <p:nvPr/>
        </p:nvSpPr>
        <p:spPr>
          <a:xfrm>
            <a:off x="6780276" y="357071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0" name="object 80"/>
          <p:cNvSpPr/>
          <p:nvPr/>
        </p:nvSpPr>
        <p:spPr>
          <a:xfrm>
            <a:off x="6786372" y="357071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1" name="object 81"/>
          <p:cNvSpPr/>
          <p:nvPr/>
        </p:nvSpPr>
        <p:spPr>
          <a:xfrm>
            <a:off x="771134" y="1735821"/>
            <a:ext cx="0" cy="2075682"/>
          </a:xfrm>
          <a:custGeom>
            <a:avLst/>
            <a:gdLst/>
            <a:ahLst/>
            <a:cxnLst/>
            <a:rect l="l" t="t" r="r" b="b"/>
            <a:pathLst>
              <a:path w="0" h="2075682">
                <a:moveTo>
                  <a:pt x="0" y="0"/>
                </a:moveTo>
                <a:lnTo>
                  <a:pt x="0" y="2075682"/>
                </a:lnTo>
              </a:path>
            </a:pathLst>
          </a:custGeom>
          <a:ln w="121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2" name="object 82"/>
          <p:cNvSpPr/>
          <p:nvPr/>
        </p:nvSpPr>
        <p:spPr>
          <a:xfrm>
            <a:off x="774185" y="3808458"/>
            <a:ext cx="4930140" cy="0"/>
          </a:xfrm>
          <a:custGeom>
            <a:avLst/>
            <a:gdLst/>
            <a:ahLst/>
            <a:cxnLst/>
            <a:rect l="l" t="t" r="r" b="b"/>
            <a:pathLst>
              <a:path w="4930140" h="0">
                <a:moveTo>
                  <a:pt x="0" y="0"/>
                </a:moveTo>
                <a:lnTo>
                  <a:pt x="493014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3" name="object 83"/>
          <p:cNvSpPr/>
          <p:nvPr/>
        </p:nvSpPr>
        <p:spPr>
          <a:xfrm>
            <a:off x="5707377" y="1735821"/>
            <a:ext cx="0" cy="2075682"/>
          </a:xfrm>
          <a:custGeom>
            <a:avLst/>
            <a:gdLst/>
            <a:ahLst/>
            <a:cxnLst/>
            <a:rect l="l" t="t" r="r" b="b"/>
            <a:pathLst>
              <a:path w="0" h="2075682">
                <a:moveTo>
                  <a:pt x="0" y="0"/>
                </a:moveTo>
                <a:lnTo>
                  <a:pt x="0" y="2075682"/>
                </a:lnTo>
              </a:path>
            </a:pathLst>
          </a:custGeom>
          <a:ln w="121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4" name="object 84"/>
          <p:cNvSpPr/>
          <p:nvPr/>
        </p:nvSpPr>
        <p:spPr>
          <a:xfrm>
            <a:off x="5710428" y="3808458"/>
            <a:ext cx="1072889" cy="0"/>
          </a:xfrm>
          <a:custGeom>
            <a:avLst/>
            <a:gdLst/>
            <a:ahLst/>
            <a:cxnLst/>
            <a:rect l="l" t="t" r="r" b="b"/>
            <a:pathLst>
              <a:path w="1072889" h="0">
                <a:moveTo>
                  <a:pt x="0" y="0"/>
                </a:moveTo>
                <a:lnTo>
                  <a:pt x="1072889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5" name="object 85"/>
          <p:cNvSpPr/>
          <p:nvPr/>
        </p:nvSpPr>
        <p:spPr>
          <a:xfrm>
            <a:off x="6786369" y="1735821"/>
            <a:ext cx="0" cy="2075682"/>
          </a:xfrm>
          <a:custGeom>
            <a:avLst/>
            <a:gdLst/>
            <a:ahLst/>
            <a:cxnLst/>
            <a:rect l="l" t="t" r="r" b="b"/>
            <a:pathLst>
              <a:path w="0" h="2075682">
                <a:moveTo>
                  <a:pt x="0" y="0"/>
                </a:moveTo>
                <a:lnTo>
                  <a:pt x="0" y="2075682"/>
                </a:lnTo>
              </a:path>
            </a:pathLst>
          </a:custGeom>
          <a:ln w="121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06621" y="4126782"/>
            <a:ext cx="2166782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70">
                <a:latin typeface="Tahoma"/>
                <a:cs typeface="Tahoma"/>
              </a:rPr>
              <a:t>6</a:t>
            </a:r>
            <a:r>
              <a:rPr dirty="0" smtClean="0" sz="1000" spc="70">
                <a:latin typeface="Tahoma"/>
                <a:cs typeface="Tahoma"/>
              </a:rPr>
              <a:t>.</a:t>
            </a:r>
            <a:r>
              <a:rPr dirty="0" smtClean="0" sz="1000" spc="70">
                <a:latin typeface="Tahoma"/>
                <a:cs typeface="Tahoma"/>
              </a:rPr>
              <a:t> </a:t>
            </a:r>
            <a:r>
              <a:rPr dirty="0" smtClean="0" sz="1000" spc="70">
                <a:latin typeface="Tahoma"/>
                <a:cs typeface="Tahoma"/>
              </a:rPr>
              <a:t>C</a:t>
            </a:r>
            <a:r>
              <a:rPr dirty="0" smtClean="0" sz="1000" spc="70">
                <a:latin typeface="Tahoma"/>
                <a:cs typeface="Tahoma"/>
              </a:rPr>
              <a:t>O</a:t>
            </a:r>
            <a:r>
              <a:rPr dirty="0" smtClean="0" sz="1000" spc="70">
                <a:latin typeface="Tahoma"/>
                <a:cs typeface="Tahoma"/>
              </a:rPr>
              <a:t>N</a:t>
            </a:r>
            <a:r>
              <a:rPr dirty="0" smtClean="0" sz="1000" spc="70">
                <a:latin typeface="Tahoma"/>
                <a:cs typeface="Tahoma"/>
              </a:rPr>
              <a:t>D</a:t>
            </a:r>
            <a:r>
              <a:rPr dirty="0" smtClean="0" sz="1000" spc="70">
                <a:latin typeface="Tahoma"/>
                <a:cs typeface="Tahoma"/>
              </a:rPr>
              <a:t>I</a:t>
            </a:r>
            <a:r>
              <a:rPr dirty="0" smtClean="0" sz="1000" spc="70">
                <a:latin typeface="Tahoma"/>
                <a:cs typeface="Tahoma"/>
              </a:rPr>
              <a:t>Ç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70">
                <a:latin typeface="Tahoma"/>
                <a:cs typeface="Tahoma"/>
              </a:rPr>
              <a:t>O</a:t>
            </a:r>
            <a:r>
              <a:rPr dirty="0" smtClean="0" sz="1000" spc="70">
                <a:latin typeface="Tahoma"/>
                <a:cs typeface="Tahoma"/>
              </a:rPr>
              <a:t> </a:t>
            </a:r>
            <a:r>
              <a:rPr dirty="0" smtClean="0" sz="1000" spc="70">
                <a:latin typeface="Tahoma"/>
                <a:cs typeface="Tahoma"/>
              </a:rPr>
              <a:t>D</a:t>
            </a:r>
            <a:r>
              <a:rPr dirty="0" smtClean="0" sz="1000" spc="70">
                <a:latin typeface="Tahoma"/>
                <a:cs typeface="Tahoma"/>
              </a:rPr>
              <a:t>E</a:t>
            </a:r>
            <a:r>
              <a:rPr dirty="0" smtClean="0" sz="1000" spc="70">
                <a:latin typeface="Tahoma"/>
                <a:cs typeface="Tahoma"/>
              </a:rPr>
              <a:t> </a:t>
            </a:r>
            <a:r>
              <a:rPr dirty="0" smtClean="0" sz="1000" spc="70">
                <a:latin typeface="Tahoma"/>
                <a:cs typeface="Tahoma"/>
              </a:rPr>
              <a:t>P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70">
                <a:latin typeface="Tahoma"/>
                <a:cs typeface="Tahoma"/>
              </a:rPr>
              <a:t>R</a:t>
            </a:r>
            <a:r>
              <a:rPr dirty="0" smtClean="0" sz="1000" spc="70">
                <a:latin typeface="Tahoma"/>
                <a:cs typeface="Tahoma"/>
              </a:rPr>
              <a:t>T</a:t>
            </a:r>
            <a:r>
              <a:rPr dirty="0" smtClean="0" sz="1000" spc="70">
                <a:latin typeface="Tahoma"/>
                <a:cs typeface="Tahoma"/>
              </a:rPr>
              <a:t>I</a:t>
            </a:r>
            <a:r>
              <a:rPr dirty="0" smtClean="0" sz="1000" spc="70">
                <a:latin typeface="Tahoma"/>
                <a:cs typeface="Tahoma"/>
              </a:rPr>
              <a:t>C</a:t>
            </a:r>
            <a:r>
              <a:rPr dirty="0" smtClean="0" sz="1000" spc="70">
                <a:latin typeface="Tahoma"/>
                <a:cs typeface="Tahoma"/>
              </a:rPr>
              <a:t>I</a:t>
            </a:r>
            <a:r>
              <a:rPr dirty="0" smtClean="0" sz="1000" spc="70">
                <a:latin typeface="Tahoma"/>
                <a:cs typeface="Tahoma"/>
              </a:rPr>
              <a:t>P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70">
                <a:latin typeface="Tahoma"/>
                <a:cs typeface="Tahoma"/>
              </a:rPr>
              <a:t>Ç</a:t>
            </a:r>
            <a:r>
              <a:rPr dirty="0" smtClean="0" sz="1000" spc="70">
                <a:latin typeface="Tahoma"/>
                <a:cs typeface="Tahoma"/>
              </a:rPr>
              <a:t>Ã</a:t>
            </a:r>
            <a:r>
              <a:rPr dirty="0" smtClean="0" sz="1000" spc="70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06621" y="4433106"/>
            <a:ext cx="2494926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0">
                <a:latin typeface="Tahoma"/>
                <a:cs typeface="Tahoma"/>
              </a:rPr>
              <a:t>6</a:t>
            </a:r>
            <a:r>
              <a:rPr dirty="0" smtClean="0" sz="1000" spc="20">
                <a:latin typeface="Tahoma"/>
                <a:cs typeface="Tahoma"/>
              </a:rPr>
              <a:t>.</a:t>
            </a:r>
            <a:r>
              <a:rPr dirty="0" smtClean="0" sz="1000" spc="20">
                <a:latin typeface="Tahoma"/>
                <a:cs typeface="Tahoma"/>
              </a:rPr>
              <a:t>1</a:t>
            </a:r>
            <a:r>
              <a:rPr dirty="0" smtClean="0" sz="1000" spc="20">
                <a:latin typeface="Tahoma"/>
                <a:cs typeface="Tahoma"/>
              </a:rPr>
              <a:t>.</a:t>
            </a:r>
            <a:r>
              <a:rPr dirty="0" smtClean="0" sz="1000" spc="20">
                <a:latin typeface="Tahoma"/>
                <a:cs typeface="Tahoma"/>
              </a:rPr>
              <a:t>P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ra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p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r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i</a:t>
            </a:r>
            <a:r>
              <a:rPr dirty="0" smtClean="0" sz="1000" spc="20">
                <a:latin typeface="Tahoma"/>
                <a:cs typeface="Tahoma"/>
              </a:rPr>
              <a:t>c</a:t>
            </a:r>
            <a:r>
              <a:rPr dirty="0" smtClean="0" sz="1000" spc="20">
                <a:latin typeface="Tahoma"/>
                <a:cs typeface="Tahoma"/>
              </a:rPr>
              <a:t>ip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r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m</a:t>
            </a:r>
            <a:r>
              <a:rPr dirty="0" smtClean="0" sz="1000" spc="20">
                <a:latin typeface="Tahoma"/>
                <a:cs typeface="Tahoma"/>
              </a:rPr>
              <a:t>p</a:t>
            </a:r>
            <a:r>
              <a:rPr dirty="0" smtClean="0" sz="1000" spc="20">
                <a:latin typeface="Tahoma"/>
                <a:cs typeface="Tahoma"/>
              </a:rPr>
              <a:t>r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sa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d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v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u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r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222891" y="4433106"/>
            <a:ext cx="3650530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31">
                <a:latin typeface="Tahoma"/>
                <a:cs typeface="Tahoma"/>
              </a:rPr>
              <a:t>e</a:t>
            </a:r>
            <a:r>
              <a:rPr dirty="0" smtClean="0" sz="1000" spc="31">
                <a:latin typeface="Tahoma"/>
                <a:cs typeface="Tahoma"/>
              </a:rPr>
              <a:t>m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r</a:t>
            </a:r>
            <a:r>
              <a:rPr dirty="0" smtClean="0" sz="1000" spc="31">
                <a:latin typeface="Tahoma"/>
                <a:cs typeface="Tahoma"/>
              </a:rPr>
              <a:t>a</a:t>
            </a:r>
            <a:r>
              <a:rPr dirty="0" smtClean="0" sz="1000" spc="31">
                <a:latin typeface="Tahoma"/>
                <a:cs typeface="Tahoma"/>
              </a:rPr>
              <a:t>m</a:t>
            </a:r>
            <a:r>
              <a:rPr dirty="0" smtClean="0" sz="1000" spc="31">
                <a:latin typeface="Tahoma"/>
                <a:cs typeface="Tahoma"/>
              </a:rPr>
              <a:t>o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de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a</a:t>
            </a:r>
            <a:r>
              <a:rPr dirty="0" smtClean="0" sz="1000" spc="31">
                <a:latin typeface="Tahoma"/>
                <a:cs typeface="Tahoma"/>
              </a:rPr>
              <a:t>t</a:t>
            </a:r>
            <a:r>
              <a:rPr dirty="0" smtClean="0" sz="1000" spc="31">
                <a:latin typeface="Tahoma"/>
                <a:cs typeface="Tahoma"/>
              </a:rPr>
              <a:t>i</a:t>
            </a:r>
            <a:r>
              <a:rPr dirty="0" smtClean="0" sz="1000" spc="31">
                <a:latin typeface="Tahoma"/>
                <a:cs typeface="Tahoma"/>
              </a:rPr>
              <a:t>v</a:t>
            </a:r>
            <a:r>
              <a:rPr dirty="0" smtClean="0" sz="1000" spc="31">
                <a:latin typeface="Tahoma"/>
                <a:cs typeface="Tahoma"/>
              </a:rPr>
              <a:t>id</a:t>
            </a:r>
            <a:r>
              <a:rPr dirty="0" smtClean="0" sz="1000" spc="31">
                <a:latin typeface="Tahoma"/>
                <a:cs typeface="Tahoma"/>
              </a:rPr>
              <a:t>a</a:t>
            </a:r>
            <a:r>
              <a:rPr dirty="0" smtClean="0" sz="1000" spc="31">
                <a:latin typeface="Tahoma"/>
                <a:cs typeface="Tahoma"/>
              </a:rPr>
              <a:t>de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c</a:t>
            </a:r>
            <a:r>
              <a:rPr dirty="0" smtClean="0" sz="1000" spc="31">
                <a:latin typeface="Tahoma"/>
                <a:cs typeface="Tahoma"/>
              </a:rPr>
              <a:t>o</a:t>
            </a:r>
            <a:r>
              <a:rPr dirty="0" smtClean="0" sz="1000" spc="31">
                <a:latin typeface="Tahoma"/>
                <a:cs typeface="Tahoma"/>
              </a:rPr>
              <a:t>m</a:t>
            </a:r>
            <a:r>
              <a:rPr dirty="0" smtClean="0" sz="1000" spc="31">
                <a:latin typeface="Tahoma"/>
                <a:cs typeface="Tahoma"/>
              </a:rPr>
              <a:t>p</a:t>
            </a:r>
            <a:r>
              <a:rPr dirty="0" smtClean="0" sz="1000" spc="31">
                <a:latin typeface="Tahoma"/>
                <a:cs typeface="Tahoma"/>
              </a:rPr>
              <a:t>a</a:t>
            </a:r>
            <a:r>
              <a:rPr dirty="0" smtClean="0" sz="1000" spc="31">
                <a:latin typeface="Tahoma"/>
                <a:cs typeface="Tahoma"/>
              </a:rPr>
              <a:t>t</a:t>
            </a:r>
            <a:r>
              <a:rPr dirty="0" smtClean="0" sz="1000" spc="31">
                <a:latin typeface="Tahoma"/>
                <a:cs typeface="Tahoma"/>
              </a:rPr>
              <a:t>í</a:t>
            </a:r>
            <a:r>
              <a:rPr dirty="0" smtClean="0" sz="1000" spc="31">
                <a:latin typeface="Tahoma"/>
                <a:cs typeface="Tahoma"/>
              </a:rPr>
              <a:t>v</a:t>
            </a:r>
            <a:r>
              <a:rPr dirty="0" smtClean="0" sz="1000" spc="31">
                <a:latin typeface="Tahoma"/>
                <a:cs typeface="Tahoma"/>
              </a:rPr>
              <a:t>e</a:t>
            </a:r>
            <a:r>
              <a:rPr dirty="0" smtClean="0" sz="1000" spc="31">
                <a:latin typeface="Tahoma"/>
                <a:cs typeface="Tahoma"/>
              </a:rPr>
              <a:t>l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c</a:t>
            </a:r>
            <a:r>
              <a:rPr dirty="0" smtClean="0" sz="1000" spc="31">
                <a:latin typeface="Tahoma"/>
                <a:cs typeface="Tahoma"/>
              </a:rPr>
              <a:t>om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o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o</a:t>
            </a:r>
            <a:r>
              <a:rPr dirty="0" smtClean="0" sz="1000" spc="31">
                <a:latin typeface="Tahoma"/>
                <a:cs typeface="Tahoma"/>
              </a:rPr>
              <a:t>b</a:t>
            </a:r>
            <a:r>
              <a:rPr dirty="0" smtClean="0" sz="1000" spc="31">
                <a:latin typeface="Tahoma"/>
                <a:cs typeface="Tahoma"/>
              </a:rPr>
              <a:t>j</a:t>
            </a:r>
            <a:r>
              <a:rPr dirty="0" smtClean="0" sz="1000" spc="31">
                <a:latin typeface="Tahoma"/>
                <a:cs typeface="Tahoma"/>
              </a:rPr>
              <a:t>e</a:t>
            </a:r>
            <a:r>
              <a:rPr dirty="0" smtClean="0" sz="1000" spc="31">
                <a:latin typeface="Tahoma"/>
                <a:cs typeface="Tahoma"/>
              </a:rPr>
              <a:t>t</a:t>
            </a:r>
            <a:r>
              <a:rPr dirty="0" smtClean="0" sz="1000" spc="31">
                <a:latin typeface="Tahoma"/>
                <a:cs typeface="Tahoma"/>
              </a:rPr>
              <a:t>o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d</a:t>
            </a:r>
            <a:r>
              <a:rPr dirty="0" smtClean="0" sz="1000" spc="31">
                <a:latin typeface="Tahoma"/>
                <a:cs typeface="Tahoma"/>
              </a:rPr>
              <a:t>e</a:t>
            </a:r>
            <a:r>
              <a:rPr dirty="0" smtClean="0" sz="1000" spc="31">
                <a:latin typeface="Tahoma"/>
                <a:cs typeface="Tahoma"/>
              </a:rPr>
              <a:t>s</a:t>
            </a:r>
            <a:r>
              <a:rPr dirty="0" smtClean="0" sz="1000" spc="31">
                <a:latin typeface="Tahoma"/>
                <a:cs typeface="Tahoma"/>
              </a:rPr>
              <a:t>t</a:t>
            </a:r>
            <a:r>
              <a:rPr dirty="0" smtClean="0" sz="1000" spc="31">
                <a:latin typeface="Tahoma"/>
                <a:cs typeface="Tahoma"/>
              </a:rPr>
              <a:t>e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e</a:t>
            </a:r>
            <a:r>
              <a:rPr dirty="0" smtClean="0" sz="1000" spc="31">
                <a:latin typeface="Tahoma"/>
                <a:cs typeface="Tahoma"/>
              </a:rPr>
              <a:t>di</a:t>
            </a:r>
            <a:r>
              <a:rPr dirty="0" smtClean="0" sz="1000" spc="31">
                <a:latin typeface="Tahoma"/>
                <a:cs typeface="Tahoma"/>
              </a:rPr>
              <a:t>t</a:t>
            </a:r>
            <a:r>
              <a:rPr dirty="0" smtClean="0" sz="1000" spc="31">
                <a:latin typeface="Tahoma"/>
                <a:cs typeface="Tahoma"/>
              </a:rPr>
              <a:t>a</a:t>
            </a:r>
            <a:r>
              <a:rPr dirty="0" smtClean="0" sz="1000" spc="31">
                <a:latin typeface="Tahoma"/>
                <a:cs typeface="Tahoma"/>
              </a:rPr>
              <a:t>l</a:t>
            </a:r>
            <a:r>
              <a:rPr dirty="0" smtClean="0" sz="1000" spc="31">
                <a:latin typeface="Tahoma"/>
                <a:cs typeface="Tahoma"/>
              </a:rPr>
              <a:t>,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06630" y="4587030"/>
            <a:ext cx="6165552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g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b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ida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ís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q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da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xig</a:t>
            </a:r>
            <a:r>
              <a:rPr dirty="0" smtClean="0" sz="1000" spc="14">
                <a:latin typeface="Tahoma"/>
                <a:cs typeface="Tahoma"/>
              </a:rPr>
              <a:t>ê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s,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v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q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à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do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ç</a:t>
            </a:r>
            <a:r>
              <a:rPr dirty="0" smtClean="0" sz="1000" spc="14">
                <a:latin typeface="Tahoma"/>
                <a:cs typeface="Tahoma"/>
              </a:rPr>
              <a:t>ã</a:t>
            </a:r>
            <a:r>
              <a:rPr dirty="0" smtClean="0" sz="1000" spc="14">
                <a:latin typeface="Tahoma"/>
                <a:cs typeface="Tahoma"/>
              </a:rPr>
              <a:t>o,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di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x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s.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30" y="5047278"/>
            <a:ext cx="3316815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">
                <a:latin typeface="Tahoma"/>
                <a:cs typeface="Tahoma"/>
              </a:rPr>
              <a:t>6</a:t>
            </a:r>
            <a:r>
              <a:rPr dirty="0" smtClean="0" sz="1000" spc="1">
                <a:latin typeface="Tahoma"/>
                <a:cs typeface="Tahoma"/>
              </a:rPr>
              <a:t>.</a:t>
            </a:r>
            <a:r>
              <a:rPr dirty="0" smtClean="0" sz="1000" spc="1">
                <a:latin typeface="Tahoma"/>
                <a:cs typeface="Tahoma"/>
              </a:rPr>
              <a:t>2</a:t>
            </a:r>
            <a:r>
              <a:rPr dirty="0" smtClean="0" sz="1000" spc="1">
                <a:latin typeface="Tahoma"/>
                <a:cs typeface="Tahoma"/>
              </a:rPr>
              <a:t>.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ã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p</a:t>
            </a:r>
            <a:r>
              <a:rPr dirty="0" smtClean="0" sz="1000" spc="1">
                <a:latin typeface="Tahoma"/>
                <a:cs typeface="Tahoma"/>
              </a:rPr>
              <a:t>od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ã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p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i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ip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d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orr</a:t>
            </a:r>
            <a:r>
              <a:rPr dirty="0" smtClean="0" sz="1000" spc="1">
                <a:latin typeface="Tahoma"/>
                <a:cs typeface="Tahoma"/>
              </a:rPr>
              <a:t>ê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ia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m</a:t>
            </a:r>
            <a:r>
              <a:rPr dirty="0" smtClean="0" sz="1000" spc="1">
                <a:latin typeface="Tahoma"/>
                <a:cs typeface="Tahoma"/>
              </a:rPr>
              <a:t>pr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s: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247648" y="5199678"/>
            <a:ext cx="154244" cy="1224787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4" marR="7104" algn="just">
              <a:lnSpc>
                <a:spcPts val="1130"/>
              </a:lnSpc>
            </a:pP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  <a:p>
            <a:pPr marL="12700" indent="10" algn="just">
              <a:lnSpc>
                <a:spcPct val="100485"/>
              </a:lnSpc>
            </a:pPr>
            <a:r>
              <a:rPr dirty="0" smtClean="0" sz="1000">
                <a:latin typeface="Tahoma"/>
                <a:cs typeface="Tahoma"/>
              </a:rPr>
              <a:t>b)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)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d)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)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)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g)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h</a:t>
            </a:r>
            <a:r>
              <a:rPr dirty="0" smtClean="0" sz="1000" spc="0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462532" y="5199678"/>
            <a:ext cx="5406654" cy="1224787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4" marR="18973">
              <a:lnSpc>
                <a:spcPts val="1130"/>
              </a:lnSpc>
            </a:pP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õ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ri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is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III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IV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.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8</a:t>
            </a:r>
            <a:r>
              <a:rPr dirty="0" smtClean="0" sz="1000" spc="-1">
                <a:latin typeface="Tahoma"/>
                <a:cs typeface="Tahoma"/>
              </a:rPr>
              <a:t>7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.º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8</a:t>
            </a:r>
            <a:r>
              <a:rPr dirty="0" smtClean="0" sz="1000" spc="-1">
                <a:latin typeface="Tahoma"/>
                <a:cs typeface="Tahoma"/>
              </a:rPr>
              <a:t>.</a:t>
            </a:r>
            <a:r>
              <a:rPr dirty="0" smtClean="0" sz="1000" spc="-1">
                <a:latin typeface="Tahoma"/>
                <a:cs typeface="Tahoma"/>
              </a:rPr>
              <a:t>6</a:t>
            </a:r>
            <a:r>
              <a:rPr dirty="0" smtClean="0" sz="1000" spc="-1">
                <a:latin typeface="Tahoma"/>
                <a:cs typeface="Tahoma"/>
              </a:rPr>
              <a:t>6</a:t>
            </a:r>
            <a:r>
              <a:rPr dirty="0" smtClean="0" sz="1000" spc="-1">
                <a:latin typeface="Tahoma"/>
                <a:cs typeface="Tahoma"/>
              </a:rPr>
              <a:t>6</a:t>
            </a:r>
            <a:r>
              <a:rPr dirty="0" smtClean="0" sz="1000" spc="-1">
                <a:latin typeface="Tahoma"/>
                <a:cs typeface="Tahoma"/>
              </a:rPr>
              <a:t>/</a:t>
            </a:r>
            <a:r>
              <a:rPr dirty="0" smtClean="0" sz="1000" spc="-1">
                <a:latin typeface="Tahoma"/>
                <a:cs typeface="Tahoma"/>
              </a:rPr>
              <a:t>9</a:t>
            </a:r>
            <a:r>
              <a:rPr dirty="0" smtClean="0" sz="1000" spc="-1">
                <a:latin typeface="Tahoma"/>
                <a:cs typeface="Tahoma"/>
              </a:rPr>
              <a:t>3</a:t>
            </a:r>
            <a:endParaRPr sz="1000">
              <a:latin typeface="Tahoma"/>
              <a:cs typeface="Tahoma"/>
            </a:endParaRPr>
          </a:p>
          <a:p>
            <a:pPr marL="12710" marR="18973">
              <a:lnSpc>
                <a:spcPct val="100585"/>
              </a:lnSpc>
            </a:pP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pro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sso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p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ç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j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d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ou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ê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,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b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rso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dor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s;</a:t>
            </a:r>
            <a:endParaRPr sz="1000">
              <a:latin typeface="Tahoma"/>
              <a:cs typeface="Tahoma"/>
            </a:endParaRPr>
          </a:p>
          <a:p>
            <a:pPr marL="12715" marR="18973">
              <a:lnSpc>
                <a:spcPts val="1200"/>
              </a:lnSpc>
              <a:spcBef>
                <a:spcPts val="60"/>
              </a:spcBef>
            </a:pP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dissol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id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o;</a:t>
            </a:r>
            <a:endParaRPr sz="1000">
              <a:latin typeface="Tahoma"/>
              <a:cs typeface="Tahoma"/>
            </a:endParaRPr>
          </a:p>
          <a:p>
            <a:pPr marL="12715" marR="18973">
              <a:lnSpc>
                <a:spcPct val="100585"/>
              </a:lnSpc>
            </a:pP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p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dida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li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om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,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zo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ç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pli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d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7" marR="18973">
              <a:lnSpc>
                <a:spcPct val="100585"/>
              </a:lnSpc>
              <a:spcBef>
                <a:spcPts val="5"/>
              </a:spcBef>
            </a:pPr>
            <a:r>
              <a:rPr dirty="0" smtClean="0" sz="1000" spc="-3">
                <a:latin typeface="Tahoma"/>
                <a:cs typeface="Tahoma"/>
              </a:rPr>
              <a:t>e</a:t>
            </a:r>
            <a:r>
              <a:rPr dirty="0" smtClean="0" sz="1000" spc="-3">
                <a:latin typeface="Tahoma"/>
                <a:cs typeface="Tahoma"/>
              </a:rPr>
              <a:t>s</a:t>
            </a:r>
            <a:r>
              <a:rPr dirty="0" smtClean="0" sz="1000" spc="-3">
                <a:latin typeface="Tahoma"/>
                <a:cs typeface="Tahoma"/>
              </a:rPr>
              <a:t>t</a:t>
            </a:r>
            <a:r>
              <a:rPr dirty="0" smtClean="0" sz="1000" spc="-3">
                <a:latin typeface="Tahoma"/>
                <a:cs typeface="Tahoma"/>
              </a:rPr>
              <a:t>r</a:t>
            </a:r>
            <a:r>
              <a:rPr dirty="0" smtClean="0" sz="1000" spc="-3">
                <a:latin typeface="Tahoma"/>
                <a:cs typeface="Tahoma"/>
              </a:rPr>
              <a:t>a</a:t>
            </a:r>
            <a:r>
              <a:rPr dirty="0" smtClean="0" sz="1000" spc="-3">
                <a:latin typeface="Tahoma"/>
                <a:cs typeface="Tahoma"/>
              </a:rPr>
              <a:t>n</a:t>
            </a:r>
            <a:r>
              <a:rPr dirty="0" smtClean="0" sz="1000" spc="-3">
                <a:latin typeface="Tahoma"/>
                <a:cs typeface="Tahoma"/>
              </a:rPr>
              <a:t>g</a:t>
            </a:r>
            <a:r>
              <a:rPr dirty="0" smtClean="0" sz="1000" spc="-3">
                <a:latin typeface="Tahoma"/>
                <a:cs typeface="Tahoma"/>
              </a:rPr>
              <a:t>e</a:t>
            </a:r>
            <a:r>
              <a:rPr dirty="0" smtClean="0" sz="1000" spc="-3">
                <a:latin typeface="Tahoma"/>
                <a:cs typeface="Tahoma"/>
              </a:rPr>
              <a:t>i</a:t>
            </a:r>
            <a:r>
              <a:rPr dirty="0" smtClean="0" sz="1000" spc="-3">
                <a:latin typeface="Tahoma"/>
                <a:cs typeface="Tahoma"/>
              </a:rPr>
              <a:t>r</a:t>
            </a:r>
            <a:r>
              <a:rPr dirty="0" smtClean="0" sz="1000" spc="-3">
                <a:latin typeface="Tahoma"/>
                <a:cs typeface="Tahoma"/>
              </a:rPr>
              <a:t>a</a:t>
            </a:r>
            <a:r>
              <a:rPr dirty="0" smtClean="0" sz="1000" spc="-3">
                <a:latin typeface="Tahoma"/>
                <a:cs typeface="Tahoma"/>
              </a:rPr>
              <a:t> </a:t>
            </a:r>
            <a:r>
              <a:rPr dirty="0" smtClean="0" sz="1000" spc="-3">
                <a:latin typeface="Tahoma"/>
                <a:cs typeface="Tahoma"/>
              </a:rPr>
              <a:t>q</a:t>
            </a:r>
            <a:r>
              <a:rPr dirty="0" smtClean="0" sz="1000" spc="-3">
                <a:latin typeface="Tahoma"/>
                <a:cs typeface="Tahoma"/>
              </a:rPr>
              <a:t>u</a:t>
            </a:r>
            <a:r>
              <a:rPr dirty="0" smtClean="0" sz="1000" spc="-3">
                <a:latin typeface="Tahoma"/>
                <a:cs typeface="Tahoma"/>
              </a:rPr>
              <a:t>e</a:t>
            </a:r>
            <a:r>
              <a:rPr dirty="0" smtClean="0" sz="1000" spc="-3">
                <a:latin typeface="Tahoma"/>
                <a:cs typeface="Tahoma"/>
              </a:rPr>
              <a:t> </a:t>
            </a:r>
            <a:r>
              <a:rPr dirty="0" smtClean="0" sz="1000" spc="-3">
                <a:latin typeface="Tahoma"/>
                <a:cs typeface="Tahoma"/>
              </a:rPr>
              <a:t>n</a:t>
            </a:r>
            <a:r>
              <a:rPr dirty="0" smtClean="0" sz="1000" spc="-3">
                <a:latin typeface="Tahoma"/>
                <a:cs typeface="Tahoma"/>
              </a:rPr>
              <a:t>ã</a:t>
            </a:r>
            <a:r>
              <a:rPr dirty="0" smtClean="0" sz="1000" spc="-3">
                <a:latin typeface="Tahoma"/>
                <a:cs typeface="Tahoma"/>
              </a:rPr>
              <a:t>o</a:t>
            </a:r>
            <a:r>
              <a:rPr dirty="0" smtClean="0" sz="1000" spc="-3">
                <a:latin typeface="Tahoma"/>
                <a:cs typeface="Tahoma"/>
              </a:rPr>
              <a:t> </a:t>
            </a:r>
            <a:r>
              <a:rPr dirty="0" smtClean="0" sz="1000" spc="-3">
                <a:latin typeface="Tahoma"/>
                <a:cs typeface="Tahoma"/>
              </a:rPr>
              <a:t>f</a:t>
            </a:r>
            <a:r>
              <a:rPr dirty="0" smtClean="0" sz="1000" spc="-3">
                <a:latin typeface="Tahoma"/>
                <a:cs typeface="Tahoma"/>
              </a:rPr>
              <a:t>u</a:t>
            </a:r>
            <a:r>
              <a:rPr dirty="0" smtClean="0" sz="1000" spc="-3">
                <a:latin typeface="Tahoma"/>
                <a:cs typeface="Tahoma"/>
              </a:rPr>
              <a:t>n</a:t>
            </a:r>
            <a:r>
              <a:rPr dirty="0" smtClean="0" sz="1000" spc="-3">
                <a:latin typeface="Tahoma"/>
                <a:cs typeface="Tahoma"/>
              </a:rPr>
              <a:t>c</a:t>
            </a:r>
            <a:r>
              <a:rPr dirty="0" smtClean="0" sz="1000" spc="-3">
                <a:latin typeface="Tahoma"/>
                <a:cs typeface="Tahoma"/>
              </a:rPr>
              <a:t>i</a:t>
            </a:r>
            <a:r>
              <a:rPr dirty="0" smtClean="0" sz="1000" spc="-3">
                <a:latin typeface="Tahoma"/>
                <a:cs typeface="Tahoma"/>
              </a:rPr>
              <a:t>o</a:t>
            </a:r>
            <a:r>
              <a:rPr dirty="0" smtClean="0" sz="1000" spc="-3">
                <a:latin typeface="Tahoma"/>
                <a:cs typeface="Tahoma"/>
              </a:rPr>
              <a:t>n</a:t>
            </a:r>
            <a:r>
              <a:rPr dirty="0" smtClean="0" sz="1000" spc="-3">
                <a:latin typeface="Tahoma"/>
                <a:cs typeface="Tahoma"/>
              </a:rPr>
              <a:t>e</a:t>
            </a:r>
            <a:r>
              <a:rPr dirty="0" smtClean="0" sz="1000" spc="-3">
                <a:latin typeface="Tahoma"/>
                <a:cs typeface="Tahoma"/>
              </a:rPr>
              <a:t> </a:t>
            </a:r>
            <a:r>
              <a:rPr dirty="0" smtClean="0" sz="1000" spc="-3">
                <a:latin typeface="Tahoma"/>
                <a:cs typeface="Tahoma"/>
              </a:rPr>
              <a:t>n</a:t>
            </a:r>
            <a:r>
              <a:rPr dirty="0" smtClean="0" sz="1000" spc="-3">
                <a:latin typeface="Tahoma"/>
                <a:cs typeface="Tahoma"/>
              </a:rPr>
              <a:t>o</a:t>
            </a:r>
            <a:r>
              <a:rPr dirty="0" smtClean="0" sz="1000" spc="-3">
                <a:latin typeface="Tahoma"/>
                <a:cs typeface="Tahoma"/>
              </a:rPr>
              <a:t> </a:t>
            </a:r>
            <a:r>
              <a:rPr dirty="0" smtClean="0" sz="1000" spc="-3">
                <a:latin typeface="Tahoma"/>
                <a:cs typeface="Tahoma"/>
              </a:rPr>
              <a:t>P</a:t>
            </a:r>
            <a:r>
              <a:rPr dirty="0" smtClean="0" sz="1000" spc="-3">
                <a:latin typeface="Tahoma"/>
                <a:cs typeface="Tahoma"/>
              </a:rPr>
              <a:t>a</a:t>
            </a:r>
            <a:r>
              <a:rPr dirty="0" smtClean="0" sz="1000" spc="-3">
                <a:latin typeface="Tahoma"/>
                <a:cs typeface="Tahoma"/>
              </a:rPr>
              <a:t>í</a:t>
            </a:r>
            <a:r>
              <a:rPr dirty="0" smtClean="0" sz="1000" spc="-3">
                <a:latin typeface="Tahoma"/>
                <a:cs typeface="Tahoma"/>
              </a:rPr>
              <a:t>s</a:t>
            </a:r>
            <a:r>
              <a:rPr dirty="0" smtClean="0" sz="1000" spc="-3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7" marR="18973">
              <a:lnSpc>
                <a:spcPts val="1200"/>
              </a:lnSpc>
              <a:spcBef>
                <a:spcPts val="60"/>
              </a:spcBef>
            </a:pPr>
            <a:r>
              <a:rPr dirty="0" smtClean="0" sz="1000" spc="-2">
                <a:latin typeface="Tahoma"/>
                <a:cs typeface="Tahoma"/>
              </a:rPr>
              <a:t>q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v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ida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sór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,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q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q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q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j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or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ç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o;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sob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role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gr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po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so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ísi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ou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j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ríd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s;</a:t>
            </a:r>
            <a:endParaRPr sz="1000">
              <a:latin typeface="Tahoma"/>
              <a:cs typeface="Tahoma"/>
            </a:endParaRPr>
          </a:p>
          <a:p>
            <a:pPr marL="12705">
              <a:lnSpc>
                <a:spcPts val="1200"/>
              </a:lnSpc>
              <a:spcBef>
                <a:spcPts val="60"/>
              </a:spcBef>
            </a:pPr>
            <a:r>
              <a:rPr dirty="0" smtClean="0" sz="1000" spc="52">
                <a:latin typeface="Tahoma"/>
                <a:cs typeface="Tahoma"/>
              </a:rPr>
              <a:t>q</a:t>
            </a:r>
            <a:r>
              <a:rPr dirty="0" smtClean="0" sz="1000" spc="52">
                <a:latin typeface="Tahoma"/>
                <a:cs typeface="Tahoma"/>
              </a:rPr>
              <a:t>u</a:t>
            </a:r>
            <a:r>
              <a:rPr dirty="0" smtClean="0" sz="1000" spc="52">
                <a:latin typeface="Tahoma"/>
                <a:cs typeface="Tahoma"/>
              </a:rPr>
              <a:t>e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n</a:t>
            </a:r>
            <a:r>
              <a:rPr dirty="0" smtClean="0" sz="1000" spc="52">
                <a:latin typeface="Tahoma"/>
                <a:cs typeface="Tahoma"/>
              </a:rPr>
              <a:t>ã</a:t>
            </a:r>
            <a:r>
              <a:rPr dirty="0" smtClean="0" sz="1000" spc="52">
                <a:latin typeface="Tahoma"/>
                <a:cs typeface="Tahoma"/>
              </a:rPr>
              <a:t>o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e</a:t>
            </a:r>
            <a:r>
              <a:rPr dirty="0" smtClean="0" sz="1000" spc="52">
                <a:latin typeface="Tahoma"/>
                <a:cs typeface="Tahoma"/>
              </a:rPr>
              <a:t>s</a:t>
            </a:r>
            <a:r>
              <a:rPr dirty="0" smtClean="0" sz="1000" spc="52">
                <a:latin typeface="Tahoma"/>
                <a:cs typeface="Tahoma"/>
              </a:rPr>
              <a:t>t</a:t>
            </a:r>
            <a:r>
              <a:rPr dirty="0" smtClean="0" sz="1000" spc="52">
                <a:latin typeface="Tahoma"/>
                <a:cs typeface="Tahoma"/>
              </a:rPr>
              <a:t>e</a:t>
            </a:r>
            <a:r>
              <a:rPr dirty="0" smtClean="0" sz="1000" spc="52">
                <a:latin typeface="Tahoma"/>
                <a:cs typeface="Tahoma"/>
              </a:rPr>
              <a:t>j</a:t>
            </a:r>
            <a:r>
              <a:rPr dirty="0" smtClean="0" sz="1000" spc="52">
                <a:latin typeface="Tahoma"/>
                <a:cs typeface="Tahoma"/>
              </a:rPr>
              <a:t>a</a:t>
            </a:r>
            <a:r>
              <a:rPr dirty="0" smtClean="0" sz="1000" spc="52">
                <a:latin typeface="Tahoma"/>
                <a:cs typeface="Tahoma"/>
              </a:rPr>
              <a:t>m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h</a:t>
            </a:r>
            <a:r>
              <a:rPr dirty="0" smtClean="0" sz="1000" spc="52">
                <a:latin typeface="Tahoma"/>
                <a:cs typeface="Tahoma"/>
              </a:rPr>
              <a:t>a</a:t>
            </a:r>
            <a:r>
              <a:rPr dirty="0" smtClean="0" sz="1000" spc="52">
                <a:latin typeface="Tahoma"/>
                <a:cs typeface="Tahoma"/>
              </a:rPr>
              <a:t>bili</a:t>
            </a:r>
            <a:r>
              <a:rPr dirty="0" smtClean="0" sz="1000" spc="52">
                <a:latin typeface="Tahoma"/>
                <a:cs typeface="Tahoma"/>
              </a:rPr>
              <a:t>t</a:t>
            </a:r>
            <a:r>
              <a:rPr dirty="0" smtClean="0" sz="1000" spc="52">
                <a:latin typeface="Tahoma"/>
                <a:cs typeface="Tahoma"/>
              </a:rPr>
              <a:t>a</a:t>
            </a:r>
            <a:r>
              <a:rPr dirty="0" smtClean="0" sz="1000" spc="52">
                <a:latin typeface="Tahoma"/>
                <a:cs typeface="Tahoma"/>
              </a:rPr>
              <a:t>d</a:t>
            </a:r>
            <a:r>
              <a:rPr dirty="0" smtClean="0" sz="1000" spc="52">
                <a:latin typeface="Tahoma"/>
                <a:cs typeface="Tahoma"/>
              </a:rPr>
              <a:t>a</a:t>
            </a:r>
            <a:r>
              <a:rPr dirty="0" smtClean="0" sz="1000" spc="52">
                <a:latin typeface="Tahoma"/>
                <a:cs typeface="Tahoma"/>
              </a:rPr>
              <a:t>s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n</a:t>
            </a:r>
            <a:r>
              <a:rPr dirty="0" smtClean="0" sz="1000" spc="52">
                <a:latin typeface="Tahoma"/>
                <a:cs typeface="Tahoma"/>
              </a:rPr>
              <a:t>a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f</a:t>
            </a:r>
            <a:r>
              <a:rPr dirty="0" smtClean="0" sz="1000" spc="52">
                <a:latin typeface="Tahoma"/>
                <a:cs typeface="Tahoma"/>
              </a:rPr>
              <a:t>or</a:t>
            </a:r>
            <a:r>
              <a:rPr dirty="0" smtClean="0" sz="1000" spc="52">
                <a:latin typeface="Tahoma"/>
                <a:cs typeface="Tahoma"/>
              </a:rPr>
              <a:t>m</a:t>
            </a:r>
            <a:r>
              <a:rPr dirty="0" smtClean="0" sz="1000" spc="52">
                <a:latin typeface="Tahoma"/>
                <a:cs typeface="Tahoma"/>
              </a:rPr>
              <a:t>a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e</a:t>
            </a:r>
            <a:r>
              <a:rPr dirty="0" smtClean="0" sz="1000" spc="52">
                <a:latin typeface="Tahoma"/>
                <a:cs typeface="Tahoma"/>
              </a:rPr>
              <a:t>xigida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por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e</a:t>
            </a:r>
            <a:r>
              <a:rPr dirty="0" smtClean="0" sz="1000" spc="52">
                <a:latin typeface="Tahoma"/>
                <a:cs typeface="Tahoma"/>
              </a:rPr>
              <a:t>s</a:t>
            </a:r>
            <a:r>
              <a:rPr dirty="0" smtClean="0" sz="1000" spc="52">
                <a:latin typeface="Tahoma"/>
                <a:cs typeface="Tahoma"/>
              </a:rPr>
              <a:t>t</a:t>
            </a:r>
            <a:r>
              <a:rPr dirty="0" smtClean="0" sz="1000" spc="52">
                <a:latin typeface="Tahoma"/>
                <a:cs typeface="Tahoma"/>
              </a:rPr>
              <a:t>e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E</a:t>
            </a:r>
            <a:r>
              <a:rPr dirty="0" smtClean="0" sz="1000" spc="52">
                <a:latin typeface="Tahoma"/>
                <a:cs typeface="Tahoma"/>
              </a:rPr>
              <a:t>D</a:t>
            </a:r>
            <a:r>
              <a:rPr dirty="0" smtClean="0" sz="1000" spc="52">
                <a:latin typeface="Tahoma"/>
                <a:cs typeface="Tahoma"/>
              </a:rPr>
              <a:t>I</a:t>
            </a:r>
            <a:r>
              <a:rPr dirty="0" smtClean="0" sz="1000" spc="52">
                <a:latin typeface="Tahoma"/>
                <a:cs typeface="Tahoma"/>
              </a:rPr>
              <a:t>T</a:t>
            </a:r>
            <a:r>
              <a:rPr dirty="0" smtClean="0" sz="1000" spc="52">
                <a:latin typeface="Tahoma"/>
                <a:cs typeface="Tahoma"/>
              </a:rPr>
              <a:t>A</a:t>
            </a:r>
            <a:r>
              <a:rPr dirty="0" smtClean="0" sz="1000" spc="52">
                <a:latin typeface="Tahoma"/>
                <a:cs typeface="Tahoma"/>
              </a:rPr>
              <a:t>L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C</a:t>
            </a:r>
            <a:r>
              <a:rPr dirty="0" smtClean="0" sz="1000" spc="52">
                <a:latin typeface="Tahoma"/>
                <a:cs typeface="Tahoma"/>
              </a:rPr>
              <a:t>O</a:t>
            </a:r>
            <a:r>
              <a:rPr dirty="0" smtClean="0" sz="1000" spc="52">
                <a:latin typeface="Tahoma"/>
                <a:cs typeface="Tahoma"/>
              </a:rPr>
              <a:t>N</a:t>
            </a:r>
            <a:r>
              <a:rPr dirty="0" smtClean="0" sz="1000" spc="52">
                <a:latin typeface="Tahoma"/>
                <a:cs typeface="Tahoma"/>
              </a:rPr>
              <a:t>C</a:t>
            </a:r>
            <a:r>
              <a:rPr dirty="0" smtClean="0" sz="1000" spc="52">
                <a:latin typeface="Tahoma"/>
                <a:cs typeface="Tahoma"/>
              </a:rPr>
              <a:t>O</a:t>
            </a:r>
            <a:r>
              <a:rPr dirty="0" smtClean="0" sz="1000" spc="52">
                <a:latin typeface="Tahoma"/>
                <a:cs typeface="Tahoma"/>
              </a:rPr>
              <a:t>R</a:t>
            </a:r>
            <a:r>
              <a:rPr dirty="0" smtClean="0" sz="1000" spc="52">
                <a:latin typeface="Tahoma"/>
                <a:cs typeface="Tahoma"/>
              </a:rPr>
              <a:t>R</a:t>
            </a:r>
            <a:r>
              <a:rPr dirty="0" smtClean="0" sz="1000" spc="52">
                <a:latin typeface="Tahoma"/>
                <a:cs typeface="Tahoma"/>
              </a:rPr>
              <a:t>Ê</a:t>
            </a:r>
            <a:r>
              <a:rPr dirty="0" smtClean="0" sz="1000" spc="52">
                <a:latin typeface="Tahoma"/>
                <a:cs typeface="Tahoma"/>
              </a:rPr>
              <a:t>N</a:t>
            </a:r>
            <a:r>
              <a:rPr dirty="0" smtClean="0" sz="1000" spc="52">
                <a:latin typeface="Tahoma"/>
                <a:cs typeface="Tahoma"/>
              </a:rPr>
              <a:t>C</a:t>
            </a:r>
            <a:r>
              <a:rPr dirty="0" smtClean="0" sz="1000" spc="52">
                <a:latin typeface="Tahoma"/>
                <a:cs typeface="Tahoma"/>
              </a:rPr>
              <a:t>I</a:t>
            </a:r>
            <a:r>
              <a:rPr dirty="0" smtClean="0" sz="1000" spc="52">
                <a:latin typeface="Tahoma"/>
                <a:cs typeface="Tahoma"/>
              </a:rPr>
              <a:t>A</a:t>
            </a:r>
            <a:r>
              <a:rPr dirty="0" smtClean="0" sz="1000" spc="52">
                <a:latin typeface="Tahoma"/>
                <a:cs typeface="Tahoma"/>
              </a:rPr>
              <a:t>D</a:t>
            </a:r>
            <a:r>
              <a:rPr dirty="0" smtClean="0" sz="1000" spc="52">
                <a:latin typeface="Tahoma"/>
                <a:cs typeface="Tahoma"/>
              </a:rPr>
              <a:t>E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N</a:t>
            </a:r>
            <a:r>
              <a:rPr dirty="0" smtClean="0" sz="1000" spc="52">
                <a:latin typeface="Tahoma"/>
                <a:cs typeface="Tahoma"/>
              </a:rPr>
              <a:t>º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247654" y="6426497"/>
            <a:ext cx="640427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88">
                <a:latin typeface="Tahoma"/>
                <a:cs typeface="Tahoma"/>
              </a:rPr>
              <a:t>11</a:t>
            </a:r>
            <a:r>
              <a:rPr dirty="0" smtClean="0" sz="1000" spc="88">
                <a:latin typeface="Tahoma"/>
                <a:cs typeface="Tahoma"/>
              </a:rPr>
              <a:t>/</a:t>
            </a:r>
            <a:r>
              <a:rPr dirty="0" smtClean="0" sz="1000" spc="88">
                <a:latin typeface="Tahoma"/>
                <a:cs typeface="Tahoma"/>
              </a:rPr>
              <a:t>2016</a:t>
            </a:r>
            <a:r>
              <a:rPr dirty="0" smtClean="0" sz="1000" spc="88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06634" y="6732821"/>
            <a:ext cx="4984129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6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3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h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li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rá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ip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ê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om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pos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06630" y="7039145"/>
            <a:ext cx="2943485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7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168">
                <a:latin typeface="Tahoma"/>
                <a:cs typeface="Tahoma"/>
              </a:rPr>
              <a:t> </a:t>
            </a:r>
            <a:r>
              <a:rPr dirty="0" smtClean="0" sz="1000" spc="60">
                <a:latin typeface="Tahoma"/>
                <a:cs typeface="Tahoma"/>
              </a:rPr>
              <a:t>C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3">
                <a:latin typeface="Tahoma"/>
                <a:cs typeface="Tahoma"/>
              </a:rPr>
              <a:t>D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89">
                <a:latin typeface="Tahoma"/>
                <a:cs typeface="Tahoma"/>
              </a:rPr>
              <a:t>N</a:t>
            </a:r>
            <a:r>
              <a:rPr dirty="0" smtClean="0" sz="1000" spc="60">
                <a:latin typeface="Tahoma"/>
                <a:cs typeface="Tahoma"/>
              </a:rPr>
              <a:t>C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95">
                <a:latin typeface="Tahoma"/>
                <a:cs typeface="Tahoma"/>
              </a:rPr>
              <a:t>M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5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10">
                <a:latin typeface="Tahoma"/>
                <a:cs typeface="Tahoma"/>
              </a:rPr>
              <a:t> </a:t>
            </a:r>
            <a:r>
              <a:rPr dirty="0" smtClean="0" sz="1000" spc="93">
                <a:latin typeface="Tahoma"/>
                <a:cs typeface="Tahoma"/>
              </a:rPr>
              <a:t>R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103">
                <a:latin typeface="Tahoma"/>
                <a:cs typeface="Tahoma"/>
              </a:rPr>
              <a:t>P</a:t>
            </a:r>
            <a:r>
              <a:rPr dirty="0" smtClean="0" sz="1000" spc="93">
                <a:latin typeface="Tahoma"/>
                <a:cs typeface="Tahoma"/>
              </a:rPr>
              <a:t>R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76">
                <a:latin typeface="Tahoma"/>
                <a:cs typeface="Tahoma"/>
              </a:rPr>
              <a:t>S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92">
                <a:latin typeface="Tahoma"/>
                <a:cs typeface="Tahoma"/>
              </a:rPr>
              <a:t>N</a:t>
            </a:r>
            <a:r>
              <a:rPr dirty="0" smtClean="0" sz="1000" spc="27">
                <a:latin typeface="Tahoma"/>
                <a:cs typeface="Tahoma"/>
              </a:rPr>
              <a:t>T</a:t>
            </a:r>
            <a:r>
              <a:rPr dirty="0" smtClean="0" sz="1000" spc="81">
                <a:latin typeface="Tahoma"/>
                <a:cs typeface="Tahoma"/>
              </a:rPr>
              <a:t>A</a:t>
            </a:r>
            <a:r>
              <a:rPr dirty="0" smtClean="0" sz="1000" spc="92">
                <a:latin typeface="Tahoma"/>
                <a:cs typeface="Tahoma"/>
              </a:rPr>
              <a:t>N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06627" y="7345469"/>
            <a:ext cx="6164425" cy="4597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2">
              <a:lnSpc>
                <a:spcPts val="1130"/>
              </a:lnSpc>
            </a:pPr>
            <a:r>
              <a:rPr dirty="0" smtClean="0" sz="1000" spc="12">
                <a:latin typeface="Tahoma"/>
                <a:cs typeface="Tahoma"/>
              </a:rPr>
              <a:t>7</a:t>
            </a:r>
            <a:r>
              <a:rPr dirty="0" smtClean="0" sz="1000" spc="12">
                <a:latin typeface="Tahoma"/>
                <a:cs typeface="Tahoma"/>
              </a:rPr>
              <a:t>.</a:t>
            </a:r>
            <a:r>
              <a:rPr dirty="0" smtClean="0" sz="1000" spc="12">
                <a:latin typeface="Tahoma"/>
                <a:cs typeface="Tahoma"/>
              </a:rPr>
              <a:t>1</a:t>
            </a:r>
            <a:r>
              <a:rPr dirty="0" smtClean="0" sz="1000" spc="12">
                <a:latin typeface="Tahoma"/>
                <a:cs typeface="Tahoma"/>
              </a:rPr>
              <a:t>.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pr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sa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v</a:t>
            </a:r>
            <a:r>
              <a:rPr dirty="0" smtClean="0" sz="1000" spc="12">
                <a:latin typeface="Tahoma"/>
                <a:cs typeface="Tahoma"/>
              </a:rPr>
              <a:t>é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u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pr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,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pode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se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d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j</a:t>
            </a:r>
            <a:r>
              <a:rPr dirty="0" smtClean="0" sz="1000" spc="12">
                <a:latin typeface="Tahoma"/>
                <a:cs typeface="Tahoma"/>
              </a:rPr>
              <a:t>u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os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po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á</a:t>
            </a:r>
            <a:r>
              <a:rPr dirty="0" smtClean="0" sz="1000" spc="12">
                <a:latin typeface="Tahoma"/>
                <a:cs typeface="Tahoma"/>
              </a:rPr>
              <a:t>v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is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p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lo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pr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sso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de</a:t>
            </a:r>
            <a:endParaRPr sz="1000">
              <a:latin typeface="Tahoma"/>
              <a:cs typeface="Tahoma"/>
            </a:endParaRPr>
          </a:p>
          <a:p>
            <a:pPr marL="12700" marR="7565" indent="0">
              <a:lnSpc>
                <a:spcPct val="100988"/>
              </a:lnSpc>
            </a:pP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pra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om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í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20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u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d</a:t>
            </a:r>
            <a:r>
              <a:rPr dirty="0" smtClean="0" sz="1000" spc="18">
                <a:latin typeface="Tahoma"/>
                <a:cs typeface="Tahoma"/>
              </a:rPr>
              <a:t>ê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,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di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,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lo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l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h</a:t>
            </a:r>
            <a:r>
              <a:rPr dirty="0" smtClean="0" sz="1000" spc="18">
                <a:latin typeface="Tahoma"/>
                <a:cs typeface="Tahoma"/>
              </a:rPr>
              <a:t>or</a:t>
            </a:r>
            <a:r>
              <a:rPr dirty="0" smtClean="0" sz="1000" spc="18">
                <a:latin typeface="Tahoma"/>
                <a:cs typeface="Tahoma"/>
              </a:rPr>
              <a:t>á</a:t>
            </a:r>
            <a:r>
              <a:rPr dirty="0" smtClean="0" sz="1000" spc="18">
                <a:latin typeface="Tahoma"/>
                <a:cs typeface="Tahoma"/>
              </a:rPr>
              <a:t>rio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p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ra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b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u</a:t>
            </a:r>
            <a:r>
              <a:rPr dirty="0" smtClean="0" sz="1000" spc="18">
                <a:latin typeface="Tahoma"/>
                <a:cs typeface="Tahoma"/>
              </a:rPr>
              <a:t>ra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de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v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lop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da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do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u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ç</a:t>
            </a:r>
            <a:r>
              <a:rPr dirty="0" smtClean="0" sz="1000" spc="18">
                <a:latin typeface="Tahoma"/>
                <a:cs typeface="Tahoma"/>
              </a:rPr>
              <a:t>ã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ç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35228" y="7959641"/>
            <a:ext cx="159835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163828" y="7959641"/>
            <a:ext cx="5698711" cy="918463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222714" algn="just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(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X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)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5" indent="1" algn="just">
              <a:lnSpc>
                <a:spcPts val="1210"/>
              </a:lnSpc>
              <a:spcBef>
                <a:spcPts val="28"/>
              </a:spcBef>
            </a:pP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b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.: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do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pode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q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do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oa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f</a:t>
            </a:r>
            <a:r>
              <a:rPr dirty="0" smtClean="0" sz="1000" spc="3">
                <a:latin typeface="Tahoma"/>
                <a:cs typeface="Tahoma"/>
              </a:rPr>
              <a:t>or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só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ia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pr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f</a:t>
            </a:r>
            <a:r>
              <a:rPr dirty="0" smtClean="0" sz="1000" spc="3">
                <a:latin typeface="Tahoma"/>
                <a:cs typeface="Tahoma"/>
              </a:rPr>
              <a:t>or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ou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ç</a:t>
            </a:r>
            <a:r>
              <a:rPr dirty="0" smtClean="0" sz="1000" spc="3">
                <a:latin typeface="Tahoma"/>
                <a:cs typeface="Tahoma"/>
              </a:rPr>
              <a:t>ã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/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ç</a:t>
            </a:r>
            <a:r>
              <a:rPr dirty="0" smtClean="0" sz="1000" spc="3">
                <a:latin typeface="Tahoma"/>
                <a:cs typeface="Tahoma"/>
              </a:rPr>
              <a:t>ã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f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dor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do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pod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q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sse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pr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possa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f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sp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pr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  <a:p>
            <a:pPr marL="12705" marR="3238776" algn="just">
              <a:lnSpc>
                <a:spcPts val="1165"/>
              </a:lnSpc>
            </a:pPr>
            <a:r>
              <a:rPr dirty="0" smtClean="0" sz="1000" spc="6">
                <a:latin typeface="Tahoma"/>
                <a:cs typeface="Tahoma"/>
              </a:rPr>
              <a:t>D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l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ç</a:t>
            </a:r>
            <a:r>
              <a:rPr dirty="0" smtClean="0" sz="1000" spc="6">
                <a:latin typeface="Tahoma"/>
                <a:cs typeface="Tahoma"/>
              </a:rPr>
              <a:t>ã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ord</a:t>
            </a:r>
            <a:r>
              <a:rPr dirty="0" smtClean="0" sz="1000" spc="6">
                <a:latin typeface="Tahoma"/>
                <a:cs typeface="Tahoma"/>
              </a:rPr>
              <a:t>â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(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X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)</a:t>
            </a:r>
            <a:r>
              <a:rPr dirty="0" smtClean="0" sz="1000" spc="6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12" marR="1896450" algn="just">
              <a:lnSpc>
                <a:spcPct val="100585"/>
              </a:lnSpc>
            </a:pP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bo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ropos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(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X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)</a:t>
            </a:r>
            <a:r>
              <a:rPr dirty="0" smtClean="0" sz="1000" spc="0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35234" y="8572289"/>
            <a:ext cx="162904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>
                <a:latin typeface="Tahoma"/>
                <a:cs typeface="Tahoma"/>
              </a:rPr>
              <a:t>b)</a:t>
            </a:r>
            <a:endParaRPr sz="1000">
              <a:latin typeface="Tahoma"/>
              <a:cs typeface="Tahoma"/>
            </a:endParaRPr>
          </a:p>
          <a:p>
            <a:pPr marL="12707" marR="18973">
              <a:lnSpc>
                <a:spcPct val="100585"/>
              </a:lnSpc>
            </a:pP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06651" y="9032536"/>
            <a:ext cx="5483667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7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2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j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à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iss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si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õ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rá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06639" y="9338860"/>
            <a:ext cx="6157702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8" marR="10293">
              <a:lnSpc>
                <a:spcPts val="1130"/>
              </a:lnSpc>
            </a:pP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)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C</a:t>
            </a:r>
            <a:r>
              <a:rPr dirty="0" smtClean="0" sz="1000" spc="10">
                <a:latin typeface="Tahoma"/>
                <a:cs typeface="Tahoma"/>
              </a:rPr>
              <a:t>O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O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S</a:t>
            </a:r>
            <a:r>
              <a:rPr dirty="0" smtClean="0" sz="1000" spc="10">
                <a:latin typeface="Tahoma"/>
                <a:cs typeface="Tahoma"/>
              </a:rPr>
              <a:t>O</a:t>
            </a:r>
            <a:r>
              <a:rPr dirty="0" smtClean="0" sz="1000" spc="10">
                <a:latin typeface="Tahoma"/>
                <a:cs typeface="Tahoma"/>
              </a:rPr>
              <a:t>C</a:t>
            </a:r>
            <a:r>
              <a:rPr dirty="0" smtClean="0" sz="1000" spc="10">
                <a:latin typeface="Tahoma"/>
                <a:cs typeface="Tahoma"/>
              </a:rPr>
              <a:t>I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L</a:t>
            </a:r>
            <a:r>
              <a:rPr dirty="0" smtClean="0" sz="1000" spc="10">
                <a:latin typeface="Tahoma"/>
                <a:cs typeface="Tahoma"/>
              </a:rPr>
              <a:t>,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q</a:t>
            </a:r>
            <a:r>
              <a:rPr dirty="0" smtClean="0" sz="1000" spc="10">
                <a:latin typeface="Tahoma"/>
                <a:cs typeface="Tahoma"/>
              </a:rPr>
              <a:t>u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do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p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ssoa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c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d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c</a:t>
            </a:r>
            <a:r>
              <a:rPr dirty="0" smtClean="0" sz="1000" spc="10">
                <a:latin typeface="Tahoma"/>
                <a:cs typeface="Tahoma"/>
              </a:rPr>
              <a:t>i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d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f</a:t>
            </a:r>
            <a:r>
              <a:rPr dirty="0" smtClean="0" sz="1000" spc="10">
                <a:latin typeface="Tahoma"/>
                <a:cs typeface="Tahoma"/>
              </a:rPr>
              <a:t>or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s</a:t>
            </a:r>
            <a:r>
              <a:rPr dirty="0" smtClean="0" sz="1000" spc="10">
                <a:latin typeface="Tahoma"/>
                <a:cs typeface="Tahoma"/>
              </a:rPr>
              <a:t>ó</a:t>
            </a:r>
            <a:r>
              <a:rPr dirty="0" smtClean="0" sz="1000" spc="10">
                <a:latin typeface="Tahoma"/>
                <a:cs typeface="Tahoma"/>
              </a:rPr>
              <a:t>c</a:t>
            </a:r>
            <a:r>
              <a:rPr dirty="0" smtClean="0" sz="1000" spc="10">
                <a:latin typeface="Tahoma"/>
                <a:cs typeface="Tahoma"/>
              </a:rPr>
              <a:t>ia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da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m</a:t>
            </a:r>
            <a:r>
              <a:rPr dirty="0" smtClean="0" sz="1000" spc="10">
                <a:latin typeface="Tahoma"/>
                <a:cs typeface="Tahoma"/>
              </a:rPr>
              <a:t>pr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sa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F</a:t>
            </a:r>
            <a:r>
              <a:rPr dirty="0" smtClean="0" sz="1000" spc="10">
                <a:latin typeface="Tahoma"/>
                <a:cs typeface="Tahoma"/>
              </a:rPr>
              <a:t>o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c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dor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  <a:p>
            <a:pPr marL="12700" indent="11">
              <a:lnSpc>
                <a:spcPts val="1200"/>
              </a:lnSpc>
              <a:spcBef>
                <a:spcPts val="48"/>
              </a:spcBef>
            </a:pPr>
            <a:r>
              <a:rPr dirty="0" smtClean="0" sz="1000">
                <a:latin typeface="Tahoma"/>
                <a:cs typeface="Tahoma"/>
              </a:rPr>
              <a:t>b)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P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89">
                <a:latin typeface="Tahoma"/>
                <a:cs typeface="Tahoma"/>
              </a:rPr>
              <a:t>U</a:t>
            </a:r>
            <a:r>
              <a:rPr dirty="0" smtClean="0" sz="1000" spc="73">
                <a:latin typeface="Tahoma"/>
                <a:cs typeface="Tahoma"/>
              </a:rPr>
              <a:t>R</a:t>
            </a:r>
            <a:r>
              <a:rPr dirty="0" smtClean="0" sz="1000" spc="87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Ç</a:t>
            </a:r>
            <a:r>
              <a:rPr dirty="0" smtClean="0" sz="1000" spc="76">
                <a:latin typeface="Tahoma"/>
                <a:cs typeface="Tahoma"/>
              </a:rPr>
              <a:t>Ã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120">
                <a:latin typeface="Tahoma"/>
                <a:cs typeface="Tahoma"/>
              </a:rPr>
              <a:t> </a:t>
            </a:r>
            <a:r>
              <a:rPr dirty="0" smtClean="0" sz="1000" spc="73">
                <a:latin typeface="Tahoma"/>
                <a:cs typeface="Tahoma"/>
              </a:rPr>
              <a:t>D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60">
                <a:latin typeface="Tahoma"/>
                <a:cs typeface="Tahoma"/>
              </a:rPr>
              <a:t>C</a:t>
            </a:r>
            <a:r>
              <a:rPr dirty="0" smtClean="0" sz="1000" spc="59">
                <a:latin typeface="Tahoma"/>
                <a:cs typeface="Tahoma"/>
              </a:rPr>
              <a:t>L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67">
                <a:latin typeface="Tahoma"/>
                <a:cs typeface="Tahoma"/>
              </a:rPr>
              <a:t>R</a:t>
            </a:r>
            <a:r>
              <a:rPr dirty="0" smtClean="0" sz="1000" spc="81">
                <a:latin typeface="Tahoma"/>
                <a:cs typeface="Tahoma"/>
              </a:rPr>
              <a:t>A</a:t>
            </a:r>
            <a:r>
              <a:rPr dirty="0" smtClean="0" sz="1000" spc="60">
                <a:latin typeface="Tahoma"/>
                <a:cs typeface="Tahoma"/>
              </a:rPr>
              <a:t>Ç</a:t>
            </a:r>
            <a:r>
              <a:rPr dirty="0" smtClean="0" sz="1000" spc="70">
                <a:latin typeface="Tahoma"/>
                <a:cs typeface="Tahoma"/>
              </a:rPr>
              <a:t>Ã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31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F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72">
                <a:latin typeface="Tahoma"/>
                <a:cs typeface="Tahoma"/>
              </a:rPr>
              <a:t>R</a:t>
            </a:r>
            <a:r>
              <a:rPr dirty="0" smtClean="0" sz="1000" spc="65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C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D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29">
                <a:latin typeface="Tahoma"/>
                <a:cs typeface="Tahoma"/>
              </a:rPr>
              <a:t>,</a:t>
            </a:r>
            <a:r>
              <a:rPr dirty="0" smtClean="0" sz="1000" spc="36">
                <a:latin typeface="Tahoma"/>
                <a:cs typeface="Tahoma"/>
              </a:rPr>
              <a:t> </a:t>
            </a:r>
            <a:r>
              <a:rPr dirty="0" smtClean="0" sz="1000" spc="75">
                <a:latin typeface="Tahoma"/>
                <a:cs typeface="Tahoma"/>
              </a:rPr>
              <a:t>A</a:t>
            </a:r>
            <a:r>
              <a:rPr dirty="0" smtClean="0" sz="1000" spc="59">
                <a:latin typeface="Tahoma"/>
                <a:cs typeface="Tahoma"/>
              </a:rPr>
              <a:t>U</a:t>
            </a:r>
            <a:r>
              <a:rPr dirty="0" smtClean="0" sz="1000" spc="57">
                <a:latin typeface="Tahoma"/>
                <a:cs typeface="Tahoma"/>
              </a:rPr>
              <a:t>T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N</a:t>
            </a:r>
            <a:r>
              <a:rPr dirty="0" smtClean="0" sz="1000" spc="74">
                <a:latin typeface="Tahoma"/>
                <a:cs typeface="Tahoma"/>
              </a:rPr>
              <a:t>T</a:t>
            </a:r>
            <a:r>
              <a:rPr dirty="0" smtClean="0" sz="1000" spc="36">
                <a:latin typeface="Tahoma"/>
                <a:cs typeface="Tahoma"/>
              </a:rPr>
              <a:t>I</a:t>
            </a:r>
            <a:r>
              <a:rPr dirty="0" smtClean="0" sz="1000" spc="54">
                <a:latin typeface="Tahoma"/>
                <a:cs typeface="Tahoma"/>
              </a:rPr>
              <a:t>C</a:t>
            </a:r>
            <a:r>
              <a:rPr dirty="0" smtClean="0" sz="1000" spc="75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D</a:t>
            </a:r>
            <a:r>
              <a:rPr dirty="0" smtClean="0" sz="1000" spc="58">
                <a:latin typeface="Tahoma"/>
                <a:cs typeface="Tahoma"/>
              </a:rPr>
              <a:t>A</a:t>
            </a:r>
            <a:r>
              <a:rPr dirty="0" smtClean="0" sz="1000" spc="78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150">
                <a:latin typeface="Tahoma"/>
                <a:cs typeface="Tahoma"/>
              </a:rPr>
              <a:t> </a:t>
            </a:r>
            <a:r>
              <a:rPr dirty="0" smtClean="0" sz="1000" spc="60">
                <a:latin typeface="Tahoma"/>
                <a:cs typeface="Tahoma"/>
              </a:rPr>
              <a:t>C</a:t>
            </a:r>
            <a:r>
              <a:rPr dirty="0" smtClean="0" sz="1000" spc="81">
                <a:latin typeface="Tahoma"/>
                <a:cs typeface="Tahoma"/>
              </a:rPr>
              <a:t>A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76">
                <a:latin typeface="Tahoma"/>
                <a:cs typeface="Tahoma"/>
              </a:rPr>
              <a:t>Ó</a:t>
            </a:r>
            <a:r>
              <a:rPr dirty="0" smtClean="0" sz="1000" spc="79">
                <a:latin typeface="Tahoma"/>
                <a:cs typeface="Tahoma"/>
              </a:rPr>
              <a:t>R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82">
                <a:latin typeface="Tahoma"/>
                <a:cs typeface="Tahoma"/>
              </a:rPr>
              <a:t>O</a:t>
            </a:r>
            <a:r>
              <a:rPr dirty="0" smtClean="0" sz="1000" spc="32">
                <a:latin typeface="Tahoma"/>
                <a:cs typeface="Tahoma"/>
              </a:rPr>
              <a:t>,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om</a:t>
            </a:r>
            <a:r>
              <a:rPr dirty="0" smtClean="0" sz="1000" spc="-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-1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-1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ssoa</a:t>
            </a:r>
            <a:r>
              <a:rPr dirty="0" smtClean="0" sz="1000" spc="-2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-4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possa</a:t>
            </a:r>
            <a:r>
              <a:rPr dirty="0" smtClean="0" sz="1000" spc="-2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-1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-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-1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-1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-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-38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se</a:t>
            </a:r>
            <a:r>
              <a:rPr dirty="0" smtClean="0" sz="1000" spc="-1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-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ro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sso</a:t>
            </a:r>
            <a:r>
              <a:rPr dirty="0" smtClean="0" sz="1000" spc="-3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-5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isi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1134" y="1749537"/>
            <a:ext cx="507491" cy="39775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4" name="object 14"/>
          <p:cNvSpPr txBox="1"/>
          <p:nvPr/>
        </p:nvSpPr>
        <p:spPr>
          <a:xfrm>
            <a:off x="1278626" y="1749537"/>
            <a:ext cx="1620018" cy="397757"/>
          </a:xfrm>
          <a:prstGeom prst="rect">
            <a:avLst/>
          </a:prstGeom>
        </p:spPr>
        <p:txBody>
          <a:bodyPr wrap="square" lIns="0" tIns="2489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376436">
              <a:lnSpc>
                <a:spcPct val="100585"/>
              </a:lnSpc>
            </a:pPr>
            <a:r>
              <a:rPr dirty="0" smtClean="0" sz="900" spc="66">
                <a:latin typeface="Tahoma"/>
                <a:cs typeface="Tahoma"/>
              </a:rPr>
              <a:t>E</a:t>
            </a:r>
            <a:r>
              <a:rPr dirty="0" smtClean="0" sz="900" spc="66">
                <a:latin typeface="Tahoma"/>
                <a:cs typeface="Tahoma"/>
              </a:rPr>
              <a:t>Q</a:t>
            </a:r>
            <a:r>
              <a:rPr dirty="0" smtClean="0" sz="900" spc="66">
                <a:latin typeface="Tahoma"/>
                <a:cs typeface="Tahoma"/>
              </a:rPr>
              <a:t>U</a:t>
            </a:r>
            <a:r>
              <a:rPr dirty="0" smtClean="0" sz="900" spc="66">
                <a:latin typeface="Tahoma"/>
                <a:cs typeface="Tahoma"/>
              </a:rPr>
              <a:t>I</a:t>
            </a:r>
            <a:r>
              <a:rPr dirty="0" smtClean="0" sz="900" spc="66">
                <a:latin typeface="Tahoma"/>
                <a:cs typeface="Tahoma"/>
              </a:rPr>
              <a:t>P</a:t>
            </a:r>
            <a:r>
              <a:rPr dirty="0" smtClean="0" sz="900" spc="66">
                <a:latin typeface="Tahoma"/>
                <a:cs typeface="Tahoma"/>
              </a:rPr>
              <a:t>A</a:t>
            </a:r>
            <a:r>
              <a:rPr dirty="0" smtClean="0" sz="900" spc="66">
                <a:latin typeface="Tahoma"/>
                <a:cs typeface="Tahoma"/>
              </a:rPr>
              <a:t>M</a:t>
            </a:r>
            <a:r>
              <a:rPr dirty="0" smtClean="0" sz="900" spc="66">
                <a:latin typeface="Tahoma"/>
                <a:cs typeface="Tahoma"/>
              </a:rPr>
              <a:t>E</a:t>
            </a:r>
            <a:r>
              <a:rPr dirty="0" smtClean="0" sz="900" spc="66">
                <a:latin typeface="Tahoma"/>
                <a:cs typeface="Tahoma"/>
              </a:rPr>
              <a:t>N</a:t>
            </a:r>
            <a:r>
              <a:rPr dirty="0" smtClean="0" sz="900" spc="66">
                <a:latin typeface="Tahoma"/>
                <a:cs typeface="Tahoma"/>
              </a:rPr>
              <a:t>T</a:t>
            </a:r>
            <a:r>
              <a:rPr dirty="0" smtClean="0" sz="900" spc="66">
                <a:latin typeface="Tahoma"/>
                <a:cs typeface="Tahoma"/>
              </a:rPr>
              <a:t>O</a:t>
            </a:r>
            <a:endParaRPr sz="9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898645" y="1749537"/>
            <a:ext cx="900683" cy="397757"/>
          </a:xfrm>
          <a:prstGeom prst="rect">
            <a:avLst/>
          </a:prstGeom>
        </p:spPr>
        <p:txBody>
          <a:bodyPr wrap="square" lIns="0" tIns="2037" rIns="0" bIns="0" rtlCol="0">
            <a:noAutofit/>
          </a:bodyPr>
          <a:lstStyle/>
          <a:p>
            <a:pPr>
              <a:lnSpc>
                <a:spcPts val="500"/>
              </a:lnSpc>
            </a:pPr>
            <a:endParaRPr sz="500"/>
          </a:p>
          <a:p>
            <a:pPr marL="211837" marR="59947" indent="-131063">
              <a:lnSpc>
                <a:spcPts val="1080"/>
              </a:lnSpc>
              <a:spcBef>
                <a:spcPts val="54"/>
              </a:spcBef>
            </a:pPr>
            <a:r>
              <a:rPr dirty="0" smtClean="0" sz="900" spc="64">
                <a:latin typeface="Tahoma"/>
                <a:cs typeface="Tahoma"/>
              </a:rPr>
              <a:t>U</a:t>
            </a:r>
            <a:r>
              <a:rPr dirty="0" smtClean="0" sz="900" spc="64">
                <a:latin typeface="Tahoma"/>
                <a:cs typeface="Tahoma"/>
              </a:rPr>
              <a:t>N</a:t>
            </a:r>
            <a:r>
              <a:rPr dirty="0" smtClean="0" sz="900" spc="64">
                <a:latin typeface="Tahoma"/>
                <a:cs typeface="Tahoma"/>
              </a:rPr>
              <a:t>I</a:t>
            </a:r>
            <a:r>
              <a:rPr dirty="0" smtClean="0" sz="900" spc="64">
                <a:latin typeface="Tahoma"/>
                <a:cs typeface="Tahoma"/>
              </a:rPr>
              <a:t>D</a:t>
            </a:r>
            <a:r>
              <a:rPr dirty="0" smtClean="0" sz="900" spc="64">
                <a:latin typeface="Tahoma"/>
                <a:cs typeface="Tahoma"/>
              </a:rPr>
              <a:t>A</a:t>
            </a:r>
            <a:r>
              <a:rPr dirty="0" smtClean="0" sz="900" spc="64">
                <a:latin typeface="Tahoma"/>
                <a:cs typeface="Tahoma"/>
              </a:rPr>
              <a:t>D</a:t>
            </a:r>
            <a:r>
              <a:rPr dirty="0" smtClean="0" sz="900" spc="64">
                <a:latin typeface="Tahoma"/>
                <a:cs typeface="Tahoma"/>
              </a:rPr>
              <a:t>E</a:t>
            </a:r>
            <a:r>
              <a:rPr dirty="0" smtClean="0" sz="900" spc="64">
                <a:latin typeface="Tahoma"/>
                <a:cs typeface="Tahoma"/>
              </a:rPr>
              <a:t> </a:t>
            </a:r>
            <a:r>
              <a:rPr dirty="0" smtClean="0" sz="900" spc="64">
                <a:latin typeface="Tahoma"/>
                <a:cs typeface="Tahoma"/>
              </a:rPr>
              <a:t>D</a:t>
            </a:r>
            <a:r>
              <a:rPr dirty="0" smtClean="0" sz="900" spc="64">
                <a:latin typeface="Tahoma"/>
                <a:cs typeface="Tahoma"/>
              </a:rPr>
              <a:t>E</a:t>
            </a:r>
            <a:r>
              <a:rPr dirty="0" smtClean="0" sz="900" spc="64">
                <a:latin typeface="Tahoma"/>
                <a:cs typeface="Tahoma"/>
              </a:rPr>
              <a:t> </a:t>
            </a:r>
            <a:r>
              <a:rPr dirty="0" smtClean="0" sz="900" spc="64">
                <a:latin typeface="Tahoma"/>
                <a:cs typeface="Tahoma"/>
              </a:rPr>
              <a:t>M</a:t>
            </a:r>
            <a:r>
              <a:rPr dirty="0" smtClean="0" sz="900" spc="64">
                <a:latin typeface="Tahoma"/>
                <a:cs typeface="Tahoma"/>
              </a:rPr>
              <a:t>E</a:t>
            </a:r>
            <a:r>
              <a:rPr dirty="0" smtClean="0" sz="900" spc="64">
                <a:latin typeface="Tahoma"/>
                <a:cs typeface="Tahoma"/>
              </a:rPr>
              <a:t>D</a:t>
            </a:r>
            <a:r>
              <a:rPr dirty="0" smtClean="0" sz="900" spc="64">
                <a:latin typeface="Tahoma"/>
                <a:cs typeface="Tahoma"/>
              </a:rPr>
              <a:t>I</a:t>
            </a:r>
            <a:r>
              <a:rPr dirty="0" smtClean="0" sz="900" spc="64">
                <a:latin typeface="Tahoma"/>
                <a:cs typeface="Tahoma"/>
              </a:rPr>
              <a:t>D</a:t>
            </a:r>
            <a:r>
              <a:rPr dirty="0" smtClean="0" sz="900" spc="64">
                <a:latin typeface="Tahoma"/>
                <a:cs typeface="Tahoma"/>
              </a:rPr>
              <a:t>A</a:t>
            </a:r>
            <a:endParaRPr sz="9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799329" y="1749537"/>
            <a:ext cx="917448" cy="397757"/>
          </a:xfrm>
          <a:prstGeom prst="rect">
            <a:avLst/>
          </a:prstGeom>
        </p:spPr>
        <p:txBody>
          <a:bodyPr wrap="square" lIns="0" tIns="2489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65533">
              <a:lnSpc>
                <a:spcPct val="100585"/>
              </a:lnSpc>
            </a:pPr>
            <a:r>
              <a:rPr dirty="0" smtClean="0" sz="900" spc="65">
                <a:latin typeface="Tahoma"/>
                <a:cs typeface="Tahoma"/>
              </a:rPr>
              <a:t>Q</a:t>
            </a:r>
            <a:r>
              <a:rPr dirty="0" smtClean="0" sz="900" spc="65">
                <a:latin typeface="Tahoma"/>
                <a:cs typeface="Tahoma"/>
              </a:rPr>
              <a:t>U</a:t>
            </a:r>
            <a:r>
              <a:rPr dirty="0" smtClean="0" sz="900" spc="65">
                <a:latin typeface="Tahoma"/>
                <a:cs typeface="Tahoma"/>
              </a:rPr>
              <a:t>A</a:t>
            </a:r>
            <a:r>
              <a:rPr dirty="0" smtClean="0" sz="900" spc="65">
                <a:latin typeface="Tahoma"/>
                <a:cs typeface="Tahoma"/>
              </a:rPr>
              <a:t>N</a:t>
            </a:r>
            <a:r>
              <a:rPr dirty="0" smtClean="0" sz="900" spc="65">
                <a:latin typeface="Tahoma"/>
                <a:cs typeface="Tahoma"/>
              </a:rPr>
              <a:t>T</a:t>
            </a:r>
            <a:r>
              <a:rPr dirty="0" smtClean="0" sz="900" spc="65">
                <a:latin typeface="Tahoma"/>
                <a:cs typeface="Tahoma"/>
              </a:rPr>
              <a:t>I</a:t>
            </a:r>
            <a:r>
              <a:rPr dirty="0" smtClean="0" sz="900" spc="65">
                <a:latin typeface="Tahoma"/>
                <a:cs typeface="Tahoma"/>
              </a:rPr>
              <a:t>D</a:t>
            </a:r>
            <a:r>
              <a:rPr dirty="0" smtClean="0" sz="900" spc="65">
                <a:latin typeface="Tahoma"/>
                <a:cs typeface="Tahoma"/>
              </a:rPr>
              <a:t>A</a:t>
            </a:r>
            <a:r>
              <a:rPr dirty="0" smtClean="0" sz="900" spc="65">
                <a:latin typeface="Tahoma"/>
                <a:cs typeface="Tahoma"/>
              </a:rPr>
              <a:t>D</a:t>
            </a:r>
            <a:r>
              <a:rPr dirty="0" smtClean="0" sz="900" spc="65">
                <a:latin typeface="Tahoma"/>
                <a:cs typeface="Tahoma"/>
              </a:rPr>
              <a:t>E</a:t>
            </a:r>
            <a:endParaRPr sz="9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716777" y="1749537"/>
            <a:ext cx="990600" cy="397757"/>
          </a:xfrm>
          <a:prstGeom prst="rect">
            <a:avLst/>
          </a:prstGeom>
        </p:spPr>
        <p:txBody>
          <a:bodyPr wrap="square" lIns="0" tIns="2037" rIns="0" bIns="0" rtlCol="0">
            <a:noAutofit/>
          </a:bodyPr>
          <a:lstStyle/>
          <a:p>
            <a:pPr>
              <a:lnSpc>
                <a:spcPts val="500"/>
              </a:lnSpc>
            </a:pPr>
            <a:endParaRPr sz="500"/>
          </a:p>
          <a:p>
            <a:pPr marL="195073" marR="174808" indent="105206">
              <a:lnSpc>
                <a:spcPts val="1080"/>
              </a:lnSpc>
              <a:spcBef>
                <a:spcPts val="54"/>
              </a:spcBef>
            </a:pPr>
            <a:r>
              <a:rPr dirty="0" smtClean="0" sz="900" spc="69">
                <a:latin typeface="Tahoma"/>
                <a:cs typeface="Tahoma"/>
              </a:rPr>
              <a:t>V</a:t>
            </a:r>
            <a:r>
              <a:rPr dirty="0" smtClean="0" sz="900" spc="69">
                <a:latin typeface="Tahoma"/>
                <a:cs typeface="Tahoma"/>
              </a:rPr>
              <a:t>A</a:t>
            </a:r>
            <a:r>
              <a:rPr dirty="0" smtClean="0" sz="900" spc="69">
                <a:latin typeface="Tahoma"/>
                <a:cs typeface="Tahoma"/>
              </a:rPr>
              <a:t>L</a:t>
            </a:r>
            <a:r>
              <a:rPr dirty="0" smtClean="0" sz="900" spc="69">
                <a:latin typeface="Tahoma"/>
                <a:cs typeface="Tahoma"/>
              </a:rPr>
              <a:t>O</a:t>
            </a:r>
            <a:r>
              <a:rPr dirty="0" smtClean="0" sz="900" spc="69">
                <a:latin typeface="Tahoma"/>
                <a:cs typeface="Tahoma"/>
              </a:rPr>
              <a:t>R</a:t>
            </a:r>
            <a:r>
              <a:rPr dirty="0" smtClean="0" sz="900" spc="69">
                <a:latin typeface="Tahoma"/>
                <a:cs typeface="Tahoma"/>
              </a:rPr>
              <a:t> </a:t>
            </a:r>
            <a:r>
              <a:rPr dirty="0" smtClean="0" sz="900" spc="69">
                <a:latin typeface="Tahoma"/>
                <a:cs typeface="Tahoma"/>
              </a:rPr>
              <a:t>U</a:t>
            </a:r>
            <a:r>
              <a:rPr dirty="0" smtClean="0" sz="900" spc="69">
                <a:latin typeface="Tahoma"/>
                <a:cs typeface="Tahoma"/>
              </a:rPr>
              <a:t>N</a:t>
            </a:r>
            <a:r>
              <a:rPr dirty="0" smtClean="0" sz="900" spc="69">
                <a:latin typeface="Tahoma"/>
                <a:cs typeface="Tahoma"/>
              </a:rPr>
              <a:t>I</a:t>
            </a:r>
            <a:r>
              <a:rPr dirty="0" smtClean="0" sz="900" spc="69">
                <a:latin typeface="Tahoma"/>
                <a:cs typeface="Tahoma"/>
              </a:rPr>
              <a:t>T</a:t>
            </a:r>
            <a:r>
              <a:rPr dirty="0" smtClean="0" sz="900" spc="69">
                <a:latin typeface="Tahoma"/>
                <a:cs typeface="Tahoma"/>
              </a:rPr>
              <a:t>Á</a:t>
            </a:r>
            <a:r>
              <a:rPr dirty="0" smtClean="0" sz="900" spc="69">
                <a:latin typeface="Tahoma"/>
                <a:cs typeface="Tahoma"/>
              </a:rPr>
              <a:t>R</a:t>
            </a:r>
            <a:r>
              <a:rPr dirty="0" smtClean="0" sz="900" spc="69">
                <a:latin typeface="Tahoma"/>
                <a:cs typeface="Tahoma"/>
              </a:rPr>
              <a:t>I</a:t>
            </a:r>
            <a:r>
              <a:rPr dirty="0" smtClean="0" sz="900" spc="69">
                <a:latin typeface="Tahoma"/>
                <a:cs typeface="Tahoma"/>
              </a:rPr>
              <a:t>O</a:t>
            </a:r>
            <a:endParaRPr sz="9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707377" y="1749537"/>
            <a:ext cx="1078991" cy="397757"/>
          </a:xfrm>
          <a:prstGeom prst="rect">
            <a:avLst/>
          </a:prstGeom>
        </p:spPr>
        <p:txBody>
          <a:bodyPr wrap="square" lIns="0" tIns="2489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40259">
              <a:lnSpc>
                <a:spcPct val="100585"/>
              </a:lnSpc>
            </a:pPr>
            <a:r>
              <a:rPr dirty="0" smtClean="0" sz="900" spc="51">
                <a:latin typeface="Tahoma"/>
                <a:cs typeface="Tahoma"/>
              </a:rPr>
              <a:t>V</a:t>
            </a:r>
            <a:r>
              <a:rPr dirty="0" smtClean="0" sz="900" spc="51">
                <a:latin typeface="Tahoma"/>
                <a:cs typeface="Tahoma"/>
              </a:rPr>
              <a:t>A</a:t>
            </a:r>
            <a:r>
              <a:rPr dirty="0" smtClean="0" sz="900" spc="51">
                <a:latin typeface="Tahoma"/>
                <a:cs typeface="Tahoma"/>
              </a:rPr>
              <a:t>L</a:t>
            </a:r>
            <a:r>
              <a:rPr dirty="0" smtClean="0" sz="900" spc="51">
                <a:latin typeface="Tahoma"/>
                <a:cs typeface="Tahoma"/>
              </a:rPr>
              <a:t>O</a:t>
            </a:r>
            <a:r>
              <a:rPr dirty="0" smtClean="0" sz="900" spc="51">
                <a:latin typeface="Tahoma"/>
                <a:cs typeface="Tahoma"/>
              </a:rPr>
              <a:t>R</a:t>
            </a:r>
            <a:r>
              <a:rPr dirty="0" smtClean="0" sz="900" spc="51">
                <a:latin typeface="Tahoma"/>
                <a:cs typeface="Tahoma"/>
              </a:rPr>
              <a:t> </a:t>
            </a:r>
            <a:r>
              <a:rPr dirty="0" smtClean="0" sz="900" spc="51">
                <a:latin typeface="Tahoma"/>
                <a:cs typeface="Tahoma"/>
              </a:rPr>
              <a:t>T</a:t>
            </a:r>
            <a:r>
              <a:rPr dirty="0" smtClean="0" sz="900" spc="51">
                <a:latin typeface="Tahoma"/>
                <a:cs typeface="Tahoma"/>
              </a:rPr>
              <a:t>O</a:t>
            </a:r>
            <a:r>
              <a:rPr dirty="0" smtClean="0" sz="900" spc="51">
                <a:latin typeface="Tahoma"/>
                <a:cs typeface="Tahoma"/>
              </a:rPr>
              <a:t>T</a:t>
            </a:r>
            <a:r>
              <a:rPr dirty="0" smtClean="0" sz="900" spc="51">
                <a:latin typeface="Tahoma"/>
                <a:cs typeface="Tahoma"/>
              </a:rPr>
              <a:t>A</a:t>
            </a:r>
            <a:r>
              <a:rPr dirty="0" smtClean="0" sz="900" spc="51">
                <a:latin typeface="Tahoma"/>
                <a:cs typeface="Tahoma"/>
              </a:rPr>
              <a:t>L</a:t>
            </a:r>
            <a:endParaRPr sz="9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71134" y="2147295"/>
            <a:ext cx="507491" cy="14264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0085" marR="158941" algn="ctr">
              <a:lnSpc>
                <a:spcPct val="100585"/>
              </a:lnSpc>
              <a:spcBef>
                <a:spcPts val="4099"/>
              </a:spcBef>
            </a:pPr>
            <a:r>
              <a:rPr dirty="0" smtClean="0" sz="900" spc="80">
                <a:latin typeface="Tahoma"/>
                <a:cs typeface="Tahoma"/>
              </a:rPr>
              <a:t>0</a:t>
            </a:r>
            <a:r>
              <a:rPr dirty="0" smtClean="0" sz="900" spc="80">
                <a:latin typeface="Tahoma"/>
                <a:cs typeface="Tahoma"/>
              </a:rPr>
              <a:t>1</a:t>
            </a:r>
            <a:endParaRPr sz="9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78626" y="2147295"/>
            <a:ext cx="1620018" cy="1426470"/>
          </a:xfrm>
          <a:prstGeom prst="rect">
            <a:avLst/>
          </a:prstGeom>
        </p:spPr>
        <p:txBody>
          <a:bodyPr wrap="square" lIns="0" tIns="12147" rIns="0" bIns="0" rtlCol="0">
            <a:noAutofit/>
          </a:bodyPr>
          <a:lstStyle/>
          <a:p>
            <a:pPr>
              <a:lnSpc>
                <a:spcPts val="1200"/>
              </a:lnSpc>
            </a:pPr>
            <a:endParaRPr sz="1200"/>
          </a:p>
          <a:p>
            <a:pPr marL="38429" marR="36259" indent="966" algn="ctr">
              <a:lnSpc>
                <a:spcPct val="100585"/>
              </a:lnSpc>
            </a:pPr>
            <a:r>
              <a:rPr dirty="0" smtClean="0" sz="900" spc="58">
                <a:latin typeface="Tahoma"/>
                <a:cs typeface="Tahoma"/>
              </a:rPr>
              <a:t>F</a:t>
            </a:r>
            <a:r>
              <a:rPr dirty="0" smtClean="0" sz="900" spc="58">
                <a:latin typeface="Tahoma"/>
                <a:cs typeface="Tahoma"/>
              </a:rPr>
              <a:t>O</a:t>
            </a:r>
            <a:r>
              <a:rPr dirty="0" smtClean="0" sz="900" spc="58">
                <a:latin typeface="Tahoma"/>
                <a:cs typeface="Tahoma"/>
              </a:rPr>
              <a:t>R</a:t>
            </a:r>
            <a:r>
              <a:rPr dirty="0" smtClean="0" sz="900" spc="58">
                <a:latin typeface="Tahoma"/>
                <a:cs typeface="Tahoma"/>
              </a:rPr>
              <a:t>N</a:t>
            </a:r>
            <a:r>
              <a:rPr dirty="0" smtClean="0" sz="900" spc="58">
                <a:latin typeface="Tahoma"/>
                <a:cs typeface="Tahoma"/>
              </a:rPr>
              <a:t>E</a:t>
            </a:r>
            <a:r>
              <a:rPr dirty="0" smtClean="0" sz="900" spc="58">
                <a:latin typeface="Tahoma"/>
                <a:cs typeface="Tahoma"/>
              </a:rPr>
              <a:t>C</a:t>
            </a:r>
            <a:r>
              <a:rPr dirty="0" smtClean="0" sz="900" spc="58">
                <a:latin typeface="Tahoma"/>
                <a:cs typeface="Tahoma"/>
              </a:rPr>
              <a:t>I</a:t>
            </a:r>
            <a:r>
              <a:rPr dirty="0" smtClean="0" sz="900" spc="58">
                <a:latin typeface="Tahoma"/>
                <a:cs typeface="Tahoma"/>
              </a:rPr>
              <a:t>M</a:t>
            </a:r>
            <a:r>
              <a:rPr dirty="0" smtClean="0" sz="900" spc="58">
                <a:latin typeface="Tahoma"/>
                <a:cs typeface="Tahoma"/>
              </a:rPr>
              <a:t>E</a:t>
            </a:r>
            <a:r>
              <a:rPr dirty="0" smtClean="0" sz="900" spc="58">
                <a:latin typeface="Tahoma"/>
                <a:cs typeface="Tahoma"/>
              </a:rPr>
              <a:t>N</a:t>
            </a:r>
            <a:r>
              <a:rPr dirty="0" smtClean="0" sz="900" spc="58">
                <a:latin typeface="Tahoma"/>
                <a:cs typeface="Tahoma"/>
              </a:rPr>
              <a:t>T</a:t>
            </a:r>
            <a:r>
              <a:rPr dirty="0" smtClean="0" sz="900" spc="58">
                <a:latin typeface="Tahoma"/>
                <a:cs typeface="Tahoma"/>
              </a:rPr>
              <a:t>O</a:t>
            </a:r>
            <a:r>
              <a:rPr dirty="0" smtClean="0" sz="900" spc="58">
                <a:latin typeface="Tahoma"/>
                <a:cs typeface="Tahoma"/>
              </a:rPr>
              <a:t> </a:t>
            </a:r>
            <a:r>
              <a:rPr dirty="0" smtClean="0" sz="900" spc="58">
                <a:latin typeface="Tahoma"/>
                <a:cs typeface="Tahoma"/>
              </a:rPr>
              <a:t>E</a:t>
            </a:r>
            <a:r>
              <a:rPr dirty="0" smtClean="0" sz="900" spc="58">
                <a:latin typeface="Tahoma"/>
                <a:cs typeface="Tahoma"/>
              </a:rPr>
              <a:t> </a:t>
            </a:r>
            <a:r>
              <a:rPr dirty="0" smtClean="0" sz="900" spc="58">
                <a:latin typeface="Tahoma"/>
                <a:cs typeface="Tahoma"/>
              </a:rPr>
              <a:t>I</a:t>
            </a:r>
            <a:r>
              <a:rPr dirty="0" smtClean="0" sz="900" spc="58">
                <a:latin typeface="Tahoma"/>
                <a:cs typeface="Tahoma"/>
              </a:rPr>
              <a:t>N</a:t>
            </a:r>
            <a:r>
              <a:rPr dirty="0" smtClean="0" sz="900" spc="58">
                <a:latin typeface="Tahoma"/>
                <a:cs typeface="Tahoma"/>
              </a:rPr>
              <a:t>S</a:t>
            </a:r>
            <a:r>
              <a:rPr dirty="0" smtClean="0" sz="900" spc="58">
                <a:latin typeface="Tahoma"/>
                <a:cs typeface="Tahoma"/>
              </a:rPr>
              <a:t>T</a:t>
            </a:r>
            <a:r>
              <a:rPr dirty="0" smtClean="0" sz="900" spc="58">
                <a:latin typeface="Tahoma"/>
                <a:cs typeface="Tahoma"/>
              </a:rPr>
              <a:t>A</a:t>
            </a:r>
            <a:r>
              <a:rPr dirty="0" smtClean="0" sz="900" spc="58">
                <a:latin typeface="Tahoma"/>
                <a:cs typeface="Tahoma"/>
              </a:rPr>
              <a:t>L</a:t>
            </a:r>
            <a:r>
              <a:rPr dirty="0" smtClean="0" sz="900" spc="58">
                <a:latin typeface="Tahoma"/>
                <a:cs typeface="Tahoma"/>
              </a:rPr>
              <a:t>A</a:t>
            </a:r>
            <a:r>
              <a:rPr dirty="0" smtClean="0" sz="900" spc="58">
                <a:latin typeface="Tahoma"/>
                <a:cs typeface="Tahoma"/>
              </a:rPr>
              <a:t>Ç</a:t>
            </a:r>
            <a:r>
              <a:rPr dirty="0" smtClean="0" sz="900" spc="58">
                <a:latin typeface="Tahoma"/>
                <a:cs typeface="Tahoma"/>
              </a:rPr>
              <a:t>Ã</a:t>
            </a:r>
            <a:r>
              <a:rPr dirty="0" smtClean="0" sz="900" spc="58">
                <a:latin typeface="Tahoma"/>
                <a:cs typeface="Tahoma"/>
              </a:rPr>
              <a:t>O</a:t>
            </a:r>
            <a:r>
              <a:rPr dirty="0" smtClean="0" sz="900" spc="58">
                <a:latin typeface="Tahoma"/>
                <a:cs typeface="Tahoma"/>
              </a:rPr>
              <a:t> </a:t>
            </a:r>
            <a:r>
              <a:rPr dirty="0" smtClean="0" sz="900" spc="58">
                <a:latin typeface="Tahoma"/>
                <a:cs typeface="Tahoma"/>
              </a:rPr>
              <a:t>D</a:t>
            </a:r>
            <a:r>
              <a:rPr dirty="0" smtClean="0" sz="900" spc="58">
                <a:latin typeface="Tahoma"/>
                <a:cs typeface="Tahoma"/>
              </a:rPr>
              <a:t>E</a:t>
            </a:r>
            <a:r>
              <a:rPr dirty="0" smtClean="0" sz="900" spc="58">
                <a:latin typeface="Tahoma"/>
                <a:cs typeface="Tahoma"/>
              </a:rPr>
              <a:t> </a:t>
            </a:r>
            <a:r>
              <a:rPr dirty="0" smtClean="0" sz="900" spc="58">
                <a:latin typeface="Tahoma"/>
                <a:cs typeface="Tahoma"/>
              </a:rPr>
              <a:t>P</a:t>
            </a:r>
            <a:r>
              <a:rPr dirty="0" smtClean="0" sz="900" spc="58">
                <a:latin typeface="Tahoma"/>
                <a:cs typeface="Tahoma"/>
              </a:rPr>
              <a:t>I</a:t>
            </a:r>
            <a:r>
              <a:rPr dirty="0" smtClean="0" sz="900" spc="58">
                <a:latin typeface="Tahoma"/>
                <a:cs typeface="Tahoma"/>
              </a:rPr>
              <a:t>S</a:t>
            </a:r>
            <a:r>
              <a:rPr dirty="0" smtClean="0" sz="900" spc="58">
                <a:latin typeface="Tahoma"/>
                <a:cs typeface="Tahoma"/>
              </a:rPr>
              <a:t>O</a:t>
            </a:r>
            <a:r>
              <a:rPr dirty="0" smtClean="0" sz="900" spc="58">
                <a:latin typeface="Tahoma"/>
                <a:cs typeface="Tahoma"/>
              </a:rPr>
              <a:t> </a:t>
            </a:r>
            <a:r>
              <a:rPr dirty="0" smtClean="0" sz="900" spc="58">
                <a:latin typeface="Tahoma"/>
                <a:cs typeface="Tahoma"/>
              </a:rPr>
              <a:t>P</a:t>
            </a:r>
            <a:r>
              <a:rPr dirty="0" smtClean="0" sz="900" spc="58">
                <a:latin typeface="Tahoma"/>
                <a:cs typeface="Tahoma"/>
              </a:rPr>
              <a:t>O</a:t>
            </a:r>
            <a:r>
              <a:rPr dirty="0" smtClean="0" sz="900" spc="58">
                <a:latin typeface="Tahoma"/>
                <a:cs typeface="Tahoma"/>
              </a:rPr>
              <a:t>R</a:t>
            </a:r>
            <a:r>
              <a:rPr dirty="0" smtClean="0" sz="900" spc="58">
                <a:latin typeface="Tahoma"/>
                <a:cs typeface="Tahoma"/>
              </a:rPr>
              <a:t>T</a:t>
            </a:r>
            <a:r>
              <a:rPr dirty="0" smtClean="0" sz="900" spc="58">
                <a:latin typeface="Tahoma"/>
                <a:cs typeface="Tahoma"/>
              </a:rPr>
              <a:t>Á</a:t>
            </a:r>
            <a:r>
              <a:rPr dirty="0" smtClean="0" sz="900" spc="58">
                <a:latin typeface="Tahoma"/>
                <a:cs typeface="Tahoma"/>
              </a:rPr>
              <a:t>T</a:t>
            </a:r>
            <a:r>
              <a:rPr dirty="0" smtClean="0" sz="900" spc="58">
                <a:latin typeface="Tahoma"/>
                <a:cs typeface="Tahoma"/>
              </a:rPr>
              <a:t>I</a:t>
            </a:r>
            <a:r>
              <a:rPr dirty="0" smtClean="0" sz="900" spc="58">
                <a:latin typeface="Tahoma"/>
                <a:cs typeface="Tahoma"/>
              </a:rPr>
              <a:t>L</a:t>
            </a:r>
            <a:r>
              <a:rPr dirty="0" smtClean="0" sz="900" spc="58">
                <a:latin typeface="Tahoma"/>
                <a:cs typeface="Tahoma"/>
              </a:rPr>
              <a:t>,</a:t>
            </a:r>
            <a:r>
              <a:rPr dirty="0" smtClean="0" sz="900" spc="58">
                <a:latin typeface="Tahoma"/>
                <a:cs typeface="Tahoma"/>
              </a:rPr>
              <a:t> </a:t>
            </a:r>
            <a:r>
              <a:rPr dirty="0" smtClean="0" sz="900" spc="58">
                <a:latin typeface="Tahoma"/>
                <a:cs typeface="Tahoma"/>
              </a:rPr>
              <a:t>F</a:t>
            </a:r>
            <a:r>
              <a:rPr dirty="0" smtClean="0" sz="900" spc="58">
                <a:latin typeface="Tahoma"/>
                <a:cs typeface="Tahoma"/>
              </a:rPr>
              <a:t>L</a:t>
            </a:r>
            <a:r>
              <a:rPr dirty="0" smtClean="0" sz="900" spc="58">
                <a:latin typeface="Tahoma"/>
                <a:cs typeface="Tahoma"/>
              </a:rPr>
              <a:t>U</a:t>
            </a:r>
            <a:r>
              <a:rPr dirty="0" smtClean="0" sz="900" spc="58">
                <a:latin typeface="Tahoma"/>
                <a:cs typeface="Tahoma"/>
              </a:rPr>
              <a:t>T</a:t>
            </a:r>
            <a:r>
              <a:rPr dirty="0" smtClean="0" sz="900" spc="58">
                <a:latin typeface="Tahoma"/>
                <a:cs typeface="Tahoma"/>
              </a:rPr>
              <a:t>U</a:t>
            </a:r>
            <a:r>
              <a:rPr dirty="0" smtClean="0" sz="900" spc="58">
                <a:latin typeface="Tahoma"/>
                <a:cs typeface="Tahoma"/>
              </a:rPr>
              <a:t>A</a:t>
            </a:r>
            <a:r>
              <a:rPr dirty="0" smtClean="0" sz="900" spc="58">
                <a:latin typeface="Tahoma"/>
                <a:cs typeface="Tahoma"/>
              </a:rPr>
              <a:t>N</a:t>
            </a:r>
            <a:r>
              <a:rPr dirty="0" smtClean="0" sz="900" spc="58">
                <a:latin typeface="Tahoma"/>
                <a:cs typeface="Tahoma"/>
              </a:rPr>
              <a:t>T</a:t>
            </a:r>
            <a:r>
              <a:rPr dirty="0" smtClean="0" sz="900" spc="58">
                <a:latin typeface="Tahoma"/>
                <a:cs typeface="Tahoma"/>
              </a:rPr>
              <a:t>E</a:t>
            </a:r>
            <a:r>
              <a:rPr dirty="0" smtClean="0" sz="900" spc="58">
                <a:latin typeface="Tahoma"/>
                <a:cs typeface="Tahoma"/>
              </a:rPr>
              <a:t> </a:t>
            </a:r>
            <a:r>
              <a:rPr dirty="0" smtClean="0" sz="900" spc="58">
                <a:latin typeface="Tahoma"/>
                <a:cs typeface="Tahoma"/>
              </a:rPr>
              <a:t>E</a:t>
            </a:r>
            <a:r>
              <a:rPr dirty="0" smtClean="0" sz="900" spc="58">
                <a:latin typeface="Tahoma"/>
                <a:cs typeface="Tahoma"/>
              </a:rPr>
              <a:t> </a:t>
            </a:r>
            <a:r>
              <a:rPr dirty="0" smtClean="0" sz="900" spc="58">
                <a:latin typeface="Tahoma"/>
                <a:cs typeface="Tahoma"/>
              </a:rPr>
              <a:t>R</a:t>
            </a:r>
            <a:r>
              <a:rPr dirty="0" smtClean="0" sz="900" spc="58">
                <a:latin typeface="Tahoma"/>
                <a:cs typeface="Tahoma"/>
              </a:rPr>
              <a:t>E</a:t>
            </a:r>
            <a:r>
              <a:rPr dirty="0" smtClean="0" sz="900" spc="58">
                <a:latin typeface="Tahoma"/>
                <a:cs typeface="Tahoma"/>
              </a:rPr>
              <a:t>M</a:t>
            </a:r>
            <a:r>
              <a:rPr dirty="0" smtClean="0" sz="900" spc="58">
                <a:latin typeface="Tahoma"/>
                <a:cs typeface="Tahoma"/>
              </a:rPr>
              <a:t>O</a:t>
            </a:r>
            <a:r>
              <a:rPr dirty="0" smtClean="0" sz="900" spc="58">
                <a:latin typeface="Tahoma"/>
                <a:cs typeface="Tahoma"/>
              </a:rPr>
              <a:t>V</a:t>
            </a:r>
            <a:r>
              <a:rPr dirty="0" smtClean="0" sz="900" spc="58">
                <a:latin typeface="Tahoma"/>
                <a:cs typeface="Tahoma"/>
              </a:rPr>
              <a:t>Í</a:t>
            </a:r>
            <a:r>
              <a:rPr dirty="0" smtClean="0" sz="900" spc="58">
                <a:latin typeface="Tahoma"/>
                <a:cs typeface="Tahoma"/>
              </a:rPr>
              <a:t>V</a:t>
            </a:r>
            <a:r>
              <a:rPr dirty="0" smtClean="0" sz="900" spc="58">
                <a:latin typeface="Tahoma"/>
                <a:cs typeface="Tahoma"/>
              </a:rPr>
              <a:t>E</a:t>
            </a:r>
            <a:r>
              <a:rPr dirty="0" smtClean="0" sz="900" spc="58">
                <a:latin typeface="Tahoma"/>
                <a:cs typeface="Tahoma"/>
              </a:rPr>
              <a:t>L</a:t>
            </a:r>
            <a:r>
              <a:rPr dirty="0" smtClean="0" sz="900" spc="58">
                <a:latin typeface="Tahoma"/>
                <a:cs typeface="Tahoma"/>
              </a:rPr>
              <a:t> </a:t>
            </a:r>
            <a:r>
              <a:rPr dirty="0" smtClean="0" sz="900" spc="58">
                <a:latin typeface="Tahoma"/>
                <a:cs typeface="Tahoma"/>
              </a:rPr>
              <a:t>E</a:t>
            </a:r>
            <a:r>
              <a:rPr dirty="0" smtClean="0" sz="900" spc="58">
                <a:latin typeface="Tahoma"/>
                <a:cs typeface="Tahoma"/>
              </a:rPr>
              <a:t>M</a:t>
            </a:r>
            <a:r>
              <a:rPr dirty="0" smtClean="0" sz="900" spc="58">
                <a:latin typeface="Tahoma"/>
                <a:cs typeface="Tahoma"/>
              </a:rPr>
              <a:t> </a:t>
            </a:r>
            <a:r>
              <a:rPr dirty="0" smtClean="0" sz="900" spc="58">
                <a:latin typeface="Tahoma"/>
                <a:cs typeface="Tahoma"/>
              </a:rPr>
              <a:t>M</a:t>
            </a:r>
            <a:r>
              <a:rPr dirty="0" smtClean="0" sz="900" spc="58">
                <a:latin typeface="Tahoma"/>
                <a:cs typeface="Tahoma"/>
              </a:rPr>
              <a:t>A</a:t>
            </a:r>
            <a:r>
              <a:rPr dirty="0" smtClean="0" sz="900" spc="58">
                <a:latin typeface="Tahoma"/>
                <a:cs typeface="Tahoma"/>
              </a:rPr>
              <a:t>D</a:t>
            </a:r>
            <a:r>
              <a:rPr dirty="0" smtClean="0" sz="900" spc="58">
                <a:latin typeface="Tahoma"/>
                <a:cs typeface="Tahoma"/>
              </a:rPr>
              <a:t>E</a:t>
            </a:r>
            <a:r>
              <a:rPr dirty="0" smtClean="0" sz="900" spc="58">
                <a:latin typeface="Tahoma"/>
                <a:cs typeface="Tahoma"/>
              </a:rPr>
              <a:t>I</a:t>
            </a:r>
            <a:r>
              <a:rPr dirty="0" smtClean="0" sz="900" spc="58">
                <a:latin typeface="Tahoma"/>
                <a:cs typeface="Tahoma"/>
              </a:rPr>
              <a:t>R</a:t>
            </a:r>
            <a:r>
              <a:rPr dirty="0" smtClean="0" sz="900" spc="58">
                <a:latin typeface="Tahoma"/>
                <a:cs typeface="Tahoma"/>
              </a:rPr>
              <a:t>A</a:t>
            </a:r>
            <a:r>
              <a:rPr dirty="0" smtClean="0" sz="900" spc="58">
                <a:latin typeface="Tahoma"/>
                <a:cs typeface="Tahoma"/>
              </a:rPr>
              <a:t> </a:t>
            </a:r>
            <a:r>
              <a:rPr dirty="0" smtClean="0" sz="900" spc="58">
                <a:latin typeface="Tahoma"/>
                <a:cs typeface="Tahoma"/>
              </a:rPr>
              <a:t>M</a:t>
            </a:r>
            <a:r>
              <a:rPr dirty="0" smtClean="0" sz="900" spc="58">
                <a:latin typeface="Tahoma"/>
                <a:cs typeface="Tahoma"/>
              </a:rPr>
              <a:t>A</a:t>
            </a:r>
            <a:r>
              <a:rPr dirty="0" smtClean="0" sz="900" spc="58">
                <a:latin typeface="Tahoma"/>
                <a:cs typeface="Tahoma"/>
              </a:rPr>
              <a:t>C</a:t>
            </a:r>
            <a:r>
              <a:rPr dirty="0" smtClean="0" sz="900" spc="58">
                <a:latin typeface="Tahoma"/>
                <a:cs typeface="Tahoma"/>
              </a:rPr>
              <a:t>I</a:t>
            </a:r>
            <a:r>
              <a:rPr dirty="0" smtClean="0" sz="900" spc="58">
                <a:latin typeface="Tahoma"/>
                <a:cs typeface="Tahoma"/>
              </a:rPr>
              <a:t>Ç</a:t>
            </a:r>
            <a:r>
              <a:rPr dirty="0" smtClean="0" sz="900" spc="58">
                <a:latin typeface="Tahoma"/>
                <a:cs typeface="Tahoma"/>
              </a:rPr>
              <a:t>A</a:t>
            </a:r>
            <a:r>
              <a:rPr dirty="0" smtClean="0" sz="900" spc="58">
                <a:latin typeface="Tahoma"/>
                <a:cs typeface="Tahoma"/>
              </a:rPr>
              <a:t> </a:t>
            </a:r>
            <a:r>
              <a:rPr dirty="0" smtClean="0" sz="900" spc="58">
                <a:latin typeface="Tahoma"/>
                <a:cs typeface="Tahoma"/>
              </a:rPr>
              <a:t>P</a:t>
            </a:r>
            <a:r>
              <a:rPr dirty="0" smtClean="0" sz="900" spc="58">
                <a:latin typeface="Tahoma"/>
                <a:cs typeface="Tahoma"/>
              </a:rPr>
              <a:t>A</a:t>
            </a:r>
            <a:r>
              <a:rPr dirty="0" smtClean="0" sz="900" spc="58">
                <a:latin typeface="Tahoma"/>
                <a:cs typeface="Tahoma"/>
              </a:rPr>
              <a:t>R</a:t>
            </a:r>
            <a:r>
              <a:rPr dirty="0" smtClean="0" sz="900" spc="58">
                <a:latin typeface="Tahoma"/>
                <a:cs typeface="Tahoma"/>
              </a:rPr>
              <a:t>A</a:t>
            </a:r>
            <a:r>
              <a:rPr dirty="0" smtClean="0" sz="900" spc="58">
                <a:latin typeface="Tahoma"/>
                <a:cs typeface="Tahoma"/>
              </a:rPr>
              <a:t> </a:t>
            </a:r>
            <a:r>
              <a:rPr dirty="0" smtClean="0" sz="900" spc="58">
                <a:latin typeface="Tahoma"/>
                <a:cs typeface="Tahoma"/>
              </a:rPr>
              <a:t>0</a:t>
            </a:r>
            <a:r>
              <a:rPr dirty="0" smtClean="0" sz="900" spc="58">
                <a:latin typeface="Tahoma"/>
                <a:cs typeface="Tahoma"/>
              </a:rPr>
              <a:t>1</a:t>
            </a:r>
            <a:r>
              <a:rPr dirty="0" smtClean="0" sz="900" spc="58">
                <a:latin typeface="Tahoma"/>
                <a:cs typeface="Tahoma"/>
              </a:rPr>
              <a:t> </a:t>
            </a:r>
            <a:r>
              <a:rPr dirty="0" smtClean="0" sz="900" spc="58">
                <a:latin typeface="Tahoma"/>
                <a:cs typeface="Tahoma"/>
              </a:rPr>
              <a:t>Q</a:t>
            </a:r>
            <a:r>
              <a:rPr dirty="0" smtClean="0" sz="900" spc="58">
                <a:latin typeface="Tahoma"/>
                <a:cs typeface="Tahoma"/>
              </a:rPr>
              <a:t>U</a:t>
            </a:r>
            <a:r>
              <a:rPr dirty="0" smtClean="0" sz="900" spc="58">
                <a:latin typeface="Tahoma"/>
                <a:cs typeface="Tahoma"/>
              </a:rPr>
              <a:t>A</a:t>
            </a:r>
            <a:r>
              <a:rPr dirty="0" smtClean="0" sz="900" spc="58">
                <a:latin typeface="Tahoma"/>
                <a:cs typeface="Tahoma"/>
              </a:rPr>
              <a:t>D</a:t>
            </a:r>
            <a:r>
              <a:rPr dirty="0" smtClean="0" sz="900" spc="58">
                <a:latin typeface="Tahoma"/>
                <a:cs typeface="Tahoma"/>
              </a:rPr>
              <a:t>R</a:t>
            </a:r>
            <a:r>
              <a:rPr dirty="0" smtClean="0" sz="900" spc="58">
                <a:latin typeface="Tahoma"/>
                <a:cs typeface="Tahoma"/>
              </a:rPr>
              <a:t>A</a:t>
            </a:r>
            <a:r>
              <a:rPr dirty="0" smtClean="0" sz="900" spc="58">
                <a:latin typeface="Tahoma"/>
                <a:cs typeface="Tahoma"/>
              </a:rPr>
              <a:t> </a:t>
            </a:r>
            <a:r>
              <a:rPr dirty="0" smtClean="0" sz="900" spc="58">
                <a:latin typeface="Tahoma"/>
                <a:cs typeface="Tahoma"/>
              </a:rPr>
              <a:t>P</a:t>
            </a:r>
            <a:r>
              <a:rPr dirty="0" smtClean="0" sz="900" spc="58">
                <a:latin typeface="Tahoma"/>
                <a:cs typeface="Tahoma"/>
              </a:rPr>
              <a:t>O</a:t>
            </a:r>
            <a:r>
              <a:rPr dirty="0" smtClean="0" sz="900" spc="58">
                <a:latin typeface="Tahoma"/>
                <a:cs typeface="Tahoma"/>
              </a:rPr>
              <a:t>L</a:t>
            </a:r>
            <a:r>
              <a:rPr dirty="0" smtClean="0" sz="900" spc="58">
                <a:latin typeface="Tahoma"/>
                <a:cs typeface="Tahoma"/>
              </a:rPr>
              <a:t>I</a:t>
            </a:r>
            <a:r>
              <a:rPr dirty="0" smtClean="0" sz="900" spc="58">
                <a:latin typeface="Tahoma"/>
                <a:cs typeface="Tahoma"/>
              </a:rPr>
              <a:t>E</a:t>
            </a:r>
            <a:r>
              <a:rPr dirty="0" smtClean="0" sz="900" spc="58">
                <a:latin typeface="Tahoma"/>
                <a:cs typeface="Tahoma"/>
              </a:rPr>
              <a:t>S</a:t>
            </a:r>
            <a:r>
              <a:rPr dirty="0" smtClean="0" sz="900" spc="58">
                <a:latin typeface="Tahoma"/>
                <a:cs typeface="Tahoma"/>
              </a:rPr>
              <a:t>P</a:t>
            </a:r>
            <a:r>
              <a:rPr dirty="0" smtClean="0" sz="900" spc="58">
                <a:latin typeface="Tahoma"/>
                <a:cs typeface="Tahoma"/>
              </a:rPr>
              <a:t>O</a:t>
            </a:r>
            <a:r>
              <a:rPr dirty="0" smtClean="0" sz="900" spc="58">
                <a:latin typeface="Tahoma"/>
                <a:cs typeface="Tahoma"/>
              </a:rPr>
              <a:t>R</a:t>
            </a:r>
            <a:r>
              <a:rPr dirty="0" smtClean="0" sz="900" spc="58">
                <a:latin typeface="Tahoma"/>
                <a:cs typeface="Tahoma"/>
              </a:rPr>
              <a:t>T</a:t>
            </a:r>
            <a:r>
              <a:rPr dirty="0" smtClean="0" sz="900" spc="58">
                <a:latin typeface="Tahoma"/>
                <a:cs typeface="Tahoma"/>
              </a:rPr>
              <a:t>I</a:t>
            </a:r>
            <a:r>
              <a:rPr dirty="0" smtClean="0" sz="900" spc="58">
                <a:latin typeface="Tahoma"/>
                <a:cs typeface="Tahoma"/>
              </a:rPr>
              <a:t>V</a:t>
            </a:r>
            <a:r>
              <a:rPr dirty="0" smtClean="0" sz="900" spc="58">
                <a:latin typeface="Tahoma"/>
                <a:cs typeface="Tahoma"/>
              </a:rPr>
              <a:t>A</a:t>
            </a:r>
            <a:r>
              <a:rPr dirty="0" smtClean="0" sz="900" spc="58">
                <a:latin typeface="Tahoma"/>
                <a:cs typeface="Tahoma"/>
              </a:rPr>
              <a:t> </a:t>
            </a:r>
            <a:r>
              <a:rPr dirty="0" smtClean="0" sz="900" spc="58">
                <a:latin typeface="Tahoma"/>
                <a:cs typeface="Tahoma"/>
              </a:rPr>
              <a:t>D</a:t>
            </a:r>
            <a:r>
              <a:rPr dirty="0" smtClean="0" sz="900" spc="58">
                <a:latin typeface="Tahoma"/>
                <a:cs typeface="Tahoma"/>
              </a:rPr>
              <a:t>E</a:t>
            </a:r>
            <a:r>
              <a:rPr dirty="0" smtClean="0" sz="900" spc="58">
                <a:latin typeface="Tahoma"/>
                <a:cs typeface="Tahoma"/>
              </a:rPr>
              <a:t> </a:t>
            </a:r>
            <a:r>
              <a:rPr dirty="0" smtClean="0" sz="900" spc="58">
                <a:latin typeface="Tahoma"/>
                <a:cs typeface="Tahoma"/>
              </a:rPr>
              <a:t>D</a:t>
            </a:r>
            <a:r>
              <a:rPr dirty="0" smtClean="0" sz="900" spc="58">
                <a:latin typeface="Tahoma"/>
                <a:cs typeface="Tahoma"/>
              </a:rPr>
              <a:t>I</a:t>
            </a:r>
            <a:r>
              <a:rPr dirty="0" smtClean="0" sz="900" spc="58">
                <a:latin typeface="Tahoma"/>
                <a:cs typeface="Tahoma"/>
              </a:rPr>
              <a:t>M</a:t>
            </a:r>
            <a:r>
              <a:rPr dirty="0" smtClean="0" sz="900" spc="58">
                <a:latin typeface="Tahoma"/>
                <a:cs typeface="Tahoma"/>
              </a:rPr>
              <a:t>E</a:t>
            </a:r>
            <a:r>
              <a:rPr dirty="0" smtClean="0" sz="900" spc="58">
                <a:latin typeface="Tahoma"/>
                <a:cs typeface="Tahoma"/>
              </a:rPr>
              <a:t>N</a:t>
            </a:r>
            <a:r>
              <a:rPr dirty="0" smtClean="0" sz="900" spc="58">
                <a:latin typeface="Tahoma"/>
                <a:cs typeface="Tahoma"/>
              </a:rPr>
              <a:t>S</a:t>
            </a:r>
            <a:r>
              <a:rPr dirty="0" smtClean="0" sz="900" spc="58">
                <a:latin typeface="Tahoma"/>
                <a:cs typeface="Tahoma"/>
              </a:rPr>
              <a:t>Õ</a:t>
            </a:r>
            <a:r>
              <a:rPr dirty="0" smtClean="0" sz="900" spc="58">
                <a:latin typeface="Tahoma"/>
                <a:cs typeface="Tahoma"/>
              </a:rPr>
              <a:t>E</a:t>
            </a:r>
            <a:r>
              <a:rPr dirty="0" smtClean="0" sz="900" spc="58">
                <a:latin typeface="Tahoma"/>
                <a:cs typeface="Tahoma"/>
              </a:rPr>
              <a:t>S</a:t>
            </a:r>
            <a:r>
              <a:rPr dirty="0" smtClean="0" sz="900" spc="58">
                <a:latin typeface="Tahoma"/>
                <a:cs typeface="Tahoma"/>
              </a:rPr>
              <a:t> </a:t>
            </a:r>
            <a:r>
              <a:rPr dirty="0" smtClean="0" sz="900" spc="58">
                <a:latin typeface="Tahoma"/>
                <a:cs typeface="Tahoma"/>
              </a:rPr>
              <a:t>3</a:t>
            </a:r>
            <a:r>
              <a:rPr dirty="0" smtClean="0" sz="900" spc="58">
                <a:latin typeface="Tahoma"/>
                <a:cs typeface="Tahoma"/>
              </a:rPr>
              <a:t>4</a:t>
            </a:r>
            <a:r>
              <a:rPr dirty="0" smtClean="0" sz="900" spc="58">
                <a:latin typeface="Tahoma"/>
                <a:cs typeface="Tahoma"/>
              </a:rPr>
              <a:t>,</a:t>
            </a:r>
            <a:r>
              <a:rPr dirty="0" smtClean="0" sz="900" spc="58">
                <a:latin typeface="Tahoma"/>
                <a:cs typeface="Tahoma"/>
              </a:rPr>
              <a:t>4</a:t>
            </a:r>
            <a:r>
              <a:rPr dirty="0" smtClean="0" sz="900" spc="58">
                <a:latin typeface="Tahoma"/>
                <a:cs typeface="Tahoma"/>
              </a:rPr>
              <a:t>1</a:t>
            </a:r>
            <a:r>
              <a:rPr dirty="0" smtClean="0" sz="900" spc="58">
                <a:latin typeface="Tahoma"/>
                <a:cs typeface="Tahoma"/>
              </a:rPr>
              <a:t>M</a:t>
            </a:r>
            <a:r>
              <a:rPr dirty="0" smtClean="0" sz="900" spc="58">
                <a:latin typeface="Tahoma"/>
                <a:cs typeface="Tahoma"/>
              </a:rPr>
              <a:t> </a:t>
            </a:r>
            <a:r>
              <a:rPr dirty="0" smtClean="0" sz="900" spc="58">
                <a:latin typeface="Tahoma"/>
                <a:cs typeface="Tahoma"/>
              </a:rPr>
              <a:t>X</a:t>
            </a:r>
            <a:endParaRPr sz="900">
              <a:latin typeface="Tahoma"/>
              <a:cs typeface="Tahoma"/>
            </a:endParaRPr>
          </a:p>
          <a:p>
            <a:pPr marL="196667" marR="192117" algn="ctr">
              <a:lnSpc>
                <a:spcPts val="1080"/>
              </a:lnSpc>
              <a:spcBef>
                <a:spcPts val="54"/>
              </a:spcBef>
            </a:pPr>
            <a:r>
              <a:rPr dirty="0" smtClean="0" sz="900" spc="54">
                <a:latin typeface="Tahoma"/>
                <a:cs typeface="Tahoma"/>
              </a:rPr>
              <a:t>1</a:t>
            </a:r>
            <a:r>
              <a:rPr dirty="0" smtClean="0" sz="900" spc="54">
                <a:latin typeface="Tahoma"/>
                <a:cs typeface="Tahoma"/>
              </a:rPr>
              <a:t>9</a:t>
            </a:r>
            <a:r>
              <a:rPr dirty="0" smtClean="0" sz="900" spc="54">
                <a:latin typeface="Tahoma"/>
                <a:cs typeface="Tahoma"/>
              </a:rPr>
              <a:t>,</a:t>
            </a:r>
            <a:r>
              <a:rPr dirty="0" smtClean="0" sz="900" spc="54">
                <a:latin typeface="Tahoma"/>
                <a:cs typeface="Tahoma"/>
              </a:rPr>
              <a:t>9</a:t>
            </a:r>
            <a:r>
              <a:rPr dirty="0" smtClean="0" sz="900" spc="54">
                <a:latin typeface="Tahoma"/>
                <a:cs typeface="Tahoma"/>
              </a:rPr>
              <a:t>2</a:t>
            </a:r>
            <a:r>
              <a:rPr dirty="0" smtClean="0" sz="900" spc="54">
                <a:latin typeface="Tahoma"/>
                <a:cs typeface="Tahoma"/>
              </a:rPr>
              <a:t>M</a:t>
            </a:r>
            <a:r>
              <a:rPr dirty="0" smtClean="0" sz="900" spc="54">
                <a:latin typeface="Tahoma"/>
                <a:cs typeface="Tahoma"/>
              </a:rPr>
              <a:t> </a:t>
            </a:r>
            <a:r>
              <a:rPr dirty="0" smtClean="0" sz="900" spc="54">
                <a:latin typeface="Tahoma"/>
                <a:cs typeface="Tahoma"/>
              </a:rPr>
              <a:t>-</a:t>
            </a:r>
            <a:r>
              <a:rPr dirty="0" smtClean="0" sz="900" spc="54">
                <a:latin typeface="Tahoma"/>
                <a:cs typeface="Tahoma"/>
              </a:rPr>
              <a:t> </a:t>
            </a:r>
            <a:r>
              <a:rPr dirty="0" smtClean="0" sz="900" spc="54">
                <a:latin typeface="Tahoma"/>
                <a:cs typeface="Tahoma"/>
              </a:rPr>
              <a:t>6</a:t>
            </a:r>
            <a:r>
              <a:rPr dirty="0" smtClean="0" sz="900" spc="54">
                <a:latin typeface="Tahoma"/>
                <a:cs typeface="Tahoma"/>
              </a:rPr>
              <a:t>8</a:t>
            </a:r>
            <a:r>
              <a:rPr dirty="0" smtClean="0" sz="900" spc="54">
                <a:latin typeface="Tahoma"/>
                <a:cs typeface="Tahoma"/>
              </a:rPr>
              <a:t>5</a:t>
            </a:r>
            <a:r>
              <a:rPr dirty="0" smtClean="0" sz="900" spc="54">
                <a:latin typeface="Tahoma"/>
                <a:cs typeface="Tahoma"/>
              </a:rPr>
              <a:t>,</a:t>
            </a:r>
            <a:r>
              <a:rPr dirty="0" smtClean="0" sz="900" spc="54">
                <a:latin typeface="Tahoma"/>
                <a:cs typeface="Tahoma"/>
              </a:rPr>
              <a:t> </a:t>
            </a:r>
            <a:r>
              <a:rPr dirty="0" smtClean="0" sz="900" spc="54">
                <a:latin typeface="Tahoma"/>
                <a:cs typeface="Tahoma"/>
              </a:rPr>
              <a:t>4</a:t>
            </a:r>
            <a:r>
              <a:rPr dirty="0" smtClean="0" sz="900" spc="54">
                <a:latin typeface="Tahoma"/>
                <a:cs typeface="Tahoma"/>
              </a:rPr>
              <a:t>5</a:t>
            </a:r>
            <a:r>
              <a:rPr dirty="0" smtClean="0" sz="900" spc="54">
                <a:latin typeface="Tahoma"/>
                <a:cs typeface="Tahoma"/>
              </a:rPr>
              <a:t> </a:t>
            </a:r>
            <a:r>
              <a:rPr dirty="0" smtClean="0" sz="900" spc="54">
                <a:latin typeface="Tahoma"/>
                <a:cs typeface="Tahoma"/>
              </a:rPr>
              <a:t>M</a:t>
            </a:r>
            <a:r>
              <a:rPr dirty="0" smtClean="0" sz="900" spc="54">
                <a:latin typeface="Tahoma"/>
                <a:cs typeface="Tahoma"/>
              </a:rPr>
              <a:t>2</a:t>
            </a:r>
            <a:endParaRPr sz="9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98645" y="2147295"/>
            <a:ext cx="900683" cy="14264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353633" marR="352139" algn="ctr">
              <a:lnSpc>
                <a:spcPct val="100585"/>
              </a:lnSpc>
              <a:spcBef>
                <a:spcPts val="4099"/>
              </a:spcBef>
            </a:pPr>
            <a:r>
              <a:rPr dirty="0" smtClean="0" sz="900" spc="-2">
                <a:latin typeface="Tahoma"/>
                <a:cs typeface="Tahoma"/>
              </a:rPr>
              <a:t>m</a:t>
            </a:r>
            <a:r>
              <a:rPr dirty="0" smtClean="0" sz="900" spc="-2">
                <a:latin typeface="Tahoma"/>
                <a:cs typeface="Tahoma"/>
              </a:rPr>
              <a:t>²</a:t>
            </a:r>
            <a:endParaRPr sz="9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799329" y="2147295"/>
            <a:ext cx="917448" cy="14264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284989">
              <a:lnSpc>
                <a:spcPct val="100585"/>
              </a:lnSpc>
              <a:spcBef>
                <a:spcPts val="4099"/>
              </a:spcBef>
            </a:pPr>
            <a:r>
              <a:rPr dirty="0" smtClean="0" sz="900" spc="0">
                <a:latin typeface="Tahoma"/>
                <a:cs typeface="Tahoma"/>
              </a:rPr>
              <a:t>685</a:t>
            </a:r>
            <a:r>
              <a:rPr dirty="0" smtClean="0" sz="900" spc="0">
                <a:latin typeface="Tahoma"/>
                <a:cs typeface="Tahoma"/>
              </a:rPr>
              <a:t>,</a:t>
            </a:r>
            <a:r>
              <a:rPr dirty="0" smtClean="0" sz="900" spc="0">
                <a:latin typeface="Tahoma"/>
                <a:cs typeface="Tahoma"/>
              </a:rPr>
              <a:t>45</a:t>
            </a:r>
            <a:endParaRPr sz="9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716777" y="2147295"/>
            <a:ext cx="990600" cy="14264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219457">
              <a:lnSpc>
                <a:spcPct val="100585"/>
              </a:lnSpc>
              <a:spcBef>
                <a:spcPts val="4099"/>
              </a:spcBef>
            </a:pPr>
            <a:r>
              <a:rPr dirty="0" smtClean="0" sz="900" spc="0">
                <a:latin typeface="Tahoma"/>
                <a:cs typeface="Tahoma"/>
              </a:rPr>
              <a:t>R</a:t>
            </a:r>
            <a:r>
              <a:rPr dirty="0" smtClean="0" sz="900" spc="0">
                <a:latin typeface="Tahoma"/>
                <a:cs typeface="Tahoma"/>
              </a:rPr>
              <a:t>$</a:t>
            </a:r>
            <a:r>
              <a:rPr dirty="0" smtClean="0" sz="900" spc="0">
                <a:latin typeface="Tahoma"/>
                <a:cs typeface="Tahoma"/>
              </a:rPr>
              <a:t> </a:t>
            </a:r>
            <a:r>
              <a:rPr dirty="0" smtClean="0" sz="900" spc="0">
                <a:latin typeface="Tahoma"/>
                <a:cs typeface="Tahoma"/>
              </a:rPr>
              <a:t>617</a:t>
            </a:r>
            <a:r>
              <a:rPr dirty="0" smtClean="0" sz="900" spc="0">
                <a:latin typeface="Tahoma"/>
                <a:cs typeface="Tahoma"/>
              </a:rPr>
              <a:t>,</a:t>
            </a:r>
            <a:r>
              <a:rPr dirty="0" smtClean="0" sz="900" spc="0">
                <a:latin typeface="Tahoma"/>
                <a:cs typeface="Tahoma"/>
              </a:rPr>
              <a:t>21</a:t>
            </a:r>
            <a:endParaRPr sz="9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07377" y="2147295"/>
            <a:ext cx="1078991" cy="14264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17348">
              <a:lnSpc>
                <a:spcPct val="100585"/>
              </a:lnSpc>
              <a:spcBef>
                <a:spcPts val="4099"/>
              </a:spcBef>
            </a:pPr>
            <a:r>
              <a:rPr dirty="0" smtClean="0" sz="900" spc="62">
                <a:latin typeface="Tahoma"/>
                <a:cs typeface="Tahoma"/>
              </a:rPr>
              <a:t>R</a:t>
            </a:r>
            <a:r>
              <a:rPr dirty="0" smtClean="0" sz="900" spc="62">
                <a:latin typeface="Tahoma"/>
                <a:cs typeface="Tahoma"/>
              </a:rPr>
              <a:t>$</a:t>
            </a:r>
            <a:r>
              <a:rPr dirty="0" smtClean="0" sz="900" spc="62">
                <a:latin typeface="Tahoma"/>
                <a:cs typeface="Tahoma"/>
              </a:rPr>
              <a:t> </a:t>
            </a:r>
            <a:r>
              <a:rPr dirty="0" smtClean="0" sz="900" spc="62">
                <a:latin typeface="Tahoma"/>
                <a:cs typeface="Tahoma"/>
              </a:rPr>
              <a:t>4</a:t>
            </a:r>
            <a:r>
              <a:rPr dirty="0" smtClean="0" sz="900" spc="62">
                <a:latin typeface="Tahoma"/>
                <a:cs typeface="Tahoma"/>
              </a:rPr>
              <a:t>2</a:t>
            </a:r>
            <a:r>
              <a:rPr dirty="0" smtClean="0" sz="900" spc="62">
                <a:latin typeface="Tahoma"/>
                <a:cs typeface="Tahoma"/>
              </a:rPr>
              <a:t>3</a:t>
            </a:r>
            <a:r>
              <a:rPr dirty="0" smtClean="0" sz="900" spc="62">
                <a:latin typeface="Tahoma"/>
                <a:cs typeface="Tahoma"/>
              </a:rPr>
              <a:t>.</a:t>
            </a:r>
            <a:r>
              <a:rPr dirty="0" smtClean="0" sz="900" spc="62">
                <a:latin typeface="Tahoma"/>
                <a:cs typeface="Tahoma"/>
              </a:rPr>
              <a:t>0</a:t>
            </a:r>
            <a:r>
              <a:rPr dirty="0" smtClean="0" sz="900" spc="62">
                <a:latin typeface="Tahoma"/>
                <a:cs typeface="Tahoma"/>
              </a:rPr>
              <a:t>6</a:t>
            </a:r>
            <a:r>
              <a:rPr dirty="0" smtClean="0" sz="900" spc="62">
                <a:latin typeface="Tahoma"/>
                <a:cs typeface="Tahoma"/>
              </a:rPr>
              <a:t>8</a:t>
            </a:r>
            <a:r>
              <a:rPr dirty="0" smtClean="0" sz="900" spc="62">
                <a:latin typeface="Tahoma"/>
                <a:cs typeface="Tahoma"/>
              </a:rPr>
              <a:t>,</a:t>
            </a:r>
            <a:r>
              <a:rPr dirty="0" smtClean="0" sz="900" spc="62">
                <a:latin typeface="Tahoma"/>
                <a:cs typeface="Tahoma"/>
              </a:rPr>
              <a:t>3</a:t>
            </a:r>
            <a:r>
              <a:rPr dirty="0" smtClean="0" sz="900" spc="62">
                <a:latin typeface="Tahoma"/>
                <a:cs typeface="Tahoma"/>
              </a:rPr>
              <a:t>3</a:t>
            </a:r>
            <a:endParaRPr sz="9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71134" y="3573765"/>
            <a:ext cx="4936242" cy="234692"/>
          </a:xfrm>
          <a:prstGeom prst="rect">
            <a:avLst/>
          </a:prstGeom>
        </p:spPr>
        <p:txBody>
          <a:bodyPr wrap="square" lIns="0" tIns="46990" rIns="0" bIns="0" rtlCol="0">
            <a:noAutofit/>
          </a:bodyPr>
          <a:lstStyle/>
          <a:p>
            <a:pPr marR="44377" algn="r">
              <a:lnSpc>
                <a:spcPct val="100585"/>
              </a:lnSpc>
            </a:pPr>
            <a:r>
              <a:rPr dirty="0" smtClean="0" sz="900" spc="46">
                <a:latin typeface="Tahoma"/>
                <a:cs typeface="Tahoma"/>
              </a:rPr>
              <a:t>T</a:t>
            </a:r>
            <a:r>
              <a:rPr dirty="0" smtClean="0" sz="900" spc="46">
                <a:latin typeface="Tahoma"/>
                <a:cs typeface="Tahoma"/>
              </a:rPr>
              <a:t>O</a:t>
            </a:r>
            <a:r>
              <a:rPr dirty="0" smtClean="0" sz="900" spc="46">
                <a:latin typeface="Tahoma"/>
                <a:cs typeface="Tahoma"/>
              </a:rPr>
              <a:t>T</a:t>
            </a:r>
            <a:r>
              <a:rPr dirty="0" smtClean="0" sz="900" spc="46">
                <a:latin typeface="Tahoma"/>
                <a:cs typeface="Tahoma"/>
              </a:rPr>
              <a:t>A</a:t>
            </a:r>
            <a:r>
              <a:rPr dirty="0" smtClean="0" sz="900" spc="46">
                <a:latin typeface="Tahoma"/>
                <a:cs typeface="Tahoma"/>
              </a:rPr>
              <a:t>L</a:t>
            </a:r>
            <a:endParaRPr sz="90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707377" y="3573765"/>
            <a:ext cx="1078991" cy="234692"/>
          </a:xfrm>
          <a:prstGeom prst="rect">
            <a:avLst/>
          </a:prstGeom>
        </p:spPr>
        <p:txBody>
          <a:bodyPr wrap="square" lIns="0" tIns="46990" rIns="0" bIns="0" rtlCol="0">
            <a:noAutofit/>
          </a:bodyPr>
          <a:lstStyle/>
          <a:p>
            <a:pPr marL="117348">
              <a:lnSpc>
                <a:spcPct val="100585"/>
              </a:lnSpc>
            </a:pPr>
            <a:r>
              <a:rPr dirty="0" smtClean="0" sz="900" spc="62">
                <a:latin typeface="Tahoma"/>
                <a:cs typeface="Tahoma"/>
              </a:rPr>
              <a:t>R</a:t>
            </a:r>
            <a:r>
              <a:rPr dirty="0" smtClean="0" sz="900" spc="62">
                <a:latin typeface="Tahoma"/>
                <a:cs typeface="Tahoma"/>
              </a:rPr>
              <a:t>$</a:t>
            </a:r>
            <a:r>
              <a:rPr dirty="0" smtClean="0" sz="900" spc="62">
                <a:latin typeface="Tahoma"/>
                <a:cs typeface="Tahoma"/>
              </a:rPr>
              <a:t> </a:t>
            </a:r>
            <a:r>
              <a:rPr dirty="0" smtClean="0" sz="900" spc="62">
                <a:latin typeface="Tahoma"/>
                <a:cs typeface="Tahoma"/>
              </a:rPr>
              <a:t>4</a:t>
            </a:r>
            <a:r>
              <a:rPr dirty="0" smtClean="0" sz="900" spc="62">
                <a:latin typeface="Tahoma"/>
                <a:cs typeface="Tahoma"/>
              </a:rPr>
              <a:t>2</a:t>
            </a:r>
            <a:r>
              <a:rPr dirty="0" smtClean="0" sz="900" spc="62">
                <a:latin typeface="Tahoma"/>
                <a:cs typeface="Tahoma"/>
              </a:rPr>
              <a:t>3</a:t>
            </a:r>
            <a:r>
              <a:rPr dirty="0" smtClean="0" sz="900" spc="62">
                <a:latin typeface="Tahoma"/>
                <a:cs typeface="Tahoma"/>
              </a:rPr>
              <a:t>.</a:t>
            </a:r>
            <a:r>
              <a:rPr dirty="0" smtClean="0" sz="900" spc="62">
                <a:latin typeface="Tahoma"/>
                <a:cs typeface="Tahoma"/>
              </a:rPr>
              <a:t>0</a:t>
            </a:r>
            <a:r>
              <a:rPr dirty="0" smtClean="0" sz="900" spc="62">
                <a:latin typeface="Tahoma"/>
                <a:cs typeface="Tahoma"/>
              </a:rPr>
              <a:t>6</a:t>
            </a:r>
            <a:r>
              <a:rPr dirty="0" smtClean="0" sz="900" spc="62">
                <a:latin typeface="Tahoma"/>
                <a:cs typeface="Tahoma"/>
              </a:rPr>
              <a:t>8</a:t>
            </a:r>
            <a:r>
              <a:rPr dirty="0" smtClean="0" sz="900" spc="62">
                <a:latin typeface="Tahoma"/>
                <a:cs typeface="Tahoma"/>
              </a:rPr>
              <a:t>,</a:t>
            </a:r>
            <a:r>
              <a:rPr dirty="0" smtClean="0" sz="900" spc="62">
                <a:latin typeface="Tahoma"/>
                <a:cs typeface="Tahoma"/>
              </a:rPr>
              <a:t>3</a:t>
            </a:r>
            <a:r>
              <a:rPr dirty="0" smtClean="0" sz="900" spc="62">
                <a:latin typeface="Tahoma"/>
                <a:cs typeface="Tahoma"/>
              </a:rPr>
              <a:t>3</a:t>
            </a:r>
            <a:endParaRPr sz="9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bject 35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06615" y="1592371"/>
            <a:ext cx="6165961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6">
              <a:lnSpc>
                <a:spcPts val="1130"/>
              </a:lnSpc>
            </a:pPr>
            <a:r>
              <a:rPr dirty="0" smtClean="0" sz="1000" spc="16">
                <a:latin typeface="Tahoma"/>
                <a:cs typeface="Tahoma"/>
              </a:rPr>
              <a:t>7</a:t>
            </a:r>
            <a:r>
              <a:rPr dirty="0" smtClean="0" sz="1000" spc="16">
                <a:latin typeface="Tahoma"/>
                <a:cs typeface="Tahoma"/>
              </a:rPr>
              <a:t>.</a:t>
            </a:r>
            <a:r>
              <a:rPr dirty="0" smtClean="0" sz="1000" spc="16">
                <a:latin typeface="Tahoma"/>
                <a:cs typeface="Tahoma"/>
              </a:rPr>
              <a:t>2</a:t>
            </a:r>
            <a:r>
              <a:rPr dirty="0" smtClean="0" sz="1000" spc="16">
                <a:latin typeface="Tahoma"/>
                <a:cs typeface="Tahoma"/>
              </a:rPr>
              <a:t>.</a:t>
            </a:r>
            <a:r>
              <a:rPr dirty="0" smtClean="0" sz="1000" spc="16">
                <a:latin typeface="Tahoma"/>
                <a:cs typeface="Tahoma"/>
              </a:rPr>
              <a:t>1</a:t>
            </a:r>
            <a:r>
              <a:rPr dirty="0" smtClean="0" sz="1000" spc="16">
                <a:latin typeface="Tahoma"/>
                <a:cs typeface="Tahoma"/>
              </a:rPr>
              <a:t>.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sid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-</a:t>
            </a:r>
            <a:r>
              <a:rPr dirty="0" smtClean="0" sz="1000" spc="16">
                <a:latin typeface="Tahoma"/>
                <a:cs typeface="Tahoma"/>
              </a:rPr>
              <a:t>se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pr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l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g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l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q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lq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ssoa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da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lo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f</a:t>
            </a:r>
            <a:r>
              <a:rPr dirty="0" smtClean="0" sz="1000" spc="16">
                <a:latin typeface="Tahoma"/>
                <a:cs typeface="Tahoma"/>
              </a:rPr>
              <a:t>or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dor,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di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0" marR="11371">
              <a:lnSpc>
                <a:spcPts val="1210"/>
              </a:lnSpc>
              <a:spcBef>
                <a:spcPts val="28"/>
              </a:spcBef>
            </a:pP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ro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lop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j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à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à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rop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06616" y="2205019"/>
            <a:ext cx="6165281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4">
                <a:latin typeface="Tahoma"/>
                <a:cs typeface="Tahoma"/>
              </a:rPr>
              <a:t>7</a:t>
            </a:r>
            <a:r>
              <a:rPr dirty="0" smtClean="0" sz="1000" spc="4">
                <a:latin typeface="Tahoma"/>
                <a:cs typeface="Tahoma"/>
              </a:rPr>
              <a:t>.</a:t>
            </a:r>
            <a:r>
              <a:rPr dirty="0" smtClean="0" sz="1000" spc="4">
                <a:latin typeface="Tahoma"/>
                <a:cs typeface="Tahoma"/>
              </a:rPr>
              <a:t>3</a:t>
            </a:r>
            <a:r>
              <a:rPr dirty="0" smtClean="0" sz="1000" spc="4">
                <a:latin typeface="Tahoma"/>
                <a:cs typeface="Tahoma"/>
              </a:rPr>
              <a:t>.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,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do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propos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los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orr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io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,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bili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rá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  <a:p>
            <a:pPr marL="12708" marR="18973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ip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es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sobre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pro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so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b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ra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lop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06625" y="2665267"/>
            <a:ext cx="3724901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">
                <a:latin typeface="Tahoma"/>
                <a:cs typeface="Tahoma"/>
              </a:rPr>
              <a:t>7</a:t>
            </a:r>
            <a:r>
              <a:rPr dirty="0" smtClean="0" sz="1000" spc="1">
                <a:latin typeface="Tahoma"/>
                <a:cs typeface="Tahoma"/>
              </a:rPr>
              <a:t>.</a:t>
            </a:r>
            <a:r>
              <a:rPr dirty="0" smtClean="0" sz="1000" spc="1">
                <a:latin typeface="Tahoma"/>
                <a:cs typeface="Tahoma"/>
              </a:rPr>
              <a:t>4</a:t>
            </a:r>
            <a:r>
              <a:rPr dirty="0" smtClean="0" sz="1000" spc="1">
                <a:latin typeface="Tahoma"/>
                <a:cs typeface="Tahoma"/>
              </a:rPr>
              <a:t>.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da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d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i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do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p</a:t>
            </a:r>
            <a:r>
              <a:rPr dirty="0" smtClean="0" sz="1000" spc="1">
                <a:latin typeface="Tahoma"/>
                <a:cs typeface="Tahoma"/>
              </a:rPr>
              <a:t>od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rá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pr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p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u</a:t>
            </a:r>
            <a:r>
              <a:rPr dirty="0" smtClean="0" sz="1000" spc="1">
                <a:latin typeface="Tahoma"/>
                <a:cs typeface="Tahoma"/>
              </a:rPr>
              <a:t>m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f</a:t>
            </a:r>
            <a:r>
              <a:rPr dirty="0" smtClean="0" sz="1000" spc="1">
                <a:latin typeface="Tahoma"/>
                <a:cs typeface="Tahoma"/>
              </a:rPr>
              <a:t>or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do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06627" y="2971591"/>
            <a:ext cx="6156677" cy="1072387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6" marR="5418" algn="just">
              <a:lnSpc>
                <a:spcPts val="1130"/>
              </a:lnSpc>
            </a:pPr>
            <a:r>
              <a:rPr dirty="0" smtClean="0" sz="1000" spc="17">
                <a:latin typeface="Tahoma"/>
                <a:cs typeface="Tahoma"/>
              </a:rPr>
              <a:t>7</a:t>
            </a:r>
            <a:r>
              <a:rPr dirty="0" smtClean="0" sz="1000" spc="17">
                <a:latin typeface="Tahoma"/>
                <a:cs typeface="Tahoma"/>
              </a:rPr>
              <a:t>.</a:t>
            </a:r>
            <a:r>
              <a:rPr dirty="0" smtClean="0" sz="1000" spc="17">
                <a:latin typeface="Tahoma"/>
                <a:cs typeface="Tahoma"/>
              </a:rPr>
              <a:t>5</a:t>
            </a:r>
            <a:r>
              <a:rPr dirty="0" smtClean="0" sz="1000" spc="17">
                <a:latin typeface="Tahoma"/>
                <a:cs typeface="Tahoma"/>
              </a:rPr>
              <a:t>.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É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c</a:t>
            </a:r>
            <a:r>
              <a:rPr dirty="0" smtClean="0" sz="1000" spc="17">
                <a:latin typeface="Tahoma"/>
                <a:cs typeface="Tahoma"/>
              </a:rPr>
              <a:t>o</a:t>
            </a:r>
            <a:r>
              <a:rPr dirty="0" smtClean="0" sz="1000" spc="17">
                <a:latin typeface="Tahoma"/>
                <a:cs typeface="Tahoma"/>
              </a:rPr>
              <a:t>m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d</a:t>
            </a:r>
            <a:r>
              <a:rPr dirty="0" smtClean="0" sz="1000" spc="17">
                <a:latin typeface="Tahoma"/>
                <a:cs typeface="Tahoma"/>
              </a:rPr>
              <a:t>á</a:t>
            </a:r>
            <a:r>
              <a:rPr dirty="0" smtClean="0" sz="1000" spc="17">
                <a:latin typeface="Tahoma"/>
                <a:cs typeface="Tahoma"/>
              </a:rPr>
              <a:t>v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l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t</a:t>
            </a:r>
            <a:r>
              <a:rPr dirty="0" smtClean="0" sz="1000" spc="17">
                <a:latin typeface="Tahoma"/>
                <a:cs typeface="Tahoma"/>
              </a:rPr>
              <a:t>odo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q</a:t>
            </a:r>
            <a:r>
              <a:rPr dirty="0" smtClean="0" sz="1000" spc="17">
                <a:latin typeface="Tahoma"/>
                <a:cs typeface="Tahoma"/>
              </a:rPr>
              <a:t>u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lq</a:t>
            </a:r>
            <a:r>
              <a:rPr dirty="0" smtClean="0" sz="1000" spc="17">
                <a:latin typeface="Tahoma"/>
                <a:cs typeface="Tahoma"/>
              </a:rPr>
              <a:t>u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i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t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ss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do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q</a:t>
            </a:r>
            <a:r>
              <a:rPr dirty="0" smtClean="0" sz="1000" spc="17">
                <a:latin typeface="Tahoma"/>
                <a:cs typeface="Tahoma"/>
              </a:rPr>
              <a:t>u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,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t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s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de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q</a:t>
            </a:r>
            <a:r>
              <a:rPr dirty="0" smtClean="0" sz="1000" spc="17">
                <a:latin typeface="Tahoma"/>
                <a:cs typeface="Tahoma"/>
              </a:rPr>
              <a:t>u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o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c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d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c</a:t>
            </a:r>
            <a:r>
              <a:rPr dirty="0" smtClean="0" sz="1000" spc="17">
                <a:latin typeface="Tahoma"/>
                <a:cs typeface="Tahoma"/>
              </a:rPr>
              <a:t>i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m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t</a:t>
            </a:r>
            <a:r>
              <a:rPr dirty="0" smtClean="0" sz="1000" spc="17">
                <a:latin typeface="Tahoma"/>
                <a:cs typeface="Tahoma"/>
              </a:rPr>
              <a:t>o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p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ra</a:t>
            </a:r>
            <a:endParaRPr sz="1000">
              <a:latin typeface="Tahoma"/>
              <a:cs typeface="Tahoma"/>
            </a:endParaRPr>
          </a:p>
          <a:p>
            <a:pPr marL="12707" indent="-7" algn="just">
              <a:lnSpc>
                <a:spcPct val="100585"/>
              </a:lnSpc>
            </a:pPr>
            <a:r>
              <a:rPr dirty="0" smtClean="0" sz="100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4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88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79">
                <a:latin typeface="Tahoma"/>
                <a:cs typeface="Tahoma"/>
              </a:rPr>
              <a:t>N</a:t>
            </a:r>
            <a:r>
              <a:rPr dirty="0" smtClean="0" sz="1000" spc="77">
                <a:latin typeface="Tahoma"/>
                <a:cs typeface="Tahoma"/>
              </a:rPr>
              <a:t>C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78">
                <a:latin typeface="Tahoma"/>
                <a:cs typeface="Tahoma"/>
              </a:rPr>
              <a:t>Ê</a:t>
            </a:r>
            <a:r>
              <a:rPr dirty="0" smtClean="0" sz="1000" spc="79">
                <a:latin typeface="Tahoma"/>
                <a:cs typeface="Tahoma"/>
              </a:rPr>
              <a:t>N</a:t>
            </a:r>
            <a:r>
              <a:rPr dirty="0" smtClean="0" sz="1000" spc="77">
                <a:latin typeface="Tahoma"/>
                <a:cs typeface="Tahoma"/>
              </a:rPr>
              <a:t>C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80">
                <a:latin typeface="Tahoma"/>
                <a:cs typeface="Tahoma"/>
              </a:rPr>
              <a:t>D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18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º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86">
                <a:latin typeface="Tahoma"/>
                <a:cs typeface="Tahoma"/>
              </a:rPr>
              <a:t>11</a:t>
            </a:r>
            <a:r>
              <a:rPr dirty="0" smtClean="0" sz="1000" spc="190">
                <a:latin typeface="Tahoma"/>
                <a:cs typeface="Tahoma"/>
              </a:rPr>
              <a:t>/</a:t>
            </a:r>
            <a:r>
              <a:rPr dirty="0" smtClean="0" sz="1000" spc="86">
                <a:latin typeface="Tahoma"/>
                <a:cs typeface="Tahoma"/>
              </a:rPr>
              <a:t>2</a:t>
            </a:r>
            <a:r>
              <a:rPr dirty="0" smtClean="0" sz="1000" spc="101">
                <a:latin typeface="Tahoma"/>
                <a:cs typeface="Tahoma"/>
              </a:rPr>
              <a:t>0</a:t>
            </a:r>
            <a:r>
              <a:rPr dirty="0" smtClean="0" sz="1000" spc="86">
                <a:latin typeface="Tahoma"/>
                <a:cs typeface="Tahoma"/>
              </a:rPr>
              <a:t>16</a:t>
            </a:r>
            <a:r>
              <a:rPr dirty="0" smtClean="0" sz="1000" spc="-9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ri</a:t>
            </a:r>
            <a:r>
              <a:rPr dirty="0" smtClean="0" sz="1000" spc="-8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q</a:t>
            </a:r>
            <a:r>
              <a:rPr dirty="0" smtClean="0" sz="1000" spc="-10">
                <a:latin typeface="Tahoma"/>
                <a:cs typeface="Tahoma"/>
              </a:rPr>
              <a:t>u</a:t>
            </a:r>
            <a:r>
              <a:rPr dirty="0" smtClean="0" sz="1000" spc="-5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-10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se</a:t>
            </a:r>
            <a:r>
              <a:rPr dirty="0" smtClean="0" sz="1000" spc="19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-4">
                <a:latin typeface="Tahoma"/>
                <a:cs typeface="Tahoma"/>
              </a:rPr>
              <a:t>h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66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odos</a:t>
            </a:r>
            <a:r>
              <a:rPr dirty="0" smtClean="0" sz="1000" spc="17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19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isi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15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xigid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lo</a:t>
            </a:r>
            <a:r>
              <a:rPr dirty="0" smtClean="0" sz="1000" spc="23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l,</a:t>
            </a:r>
            <a:r>
              <a:rPr dirty="0" smtClean="0" sz="1000" spc="23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252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odo</a:t>
            </a:r>
            <a:r>
              <a:rPr dirty="0" smtClean="0" sz="1000" spc="23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23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possa</a:t>
            </a:r>
            <a:r>
              <a:rPr dirty="0" smtClean="0" sz="1000" spc="23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g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22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-9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87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47">
                <a:latin typeface="Tahoma"/>
                <a:cs typeface="Tahoma"/>
              </a:rPr>
              <a:t> </a:t>
            </a:r>
            <a:r>
              <a:rPr dirty="0" smtClean="0" sz="1000" spc="83">
                <a:latin typeface="Tahoma"/>
                <a:cs typeface="Tahoma"/>
              </a:rPr>
              <a:t>M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60">
                <a:latin typeface="Tahoma"/>
                <a:cs typeface="Tahoma"/>
              </a:rPr>
              <a:t>C</a:t>
            </a:r>
            <a:r>
              <a:rPr dirty="0" smtClean="0" sz="1000" spc="69">
                <a:latin typeface="Tahoma"/>
                <a:cs typeface="Tahoma"/>
              </a:rPr>
              <a:t>K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Z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228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19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oda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7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5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le</a:t>
            </a:r>
            <a:r>
              <a:rPr dirty="0" smtClean="0" sz="1000" spc="-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lis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-23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n</a:t>
            </a:r>
            <a:r>
              <a:rPr dirty="0" smtClean="0" sz="1000" spc="36">
                <a:latin typeface="Tahoma"/>
                <a:cs typeface="Tahoma"/>
              </a:rPr>
              <a:t>o</a:t>
            </a:r>
            <a:r>
              <a:rPr dirty="0" smtClean="0" sz="1000" spc="25">
                <a:latin typeface="Tahoma"/>
                <a:cs typeface="Tahoma"/>
              </a:rPr>
              <a:t>s</a:t>
            </a:r>
            <a:r>
              <a:rPr dirty="0" smtClean="0" sz="1000" spc="25">
                <a:latin typeface="Tahoma"/>
                <a:cs typeface="Tahoma"/>
              </a:rPr>
              <a:t>I</a:t>
            </a:r>
            <a:r>
              <a:rPr dirty="0" smtClean="0" sz="1000" spc="55">
                <a:latin typeface="Tahoma"/>
                <a:cs typeface="Tahoma"/>
              </a:rPr>
              <a:t>T</a:t>
            </a:r>
            <a:r>
              <a:rPr dirty="0" smtClean="0" sz="1000" spc="38">
                <a:latin typeface="Tahoma"/>
                <a:cs typeface="Tahoma"/>
              </a:rPr>
              <a:t>E</a:t>
            </a:r>
            <a:r>
              <a:rPr dirty="0" smtClean="0" sz="1000" spc="45">
                <a:latin typeface="Tahoma"/>
                <a:cs typeface="Tahoma"/>
              </a:rPr>
              <a:t>N</a:t>
            </a:r>
            <a:r>
              <a:rPr dirty="0" smtClean="0" sz="1000" spc="37">
                <a:latin typeface="Tahoma"/>
                <a:cs typeface="Tahoma"/>
              </a:rPr>
              <a:t>S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11</a:t>
            </a:r>
            <a:r>
              <a:rPr dirty="0" smtClean="0" sz="1000" spc="16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16</a:t>
            </a:r>
            <a:r>
              <a:rPr dirty="0" smtClean="0" sz="1000" spc="16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13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is</a:t>
            </a:r>
            <a:r>
              <a:rPr dirty="0" smtClean="0" sz="1000" spc="-3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-3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h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bili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o.</a:t>
            </a:r>
            <a:r>
              <a:rPr dirty="0" smtClean="0" sz="1000" spc="-4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al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dida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b</a:t>
            </a:r>
            <a:r>
              <a:rPr dirty="0" smtClean="0" sz="1000" spc="-4">
                <a:latin typeface="Tahoma"/>
                <a:cs typeface="Tahoma"/>
              </a:rPr>
              <a:t>j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-1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g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ir</a:t>
            </a:r>
            <a:r>
              <a:rPr dirty="0" smtClean="0" sz="1000" spc="-1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so</a:t>
            </a:r>
            <a:r>
              <a:rPr dirty="0" smtClean="0" sz="1000" spc="-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2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2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sa</a:t>
            </a:r>
            <a:r>
              <a:rPr dirty="0" smtClean="0" sz="1000" spc="-7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di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-5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ser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liz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dos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lo</a:t>
            </a:r>
            <a:r>
              <a:rPr dirty="0" smtClean="0" sz="1000" spc="36">
                <a:latin typeface="Tahoma"/>
                <a:cs typeface="Tahoma"/>
              </a:rPr>
              <a:t> </a:t>
            </a:r>
            <a:r>
              <a:rPr dirty="0" smtClean="0" sz="1000" spc="83">
                <a:latin typeface="Tahoma"/>
                <a:cs typeface="Tahoma"/>
              </a:rPr>
              <a:t>M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C</a:t>
            </a:r>
            <a:r>
              <a:rPr dirty="0" smtClean="0" sz="1000" spc="69">
                <a:latin typeface="Tahoma"/>
                <a:cs typeface="Tahoma"/>
              </a:rPr>
              <a:t>K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Z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170">
                <a:latin typeface="Tahoma"/>
                <a:cs typeface="Tahoma"/>
              </a:rPr>
              <a:t> 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80">
                <a:latin typeface="Tahoma"/>
                <a:cs typeface="Tahoma"/>
              </a:rPr>
              <a:t>T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L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87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lid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pos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-1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por</a:t>
            </a:r>
            <a:r>
              <a:rPr dirty="0" smtClean="0" sz="1000" spc="-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isq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-42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os,</a:t>
            </a:r>
            <a:r>
              <a:rPr dirty="0" smtClean="0" sz="1000" spc="-2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-4">
                <a:latin typeface="Tahoma"/>
                <a:cs typeface="Tahoma"/>
              </a:rPr>
              <a:t>j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-3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2">
                <a:latin typeface="Tahoma"/>
                <a:cs typeface="Tahoma"/>
              </a:rPr>
              <a:t> </a:t>
            </a:r>
            <a:r>
              <a:rPr dirty="0" smtClean="0" sz="1000" spc="-9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06645" y="4350810"/>
            <a:ext cx="2661799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8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168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79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87">
                <a:latin typeface="Tahoma"/>
                <a:cs typeface="Tahoma"/>
              </a:rPr>
              <a:t>A</a:t>
            </a:r>
            <a:r>
              <a:rPr dirty="0" smtClean="0" sz="1000" spc="91">
                <a:latin typeface="Tahoma"/>
                <a:cs typeface="Tahoma"/>
              </a:rPr>
              <a:t>M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96">
                <a:latin typeface="Tahoma"/>
                <a:cs typeface="Tahoma"/>
              </a:rPr>
              <a:t>N</a:t>
            </a:r>
            <a:r>
              <a:rPr dirty="0" smtClean="0" sz="1000" spc="75">
                <a:latin typeface="Tahoma"/>
                <a:cs typeface="Tahoma"/>
              </a:rPr>
              <a:t>H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103">
                <a:latin typeface="Tahoma"/>
                <a:cs typeface="Tahoma"/>
              </a:rPr>
              <a:t>M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79">
                <a:latin typeface="Tahoma"/>
                <a:cs typeface="Tahoma"/>
              </a:rPr>
              <a:t>N</a:t>
            </a:r>
            <a:r>
              <a:rPr dirty="0" smtClean="0" sz="1000" spc="68">
                <a:latin typeface="Tahoma"/>
                <a:cs typeface="Tahoma"/>
              </a:rPr>
              <a:t>T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183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92">
                <a:latin typeface="Tahoma"/>
                <a:cs typeface="Tahoma"/>
              </a:rPr>
              <a:t>N</a:t>
            </a:r>
            <a:r>
              <a:rPr dirty="0" smtClean="0" sz="1000" spc="70">
                <a:latin typeface="Tahoma"/>
                <a:cs typeface="Tahoma"/>
              </a:rPr>
              <a:t>V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73">
                <a:latin typeface="Tahoma"/>
                <a:cs typeface="Tahoma"/>
              </a:rPr>
              <a:t>L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103">
                <a:latin typeface="Tahoma"/>
                <a:cs typeface="Tahoma"/>
              </a:rPr>
              <a:t>P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06621" y="4657134"/>
            <a:ext cx="6155731" cy="766063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23" marR="3691" algn="just">
              <a:lnSpc>
                <a:spcPts val="1130"/>
              </a:lnSpc>
            </a:pPr>
            <a:r>
              <a:rPr dirty="0" smtClean="0" sz="1000" spc="50">
                <a:latin typeface="Tahoma"/>
                <a:cs typeface="Tahoma"/>
              </a:rPr>
              <a:t>8</a:t>
            </a:r>
            <a:r>
              <a:rPr dirty="0" smtClean="0" sz="1000" spc="50">
                <a:latin typeface="Tahoma"/>
                <a:cs typeface="Tahoma"/>
              </a:rPr>
              <a:t>.</a:t>
            </a:r>
            <a:r>
              <a:rPr dirty="0" smtClean="0" sz="1000" spc="50">
                <a:latin typeface="Tahoma"/>
                <a:cs typeface="Tahoma"/>
              </a:rPr>
              <a:t>1</a:t>
            </a:r>
            <a:r>
              <a:rPr dirty="0" smtClean="0" sz="1000" spc="50">
                <a:latin typeface="Tahoma"/>
                <a:cs typeface="Tahoma"/>
              </a:rPr>
              <a:t>.</a:t>
            </a:r>
            <a:r>
              <a:rPr dirty="0" smtClean="0" sz="1000" spc="50">
                <a:latin typeface="Tahoma"/>
                <a:cs typeface="Tahoma"/>
              </a:rPr>
              <a:t>O</a:t>
            </a:r>
            <a:r>
              <a:rPr dirty="0" smtClean="0" sz="1000" spc="50">
                <a:latin typeface="Tahoma"/>
                <a:cs typeface="Tahoma"/>
              </a:rPr>
              <a:t>s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50">
                <a:latin typeface="Tahoma"/>
                <a:cs typeface="Tahoma"/>
              </a:rPr>
              <a:t>n</a:t>
            </a:r>
            <a:r>
              <a:rPr dirty="0" smtClean="0" sz="1000" spc="50">
                <a:latin typeface="Tahoma"/>
                <a:cs typeface="Tahoma"/>
              </a:rPr>
              <a:t>v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50">
                <a:latin typeface="Tahoma"/>
                <a:cs typeface="Tahoma"/>
              </a:rPr>
              <a:t>l</a:t>
            </a:r>
            <a:r>
              <a:rPr dirty="0" smtClean="0" sz="1000" spc="50">
                <a:latin typeface="Tahoma"/>
                <a:cs typeface="Tahoma"/>
              </a:rPr>
              <a:t>op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50">
                <a:latin typeface="Tahoma"/>
                <a:cs typeface="Tahoma"/>
              </a:rPr>
              <a:t>s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c</a:t>
            </a:r>
            <a:r>
              <a:rPr dirty="0" smtClean="0" sz="1000" spc="50">
                <a:latin typeface="Tahoma"/>
                <a:cs typeface="Tahoma"/>
              </a:rPr>
              <a:t>o</a:t>
            </a:r>
            <a:r>
              <a:rPr dirty="0" smtClean="0" sz="1000" spc="50">
                <a:latin typeface="Tahoma"/>
                <a:cs typeface="Tahoma"/>
              </a:rPr>
              <a:t>n</a:t>
            </a:r>
            <a:r>
              <a:rPr dirty="0" smtClean="0" sz="1000" spc="50">
                <a:latin typeface="Tahoma"/>
                <a:cs typeface="Tahoma"/>
              </a:rPr>
              <a:t>t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50">
                <a:latin typeface="Tahoma"/>
                <a:cs typeface="Tahoma"/>
              </a:rPr>
              <a:t>n</a:t>
            </a:r>
            <a:r>
              <a:rPr dirty="0" smtClean="0" sz="1000" spc="50">
                <a:latin typeface="Tahoma"/>
                <a:cs typeface="Tahoma"/>
              </a:rPr>
              <a:t>d</a:t>
            </a:r>
            <a:r>
              <a:rPr dirty="0" smtClean="0" sz="1000" spc="50">
                <a:latin typeface="Tahoma"/>
                <a:cs typeface="Tahoma"/>
              </a:rPr>
              <a:t>o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os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D</a:t>
            </a:r>
            <a:r>
              <a:rPr dirty="0" smtClean="0" sz="1000" spc="50">
                <a:latin typeface="Tahoma"/>
                <a:cs typeface="Tahoma"/>
              </a:rPr>
              <a:t>O</a:t>
            </a:r>
            <a:r>
              <a:rPr dirty="0" smtClean="0" sz="1000" spc="50">
                <a:latin typeface="Tahoma"/>
                <a:cs typeface="Tahoma"/>
              </a:rPr>
              <a:t>C</a:t>
            </a:r>
            <a:r>
              <a:rPr dirty="0" smtClean="0" sz="1000" spc="50">
                <a:latin typeface="Tahoma"/>
                <a:cs typeface="Tahoma"/>
              </a:rPr>
              <a:t>U</a:t>
            </a:r>
            <a:r>
              <a:rPr dirty="0" smtClean="0" sz="1000" spc="50">
                <a:latin typeface="Tahoma"/>
                <a:cs typeface="Tahoma"/>
              </a:rPr>
              <a:t>M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50">
                <a:latin typeface="Tahoma"/>
                <a:cs typeface="Tahoma"/>
              </a:rPr>
              <a:t>N</a:t>
            </a:r>
            <a:r>
              <a:rPr dirty="0" smtClean="0" sz="1000" spc="50">
                <a:latin typeface="Tahoma"/>
                <a:cs typeface="Tahoma"/>
              </a:rPr>
              <a:t>T</a:t>
            </a:r>
            <a:r>
              <a:rPr dirty="0" smtClean="0" sz="1000" spc="50">
                <a:latin typeface="Tahoma"/>
                <a:cs typeface="Tahoma"/>
              </a:rPr>
              <a:t>O</a:t>
            </a:r>
            <a:r>
              <a:rPr dirty="0" smtClean="0" sz="1000" spc="50">
                <a:latin typeface="Tahoma"/>
                <a:cs typeface="Tahoma"/>
              </a:rPr>
              <a:t>S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D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H</a:t>
            </a:r>
            <a:r>
              <a:rPr dirty="0" smtClean="0" sz="1000" spc="50">
                <a:latin typeface="Tahoma"/>
                <a:cs typeface="Tahoma"/>
              </a:rPr>
              <a:t>A</a:t>
            </a:r>
            <a:r>
              <a:rPr dirty="0" smtClean="0" sz="1000" spc="50">
                <a:latin typeface="Tahoma"/>
                <a:cs typeface="Tahoma"/>
              </a:rPr>
              <a:t>B</a:t>
            </a:r>
            <a:r>
              <a:rPr dirty="0" smtClean="0" sz="1000" spc="50">
                <a:latin typeface="Tahoma"/>
                <a:cs typeface="Tahoma"/>
              </a:rPr>
              <a:t>I</a:t>
            </a:r>
            <a:r>
              <a:rPr dirty="0" smtClean="0" sz="1000" spc="50">
                <a:latin typeface="Tahoma"/>
                <a:cs typeface="Tahoma"/>
              </a:rPr>
              <a:t>L</a:t>
            </a:r>
            <a:r>
              <a:rPr dirty="0" smtClean="0" sz="1000" spc="50">
                <a:latin typeface="Tahoma"/>
                <a:cs typeface="Tahoma"/>
              </a:rPr>
              <a:t>I</a:t>
            </a:r>
            <a:r>
              <a:rPr dirty="0" smtClean="0" sz="1000" spc="50">
                <a:latin typeface="Tahoma"/>
                <a:cs typeface="Tahoma"/>
              </a:rPr>
              <a:t>T</a:t>
            </a:r>
            <a:r>
              <a:rPr dirty="0" smtClean="0" sz="1000" spc="50">
                <a:latin typeface="Tahoma"/>
                <a:cs typeface="Tahoma"/>
              </a:rPr>
              <a:t>A</a:t>
            </a:r>
            <a:r>
              <a:rPr dirty="0" smtClean="0" sz="1000" spc="50">
                <a:latin typeface="Tahoma"/>
                <a:cs typeface="Tahoma"/>
              </a:rPr>
              <a:t>Ç</a:t>
            </a:r>
            <a:r>
              <a:rPr dirty="0" smtClean="0" sz="1000" spc="50">
                <a:latin typeface="Tahoma"/>
                <a:cs typeface="Tahoma"/>
              </a:rPr>
              <a:t>Ã</a:t>
            </a:r>
            <a:r>
              <a:rPr dirty="0" smtClean="0" sz="1000" spc="50">
                <a:latin typeface="Tahoma"/>
                <a:cs typeface="Tahoma"/>
              </a:rPr>
              <a:t>O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50">
                <a:latin typeface="Tahoma"/>
                <a:cs typeface="Tahoma"/>
              </a:rPr>
              <a:t>a</a:t>
            </a:r>
            <a:r>
              <a:rPr dirty="0" smtClean="0" sz="1000" spc="50">
                <a:latin typeface="Tahoma"/>
                <a:cs typeface="Tahoma"/>
              </a:rPr>
              <a:t>P</a:t>
            </a:r>
            <a:r>
              <a:rPr dirty="0" smtClean="0" sz="1000" spc="50">
                <a:latin typeface="Tahoma"/>
                <a:cs typeface="Tahoma"/>
              </a:rPr>
              <a:t>R</a:t>
            </a:r>
            <a:r>
              <a:rPr dirty="0" smtClean="0" sz="1000" spc="50">
                <a:latin typeface="Tahoma"/>
                <a:cs typeface="Tahoma"/>
              </a:rPr>
              <a:t>O</a:t>
            </a:r>
            <a:r>
              <a:rPr dirty="0" smtClean="0" sz="1000" spc="50">
                <a:latin typeface="Tahoma"/>
                <a:cs typeface="Tahoma"/>
              </a:rPr>
              <a:t>P</a:t>
            </a:r>
            <a:r>
              <a:rPr dirty="0" smtClean="0" sz="1000" spc="50">
                <a:latin typeface="Tahoma"/>
                <a:cs typeface="Tahoma"/>
              </a:rPr>
              <a:t>O</a:t>
            </a:r>
            <a:r>
              <a:rPr dirty="0" smtClean="0" sz="1000" spc="50">
                <a:latin typeface="Tahoma"/>
                <a:cs typeface="Tahoma"/>
              </a:rPr>
              <a:t>S</a:t>
            </a:r>
            <a:r>
              <a:rPr dirty="0" smtClean="0" sz="1000" spc="50">
                <a:latin typeface="Tahoma"/>
                <a:cs typeface="Tahoma"/>
              </a:rPr>
              <a:t>T</a:t>
            </a:r>
            <a:r>
              <a:rPr dirty="0" smtClean="0" sz="1000" spc="50">
                <a:latin typeface="Tahoma"/>
                <a:cs typeface="Tahoma"/>
              </a:rPr>
              <a:t>A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C</a:t>
            </a:r>
            <a:r>
              <a:rPr dirty="0" smtClean="0" sz="1000" spc="50">
                <a:latin typeface="Tahoma"/>
                <a:cs typeface="Tahoma"/>
              </a:rPr>
              <a:t>O</a:t>
            </a:r>
            <a:r>
              <a:rPr dirty="0" smtClean="0" sz="1000" spc="50">
                <a:latin typeface="Tahoma"/>
                <a:cs typeface="Tahoma"/>
              </a:rPr>
              <a:t>M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50">
                <a:latin typeface="Tahoma"/>
                <a:cs typeface="Tahoma"/>
              </a:rPr>
              <a:t>R</a:t>
            </a:r>
            <a:r>
              <a:rPr dirty="0" smtClean="0" sz="1000" spc="50">
                <a:latin typeface="Tahoma"/>
                <a:cs typeface="Tahoma"/>
              </a:rPr>
              <a:t>C</a:t>
            </a:r>
            <a:r>
              <a:rPr dirty="0" smtClean="0" sz="1000" spc="50">
                <a:latin typeface="Tahoma"/>
                <a:cs typeface="Tahoma"/>
              </a:rPr>
              <a:t>I</a:t>
            </a:r>
            <a:r>
              <a:rPr dirty="0" smtClean="0" sz="1000" spc="50">
                <a:latin typeface="Tahoma"/>
                <a:cs typeface="Tahoma"/>
              </a:rPr>
              <a:t>A</a:t>
            </a:r>
            <a:r>
              <a:rPr dirty="0" smtClean="0" sz="1000" spc="50">
                <a:latin typeface="Tahoma"/>
                <a:cs typeface="Tahoma"/>
              </a:rPr>
              <a:t>L</a:t>
            </a:r>
            <a:r>
              <a:rPr dirty="0" smtClean="0" sz="1000" spc="50">
                <a:latin typeface="Tahoma"/>
                <a:cs typeface="Tahoma"/>
              </a:rPr>
              <a:t>,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d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50">
                <a:latin typeface="Tahoma"/>
                <a:cs typeface="Tahoma"/>
              </a:rPr>
              <a:t>v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50">
                <a:latin typeface="Tahoma"/>
                <a:cs typeface="Tahoma"/>
              </a:rPr>
              <a:t>r</a:t>
            </a:r>
            <a:r>
              <a:rPr dirty="0" smtClean="0" sz="1000" spc="50">
                <a:latin typeface="Tahoma"/>
                <a:cs typeface="Tahoma"/>
              </a:rPr>
              <a:t>ã</a:t>
            </a:r>
            <a:r>
              <a:rPr dirty="0" smtClean="0" sz="1000" spc="50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0" indent="13" algn="just">
              <a:lnSpc>
                <a:spcPct val="100686"/>
              </a:lnSpc>
            </a:pP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g</a:t>
            </a:r>
            <a:r>
              <a:rPr dirty="0" smtClean="0" sz="1000" spc="35">
                <a:latin typeface="Tahoma"/>
                <a:cs typeface="Tahoma"/>
              </a:rPr>
              <a:t>u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C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I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D</a:t>
            </a:r>
            <a:r>
              <a:rPr dirty="0" smtClean="0" sz="1000" spc="35">
                <a:latin typeface="Tahoma"/>
                <a:cs typeface="Tahoma"/>
              </a:rPr>
              <a:t>M</a:t>
            </a:r>
            <a:r>
              <a:rPr dirty="0" smtClean="0" sz="1000" spc="35">
                <a:latin typeface="Tahoma"/>
                <a:cs typeface="Tahoma"/>
              </a:rPr>
              <a:t>I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I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I</a:t>
            </a:r>
            <a:r>
              <a:rPr dirty="0" smtClean="0" sz="1000" spc="35">
                <a:latin typeface="Tahoma"/>
                <a:cs typeface="Tahoma"/>
              </a:rPr>
              <a:t>V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D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M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C</a:t>
            </a:r>
            <a:r>
              <a:rPr dirty="0" smtClean="0" sz="1000" spc="35">
                <a:latin typeface="Tahoma"/>
                <a:cs typeface="Tahoma"/>
              </a:rPr>
              <a:t>K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Z</a:t>
            </a:r>
            <a:r>
              <a:rPr dirty="0" smtClean="0" sz="1000" spc="35">
                <a:latin typeface="Tahoma"/>
                <a:cs typeface="Tahoma"/>
              </a:rPr>
              <a:t>I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P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C</a:t>
            </a:r>
            <a:r>
              <a:rPr dirty="0" smtClean="0" sz="1000" spc="35">
                <a:latin typeface="Tahoma"/>
                <a:cs typeface="Tahoma"/>
              </a:rPr>
              <a:t>L</a:t>
            </a:r>
            <a:r>
              <a:rPr dirty="0" smtClean="0" sz="1000" spc="35">
                <a:latin typeface="Tahoma"/>
                <a:cs typeface="Tahoma"/>
              </a:rPr>
              <a:t>U</a:t>
            </a:r>
            <a:r>
              <a:rPr dirty="0" smtClean="0" sz="1000" spc="35">
                <a:latin typeface="Tahoma"/>
                <a:cs typeface="Tahoma"/>
              </a:rPr>
              <a:t>B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,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lo</a:t>
            </a:r>
            <a:r>
              <a:rPr dirty="0" smtClean="0" sz="1000" spc="35">
                <a:latin typeface="Tahoma"/>
                <a:cs typeface="Tahoma"/>
              </a:rPr>
              <a:t>c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liz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da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u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C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g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h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s,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4</a:t>
            </a:r>
            <a:r>
              <a:rPr dirty="0" smtClean="0" sz="1000" spc="35">
                <a:latin typeface="Tahoma"/>
                <a:cs typeface="Tahoma"/>
              </a:rPr>
              <a:t>5</a:t>
            </a:r>
            <a:r>
              <a:rPr dirty="0" smtClean="0" sz="1000" spc="35">
                <a:latin typeface="Tahoma"/>
                <a:cs typeface="Tahoma"/>
              </a:rPr>
              <a:t>0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-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B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ir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ô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io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-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B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lo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Hori</a:t>
            </a:r>
            <a:r>
              <a:rPr dirty="0" smtClean="0" sz="1000" spc="35">
                <a:latin typeface="Tahoma"/>
                <a:cs typeface="Tahoma"/>
              </a:rPr>
              <a:t>z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/</a:t>
            </a:r>
            <a:r>
              <a:rPr dirty="0" smtClean="0" sz="1000" spc="35">
                <a:latin typeface="Tahoma"/>
                <a:cs typeface="Tahoma"/>
              </a:rPr>
              <a:t>M</a:t>
            </a:r>
            <a:r>
              <a:rPr dirty="0" smtClean="0" sz="1000" spc="35">
                <a:latin typeface="Tahoma"/>
                <a:cs typeface="Tahoma"/>
              </a:rPr>
              <a:t>G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-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C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P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3</a:t>
            </a:r>
            <a:r>
              <a:rPr dirty="0" smtClean="0" sz="1000" spc="35">
                <a:latin typeface="Tahoma"/>
                <a:cs typeface="Tahoma"/>
              </a:rPr>
              <a:t>0</a:t>
            </a:r>
            <a:r>
              <a:rPr dirty="0" smtClean="0" sz="1000" spc="35">
                <a:latin typeface="Tahoma"/>
                <a:cs typeface="Tahoma"/>
              </a:rPr>
              <a:t>.</a:t>
            </a:r>
            <a:r>
              <a:rPr dirty="0" smtClean="0" sz="1000" spc="35">
                <a:latin typeface="Tahoma"/>
                <a:cs typeface="Tahoma"/>
              </a:rPr>
              <a:t>3</a:t>
            </a:r>
            <a:r>
              <a:rPr dirty="0" smtClean="0" sz="1000" spc="35">
                <a:latin typeface="Tahoma"/>
                <a:cs typeface="Tahoma"/>
              </a:rPr>
              <a:t>3</a:t>
            </a:r>
            <a:r>
              <a:rPr dirty="0" smtClean="0" sz="1000" spc="35">
                <a:latin typeface="Tahoma"/>
                <a:cs typeface="Tahoma"/>
              </a:rPr>
              <a:t>0</a:t>
            </a:r>
            <a:r>
              <a:rPr dirty="0" smtClean="0" sz="1000" spc="35">
                <a:latin typeface="Tahoma"/>
                <a:cs typeface="Tahoma"/>
              </a:rPr>
              <a:t>-</a:t>
            </a:r>
            <a:r>
              <a:rPr dirty="0" smtClean="0" sz="1000" spc="35">
                <a:latin typeface="Tahoma"/>
                <a:cs typeface="Tahoma"/>
              </a:rPr>
              <a:t>1</a:t>
            </a:r>
            <a:r>
              <a:rPr dirty="0" smtClean="0" sz="1000" spc="35">
                <a:latin typeface="Tahoma"/>
                <a:cs typeface="Tahoma"/>
              </a:rPr>
              <a:t>0</a:t>
            </a:r>
            <a:r>
              <a:rPr dirty="0" smtClean="0" sz="1000" spc="35">
                <a:latin typeface="Tahoma"/>
                <a:cs typeface="Tahoma"/>
              </a:rPr>
              <a:t>0</a:t>
            </a:r>
            <a:r>
              <a:rPr dirty="0" smtClean="0" sz="1000" spc="35">
                <a:latin typeface="Tahoma"/>
                <a:cs typeface="Tahoma"/>
              </a:rPr>
              <a:t>,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d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v</a:t>
            </a:r>
            <a:r>
              <a:rPr dirty="0" smtClean="0" sz="1000" spc="35">
                <a:latin typeface="Tahoma"/>
                <a:cs typeface="Tahoma"/>
              </a:rPr>
              <a:t>id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m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 u="sng">
                <a:latin typeface="Tahoma"/>
                <a:cs typeface="Tahoma"/>
              </a:rPr>
              <a:t>p</a:t>
            </a:r>
            <a:r>
              <a:rPr dirty="0" smtClean="0" sz="1000" spc="35" u="sng">
                <a:latin typeface="Tahoma"/>
                <a:cs typeface="Tahoma"/>
              </a:rPr>
              <a:t>r</a:t>
            </a:r>
            <a:r>
              <a:rPr dirty="0" smtClean="0" sz="1000" spc="35" u="sng">
                <a:latin typeface="Tahoma"/>
                <a:cs typeface="Tahoma"/>
              </a:rPr>
              <a:t>o</a:t>
            </a:r>
            <a:r>
              <a:rPr dirty="0" smtClean="0" sz="1000" spc="35" u="sng">
                <a:latin typeface="Tahoma"/>
                <a:cs typeface="Tahoma"/>
              </a:rPr>
              <a:t>t</a:t>
            </a:r>
            <a:r>
              <a:rPr dirty="0" smtClean="0" sz="1000" spc="35" u="sng">
                <a:latin typeface="Tahoma"/>
                <a:cs typeface="Tahoma"/>
              </a:rPr>
              <a:t>o</a:t>
            </a:r>
            <a:r>
              <a:rPr dirty="0" smtClean="0" sz="1000" spc="35" u="sng">
                <a:latin typeface="Tahoma"/>
                <a:cs typeface="Tahoma"/>
              </a:rPr>
              <a:t>c</a:t>
            </a:r>
            <a:r>
              <a:rPr dirty="0" smtClean="0" sz="1000" spc="35" u="sng">
                <a:latin typeface="Tahoma"/>
                <a:cs typeface="Tahoma"/>
              </a:rPr>
              <a:t>o</a:t>
            </a:r>
            <a:r>
              <a:rPr dirty="0" smtClean="0" sz="1000" spc="35" u="sng">
                <a:latin typeface="Tahoma"/>
                <a:cs typeface="Tahoma"/>
              </a:rPr>
              <a:t>l</a:t>
            </a:r>
            <a:r>
              <a:rPr dirty="0" smtClean="0" sz="1000" spc="35" u="sng">
                <a:latin typeface="Tahoma"/>
                <a:cs typeface="Tahoma"/>
              </a:rPr>
              <a:t>a</a:t>
            </a:r>
            <a:r>
              <a:rPr dirty="0" smtClean="0" sz="1000" spc="35" u="sng">
                <a:latin typeface="Tahoma"/>
                <a:cs typeface="Tahoma"/>
              </a:rPr>
              <a:t>d</a:t>
            </a:r>
            <a:r>
              <a:rPr dirty="0" smtClean="0" sz="1000" spc="35" u="sng">
                <a:latin typeface="Tahoma"/>
                <a:cs typeface="Tahoma"/>
              </a:rPr>
              <a:t>o</a:t>
            </a:r>
            <a:r>
              <a:rPr dirty="0" smtClean="0" sz="1000" spc="35" u="sng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é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2</a:t>
            </a:r>
            <a:r>
              <a:rPr dirty="0" smtClean="0" sz="1000" spc="35">
                <a:latin typeface="Tahoma"/>
                <a:cs typeface="Tahoma"/>
              </a:rPr>
              <a:t>h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h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d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i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í</a:t>
            </a:r>
            <a:r>
              <a:rPr dirty="0" smtClean="0" sz="1000" spc="35">
                <a:latin typeface="Tahoma"/>
                <a:cs typeface="Tahoma"/>
              </a:rPr>
              <a:t>c</a:t>
            </a:r>
            <a:r>
              <a:rPr dirty="0" smtClean="0" sz="1000" spc="35">
                <a:latin typeface="Tahoma"/>
                <a:cs typeface="Tahoma"/>
              </a:rPr>
              <a:t>i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d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c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m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,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C</a:t>
            </a:r>
            <a:r>
              <a:rPr dirty="0" smtClean="0" sz="1000" spc="35">
                <a:latin typeface="Tahoma"/>
                <a:cs typeface="Tahoma"/>
              </a:rPr>
              <a:t>U</a:t>
            </a:r>
            <a:r>
              <a:rPr dirty="0" smtClean="0" sz="1000" spc="35">
                <a:latin typeface="Tahoma"/>
                <a:cs typeface="Tahoma"/>
              </a:rPr>
              <a:t>I</a:t>
            </a:r>
            <a:r>
              <a:rPr dirty="0" smtClean="0" sz="1000" spc="35">
                <a:latin typeface="Tahoma"/>
                <a:cs typeface="Tahoma"/>
              </a:rPr>
              <a:t>D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D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D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L</a:t>
            </a:r>
            <a:r>
              <a:rPr dirty="0" smtClean="0" sz="1000" spc="35">
                <a:latin typeface="Tahoma"/>
                <a:cs typeface="Tahoma"/>
              </a:rPr>
              <a:t>I</a:t>
            </a:r>
            <a:r>
              <a:rPr dirty="0" smtClean="0" sz="1000" spc="35">
                <a:latin typeface="Tahoma"/>
                <a:cs typeface="Tahoma"/>
              </a:rPr>
              <a:t>L</a:t>
            </a:r>
            <a:r>
              <a:rPr dirty="0" smtClean="0" sz="1000" spc="35">
                <a:latin typeface="Tahoma"/>
                <a:cs typeface="Tahoma"/>
              </a:rPr>
              <a:t>I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C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I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I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G</a:t>
            </a:r>
            <a:r>
              <a:rPr dirty="0" smtClean="0" sz="1000" spc="35">
                <a:latin typeface="Tahoma"/>
                <a:cs typeface="Tahoma"/>
              </a:rPr>
              <a:t>U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L</a:t>
            </a:r>
            <a:r>
              <a:rPr dirty="0" smtClean="0" sz="1000" spc="35">
                <a:latin typeface="Tahoma"/>
                <a:cs typeface="Tahoma"/>
              </a:rPr>
              <a:t>B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ou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D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M</a:t>
            </a:r>
            <a:r>
              <a:rPr dirty="0" smtClean="0" sz="1000" spc="35">
                <a:latin typeface="Tahoma"/>
                <a:cs typeface="Tahoma"/>
              </a:rPr>
              <a:t>I</a:t>
            </a:r>
            <a:r>
              <a:rPr dirty="0" smtClean="0" sz="1000" spc="35">
                <a:latin typeface="Tahoma"/>
                <a:cs typeface="Tahoma"/>
              </a:rPr>
              <a:t>C</a:t>
            </a:r>
            <a:r>
              <a:rPr dirty="0" smtClean="0" sz="1000" spc="35">
                <a:latin typeface="Tahoma"/>
                <a:cs typeface="Tahoma"/>
              </a:rPr>
              <a:t>H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L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B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G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M</a:t>
            </a:r>
            <a:r>
              <a:rPr dirty="0" smtClean="0" sz="1000" spc="35">
                <a:latin typeface="Tahoma"/>
                <a:cs typeface="Tahoma"/>
              </a:rPr>
              <a:t>P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I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6621" y="5577630"/>
            <a:ext cx="6162949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57">
                <a:latin typeface="Tahoma"/>
                <a:cs typeface="Tahoma"/>
              </a:rPr>
              <a:t>8</a:t>
            </a:r>
            <a:r>
              <a:rPr dirty="0" smtClean="0" sz="1000" spc="57">
                <a:latin typeface="Tahoma"/>
                <a:cs typeface="Tahoma"/>
              </a:rPr>
              <a:t>.</a:t>
            </a:r>
            <a:r>
              <a:rPr dirty="0" smtClean="0" sz="1000" spc="57">
                <a:latin typeface="Tahoma"/>
                <a:cs typeface="Tahoma"/>
              </a:rPr>
              <a:t>2</a:t>
            </a:r>
            <a:r>
              <a:rPr dirty="0" smtClean="0" sz="1000" spc="57">
                <a:latin typeface="Tahoma"/>
                <a:cs typeface="Tahoma"/>
              </a:rPr>
              <a:t>.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57">
                <a:latin typeface="Tahoma"/>
                <a:cs typeface="Tahoma"/>
              </a:rPr>
              <a:t>A</a:t>
            </a:r>
            <a:r>
              <a:rPr dirty="0" smtClean="0" sz="1000" spc="57">
                <a:latin typeface="Tahoma"/>
                <a:cs typeface="Tahoma"/>
              </a:rPr>
              <a:t>P</a:t>
            </a:r>
            <a:r>
              <a:rPr dirty="0" smtClean="0" sz="1000" spc="57">
                <a:latin typeface="Tahoma"/>
                <a:cs typeface="Tahoma"/>
              </a:rPr>
              <a:t>R</a:t>
            </a:r>
            <a:r>
              <a:rPr dirty="0" smtClean="0" sz="1000" spc="57">
                <a:latin typeface="Tahoma"/>
                <a:cs typeface="Tahoma"/>
              </a:rPr>
              <a:t>O</a:t>
            </a:r>
            <a:r>
              <a:rPr dirty="0" smtClean="0" sz="1000" spc="57">
                <a:latin typeface="Tahoma"/>
                <a:cs typeface="Tahoma"/>
              </a:rPr>
              <a:t>P</a:t>
            </a:r>
            <a:r>
              <a:rPr dirty="0" smtClean="0" sz="1000" spc="57">
                <a:latin typeface="Tahoma"/>
                <a:cs typeface="Tahoma"/>
              </a:rPr>
              <a:t>O</a:t>
            </a:r>
            <a:r>
              <a:rPr dirty="0" smtClean="0" sz="1000" spc="57">
                <a:latin typeface="Tahoma"/>
                <a:cs typeface="Tahoma"/>
              </a:rPr>
              <a:t>S</a:t>
            </a:r>
            <a:r>
              <a:rPr dirty="0" smtClean="0" sz="1000" spc="57">
                <a:latin typeface="Tahoma"/>
                <a:cs typeface="Tahoma"/>
              </a:rPr>
              <a:t>T</a:t>
            </a:r>
            <a:r>
              <a:rPr dirty="0" smtClean="0" sz="1000" spc="57">
                <a:latin typeface="Tahoma"/>
                <a:cs typeface="Tahoma"/>
              </a:rPr>
              <a:t>A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57">
                <a:latin typeface="Tahoma"/>
                <a:cs typeface="Tahoma"/>
              </a:rPr>
              <a:t>C</a:t>
            </a:r>
            <a:r>
              <a:rPr dirty="0" smtClean="0" sz="1000" spc="57">
                <a:latin typeface="Tahoma"/>
                <a:cs typeface="Tahoma"/>
              </a:rPr>
              <a:t>O</a:t>
            </a:r>
            <a:r>
              <a:rPr dirty="0" smtClean="0" sz="1000" spc="57">
                <a:latin typeface="Tahoma"/>
                <a:cs typeface="Tahoma"/>
              </a:rPr>
              <a:t>M</a:t>
            </a:r>
            <a:r>
              <a:rPr dirty="0" smtClean="0" sz="1000" spc="57">
                <a:latin typeface="Tahoma"/>
                <a:cs typeface="Tahoma"/>
              </a:rPr>
              <a:t>E</a:t>
            </a:r>
            <a:r>
              <a:rPr dirty="0" smtClean="0" sz="1000" spc="57">
                <a:latin typeface="Tahoma"/>
                <a:cs typeface="Tahoma"/>
              </a:rPr>
              <a:t>R</a:t>
            </a:r>
            <a:r>
              <a:rPr dirty="0" smtClean="0" sz="1000" spc="57">
                <a:latin typeface="Tahoma"/>
                <a:cs typeface="Tahoma"/>
              </a:rPr>
              <a:t>C</a:t>
            </a:r>
            <a:r>
              <a:rPr dirty="0" smtClean="0" sz="1000" spc="57">
                <a:latin typeface="Tahoma"/>
                <a:cs typeface="Tahoma"/>
              </a:rPr>
              <a:t>I</a:t>
            </a:r>
            <a:r>
              <a:rPr dirty="0" smtClean="0" sz="1000" spc="57">
                <a:latin typeface="Tahoma"/>
                <a:cs typeface="Tahoma"/>
              </a:rPr>
              <a:t>A</a:t>
            </a:r>
            <a:r>
              <a:rPr dirty="0" smtClean="0" sz="1000" spc="57">
                <a:latin typeface="Tahoma"/>
                <a:cs typeface="Tahoma"/>
              </a:rPr>
              <a:t>L</a:t>
            </a:r>
            <a:r>
              <a:rPr dirty="0" smtClean="0" sz="1000" spc="57">
                <a:latin typeface="Tahoma"/>
                <a:cs typeface="Tahoma"/>
              </a:rPr>
              <a:t>e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57">
                <a:latin typeface="Tahoma"/>
                <a:cs typeface="Tahoma"/>
              </a:rPr>
              <a:t>os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57">
                <a:latin typeface="Tahoma"/>
                <a:cs typeface="Tahoma"/>
              </a:rPr>
              <a:t>D</a:t>
            </a:r>
            <a:r>
              <a:rPr dirty="0" smtClean="0" sz="1000" spc="57">
                <a:latin typeface="Tahoma"/>
                <a:cs typeface="Tahoma"/>
              </a:rPr>
              <a:t>O</a:t>
            </a:r>
            <a:r>
              <a:rPr dirty="0" smtClean="0" sz="1000" spc="57">
                <a:latin typeface="Tahoma"/>
                <a:cs typeface="Tahoma"/>
              </a:rPr>
              <a:t>C</a:t>
            </a:r>
            <a:r>
              <a:rPr dirty="0" smtClean="0" sz="1000" spc="57">
                <a:latin typeface="Tahoma"/>
                <a:cs typeface="Tahoma"/>
              </a:rPr>
              <a:t>U</a:t>
            </a:r>
            <a:r>
              <a:rPr dirty="0" smtClean="0" sz="1000" spc="57">
                <a:latin typeface="Tahoma"/>
                <a:cs typeface="Tahoma"/>
              </a:rPr>
              <a:t>M</a:t>
            </a:r>
            <a:r>
              <a:rPr dirty="0" smtClean="0" sz="1000" spc="57">
                <a:latin typeface="Tahoma"/>
                <a:cs typeface="Tahoma"/>
              </a:rPr>
              <a:t>E</a:t>
            </a:r>
            <a:r>
              <a:rPr dirty="0" smtClean="0" sz="1000" spc="57">
                <a:latin typeface="Tahoma"/>
                <a:cs typeface="Tahoma"/>
              </a:rPr>
              <a:t>N</a:t>
            </a:r>
            <a:r>
              <a:rPr dirty="0" smtClean="0" sz="1000" spc="57">
                <a:latin typeface="Tahoma"/>
                <a:cs typeface="Tahoma"/>
              </a:rPr>
              <a:t>T</a:t>
            </a:r>
            <a:r>
              <a:rPr dirty="0" smtClean="0" sz="1000" spc="57">
                <a:latin typeface="Tahoma"/>
                <a:cs typeface="Tahoma"/>
              </a:rPr>
              <a:t>O</a:t>
            </a:r>
            <a:r>
              <a:rPr dirty="0" smtClean="0" sz="1000" spc="57">
                <a:latin typeface="Tahoma"/>
                <a:cs typeface="Tahoma"/>
              </a:rPr>
              <a:t>S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57">
                <a:latin typeface="Tahoma"/>
                <a:cs typeface="Tahoma"/>
              </a:rPr>
              <a:t>D</a:t>
            </a:r>
            <a:r>
              <a:rPr dirty="0" smtClean="0" sz="1000" spc="57">
                <a:latin typeface="Tahoma"/>
                <a:cs typeface="Tahoma"/>
              </a:rPr>
              <a:t>E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57">
                <a:latin typeface="Tahoma"/>
                <a:cs typeface="Tahoma"/>
              </a:rPr>
              <a:t>H</a:t>
            </a:r>
            <a:r>
              <a:rPr dirty="0" smtClean="0" sz="1000" spc="57">
                <a:latin typeface="Tahoma"/>
                <a:cs typeface="Tahoma"/>
              </a:rPr>
              <a:t>A</a:t>
            </a:r>
            <a:r>
              <a:rPr dirty="0" smtClean="0" sz="1000" spc="57">
                <a:latin typeface="Tahoma"/>
                <a:cs typeface="Tahoma"/>
              </a:rPr>
              <a:t>B</a:t>
            </a:r>
            <a:r>
              <a:rPr dirty="0" smtClean="0" sz="1000" spc="57">
                <a:latin typeface="Tahoma"/>
                <a:cs typeface="Tahoma"/>
              </a:rPr>
              <a:t>I</a:t>
            </a:r>
            <a:r>
              <a:rPr dirty="0" smtClean="0" sz="1000" spc="57">
                <a:latin typeface="Tahoma"/>
                <a:cs typeface="Tahoma"/>
              </a:rPr>
              <a:t>L</a:t>
            </a:r>
            <a:r>
              <a:rPr dirty="0" smtClean="0" sz="1000" spc="57">
                <a:latin typeface="Tahoma"/>
                <a:cs typeface="Tahoma"/>
              </a:rPr>
              <a:t>I</a:t>
            </a:r>
            <a:r>
              <a:rPr dirty="0" smtClean="0" sz="1000" spc="57">
                <a:latin typeface="Tahoma"/>
                <a:cs typeface="Tahoma"/>
              </a:rPr>
              <a:t>T</a:t>
            </a:r>
            <a:r>
              <a:rPr dirty="0" smtClean="0" sz="1000" spc="57">
                <a:latin typeface="Tahoma"/>
                <a:cs typeface="Tahoma"/>
              </a:rPr>
              <a:t>A</a:t>
            </a:r>
            <a:r>
              <a:rPr dirty="0" smtClean="0" sz="1000" spc="57">
                <a:latin typeface="Tahoma"/>
                <a:cs typeface="Tahoma"/>
              </a:rPr>
              <a:t>Ç</a:t>
            </a:r>
            <a:r>
              <a:rPr dirty="0" smtClean="0" sz="1000" spc="57">
                <a:latin typeface="Tahoma"/>
                <a:cs typeface="Tahoma"/>
              </a:rPr>
              <a:t>Ã</a:t>
            </a:r>
            <a:r>
              <a:rPr dirty="0" smtClean="0" sz="1000" spc="57">
                <a:latin typeface="Tahoma"/>
                <a:cs typeface="Tahoma"/>
              </a:rPr>
              <a:t>O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57">
                <a:latin typeface="Tahoma"/>
                <a:cs typeface="Tahoma"/>
              </a:rPr>
              <a:t>d</a:t>
            </a:r>
            <a:r>
              <a:rPr dirty="0" smtClean="0" sz="1000" spc="57">
                <a:latin typeface="Tahoma"/>
                <a:cs typeface="Tahoma"/>
              </a:rPr>
              <a:t>e</a:t>
            </a:r>
            <a:r>
              <a:rPr dirty="0" smtClean="0" sz="1000" spc="57">
                <a:latin typeface="Tahoma"/>
                <a:cs typeface="Tahoma"/>
              </a:rPr>
              <a:t>v</a:t>
            </a:r>
            <a:r>
              <a:rPr dirty="0" smtClean="0" sz="1000" spc="57">
                <a:latin typeface="Tahoma"/>
                <a:cs typeface="Tahoma"/>
              </a:rPr>
              <a:t>e</a:t>
            </a:r>
            <a:r>
              <a:rPr dirty="0" smtClean="0" sz="1000" spc="57">
                <a:latin typeface="Tahoma"/>
                <a:cs typeface="Tahoma"/>
              </a:rPr>
              <a:t>r</a:t>
            </a:r>
            <a:r>
              <a:rPr dirty="0" smtClean="0" sz="1000" spc="57">
                <a:latin typeface="Tahoma"/>
                <a:cs typeface="Tahoma"/>
              </a:rPr>
              <a:t>ã</a:t>
            </a:r>
            <a:r>
              <a:rPr dirty="0" smtClean="0" sz="1000" spc="57">
                <a:latin typeface="Tahoma"/>
                <a:cs typeface="Tahoma"/>
              </a:rPr>
              <a:t>o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57">
                <a:latin typeface="Tahoma"/>
                <a:cs typeface="Tahoma"/>
              </a:rPr>
              <a:t>s</a:t>
            </a:r>
            <a:r>
              <a:rPr dirty="0" smtClean="0" sz="1000" spc="57">
                <a:latin typeface="Tahoma"/>
                <a:cs typeface="Tahoma"/>
              </a:rPr>
              <a:t>e</a:t>
            </a:r>
            <a:r>
              <a:rPr dirty="0" smtClean="0" sz="1000" spc="57">
                <a:latin typeface="Tahoma"/>
                <a:cs typeface="Tahoma"/>
              </a:rPr>
              <a:t>r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57">
                <a:latin typeface="Tahoma"/>
                <a:cs typeface="Tahoma"/>
              </a:rPr>
              <a:t>e</a:t>
            </a:r>
            <a:r>
              <a:rPr dirty="0" smtClean="0" sz="1000" spc="57">
                <a:latin typeface="Tahoma"/>
                <a:cs typeface="Tahoma"/>
              </a:rPr>
              <a:t>n</a:t>
            </a:r>
            <a:r>
              <a:rPr dirty="0" smtClean="0" sz="1000" spc="57">
                <a:latin typeface="Tahoma"/>
                <a:cs typeface="Tahoma"/>
              </a:rPr>
              <a:t>t</a:t>
            </a:r>
            <a:r>
              <a:rPr dirty="0" smtClean="0" sz="1000" spc="57">
                <a:latin typeface="Tahoma"/>
                <a:cs typeface="Tahoma"/>
              </a:rPr>
              <a:t>r</a:t>
            </a:r>
            <a:r>
              <a:rPr dirty="0" smtClean="0" sz="1000" spc="57">
                <a:latin typeface="Tahoma"/>
                <a:cs typeface="Tahoma"/>
              </a:rPr>
              <a:t>e</a:t>
            </a:r>
            <a:r>
              <a:rPr dirty="0" smtClean="0" sz="1000" spc="57">
                <a:latin typeface="Tahoma"/>
                <a:cs typeface="Tahoma"/>
              </a:rPr>
              <a:t>g</a:t>
            </a:r>
            <a:r>
              <a:rPr dirty="0" smtClean="0" sz="1000" spc="57">
                <a:latin typeface="Tahoma"/>
                <a:cs typeface="Tahoma"/>
              </a:rPr>
              <a:t>u</a:t>
            </a:r>
            <a:r>
              <a:rPr dirty="0" smtClean="0" sz="1000" spc="57">
                <a:latin typeface="Tahoma"/>
                <a:cs typeface="Tahoma"/>
              </a:rPr>
              <a:t>e</a:t>
            </a:r>
            <a:r>
              <a:rPr dirty="0" smtClean="0" sz="1000" spc="57">
                <a:latin typeface="Tahoma"/>
                <a:cs typeface="Tahoma"/>
              </a:rPr>
              <a:t>s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57">
                <a:latin typeface="Tahoma"/>
                <a:cs typeface="Tahoma"/>
              </a:rPr>
              <a:t>e</a:t>
            </a:r>
            <a:r>
              <a:rPr dirty="0" smtClean="0" sz="1000" spc="57">
                <a:latin typeface="Tahoma"/>
                <a:cs typeface="Tahoma"/>
              </a:rPr>
              <a:t>m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57">
                <a:latin typeface="Tahoma"/>
                <a:cs typeface="Tahoma"/>
              </a:rPr>
              <a:t>2</a:t>
            </a:r>
            <a:endParaRPr sz="1000">
              <a:latin typeface="Tahoma"/>
              <a:cs typeface="Tahoma"/>
            </a:endParaRPr>
          </a:p>
          <a:p>
            <a:pPr marL="12701" marR="18973">
              <a:lnSpc>
                <a:spcPct val="100585"/>
              </a:lnSpc>
            </a:pPr>
            <a:r>
              <a:rPr dirty="0" smtClean="0" sz="1000" spc="38">
                <a:latin typeface="Tahoma"/>
                <a:cs typeface="Tahoma"/>
              </a:rPr>
              <a:t>(</a:t>
            </a:r>
            <a:r>
              <a:rPr dirty="0" smtClean="0" sz="1000" spc="38">
                <a:latin typeface="Tahoma"/>
                <a:cs typeface="Tahoma"/>
              </a:rPr>
              <a:t>D</a:t>
            </a:r>
            <a:r>
              <a:rPr dirty="0" smtClean="0" sz="1000" spc="38">
                <a:latin typeface="Tahoma"/>
                <a:cs typeface="Tahoma"/>
              </a:rPr>
              <a:t>O</a:t>
            </a:r>
            <a:r>
              <a:rPr dirty="0" smtClean="0" sz="1000" spc="38">
                <a:latin typeface="Tahoma"/>
                <a:cs typeface="Tahoma"/>
              </a:rPr>
              <a:t>I</a:t>
            </a:r>
            <a:r>
              <a:rPr dirty="0" smtClean="0" sz="1000" spc="38">
                <a:latin typeface="Tahoma"/>
                <a:cs typeface="Tahoma"/>
              </a:rPr>
              <a:t>S</a:t>
            </a:r>
            <a:r>
              <a:rPr dirty="0" smtClean="0" sz="1000" spc="38">
                <a:latin typeface="Tahoma"/>
                <a:cs typeface="Tahoma"/>
              </a:rPr>
              <a:t>)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38">
                <a:latin typeface="Tahoma"/>
                <a:cs typeface="Tahoma"/>
              </a:rPr>
              <a:t>E</a:t>
            </a:r>
            <a:r>
              <a:rPr dirty="0" smtClean="0" sz="1000" spc="38">
                <a:latin typeface="Tahoma"/>
                <a:cs typeface="Tahoma"/>
              </a:rPr>
              <a:t>N</a:t>
            </a:r>
            <a:r>
              <a:rPr dirty="0" smtClean="0" sz="1000" spc="38">
                <a:latin typeface="Tahoma"/>
                <a:cs typeface="Tahoma"/>
              </a:rPr>
              <a:t>V</a:t>
            </a:r>
            <a:r>
              <a:rPr dirty="0" smtClean="0" sz="1000" spc="38">
                <a:latin typeface="Tahoma"/>
                <a:cs typeface="Tahoma"/>
              </a:rPr>
              <a:t>E</a:t>
            </a:r>
            <a:r>
              <a:rPr dirty="0" smtClean="0" sz="1000" spc="38">
                <a:latin typeface="Tahoma"/>
                <a:cs typeface="Tahoma"/>
              </a:rPr>
              <a:t>L</a:t>
            </a:r>
            <a:r>
              <a:rPr dirty="0" smtClean="0" sz="1000" spc="38">
                <a:latin typeface="Tahoma"/>
                <a:cs typeface="Tahoma"/>
              </a:rPr>
              <a:t>O</a:t>
            </a:r>
            <a:r>
              <a:rPr dirty="0" smtClean="0" sz="1000" spc="38">
                <a:latin typeface="Tahoma"/>
                <a:cs typeface="Tahoma"/>
              </a:rPr>
              <a:t>P</a:t>
            </a:r>
            <a:r>
              <a:rPr dirty="0" smtClean="0" sz="1000" spc="38">
                <a:latin typeface="Tahoma"/>
                <a:cs typeface="Tahoma"/>
              </a:rPr>
              <a:t>E</a:t>
            </a:r>
            <a:r>
              <a:rPr dirty="0" smtClean="0" sz="1000" spc="38">
                <a:latin typeface="Tahoma"/>
                <a:cs typeface="Tahoma"/>
              </a:rPr>
              <a:t>S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38">
                <a:latin typeface="Tahoma"/>
                <a:cs typeface="Tahoma"/>
              </a:rPr>
              <a:t>D</a:t>
            </a:r>
            <a:r>
              <a:rPr dirty="0" smtClean="0" sz="1000" spc="38">
                <a:latin typeface="Tahoma"/>
                <a:cs typeface="Tahoma"/>
              </a:rPr>
              <a:t>I</a:t>
            </a:r>
            <a:r>
              <a:rPr dirty="0" smtClean="0" sz="1000" spc="38">
                <a:latin typeface="Tahoma"/>
                <a:cs typeface="Tahoma"/>
              </a:rPr>
              <a:t>S</a:t>
            </a:r>
            <a:r>
              <a:rPr dirty="0" smtClean="0" sz="1000" spc="38">
                <a:latin typeface="Tahoma"/>
                <a:cs typeface="Tahoma"/>
              </a:rPr>
              <a:t>T</a:t>
            </a:r>
            <a:r>
              <a:rPr dirty="0" smtClean="0" sz="1000" spc="38">
                <a:latin typeface="Tahoma"/>
                <a:cs typeface="Tahoma"/>
              </a:rPr>
              <a:t>I</a:t>
            </a:r>
            <a:r>
              <a:rPr dirty="0" smtClean="0" sz="1000" spc="38">
                <a:latin typeface="Tahoma"/>
                <a:cs typeface="Tahoma"/>
              </a:rPr>
              <a:t>N</a:t>
            </a:r>
            <a:r>
              <a:rPr dirty="0" smtClean="0" sz="1000" spc="38">
                <a:latin typeface="Tahoma"/>
                <a:cs typeface="Tahoma"/>
              </a:rPr>
              <a:t>T</a:t>
            </a:r>
            <a:r>
              <a:rPr dirty="0" smtClean="0" sz="1000" spc="38">
                <a:latin typeface="Tahoma"/>
                <a:cs typeface="Tahoma"/>
              </a:rPr>
              <a:t>O</a:t>
            </a:r>
            <a:r>
              <a:rPr dirty="0" smtClean="0" sz="1000" spc="38">
                <a:latin typeface="Tahoma"/>
                <a:cs typeface="Tahoma"/>
              </a:rPr>
              <a:t>S</a:t>
            </a:r>
            <a:r>
              <a:rPr dirty="0" smtClean="0" sz="1000" spc="38">
                <a:latin typeface="Tahoma"/>
                <a:cs typeface="Tahoma"/>
              </a:rPr>
              <a:t>,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38">
                <a:latin typeface="Tahoma"/>
                <a:cs typeface="Tahoma"/>
              </a:rPr>
              <a:t>a</a:t>
            </a:r>
            <a:r>
              <a:rPr dirty="0" smtClean="0" sz="1000" spc="38">
                <a:latin typeface="Tahoma"/>
                <a:cs typeface="Tahoma"/>
              </a:rPr>
              <a:t>m</a:t>
            </a:r>
            <a:r>
              <a:rPr dirty="0" smtClean="0" sz="1000" spc="38">
                <a:latin typeface="Tahoma"/>
                <a:cs typeface="Tahoma"/>
              </a:rPr>
              <a:t>bos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38">
                <a:latin typeface="Tahoma"/>
                <a:cs typeface="Tahoma"/>
              </a:rPr>
              <a:t>l</a:t>
            </a:r>
            <a:r>
              <a:rPr dirty="0" smtClean="0" sz="1000" spc="38">
                <a:latin typeface="Tahoma"/>
                <a:cs typeface="Tahoma"/>
              </a:rPr>
              <a:t>a</a:t>
            </a:r>
            <a:r>
              <a:rPr dirty="0" smtClean="0" sz="1000" spc="38">
                <a:latin typeface="Tahoma"/>
                <a:cs typeface="Tahoma"/>
              </a:rPr>
              <a:t>c</a:t>
            </a:r>
            <a:r>
              <a:rPr dirty="0" smtClean="0" sz="1000" spc="38">
                <a:latin typeface="Tahoma"/>
                <a:cs typeface="Tahoma"/>
              </a:rPr>
              <a:t>r</a:t>
            </a:r>
            <a:r>
              <a:rPr dirty="0" smtClean="0" sz="1000" spc="38">
                <a:latin typeface="Tahoma"/>
                <a:cs typeface="Tahoma"/>
              </a:rPr>
              <a:t>a</a:t>
            </a:r>
            <a:r>
              <a:rPr dirty="0" smtClean="0" sz="1000" spc="38">
                <a:latin typeface="Tahoma"/>
                <a:cs typeface="Tahoma"/>
              </a:rPr>
              <a:t>d</a:t>
            </a:r>
            <a:r>
              <a:rPr dirty="0" smtClean="0" sz="1000" spc="38">
                <a:latin typeface="Tahoma"/>
                <a:cs typeface="Tahoma"/>
              </a:rPr>
              <a:t>o</a:t>
            </a:r>
            <a:r>
              <a:rPr dirty="0" smtClean="0" sz="1000" spc="38">
                <a:latin typeface="Tahoma"/>
                <a:cs typeface="Tahoma"/>
              </a:rPr>
              <a:t>s.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06625" y="6037878"/>
            <a:ext cx="6162851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8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3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sid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116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85">
                <a:latin typeface="Tahoma"/>
                <a:cs typeface="Tahoma"/>
              </a:rPr>
              <a:t> </a:t>
            </a:r>
            <a:r>
              <a:rPr dirty="0" smtClean="0" sz="1000" spc="89">
                <a:latin typeface="Tahoma"/>
                <a:cs typeface="Tahoma"/>
              </a:rPr>
              <a:t>N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79">
                <a:latin typeface="Tahoma"/>
                <a:cs typeface="Tahoma"/>
              </a:rPr>
              <a:t>H</a:t>
            </a:r>
            <a:r>
              <a:rPr dirty="0" smtClean="0" sz="1000" spc="66">
                <a:latin typeface="Tahoma"/>
                <a:cs typeface="Tahoma"/>
              </a:rPr>
              <a:t>U</a:t>
            </a:r>
            <a:r>
              <a:rPr dirty="0" smtClean="0" sz="1000" spc="83">
                <a:latin typeface="Tahoma"/>
                <a:cs typeface="Tahoma"/>
              </a:rPr>
              <a:t>M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23">
                <a:latin typeface="Tahoma"/>
                <a:cs typeface="Tahoma"/>
              </a:rPr>
              <a:t> 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89">
                <a:latin typeface="Tahoma"/>
                <a:cs typeface="Tahoma"/>
              </a:rPr>
              <a:t>N</a:t>
            </a:r>
            <a:r>
              <a:rPr dirty="0" smtClean="0" sz="1000" spc="64">
                <a:latin typeface="Tahoma"/>
                <a:cs typeface="Tahoma"/>
              </a:rPr>
              <a:t>V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L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27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Á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279">
                <a:latin typeface="Tahoma"/>
                <a:cs typeface="Tahoma"/>
              </a:rPr>
              <a:t> 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78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B</a:t>
            </a:r>
            <a:r>
              <a:rPr dirty="0" smtClean="0" sz="1000" spc="55">
                <a:latin typeface="Tahoma"/>
                <a:cs typeface="Tahoma"/>
              </a:rPr>
              <a:t>I</a:t>
            </a:r>
            <a:r>
              <a:rPr dirty="0" smtClean="0" sz="1000" spc="80">
                <a:latin typeface="Tahoma"/>
                <a:cs typeface="Tahoma"/>
              </a:rPr>
              <a:t>D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36">
                <a:latin typeface="Tahoma"/>
                <a:cs typeface="Tahoma"/>
              </a:rPr>
              <a:t> </a:t>
            </a:r>
            <a:r>
              <a:rPr dirty="0" smtClean="0" sz="1000" spc="27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Ó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28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23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75">
                <a:latin typeface="Tahoma"/>
                <a:cs typeface="Tahoma"/>
              </a:rPr>
              <a:t>H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98">
                <a:latin typeface="Tahoma"/>
                <a:cs typeface="Tahoma"/>
              </a:rPr>
              <a:t>R</a:t>
            </a:r>
            <a:r>
              <a:rPr dirty="0" smtClean="0" sz="1000" spc="91">
                <a:latin typeface="Tahoma"/>
                <a:cs typeface="Tahoma"/>
              </a:rPr>
              <a:t>Á</a:t>
            </a:r>
            <a:r>
              <a:rPr dirty="0" smtClean="0" sz="1000" spc="93">
                <a:latin typeface="Tahoma"/>
                <a:cs typeface="Tahoma"/>
              </a:rPr>
              <a:t>R</a:t>
            </a:r>
            <a:r>
              <a:rPr dirty="0" smtClean="0" sz="1000" spc="103">
                <a:latin typeface="Tahoma"/>
                <a:cs typeface="Tahoma"/>
              </a:rPr>
              <a:t>I</a:t>
            </a:r>
            <a:r>
              <a:rPr dirty="0" smtClean="0" sz="1000" spc="55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12" marR="6554" indent="-12">
              <a:lnSpc>
                <a:spcPts val="1210"/>
              </a:lnSpc>
              <a:spcBef>
                <a:spcPts val="28"/>
              </a:spcBef>
            </a:pP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,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g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-se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q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os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li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ss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dos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os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h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rior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,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se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or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so,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ogr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-se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ra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lo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di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do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om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lo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os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3</a:t>
            </a:r>
            <a:r>
              <a:rPr dirty="0" smtClean="0" sz="1000" spc="4">
                <a:latin typeface="Tahoma"/>
                <a:cs typeface="Tahoma"/>
              </a:rPr>
              <a:t>0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(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ri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)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os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ê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ia.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6631" y="6650525"/>
            <a:ext cx="6155915" cy="918463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10" marR="4228" algn="just">
              <a:lnSpc>
                <a:spcPts val="1130"/>
              </a:lnSpc>
            </a:pPr>
            <a:r>
              <a:rPr dirty="0" smtClean="0" sz="1000" spc="29">
                <a:latin typeface="Tahoma"/>
                <a:cs typeface="Tahoma"/>
              </a:rPr>
              <a:t>8</a:t>
            </a:r>
            <a:r>
              <a:rPr dirty="0" smtClean="0" sz="1000" spc="29">
                <a:latin typeface="Tahoma"/>
                <a:cs typeface="Tahoma"/>
              </a:rPr>
              <a:t>.</a:t>
            </a:r>
            <a:r>
              <a:rPr dirty="0" smtClean="0" sz="1000" spc="29">
                <a:latin typeface="Tahoma"/>
                <a:cs typeface="Tahoma"/>
              </a:rPr>
              <a:t>4</a:t>
            </a:r>
            <a:r>
              <a:rPr dirty="0" smtClean="0" sz="1000" spc="29">
                <a:latin typeface="Tahoma"/>
                <a:cs typeface="Tahoma"/>
              </a:rPr>
              <a:t>.</a:t>
            </a:r>
            <a:r>
              <a:rPr dirty="0" smtClean="0" sz="1000" spc="29">
                <a:latin typeface="Tahoma"/>
                <a:cs typeface="Tahoma"/>
              </a:rPr>
              <a:t>O</a:t>
            </a:r>
            <a:r>
              <a:rPr dirty="0" smtClean="0" sz="1000" spc="29">
                <a:latin typeface="Tahoma"/>
                <a:cs typeface="Tahoma"/>
              </a:rPr>
              <a:t>s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n</a:t>
            </a:r>
            <a:r>
              <a:rPr dirty="0" smtClean="0" sz="1000" spc="29">
                <a:latin typeface="Tahoma"/>
                <a:cs typeface="Tahoma"/>
              </a:rPr>
              <a:t>v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lop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s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pod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r</a:t>
            </a:r>
            <a:r>
              <a:rPr dirty="0" smtClean="0" sz="1000" spc="29">
                <a:latin typeface="Tahoma"/>
                <a:cs typeface="Tahoma"/>
              </a:rPr>
              <a:t>ã</a:t>
            </a:r>
            <a:r>
              <a:rPr dirty="0" smtClean="0" sz="1000" spc="29">
                <a:latin typeface="Tahoma"/>
                <a:cs typeface="Tahoma"/>
              </a:rPr>
              <a:t>o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s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r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n</a:t>
            </a:r>
            <a:r>
              <a:rPr dirty="0" smtClean="0" sz="1000" spc="29">
                <a:latin typeface="Tahoma"/>
                <a:cs typeface="Tahoma"/>
              </a:rPr>
              <a:t>c</a:t>
            </a:r>
            <a:r>
              <a:rPr dirty="0" smtClean="0" sz="1000" spc="29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m</a:t>
            </a:r>
            <a:r>
              <a:rPr dirty="0" smtClean="0" sz="1000" spc="29">
                <a:latin typeface="Tahoma"/>
                <a:cs typeface="Tahoma"/>
              </a:rPr>
              <a:t>i</a:t>
            </a:r>
            <a:r>
              <a:rPr dirty="0" smtClean="0" sz="1000" spc="29">
                <a:latin typeface="Tahoma"/>
                <a:cs typeface="Tahoma"/>
              </a:rPr>
              <a:t>n</a:t>
            </a:r>
            <a:r>
              <a:rPr dirty="0" smtClean="0" sz="1000" spc="29">
                <a:latin typeface="Tahoma"/>
                <a:cs typeface="Tahoma"/>
              </a:rPr>
              <a:t>h</a:t>
            </a:r>
            <a:r>
              <a:rPr dirty="0" smtClean="0" sz="1000" spc="29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dos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v</a:t>
            </a:r>
            <a:r>
              <a:rPr dirty="0" smtClean="0" sz="1000" spc="29">
                <a:latin typeface="Tahoma"/>
                <a:cs typeface="Tahoma"/>
              </a:rPr>
              <a:t>ia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c</a:t>
            </a:r>
            <a:r>
              <a:rPr dirty="0" smtClean="0" sz="1000" spc="29">
                <a:latin typeface="Tahoma"/>
                <a:cs typeface="Tahoma"/>
              </a:rPr>
              <a:t>orr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ios</a:t>
            </a:r>
            <a:r>
              <a:rPr dirty="0" smtClean="0" sz="1000" spc="29">
                <a:latin typeface="Tahoma"/>
                <a:cs typeface="Tahoma"/>
              </a:rPr>
              <a:t>,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n</a:t>
            </a:r>
            <a:r>
              <a:rPr dirty="0" smtClean="0" sz="1000" spc="29">
                <a:latin typeface="Tahoma"/>
                <a:cs typeface="Tahoma"/>
              </a:rPr>
              <a:t>t</a:t>
            </a:r>
            <a:r>
              <a:rPr dirty="0" smtClean="0" sz="1000" spc="29">
                <a:latin typeface="Tahoma"/>
                <a:cs typeface="Tahoma"/>
              </a:rPr>
              <a:t>r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t</a:t>
            </a:r>
            <a:r>
              <a:rPr dirty="0" smtClean="0" sz="1000" spc="29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n</a:t>
            </a:r>
            <a:r>
              <a:rPr dirty="0" smtClean="0" sz="1000" spc="29">
                <a:latin typeface="Tahoma"/>
                <a:cs typeface="Tahoma"/>
              </a:rPr>
              <a:t>t</a:t>
            </a:r>
            <a:r>
              <a:rPr dirty="0" smtClean="0" sz="1000" spc="29">
                <a:latin typeface="Tahoma"/>
                <a:cs typeface="Tahoma"/>
              </a:rPr>
              <a:t>o,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M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N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N</a:t>
            </a:r>
            <a:r>
              <a:rPr dirty="0" smtClean="0" sz="1000" spc="29">
                <a:latin typeface="Tahoma"/>
                <a:cs typeface="Tahoma"/>
              </a:rPr>
              <a:t>H</a:t>
            </a:r>
            <a:r>
              <a:rPr dirty="0" smtClean="0" sz="1000" spc="29">
                <a:latin typeface="Tahoma"/>
                <a:cs typeface="Tahoma"/>
              </a:rPr>
              <a:t>U</a:t>
            </a:r>
            <a:r>
              <a:rPr dirty="0" smtClean="0" sz="1000" spc="29">
                <a:latin typeface="Tahoma"/>
                <a:cs typeface="Tahoma"/>
              </a:rPr>
              <a:t>M</a:t>
            </a:r>
            <a:r>
              <a:rPr dirty="0" smtClean="0" sz="1000" spc="29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H</a:t>
            </a:r>
            <a:r>
              <a:rPr dirty="0" smtClean="0" sz="1000" spc="29">
                <a:latin typeface="Tahoma"/>
                <a:cs typeface="Tahoma"/>
              </a:rPr>
              <a:t>I</a:t>
            </a:r>
            <a:r>
              <a:rPr dirty="0" smtClean="0" sz="1000" spc="29">
                <a:latin typeface="Tahoma"/>
                <a:cs typeface="Tahoma"/>
              </a:rPr>
              <a:t>P</a:t>
            </a:r>
            <a:r>
              <a:rPr dirty="0" smtClean="0" sz="1000" spc="29">
                <a:latin typeface="Tahoma"/>
                <a:cs typeface="Tahoma"/>
              </a:rPr>
              <a:t>Ó</a:t>
            </a:r>
            <a:r>
              <a:rPr dirty="0" smtClean="0" sz="1000" spc="29">
                <a:latin typeface="Tahoma"/>
                <a:cs typeface="Tahoma"/>
              </a:rPr>
              <a:t>T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S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  <a:p>
            <a:pPr marL="12700" indent="12" algn="just">
              <a:lnSpc>
                <a:spcPct val="100485"/>
              </a:lnSpc>
            </a:pP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103">
                <a:latin typeface="Tahoma"/>
                <a:cs typeface="Tahoma"/>
              </a:rPr>
              <a:t>M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71">
                <a:latin typeface="Tahoma"/>
                <a:cs typeface="Tahoma"/>
              </a:rPr>
              <a:t>S</a:t>
            </a:r>
            <a:r>
              <a:rPr dirty="0" smtClean="0" sz="1000" spc="71">
                <a:latin typeface="Tahoma"/>
                <a:cs typeface="Tahoma"/>
              </a:rPr>
              <a:t>S</a:t>
            </a:r>
            <a:r>
              <a:rPr dirty="0" smtClean="0" sz="1000" spc="76">
                <a:latin typeface="Tahoma"/>
                <a:cs typeface="Tahoma"/>
              </a:rPr>
              <a:t>Ã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28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74">
                <a:latin typeface="Tahoma"/>
                <a:cs typeface="Tahoma"/>
              </a:rPr>
              <a:t> </a:t>
            </a:r>
            <a:r>
              <a:rPr dirty="0" smtClean="0" sz="1000" spc="83">
                <a:latin typeface="Tahoma"/>
                <a:cs typeface="Tahoma"/>
              </a:rPr>
              <a:t>C</a:t>
            </a:r>
            <a:r>
              <a:rPr dirty="0" smtClean="0" sz="1000" spc="90">
                <a:latin typeface="Tahoma"/>
                <a:cs typeface="Tahoma"/>
              </a:rPr>
              <a:t>O</a:t>
            </a:r>
            <a:r>
              <a:rPr dirty="0" smtClean="0" sz="1000" spc="100">
                <a:latin typeface="Tahoma"/>
                <a:cs typeface="Tahoma"/>
              </a:rPr>
              <a:t>M</a:t>
            </a:r>
            <a:r>
              <a:rPr dirty="0" smtClean="0" sz="1000" spc="76">
                <a:latin typeface="Tahoma"/>
                <a:cs typeface="Tahoma"/>
              </a:rPr>
              <a:t>P</a:t>
            </a:r>
            <a:r>
              <a:rPr dirty="0" smtClean="0" sz="1000" spc="91">
                <a:latin typeface="Tahoma"/>
                <a:cs typeface="Tahoma"/>
              </a:rPr>
              <a:t>R</a:t>
            </a:r>
            <a:r>
              <a:rPr dirty="0" smtClean="0" sz="1000" spc="82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S</a:t>
            </a:r>
            <a:r>
              <a:rPr dirty="0" smtClean="0" sz="1000" spc="27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L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60">
                <a:latin typeface="Tahoma"/>
                <a:cs typeface="Tahoma"/>
              </a:rPr>
              <a:t>C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81">
                <a:latin typeface="Tahoma"/>
                <a:cs typeface="Tahoma"/>
              </a:rPr>
              <a:t>A</a:t>
            </a:r>
            <a:r>
              <a:rPr dirty="0" smtClean="0" sz="1000" spc="60">
                <a:latin typeface="Tahoma"/>
                <a:cs typeface="Tahoma"/>
              </a:rPr>
              <a:t>Ç</a:t>
            </a:r>
            <a:r>
              <a:rPr dirty="0" smtClean="0" sz="1000" spc="76">
                <a:latin typeface="Tahoma"/>
                <a:cs typeface="Tahoma"/>
              </a:rPr>
              <a:t>Õ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0">
                <a:latin typeface="Tahoma"/>
                <a:cs typeface="Tahoma"/>
              </a:rPr>
              <a:t>S</a:t>
            </a:r>
            <a:r>
              <a:rPr dirty="0" smtClean="0" sz="1000" spc="354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C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B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7">
                <a:latin typeface="Tahoma"/>
                <a:cs typeface="Tahoma"/>
              </a:rPr>
              <a:t>R</a:t>
            </a:r>
            <a:r>
              <a:rPr dirty="0" smtClean="0" sz="1000" spc="64">
                <a:latin typeface="Tahoma"/>
                <a:cs typeface="Tahoma"/>
              </a:rPr>
              <a:t>Á</a:t>
            </a:r>
            <a:r>
              <a:rPr dirty="0" smtClean="0" sz="1000" spc="332">
                <a:latin typeface="Tahoma"/>
                <a:cs typeface="Tahoma"/>
              </a:rPr>
              <a:t> 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64">
                <a:latin typeface="Tahoma"/>
                <a:cs typeface="Tahoma"/>
              </a:rPr>
              <a:t>V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L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0">
                <a:latin typeface="Tahoma"/>
                <a:cs typeface="Tahoma"/>
              </a:rPr>
              <a:t>S</a:t>
            </a:r>
            <a:r>
              <a:rPr dirty="0" smtClean="0" sz="1000" spc="305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Ó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6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0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75">
                <a:latin typeface="Tahoma"/>
                <a:cs typeface="Tahoma"/>
              </a:rPr>
              <a:t>H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98">
                <a:latin typeface="Tahoma"/>
                <a:cs typeface="Tahoma"/>
              </a:rPr>
              <a:t>R</a:t>
            </a:r>
            <a:r>
              <a:rPr dirty="0" smtClean="0" sz="1000" spc="91">
                <a:latin typeface="Tahoma"/>
                <a:cs typeface="Tahoma"/>
              </a:rPr>
              <a:t>Á</a:t>
            </a:r>
            <a:r>
              <a:rPr dirty="0" smtClean="0" sz="1000" spc="93">
                <a:latin typeface="Tahoma"/>
                <a:cs typeface="Tahoma"/>
              </a:rPr>
              <a:t>R</a:t>
            </a:r>
            <a:r>
              <a:rPr dirty="0" smtClean="0" sz="1000" spc="113">
                <a:latin typeface="Tahoma"/>
                <a:cs typeface="Tahoma"/>
              </a:rPr>
              <a:t>I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66">
                <a:latin typeface="Tahoma"/>
                <a:cs typeface="Tahoma"/>
              </a:rPr>
              <a:t>U</a:t>
            </a: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67">
                <a:latin typeface="Tahoma"/>
                <a:cs typeface="Tahoma"/>
              </a:rPr>
              <a:t>R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89">
                <a:latin typeface="Tahoma"/>
                <a:cs typeface="Tahoma"/>
              </a:rPr>
              <a:t>N</a:t>
            </a:r>
            <a:r>
              <a:rPr dirty="0" smtClean="0" sz="1000" spc="56">
                <a:latin typeface="Tahoma"/>
                <a:cs typeface="Tahoma"/>
              </a:rPr>
              <a:t>F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79">
                <a:latin typeface="Tahoma"/>
                <a:cs typeface="Tahoma"/>
              </a:rPr>
              <a:t>R</a:t>
            </a:r>
            <a:r>
              <a:rPr dirty="0" smtClean="0" sz="1000" spc="83">
                <a:latin typeface="Tahoma"/>
                <a:cs typeface="Tahoma"/>
              </a:rPr>
              <a:t>M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73">
                <a:latin typeface="Tahoma"/>
                <a:cs typeface="Tahoma"/>
              </a:rPr>
              <a:t>D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32">
                <a:latin typeface="Tahoma"/>
                <a:cs typeface="Tahoma"/>
              </a:rPr>
              <a:t>,</a:t>
            </a:r>
            <a:r>
              <a:rPr dirty="0" smtClean="0" sz="1000" spc="252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83">
                <a:latin typeface="Tahoma"/>
                <a:cs typeface="Tahoma"/>
              </a:rPr>
              <a:t>M</a:t>
            </a: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83">
                <a:latin typeface="Tahoma"/>
                <a:cs typeface="Tahoma"/>
              </a:rPr>
              <a:t>U</a:t>
            </a:r>
            <a:r>
              <a:rPr dirty="0" smtClean="0" sz="1000" spc="60">
                <a:latin typeface="Tahoma"/>
                <a:cs typeface="Tahoma"/>
              </a:rPr>
              <a:t>C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5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193">
                <a:latin typeface="Tahoma"/>
                <a:cs typeface="Tahoma"/>
              </a:rPr>
              <a:t> 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77">
                <a:latin typeface="Tahoma"/>
                <a:cs typeface="Tahoma"/>
              </a:rPr>
              <a:t>C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B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85">
                <a:latin typeface="Tahoma"/>
                <a:cs typeface="Tahoma"/>
              </a:rPr>
              <a:t>R</a:t>
            </a:r>
            <a:r>
              <a:rPr dirty="0" smtClean="0" sz="1000" spc="70">
                <a:latin typeface="Tahoma"/>
                <a:cs typeface="Tahoma"/>
              </a:rPr>
              <a:t>Á</a:t>
            </a:r>
            <a:r>
              <a:rPr dirty="0" smtClean="0" sz="1000" spc="73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82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N</a:t>
            </a:r>
            <a:r>
              <a:rPr dirty="0" smtClean="0" sz="1000" spc="57">
                <a:latin typeface="Tahoma"/>
                <a:cs typeface="Tahoma"/>
              </a:rPr>
              <a:t>T</a:t>
            </a:r>
            <a:r>
              <a:rPr dirty="0" smtClean="0" sz="1000" spc="56">
                <a:latin typeface="Tahoma"/>
                <a:cs typeface="Tahoma"/>
              </a:rPr>
              <a:t>R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G</a:t>
            </a:r>
            <a:r>
              <a:rPr dirty="0" smtClean="0" sz="1000" spc="59">
                <a:latin typeface="Tahoma"/>
                <a:cs typeface="Tahoma"/>
              </a:rPr>
              <a:t>U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S</a:t>
            </a:r>
            <a:r>
              <a:rPr dirty="0" smtClean="0" sz="1000" spc="11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09">
                <a:latin typeface="Tahoma"/>
                <a:cs typeface="Tahoma"/>
              </a:rPr>
              <a:t> </a:t>
            </a:r>
            <a:r>
              <a:rPr dirty="0" smtClean="0" sz="1000" spc="58">
                <a:latin typeface="Tahoma"/>
                <a:cs typeface="Tahoma"/>
              </a:rPr>
              <a:t>I</a:t>
            </a:r>
            <a:r>
              <a:rPr dirty="0" smtClean="0" sz="1000" spc="123">
                <a:latin typeface="Tahoma"/>
                <a:cs typeface="Tahoma"/>
              </a:rPr>
              <a:t>N</a:t>
            </a:r>
            <a:r>
              <a:rPr dirty="0" smtClean="0" sz="1000" spc="58">
                <a:latin typeface="Tahoma"/>
                <a:cs typeface="Tahoma"/>
              </a:rPr>
              <a:t>Í</a:t>
            </a:r>
            <a:r>
              <a:rPr dirty="0" smtClean="0" sz="1000" spc="90">
                <a:latin typeface="Tahoma"/>
                <a:cs typeface="Tahoma"/>
              </a:rPr>
              <a:t>C</a:t>
            </a:r>
            <a:r>
              <a:rPr dirty="0" smtClean="0" sz="1000" spc="58">
                <a:latin typeface="Tahoma"/>
                <a:cs typeface="Tahoma"/>
              </a:rPr>
              <a:t>I</a:t>
            </a:r>
            <a:r>
              <a:rPr dirty="0" smtClean="0" sz="1000" spc="112">
                <a:latin typeface="Tahoma"/>
                <a:cs typeface="Tahoma"/>
              </a:rPr>
              <a:t>O</a:t>
            </a:r>
            <a:r>
              <a:rPr dirty="0" smtClean="0" sz="1000" spc="85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19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09">
                <a:latin typeface="Tahoma"/>
                <a:cs typeface="Tahoma"/>
              </a:rPr>
              <a:t> </a:t>
            </a:r>
            <a:r>
              <a:rPr dirty="0" smtClean="0" sz="1000" spc="73">
                <a:latin typeface="Tahoma"/>
                <a:cs typeface="Tahoma"/>
              </a:rPr>
              <a:t>D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C</a:t>
            </a:r>
            <a:r>
              <a:rPr dirty="0" smtClean="0" sz="1000" spc="70">
                <a:latin typeface="Tahoma"/>
                <a:cs typeface="Tahoma"/>
              </a:rPr>
              <a:t>O</a:t>
            </a:r>
            <a:r>
              <a:rPr dirty="0" smtClean="0" sz="1000" spc="93">
                <a:latin typeface="Tahoma"/>
                <a:cs typeface="Tahoma"/>
              </a:rPr>
              <a:t>R</a:t>
            </a:r>
            <a:r>
              <a:rPr dirty="0" smtClean="0" sz="1000" spc="108">
                <a:latin typeface="Tahoma"/>
                <a:cs typeface="Tahoma"/>
              </a:rPr>
              <a:t>R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98">
                <a:latin typeface="Tahoma"/>
                <a:cs typeface="Tahoma"/>
              </a:rPr>
              <a:t>R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80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70">
                <a:latin typeface="Tahoma"/>
                <a:cs typeface="Tahoma"/>
              </a:rPr>
              <a:t>Ã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48">
                <a:latin typeface="Tahoma"/>
                <a:cs typeface="Tahoma"/>
              </a:rPr>
              <a:t> 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80">
                <a:latin typeface="Tahoma"/>
                <a:cs typeface="Tahoma"/>
              </a:rPr>
              <a:t>B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79">
                <a:latin typeface="Tahoma"/>
                <a:cs typeface="Tahoma"/>
              </a:rPr>
              <a:t>R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66">
                <a:latin typeface="Tahoma"/>
                <a:cs typeface="Tahoma"/>
              </a:rPr>
              <a:t>U</a:t>
            </a:r>
            <a:r>
              <a:rPr dirty="0" smtClean="0" sz="1000" spc="67">
                <a:latin typeface="Tahoma"/>
                <a:cs typeface="Tahoma"/>
              </a:rPr>
              <a:t>R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32">
                <a:latin typeface="Tahoma"/>
                <a:cs typeface="Tahoma"/>
              </a:rPr>
              <a:t>,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168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N</a:t>
            </a:r>
            <a:r>
              <a:rPr dirty="0" smtClean="0" sz="1000" spc="57">
                <a:latin typeface="Tahoma"/>
                <a:cs typeface="Tahoma"/>
              </a:rPr>
              <a:t>T</a:t>
            </a:r>
            <a:r>
              <a:rPr dirty="0" smtClean="0" sz="1000" spc="72">
                <a:latin typeface="Tahoma"/>
                <a:cs typeface="Tahoma"/>
              </a:rPr>
              <a:t>R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G</a:t>
            </a:r>
            <a:r>
              <a:rPr dirty="0" smtClean="0" sz="1000" spc="75">
                <a:latin typeface="Tahoma"/>
                <a:cs typeface="Tahoma"/>
              </a:rPr>
              <a:t>U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S</a:t>
            </a:r>
            <a:r>
              <a:rPr dirty="0" smtClean="0" sz="1000" spc="7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189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-4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D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R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Ç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21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5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J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S</a:t>
            </a:r>
            <a:r>
              <a:rPr dirty="0" smtClean="0" sz="1000" spc="72">
                <a:latin typeface="Tahoma"/>
                <a:cs typeface="Tahoma"/>
              </a:rPr>
              <a:t>U</a:t>
            </a:r>
            <a:r>
              <a:rPr dirty="0" smtClean="0" sz="1000" spc="71">
                <a:latin typeface="Tahoma"/>
                <a:cs typeface="Tahoma"/>
              </a:rPr>
              <a:t>P</a:t>
            </a:r>
            <a:r>
              <a:rPr dirty="0" smtClean="0" sz="1000" spc="73">
                <a:latin typeface="Tahoma"/>
                <a:cs typeface="Tahoma"/>
              </a:rPr>
              <a:t>R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91">
                <a:latin typeface="Tahoma"/>
                <a:cs typeface="Tahoma"/>
              </a:rPr>
              <a:t>M</a:t>
            </a:r>
            <a:r>
              <a:rPr dirty="0" smtClean="0" sz="1000" spc="78">
                <a:latin typeface="Tahoma"/>
                <a:cs typeface="Tahoma"/>
              </a:rPr>
              <a:t>E</a:t>
            </a:r>
            <a:r>
              <a:rPr dirty="0" smtClean="0" sz="1000" spc="79">
                <a:latin typeface="Tahoma"/>
                <a:cs typeface="Tahoma"/>
              </a:rPr>
              <a:t>N</a:t>
            </a:r>
            <a:r>
              <a:rPr dirty="0" smtClean="0" sz="1000" spc="77">
                <a:latin typeface="Tahoma"/>
                <a:cs typeface="Tahoma"/>
              </a:rPr>
              <a:t>C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79">
                <a:latin typeface="Tahoma"/>
                <a:cs typeface="Tahoma"/>
              </a:rPr>
              <a:t>N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80">
                <a:latin typeface="Tahoma"/>
                <a:cs typeface="Tahoma"/>
              </a:rPr>
              <a:t>D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.</a:t>
            </a:r>
            <a:r>
              <a:rPr dirty="0" smtClean="0" sz="1000" spc="3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85">
                <a:latin typeface="Tahoma"/>
                <a:cs typeface="Tahoma"/>
              </a:rPr>
              <a:t>T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80">
                <a:latin typeface="Tahoma"/>
                <a:cs typeface="Tahoma"/>
              </a:rPr>
              <a:t>MB</a:t>
            </a:r>
            <a:r>
              <a:rPr dirty="0" smtClean="0" sz="1000" spc="66">
                <a:latin typeface="Tahoma"/>
                <a:cs typeface="Tahoma"/>
              </a:rPr>
              <a:t>É</a:t>
            </a:r>
            <a:r>
              <a:rPr dirty="0" smtClean="0" sz="1000" spc="91">
                <a:latin typeface="Tahoma"/>
                <a:cs typeface="Tahoma"/>
              </a:rPr>
              <a:t>M</a:t>
            </a:r>
            <a:r>
              <a:rPr dirty="0" smtClean="0" sz="1000" spc="35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62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89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C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73">
                <a:latin typeface="Tahoma"/>
                <a:cs typeface="Tahoma"/>
              </a:rPr>
              <a:t>D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7">
                <a:latin typeface="Tahoma"/>
                <a:cs typeface="Tahoma"/>
              </a:rPr>
              <a:t>R</a:t>
            </a:r>
            <a:r>
              <a:rPr dirty="0" smtClean="0" sz="1000" spc="81">
                <a:latin typeface="Tahoma"/>
                <a:cs typeface="Tahoma"/>
              </a:rPr>
              <a:t>A</a:t>
            </a:r>
            <a:r>
              <a:rPr dirty="0" smtClean="0" sz="1000" spc="73">
                <a:latin typeface="Tahoma"/>
                <a:cs typeface="Tahoma"/>
              </a:rPr>
              <a:t>D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60">
                <a:latin typeface="Tahoma"/>
                <a:cs typeface="Tahoma"/>
              </a:rPr>
              <a:t>S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86">
                <a:latin typeface="Tahoma"/>
                <a:cs typeface="Tahoma"/>
              </a:rPr>
              <a:t> 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75">
                <a:latin typeface="Tahoma"/>
                <a:cs typeface="Tahoma"/>
              </a:rPr>
              <a:t>V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L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0">
                <a:latin typeface="Tahoma"/>
                <a:cs typeface="Tahoma"/>
              </a:rPr>
              <a:t>S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73">
                <a:latin typeface="Tahoma"/>
                <a:cs typeface="Tahoma"/>
              </a:rPr>
              <a:t>D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68">
                <a:latin typeface="Tahoma"/>
                <a:cs typeface="Tahoma"/>
              </a:rPr>
              <a:t>X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73">
                <a:latin typeface="Tahoma"/>
                <a:cs typeface="Tahoma"/>
              </a:rPr>
              <a:t>D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60">
                <a:latin typeface="Tahoma"/>
                <a:cs typeface="Tahoma"/>
              </a:rPr>
              <a:t>S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88">
                <a:latin typeface="Tahoma"/>
                <a:cs typeface="Tahoma"/>
              </a:rPr>
              <a:t> </a:t>
            </a:r>
            <a:r>
              <a:rPr dirty="0" smtClean="0" sz="1000" spc="92">
                <a:latin typeface="Tahoma"/>
                <a:cs typeface="Tahoma"/>
              </a:rPr>
              <a:t>N</a:t>
            </a:r>
            <a:r>
              <a:rPr dirty="0" smtClean="0" sz="1000" spc="81">
                <a:latin typeface="Tahoma"/>
                <a:cs typeface="Tahoma"/>
              </a:rPr>
              <a:t>A</a:t>
            </a:r>
            <a:r>
              <a:rPr dirty="0" smtClean="0" sz="1000" spc="72">
                <a:latin typeface="Tahoma"/>
                <a:cs typeface="Tahoma"/>
              </a:rPr>
              <a:t>(</a:t>
            </a:r>
            <a:r>
              <a:rPr dirty="0" smtClean="0" sz="1000" spc="76">
                <a:latin typeface="Tahoma"/>
                <a:cs typeface="Tahoma"/>
              </a:rPr>
              <a:t>S</a:t>
            </a:r>
            <a:r>
              <a:rPr dirty="0" smtClean="0" sz="1000" spc="67">
                <a:latin typeface="Tahoma"/>
                <a:cs typeface="Tahoma"/>
              </a:rPr>
              <a:t>)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82">
                <a:latin typeface="Tahoma"/>
                <a:cs typeface="Tahoma"/>
              </a:rPr>
              <a:t>P</a:t>
            </a:r>
            <a:r>
              <a:rPr dirty="0" smtClean="0" sz="1000" spc="97">
                <a:latin typeface="Tahoma"/>
                <a:cs typeface="Tahoma"/>
              </a:rPr>
              <a:t>O</a:t>
            </a:r>
            <a:r>
              <a:rPr dirty="0" smtClean="0" sz="1000" spc="80">
                <a:latin typeface="Tahoma"/>
                <a:cs typeface="Tahoma"/>
              </a:rPr>
              <a:t>R</a:t>
            </a:r>
            <a:r>
              <a:rPr dirty="0" smtClean="0" sz="1000" spc="86">
                <a:latin typeface="Tahoma"/>
                <a:cs typeface="Tahoma"/>
              </a:rPr>
              <a:t>T</a:t>
            </a:r>
            <a:r>
              <a:rPr dirty="0" smtClean="0" sz="1000" spc="88">
                <a:latin typeface="Tahoma"/>
                <a:cs typeface="Tahoma"/>
              </a:rPr>
              <a:t>A</a:t>
            </a:r>
            <a:r>
              <a:rPr dirty="0" smtClean="0" sz="1000" spc="80">
                <a:latin typeface="Tahoma"/>
                <a:cs typeface="Tahoma"/>
              </a:rPr>
              <a:t>R</a:t>
            </a:r>
            <a:r>
              <a:rPr dirty="0" smtClean="0" sz="1000" spc="51">
                <a:latin typeface="Tahoma"/>
                <a:cs typeface="Tahoma"/>
              </a:rPr>
              <a:t>I</a:t>
            </a:r>
            <a:r>
              <a:rPr dirty="0" smtClean="0" sz="1000" spc="88">
                <a:latin typeface="Tahoma"/>
                <a:cs typeface="Tahoma"/>
              </a:rPr>
              <a:t>A</a:t>
            </a:r>
            <a:r>
              <a:rPr dirty="0" smtClean="0" sz="1000" spc="58">
                <a:latin typeface="Tahoma"/>
                <a:cs typeface="Tahoma"/>
              </a:rPr>
              <a:t>(</a:t>
            </a:r>
            <a:r>
              <a:rPr dirty="0" smtClean="0" sz="1000" spc="82">
                <a:latin typeface="Tahoma"/>
                <a:cs typeface="Tahoma"/>
              </a:rPr>
              <a:t>S</a:t>
            </a:r>
            <a:r>
              <a:rPr dirty="0" smtClean="0" sz="1000" spc="52">
                <a:latin typeface="Tahoma"/>
                <a:cs typeface="Tahoma"/>
              </a:rPr>
              <a:t>)</a:t>
            </a:r>
            <a:r>
              <a:rPr dirty="0" smtClean="0" sz="1000" spc="-1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42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92">
                <a:latin typeface="Tahoma"/>
                <a:cs typeface="Tahoma"/>
              </a:rPr>
              <a:t>N</a:t>
            </a:r>
            <a:r>
              <a:rPr dirty="0" smtClean="0" sz="1000" spc="37">
                <a:latin typeface="Tahoma"/>
                <a:cs typeface="Tahoma"/>
              </a:rPr>
              <a:t>T</a:t>
            </a:r>
            <a:r>
              <a:rPr dirty="0" smtClean="0" sz="1000" spc="103">
                <a:latin typeface="Tahoma"/>
                <a:cs typeface="Tahoma"/>
              </a:rPr>
              <a:t>I</a:t>
            </a:r>
            <a:r>
              <a:rPr dirty="0" smtClean="0" sz="1000" spc="88">
                <a:latin typeface="Tahoma"/>
                <a:cs typeface="Tahoma"/>
              </a:rPr>
              <a:t>D</a:t>
            </a:r>
            <a:r>
              <a:rPr dirty="0" smtClean="0" sz="1000" spc="81">
                <a:latin typeface="Tahoma"/>
                <a:cs typeface="Tahoma"/>
              </a:rPr>
              <a:t>A</a:t>
            </a:r>
            <a:r>
              <a:rPr dirty="0" smtClean="0" sz="1000" spc="73">
                <a:latin typeface="Tahoma"/>
                <a:cs typeface="Tahoma"/>
              </a:rPr>
              <a:t>D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6629" y="7723421"/>
            <a:ext cx="6165289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2">
              <a:lnSpc>
                <a:spcPts val="1130"/>
              </a:lnSpc>
            </a:pPr>
            <a:r>
              <a:rPr dirty="0" smtClean="0" sz="1000" spc="35">
                <a:latin typeface="Tahoma"/>
                <a:cs typeface="Tahoma"/>
              </a:rPr>
              <a:t>8</a:t>
            </a:r>
            <a:r>
              <a:rPr dirty="0" smtClean="0" sz="1000" spc="35">
                <a:latin typeface="Tahoma"/>
                <a:cs typeface="Tahoma"/>
              </a:rPr>
              <a:t>.</a:t>
            </a:r>
            <a:r>
              <a:rPr dirty="0" smtClean="0" sz="1000" spc="35">
                <a:latin typeface="Tahoma"/>
                <a:cs typeface="Tahoma"/>
              </a:rPr>
              <a:t>5</a:t>
            </a:r>
            <a:r>
              <a:rPr dirty="0" smtClean="0" sz="1000" spc="35">
                <a:latin typeface="Tahoma"/>
                <a:cs typeface="Tahoma"/>
              </a:rPr>
              <a:t>.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P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ra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p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i</a:t>
            </a:r>
            <a:r>
              <a:rPr dirty="0" smtClean="0" sz="1000" spc="35">
                <a:latin typeface="Tahoma"/>
                <a:cs typeface="Tahoma"/>
              </a:rPr>
              <a:t>c</a:t>
            </a:r>
            <a:r>
              <a:rPr dirty="0" smtClean="0" sz="1000" spc="35">
                <a:latin typeface="Tahoma"/>
                <a:cs typeface="Tahoma"/>
              </a:rPr>
              <a:t>ip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da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u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i</a:t>
            </a:r>
            <a:r>
              <a:rPr dirty="0" smtClean="0" sz="1000" spc="35">
                <a:latin typeface="Tahoma"/>
                <a:cs typeface="Tahoma"/>
              </a:rPr>
              <a:t>ã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p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ra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b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u</a:t>
            </a:r>
            <a:r>
              <a:rPr dirty="0" smtClean="0" sz="1000" spc="35">
                <a:latin typeface="Tahoma"/>
                <a:cs typeface="Tahoma"/>
              </a:rPr>
              <a:t>ra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dos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v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l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p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s,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P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D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M</a:t>
            </a:r>
            <a:r>
              <a:rPr dirty="0" smtClean="0" sz="1000" spc="35">
                <a:latin typeface="Tahoma"/>
                <a:cs typeface="Tahoma"/>
              </a:rPr>
              <a:t>P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  <a:p>
            <a:pPr marL="12708" marR="9250" indent="-8">
              <a:lnSpc>
                <a:spcPts val="1200"/>
              </a:lnSpc>
              <a:spcBef>
                <a:spcPts val="48"/>
              </a:spcBef>
            </a:pPr>
            <a:r>
              <a:rPr dirty="0" smtClean="0" sz="1000" spc="29">
                <a:latin typeface="Tahoma"/>
                <a:cs typeface="Tahoma"/>
              </a:rPr>
              <a:t>D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V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R</a:t>
            </a:r>
            <a:r>
              <a:rPr dirty="0" smtClean="0" sz="1000" spc="29">
                <a:latin typeface="Tahoma"/>
                <a:cs typeface="Tahoma"/>
              </a:rPr>
              <a:t>Ã</a:t>
            </a:r>
            <a:r>
              <a:rPr dirty="0" smtClean="0" sz="1000" spc="29">
                <a:latin typeface="Tahoma"/>
                <a:cs typeface="Tahoma"/>
              </a:rPr>
              <a:t>O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S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C</a:t>
            </a:r>
            <a:r>
              <a:rPr dirty="0" smtClean="0" sz="1000" spc="29">
                <a:latin typeface="Tahoma"/>
                <a:cs typeface="Tahoma"/>
              </a:rPr>
              <a:t>R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D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N</a:t>
            </a:r>
            <a:r>
              <a:rPr dirty="0" smtClean="0" sz="1000" spc="29">
                <a:latin typeface="Tahoma"/>
                <a:cs typeface="Tahoma"/>
              </a:rPr>
              <a:t>C</a:t>
            </a:r>
            <a:r>
              <a:rPr dirty="0" smtClean="0" sz="1000" spc="29">
                <a:latin typeface="Tahoma"/>
                <a:cs typeface="Tahoma"/>
              </a:rPr>
              <a:t>I</a:t>
            </a:r>
            <a:r>
              <a:rPr dirty="0" smtClean="0" sz="1000" spc="29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R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C</a:t>
            </a:r>
            <a:r>
              <a:rPr dirty="0" smtClean="0" sz="1000" spc="29">
                <a:latin typeface="Tahoma"/>
                <a:cs typeface="Tahoma"/>
              </a:rPr>
              <a:t>O</a:t>
            </a:r>
            <a:r>
              <a:rPr dirty="0" smtClean="0" sz="1000" spc="29">
                <a:latin typeface="Tahoma"/>
                <a:cs typeface="Tahoma"/>
              </a:rPr>
              <a:t>M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T</a:t>
            </a:r>
            <a:r>
              <a:rPr dirty="0" smtClean="0" sz="1000" spc="29">
                <a:latin typeface="Tahoma"/>
                <a:cs typeface="Tahoma"/>
              </a:rPr>
              <a:t>É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20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M</a:t>
            </a:r>
            <a:r>
              <a:rPr dirty="0" smtClean="0" sz="1000" spc="29">
                <a:latin typeface="Tahoma"/>
                <a:cs typeface="Tahoma"/>
              </a:rPr>
              <a:t>I</a:t>
            </a:r>
            <a:r>
              <a:rPr dirty="0" smtClean="0" sz="1000" spc="29">
                <a:latin typeface="Tahoma"/>
                <a:cs typeface="Tahoma"/>
              </a:rPr>
              <a:t>N</a:t>
            </a:r>
            <a:r>
              <a:rPr dirty="0" smtClean="0" sz="1000" spc="29">
                <a:latin typeface="Tahoma"/>
                <a:cs typeface="Tahoma"/>
              </a:rPr>
              <a:t>U</a:t>
            </a:r>
            <a:r>
              <a:rPr dirty="0" smtClean="0" sz="1000" spc="29">
                <a:latin typeface="Tahoma"/>
                <a:cs typeface="Tahoma"/>
              </a:rPr>
              <a:t>T</a:t>
            </a:r>
            <a:r>
              <a:rPr dirty="0" smtClean="0" sz="1000" spc="29">
                <a:latin typeface="Tahoma"/>
                <a:cs typeface="Tahoma"/>
              </a:rPr>
              <a:t>O</a:t>
            </a:r>
            <a:r>
              <a:rPr dirty="0" smtClean="0" sz="1000" spc="29">
                <a:latin typeface="Tahoma"/>
                <a:cs typeface="Tahoma"/>
              </a:rPr>
              <a:t>S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D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N</a:t>
            </a:r>
            <a:r>
              <a:rPr dirty="0" smtClean="0" sz="1000" spc="29">
                <a:latin typeface="Tahoma"/>
                <a:cs typeface="Tahoma"/>
              </a:rPr>
              <a:t>T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C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D</a:t>
            </a:r>
            <a:r>
              <a:rPr dirty="0" smtClean="0" sz="1000" spc="29">
                <a:latin typeface="Tahoma"/>
                <a:cs typeface="Tahoma"/>
              </a:rPr>
              <a:t>Ê</a:t>
            </a:r>
            <a:r>
              <a:rPr dirty="0" smtClean="0" sz="1000" spc="29">
                <a:latin typeface="Tahoma"/>
                <a:cs typeface="Tahoma"/>
              </a:rPr>
              <a:t>N</a:t>
            </a:r>
            <a:r>
              <a:rPr dirty="0" smtClean="0" sz="1000" spc="29">
                <a:latin typeface="Tahoma"/>
                <a:cs typeface="Tahoma"/>
              </a:rPr>
              <a:t>C</a:t>
            </a:r>
            <a:r>
              <a:rPr dirty="0" smtClean="0" sz="1000" spc="29">
                <a:latin typeface="Tahoma"/>
                <a:cs typeface="Tahoma"/>
              </a:rPr>
              <a:t>I</a:t>
            </a:r>
            <a:r>
              <a:rPr dirty="0" smtClean="0" sz="1000" spc="29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,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n</a:t>
            </a:r>
            <a:r>
              <a:rPr dirty="0" smtClean="0" sz="1000" spc="29">
                <a:latin typeface="Tahoma"/>
                <a:cs typeface="Tahoma"/>
              </a:rPr>
              <a:t>o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di</a:t>
            </a:r>
            <a:r>
              <a:rPr dirty="0" smtClean="0" sz="1000" spc="29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,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lo</a:t>
            </a:r>
            <a:r>
              <a:rPr dirty="0" smtClean="0" sz="1000" spc="29">
                <a:latin typeface="Tahoma"/>
                <a:cs typeface="Tahoma"/>
              </a:rPr>
              <a:t>c</a:t>
            </a:r>
            <a:r>
              <a:rPr dirty="0" smtClean="0" sz="1000" spc="29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l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h</a:t>
            </a:r>
            <a:r>
              <a:rPr dirty="0" smtClean="0" sz="1000" spc="29">
                <a:latin typeface="Tahoma"/>
                <a:cs typeface="Tahoma"/>
              </a:rPr>
              <a:t>or</a:t>
            </a:r>
            <a:r>
              <a:rPr dirty="0" smtClean="0" sz="1000" spc="29">
                <a:latin typeface="Tahoma"/>
                <a:cs typeface="Tahoma"/>
              </a:rPr>
              <a:t>á</a:t>
            </a:r>
            <a:r>
              <a:rPr dirty="0" smtClean="0" sz="1000" spc="29">
                <a:latin typeface="Tahoma"/>
                <a:cs typeface="Tahoma"/>
              </a:rPr>
              <a:t>rio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p</a:t>
            </a:r>
            <a:r>
              <a:rPr dirty="0" smtClean="0" sz="1000" spc="29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ra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b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r</a:t>
            </a:r>
            <a:r>
              <a:rPr dirty="0" smtClean="0" sz="1000" spc="29">
                <a:latin typeface="Tahoma"/>
                <a:cs typeface="Tahoma"/>
              </a:rPr>
              <a:t>t</a:t>
            </a:r>
            <a:r>
              <a:rPr dirty="0" smtClean="0" sz="1000" spc="29">
                <a:latin typeface="Tahoma"/>
                <a:cs typeface="Tahoma"/>
              </a:rPr>
              <a:t>u</a:t>
            </a:r>
            <a:r>
              <a:rPr dirty="0" smtClean="0" sz="1000" spc="29">
                <a:latin typeface="Tahoma"/>
                <a:cs typeface="Tahoma"/>
              </a:rPr>
              <a:t>ra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de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n</a:t>
            </a:r>
            <a:r>
              <a:rPr dirty="0" smtClean="0" sz="1000" spc="29">
                <a:latin typeface="Tahoma"/>
                <a:cs typeface="Tahoma"/>
              </a:rPr>
              <a:t>v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lop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s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da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d</a:t>
            </a:r>
            <a:r>
              <a:rPr dirty="0" smtClean="0" sz="1000" spc="29">
                <a:latin typeface="Tahoma"/>
                <a:cs typeface="Tahoma"/>
              </a:rPr>
              <a:t>o</a:t>
            </a:r>
            <a:r>
              <a:rPr dirty="0" smtClean="0" sz="1000" spc="29">
                <a:latin typeface="Tahoma"/>
                <a:cs typeface="Tahoma"/>
              </a:rPr>
              <a:t>c</a:t>
            </a:r>
            <a:r>
              <a:rPr dirty="0" smtClean="0" sz="1000" spc="29">
                <a:latin typeface="Tahoma"/>
                <a:cs typeface="Tahoma"/>
              </a:rPr>
              <a:t>u</a:t>
            </a:r>
            <a:r>
              <a:rPr dirty="0" smtClean="0" sz="1000" spc="29">
                <a:latin typeface="Tahoma"/>
                <a:cs typeface="Tahoma"/>
              </a:rPr>
              <a:t>m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n</a:t>
            </a:r>
            <a:r>
              <a:rPr dirty="0" smtClean="0" sz="1000" spc="29">
                <a:latin typeface="Tahoma"/>
                <a:cs typeface="Tahoma"/>
              </a:rPr>
              <a:t>t</a:t>
            </a:r>
            <a:r>
              <a:rPr dirty="0" smtClean="0" sz="1000" spc="29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ç</a:t>
            </a:r>
            <a:r>
              <a:rPr dirty="0" smtClean="0" sz="1000" spc="29">
                <a:latin typeface="Tahoma"/>
                <a:cs typeface="Tahoma"/>
              </a:rPr>
              <a:t>ã</a:t>
            </a:r>
            <a:r>
              <a:rPr dirty="0" smtClean="0" sz="1000" spc="29">
                <a:latin typeface="Tahoma"/>
                <a:cs typeface="Tahoma"/>
              </a:rPr>
              <a:t>o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do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o</a:t>
            </a:r>
            <a:r>
              <a:rPr dirty="0" smtClean="0" sz="1000" spc="29">
                <a:latin typeface="Tahoma"/>
                <a:cs typeface="Tahoma"/>
              </a:rPr>
              <a:t>r</a:t>
            </a:r>
            <a:r>
              <a:rPr dirty="0" smtClean="0" sz="1000" spc="29">
                <a:latin typeface="Tahoma"/>
                <a:cs typeface="Tahoma"/>
              </a:rPr>
              <a:t>ç</a:t>
            </a:r>
            <a:r>
              <a:rPr dirty="0" smtClean="0" sz="1000" spc="29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m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n</a:t>
            </a:r>
            <a:r>
              <a:rPr dirty="0" smtClean="0" sz="1000" spc="29">
                <a:latin typeface="Tahoma"/>
                <a:cs typeface="Tahoma"/>
              </a:rPr>
              <a:t>to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6642" y="8337593"/>
            <a:ext cx="1998806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9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168">
                <a:latin typeface="Tahoma"/>
                <a:cs typeface="Tahoma"/>
              </a:rPr>
              <a:t> 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78">
                <a:latin typeface="Tahoma"/>
                <a:cs typeface="Tahoma"/>
              </a:rPr>
              <a:t>G</a:t>
            </a:r>
            <a:r>
              <a:rPr dirty="0" smtClean="0" sz="1000" spc="64">
                <a:latin typeface="Tahoma"/>
                <a:cs typeface="Tahoma"/>
              </a:rPr>
              <a:t>A</a:t>
            </a:r>
            <a:r>
              <a:rPr dirty="0" smtClean="0" sz="1000" spc="-1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198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92">
                <a:latin typeface="Tahoma"/>
                <a:cs typeface="Tahoma"/>
              </a:rPr>
              <a:t>N</a:t>
            </a:r>
            <a:r>
              <a:rPr dirty="0" smtClean="0" sz="1000" spc="70">
                <a:latin typeface="Tahoma"/>
                <a:cs typeface="Tahoma"/>
              </a:rPr>
              <a:t>V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73">
                <a:latin typeface="Tahoma"/>
                <a:cs typeface="Tahoma"/>
              </a:rPr>
              <a:t>L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118">
                <a:latin typeface="Tahoma"/>
                <a:cs typeface="Tahoma"/>
              </a:rPr>
              <a:t>P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06642" y="8643916"/>
            <a:ext cx="6162959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1">
                <a:latin typeface="Tahoma"/>
                <a:cs typeface="Tahoma"/>
              </a:rPr>
              <a:t>9</a:t>
            </a:r>
            <a:r>
              <a:rPr dirty="0" smtClean="0" sz="1000" spc="61">
                <a:latin typeface="Tahoma"/>
                <a:cs typeface="Tahoma"/>
              </a:rPr>
              <a:t>.</a:t>
            </a:r>
            <a:r>
              <a:rPr dirty="0" smtClean="0" sz="1000" spc="61">
                <a:latin typeface="Tahoma"/>
                <a:cs typeface="Tahoma"/>
              </a:rPr>
              <a:t>1</a:t>
            </a:r>
            <a:r>
              <a:rPr dirty="0" smtClean="0" sz="1000" spc="61">
                <a:latin typeface="Tahoma"/>
                <a:cs typeface="Tahoma"/>
              </a:rPr>
              <a:t>.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P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P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S</a:t>
            </a:r>
            <a:r>
              <a:rPr dirty="0" smtClean="0" sz="1000" spc="61">
                <a:latin typeface="Tahoma"/>
                <a:cs typeface="Tahoma"/>
              </a:rPr>
              <a:t>T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C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M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1">
                <a:latin typeface="Tahoma"/>
                <a:cs typeface="Tahoma"/>
              </a:rPr>
              <a:t>C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L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os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D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C</a:t>
            </a:r>
            <a:r>
              <a:rPr dirty="0" smtClean="0" sz="1000" spc="61">
                <a:latin typeface="Tahoma"/>
                <a:cs typeface="Tahoma"/>
              </a:rPr>
              <a:t>U</a:t>
            </a:r>
            <a:r>
              <a:rPr dirty="0" smtClean="0" sz="1000" spc="61">
                <a:latin typeface="Tahoma"/>
                <a:cs typeface="Tahoma"/>
              </a:rPr>
              <a:t>M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N</a:t>
            </a:r>
            <a:r>
              <a:rPr dirty="0" smtClean="0" sz="1000" spc="61">
                <a:latin typeface="Tahoma"/>
                <a:cs typeface="Tahoma"/>
              </a:rPr>
              <a:t>T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S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D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H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B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L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T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Ç</a:t>
            </a:r>
            <a:r>
              <a:rPr dirty="0" smtClean="0" sz="1000" spc="61">
                <a:latin typeface="Tahoma"/>
                <a:cs typeface="Tahoma"/>
              </a:rPr>
              <a:t>Ã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d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v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m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s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n</a:t>
            </a:r>
            <a:r>
              <a:rPr dirty="0" smtClean="0" sz="1000" spc="61">
                <a:latin typeface="Tahoma"/>
                <a:cs typeface="Tahoma"/>
              </a:rPr>
              <a:t>t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g</a:t>
            </a:r>
            <a:r>
              <a:rPr dirty="0" smtClean="0" sz="1000" spc="61">
                <a:latin typeface="Tahoma"/>
                <a:cs typeface="Tahoma"/>
              </a:rPr>
              <a:t>u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s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m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2</a:t>
            </a:r>
            <a:endParaRPr sz="1000">
              <a:latin typeface="Tahoma"/>
              <a:cs typeface="Tahoma"/>
            </a:endParaRPr>
          </a:p>
          <a:p>
            <a:pPr marL="12711" marR="18973">
              <a:lnSpc>
                <a:spcPts val="1200"/>
              </a:lnSpc>
              <a:spcBef>
                <a:spcPts val="3"/>
              </a:spcBef>
            </a:pPr>
            <a:r>
              <a:rPr dirty="0" smtClean="0" sz="1000" spc="19">
                <a:latin typeface="Tahoma"/>
                <a:cs typeface="Tahoma"/>
              </a:rPr>
              <a:t>(</a:t>
            </a:r>
            <a:r>
              <a:rPr dirty="0" smtClean="0" sz="1000" spc="19">
                <a:latin typeface="Tahoma"/>
                <a:cs typeface="Tahoma"/>
              </a:rPr>
              <a:t>D</a:t>
            </a:r>
            <a:r>
              <a:rPr dirty="0" smtClean="0" sz="1000" spc="19">
                <a:latin typeface="Tahoma"/>
                <a:cs typeface="Tahoma"/>
              </a:rPr>
              <a:t>O</a:t>
            </a:r>
            <a:r>
              <a:rPr dirty="0" smtClean="0" sz="1000" spc="19">
                <a:latin typeface="Tahoma"/>
                <a:cs typeface="Tahoma"/>
              </a:rPr>
              <a:t>I</a:t>
            </a:r>
            <a:r>
              <a:rPr dirty="0" smtClean="0" sz="1000" spc="19">
                <a:latin typeface="Tahoma"/>
                <a:cs typeface="Tahoma"/>
              </a:rPr>
              <a:t>S</a:t>
            </a:r>
            <a:r>
              <a:rPr dirty="0" smtClean="0" sz="1000" spc="19">
                <a:latin typeface="Tahoma"/>
                <a:cs typeface="Tahoma"/>
              </a:rPr>
              <a:t>)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E</a:t>
            </a:r>
            <a:r>
              <a:rPr dirty="0" smtClean="0" sz="1000" spc="19">
                <a:latin typeface="Tahoma"/>
                <a:cs typeface="Tahoma"/>
              </a:rPr>
              <a:t>N</a:t>
            </a:r>
            <a:r>
              <a:rPr dirty="0" smtClean="0" sz="1000" spc="19">
                <a:latin typeface="Tahoma"/>
                <a:cs typeface="Tahoma"/>
              </a:rPr>
              <a:t>V</a:t>
            </a:r>
            <a:r>
              <a:rPr dirty="0" smtClean="0" sz="1000" spc="19">
                <a:latin typeface="Tahoma"/>
                <a:cs typeface="Tahoma"/>
              </a:rPr>
              <a:t>E</a:t>
            </a:r>
            <a:r>
              <a:rPr dirty="0" smtClean="0" sz="1000" spc="19">
                <a:latin typeface="Tahoma"/>
                <a:cs typeface="Tahoma"/>
              </a:rPr>
              <a:t>L</a:t>
            </a:r>
            <a:r>
              <a:rPr dirty="0" smtClean="0" sz="1000" spc="19">
                <a:latin typeface="Tahoma"/>
                <a:cs typeface="Tahoma"/>
              </a:rPr>
              <a:t>O</a:t>
            </a:r>
            <a:r>
              <a:rPr dirty="0" smtClean="0" sz="1000" spc="19">
                <a:latin typeface="Tahoma"/>
                <a:cs typeface="Tahoma"/>
              </a:rPr>
              <a:t>P</a:t>
            </a:r>
            <a:r>
              <a:rPr dirty="0" smtClean="0" sz="1000" spc="19">
                <a:latin typeface="Tahoma"/>
                <a:cs typeface="Tahoma"/>
              </a:rPr>
              <a:t>E</a:t>
            </a:r>
            <a:r>
              <a:rPr dirty="0" smtClean="0" sz="1000" spc="19">
                <a:latin typeface="Tahoma"/>
                <a:cs typeface="Tahoma"/>
              </a:rPr>
              <a:t>S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D</a:t>
            </a:r>
            <a:r>
              <a:rPr dirty="0" smtClean="0" sz="1000" spc="19">
                <a:latin typeface="Tahoma"/>
                <a:cs typeface="Tahoma"/>
              </a:rPr>
              <a:t>I</a:t>
            </a:r>
            <a:r>
              <a:rPr dirty="0" smtClean="0" sz="1000" spc="19">
                <a:latin typeface="Tahoma"/>
                <a:cs typeface="Tahoma"/>
              </a:rPr>
              <a:t>S</a:t>
            </a:r>
            <a:r>
              <a:rPr dirty="0" smtClean="0" sz="1000" spc="19">
                <a:latin typeface="Tahoma"/>
                <a:cs typeface="Tahoma"/>
              </a:rPr>
              <a:t>T</a:t>
            </a:r>
            <a:r>
              <a:rPr dirty="0" smtClean="0" sz="1000" spc="19">
                <a:latin typeface="Tahoma"/>
                <a:cs typeface="Tahoma"/>
              </a:rPr>
              <a:t>I</a:t>
            </a:r>
            <a:r>
              <a:rPr dirty="0" smtClean="0" sz="1000" spc="19">
                <a:latin typeface="Tahoma"/>
                <a:cs typeface="Tahoma"/>
              </a:rPr>
              <a:t>N</a:t>
            </a:r>
            <a:r>
              <a:rPr dirty="0" smtClean="0" sz="1000" spc="19">
                <a:latin typeface="Tahoma"/>
                <a:cs typeface="Tahoma"/>
              </a:rPr>
              <a:t>T</a:t>
            </a:r>
            <a:r>
              <a:rPr dirty="0" smtClean="0" sz="1000" spc="19">
                <a:latin typeface="Tahoma"/>
                <a:cs typeface="Tahoma"/>
              </a:rPr>
              <a:t>O</a:t>
            </a:r>
            <a:r>
              <a:rPr dirty="0" smtClean="0" sz="1000" spc="19">
                <a:latin typeface="Tahoma"/>
                <a:cs typeface="Tahoma"/>
              </a:rPr>
              <a:t>S</a:t>
            </a:r>
            <a:r>
              <a:rPr dirty="0" smtClean="0" sz="1000" spc="19">
                <a:latin typeface="Tahoma"/>
                <a:cs typeface="Tahoma"/>
              </a:rPr>
              <a:t>,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m</a:t>
            </a:r>
            <a:r>
              <a:rPr dirty="0" smtClean="0" sz="1000" spc="19">
                <a:latin typeface="Tahoma"/>
                <a:cs typeface="Tahoma"/>
              </a:rPr>
              <a:t>bos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l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c</a:t>
            </a:r>
            <a:r>
              <a:rPr dirty="0" smtClean="0" sz="1000" spc="19">
                <a:latin typeface="Tahoma"/>
                <a:cs typeface="Tahoma"/>
              </a:rPr>
              <a:t>r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d</a:t>
            </a:r>
            <a:r>
              <a:rPr dirty="0" smtClean="0" sz="1000" spc="19">
                <a:latin typeface="Tahoma"/>
                <a:cs typeface="Tahoma"/>
              </a:rPr>
              <a:t>o</a:t>
            </a:r>
            <a:r>
              <a:rPr dirty="0" smtClean="0" sz="1000" spc="19">
                <a:latin typeface="Tahoma"/>
                <a:cs typeface="Tahoma"/>
              </a:rPr>
              <a:t>s,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t</a:t>
            </a:r>
            <a:r>
              <a:rPr dirty="0" smtClean="0" sz="1000" spc="19">
                <a:latin typeface="Tahoma"/>
                <a:cs typeface="Tahoma"/>
              </a:rPr>
              <a:t>é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2</a:t>
            </a:r>
            <a:r>
              <a:rPr dirty="0" smtClean="0" sz="1000" spc="19">
                <a:latin typeface="Tahoma"/>
                <a:cs typeface="Tahoma"/>
              </a:rPr>
              <a:t>(</a:t>
            </a:r>
            <a:r>
              <a:rPr dirty="0" smtClean="0" sz="1000" spc="19">
                <a:latin typeface="Tahoma"/>
                <a:cs typeface="Tahoma"/>
              </a:rPr>
              <a:t>d</a:t>
            </a:r>
            <a:r>
              <a:rPr dirty="0" smtClean="0" sz="1000" spc="19">
                <a:latin typeface="Tahoma"/>
                <a:cs typeface="Tahoma"/>
              </a:rPr>
              <a:t>u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s)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h</a:t>
            </a:r>
            <a:r>
              <a:rPr dirty="0" smtClean="0" sz="1000" spc="19">
                <a:latin typeface="Tahoma"/>
                <a:cs typeface="Tahoma"/>
              </a:rPr>
              <a:t>or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s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do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i</a:t>
            </a:r>
            <a:r>
              <a:rPr dirty="0" smtClean="0" sz="1000" spc="19">
                <a:latin typeface="Tahoma"/>
                <a:cs typeface="Tahoma"/>
              </a:rPr>
              <a:t>n</a:t>
            </a:r>
            <a:r>
              <a:rPr dirty="0" smtClean="0" sz="1000" spc="19">
                <a:latin typeface="Tahoma"/>
                <a:cs typeface="Tahoma"/>
              </a:rPr>
              <a:t>í</a:t>
            </a:r>
            <a:r>
              <a:rPr dirty="0" smtClean="0" sz="1000" spc="19">
                <a:latin typeface="Tahoma"/>
                <a:cs typeface="Tahoma"/>
              </a:rPr>
              <a:t>c</a:t>
            </a:r>
            <a:r>
              <a:rPr dirty="0" smtClean="0" sz="1000" spc="19">
                <a:latin typeface="Tahoma"/>
                <a:cs typeface="Tahoma"/>
              </a:rPr>
              <a:t>io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do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c</a:t>
            </a:r>
            <a:r>
              <a:rPr dirty="0" smtClean="0" sz="1000" spc="19">
                <a:latin typeface="Tahoma"/>
                <a:cs typeface="Tahoma"/>
              </a:rPr>
              <a:t>e</a:t>
            </a:r>
            <a:r>
              <a:rPr dirty="0" smtClean="0" sz="1000" spc="19">
                <a:latin typeface="Tahoma"/>
                <a:cs typeface="Tahoma"/>
              </a:rPr>
              <a:t>r</a:t>
            </a:r>
            <a:r>
              <a:rPr dirty="0" smtClean="0" sz="1000" spc="19">
                <a:latin typeface="Tahoma"/>
                <a:cs typeface="Tahoma"/>
              </a:rPr>
              <a:t>t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m</a:t>
            </a:r>
            <a:r>
              <a:rPr dirty="0" smtClean="0" sz="1000" spc="19">
                <a:latin typeface="Tahoma"/>
                <a:cs typeface="Tahoma"/>
              </a:rPr>
              <a:t>e</a:t>
            </a:r>
            <a:r>
              <a:rPr dirty="0" smtClean="0" sz="1000" spc="19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06655" y="9102640"/>
            <a:ext cx="3077850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">
                <a:latin typeface="Tahoma"/>
                <a:cs typeface="Tahoma"/>
              </a:rPr>
              <a:t>9</a:t>
            </a:r>
            <a:r>
              <a:rPr dirty="0" smtClean="0" sz="1000" spc="2">
                <a:latin typeface="Tahoma"/>
                <a:cs typeface="Tahoma"/>
              </a:rPr>
              <a:t>.</a:t>
            </a:r>
            <a:r>
              <a:rPr dirty="0" smtClean="0" sz="1000" spc="2">
                <a:latin typeface="Tahoma"/>
                <a:cs typeface="Tahoma"/>
              </a:rPr>
              <a:t>2</a:t>
            </a:r>
            <a:r>
              <a:rPr dirty="0" smtClean="0" sz="1000" spc="2">
                <a:latin typeface="Tahoma"/>
                <a:cs typeface="Tahoma"/>
              </a:rPr>
              <a:t>.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v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lop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d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v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m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g</a:t>
            </a:r>
            <a:r>
              <a:rPr dirty="0" smtClean="0" sz="1000" spc="2">
                <a:latin typeface="Tahoma"/>
                <a:cs typeface="Tahoma"/>
              </a:rPr>
              <a:t>u</a:t>
            </a:r>
            <a:r>
              <a:rPr dirty="0" smtClean="0" sz="1000" spc="2">
                <a:latin typeface="Tahoma"/>
                <a:cs typeface="Tahoma"/>
              </a:rPr>
              <a:t>i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id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i</a:t>
            </a:r>
            <a:r>
              <a:rPr dirty="0" smtClean="0" sz="1000" spc="2">
                <a:latin typeface="Tahoma"/>
                <a:cs typeface="Tahoma"/>
              </a:rPr>
              <a:t>f</a:t>
            </a:r>
            <a:r>
              <a:rPr dirty="0" smtClean="0" sz="1000" spc="2">
                <a:latin typeface="Tahoma"/>
                <a:cs typeface="Tahoma"/>
              </a:rPr>
              <a:t>i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ç</a:t>
            </a:r>
            <a:r>
              <a:rPr dirty="0" smtClean="0" sz="1000" spc="2">
                <a:latin typeface="Tahoma"/>
                <a:cs typeface="Tahoma"/>
              </a:rPr>
              <a:t>ã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object 46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432553" y="1586466"/>
            <a:ext cx="4693920" cy="0"/>
          </a:xfrm>
          <a:custGeom>
            <a:avLst/>
            <a:gdLst/>
            <a:ahLst/>
            <a:cxnLst/>
            <a:rect l="l" t="t" r="r" b="b"/>
            <a:pathLst>
              <a:path w="4693920" h="0">
                <a:moveTo>
                  <a:pt x="0" y="0"/>
                </a:moveTo>
                <a:lnTo>
                  <a:pt x="469392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429502" y="1583421"/>
            <a:ext cx="0" cy="2058918"/>
          </a:xfrm>
          <a:custGeom>
            <a:avLst/>
            <a:gdLst/>
            <a:ahLst/>
            <a:cxnLst/>
            <a:rect l="l" t="t" r="r" b="b"/>
            <a:pathLst>
              <a:path w="0" h="2058918">
                <a:moveTo>
                  <a:pt x="0" y="0"/>
                </a:moveTo>
                <a:lnTo>
                  <a:pt x="0" y="2058918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432553" y="3639294"/>
            <a:ext cx="4693920" cy="0"/>
          </a:xfrm>
          <a:custGeom>
            <a:avLst/>
            <a:gdLst/>
            <a:ahLst/>
            <a:cxnLst/>
            <a:rect l="l" t="t" r="r" b="b"/>
            <a:pathLst>
              <a:path w="4693920" h="0">
                <a:moveTo>
                  <a:pt x="0" y="0"/>
                </a:moveTo>
                <a:lnTo>
                  <a:pt x="469392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6129525" y="1583421"/>
            <a:ext cx="0" cy="2058918"/>
          </a:xfrm>
          <a:custGeom>
            <a:avLst/>
            <a:gdLst/>
            <a:ahLst/>
            <a:cxnLst/>
            <a:rect l="l" t="t" r="r" b="b"/>
            <a:pathLst>
              <a:path w="0" h="2058918">
                <a:moveTo>
                  <a:pt x="0" y="0"/>
                </a:moveTo>
                <a:lnTo>
                  <a:pt x="0" y="2058918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1443221" y="3890754"/>
            <a:ext cx="4674108" cy="0"/>
          </a:xfrm>
          <a:custGeom>
            <a:avLst/>
            <a:gdLst/>
            <a:ahLst/>
            <a:cxnLst/>
            <a:rect l="l" t="t" r="r" b="b"/>
            <a:pathLst>
              <a:path w="4674108" h="0">
                <a:moveTo>
                  <a:pt x="0" y="0"/>
                </a:moveTo>
                <a:lnTo>
                  <a:pt x="4674108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1440170" y="3887709"/>
            <a:ext cx="0" cy="1997958"/>
          </a:xfrm>
          <a:custGeom>
            <a:avLst/>
            <a:gdLst/>
            <a:ahLst/>
            <a:cxnLst/>
            <a:rect l="l" t="t" r="r" b="b"/>
            <a:pathLst>
              <a:path w="0" h="1997958">
                <a:moveTo>
                  <a:pt x="0" y="0"/>
                </a:moveTo>
                <a:lnTo>
                  <a:pt x="0" y="1997958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443221" y="5882622"/>
            <a:ext cx="4674108" cy="0"/>
          </a:xfrm>
          <a:custGeom>
            <a:avLst/>
            <a:gdLst/>
            <a:ahLst/>
            <a:cxnLst/>
            <a:rect l="l" t="t" r="r" b="b"/>
            <a:pathLst>
              <a:path w="4674108" h="0">
                <a:moveTo>
                  <a:pt x="0" y="0"/>
                </a:moveTo>
                <a:lnTo>
                  <a:pt x="4674108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6120381" y="3887709"/>
            <a:ext cx="0" cy="1997958"/>
          </a:xfrm>
          <a:custGeom>
            <a:avLst/>
            <a:gdLst/>
            <a:ahLst/>
            <a:cxnLst/>
            <a:rect l="l" t="t" r="r" b="b"/>
            <a:pathLst>
              <a:path w="0" h="1997958">
                <a:moveTo>
                  <a:pt x="0" y="0"/>
                </a:moveTo>
                <a:lnTo>
                  <a:pt x="0" y="1997958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06621" y="6200945"/>
            <a:ext cx="2580364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55">
                <a:latin typeface="Tahoma"/>
                <a:cs typeface="Tahoma"/>
              </a:rPr>
              <a:t>10</a:t>
            </a:r>
            <a:r>
              <a:rPr dirty="0" smtClean="0" sz="1000" spc="55">
                <a:latin typeface="Tahoma"/>
                <a:cs typeface="Tahoma"/>
              </a:rPr>
              <a:t>.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D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55">
                <a:latin typeface="Tahoma"/>
                <a:cs typeface="Tahoma"/>
              </a:rPr>
              <a:t>C</a:t>
            </a:r>
            <a:r>
              <a:rPr dirty="0" smtClean="0" sz="1000" spc="55">
                <a:latin typeface="Tahoma"/>
                <a:cs typeface="Tahoma"/>
              </a:rPr>
              <a:t>U</a:t>
            </a:r>
            <a:r>
              <a:rPr dirty="0" smtClean="0" sz="1000" spc="55">
                <a:latin typeface="Tahoma"/>
                <a:cs typeface="Tahoma"/>
              </a:rPr>
              <a:t>M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N</a:t>
            </a:r>
            <a:r>
              <a:rPr dirty="0" smtClean="0" sz="1000" spc="55">
                <a:latin typeface="Tahoma"/>
                <a:cs typeface="Tahoma"/>
              </a:rPr>
              <a:t>T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55">
                <a:latin typeface="Tahoma"/>
                <a:cs typeface="Tahoma"/>
              </a:rPr>
              <a:t>S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P</a:t>
            </a: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R</a:t>
            </a: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H</a:t>
            </a: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B</a:t>
            </a:r>
            <a:r>
              <a:rPr dirty="0" smtClean="0" sz="1000" spc="55">
                <a:latin typeface="Tahoma"/>
                <a:cs typeface="Tahoma"/>
              </a:rPr>
              <a:t>I</a:t>
            </a:r>
            <a:r>
              <a:rPr dirty="0" smtClean="0" sz="1000" spc="55">
                <a:latin typeface="Tahoma"/>
                <a:cs typeface="Tahoma"/>
              </a:rPr>
              <a:t>L</a:t>
            </a:r>
            <a:r>
              <a:rPr dirty="0" smtClean="0" sz="1000" spc="55">
                <a:latin typeface="Tahoma"/>
                <a:cs typeface="Tahoma"/>
              </a:rPr>
              <a:t>I</a:t>
            </a:r>
            <a:r>
              <a:rPr dirty="0" smtClean="0" sz="1000" spc="55">
                <a:latin typeface="Tahoma"/>
                <a:cs typeface="Tahoma"/>
              </a:rPr>
              <a:t>T</a:t>
            </a: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Ç</a:t>
            </a:r>
            <a:r>
              <a:rPr dirty="0" smtClean="0" sz="1000" spc="55">
                <a:latin typeface="Tahoma"/>
                <a:cs typeface="Tahoma"/>
              </a:rPr>
              <a:t>Ã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55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06620" y="6507269"/>
            <a:ext cx="6166294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">
                <a:latin typeface="Tahoma"/>
                <a:cs typeface="Tahoma"/>
              </a:rPr>
              <a:t>10</a:t>
            </a:r>
            <a:r>
              <a:rPr dirty="0" smtClean="0" sz="1000" spc="6">
                <a:latin typeface="Tahoma"/>
                <a:cs typeface="Tahoma"/>
              </a:rPr>
              <a:t>.</a:t>
            </a:r>
            <a:r>
              <a:rPr dirty="0" smtClean="0" sz="1000" spc="6">
                <a:latin typeface="Tahoma"/>
                <a:cs typeface="Tahoma"/>
              </a:rPr>
              <a:t>1</a:t>
            </a:r>
            <a:r>
              <a:rPr dirty="0" smtClean="0" sz="1000" spc="6">
                <a:latin typeface="Tahoma"/>
                <a:cs typeface="Tahoma"/>
              </a:rPr>
              <a:t>.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do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u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os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g</a:t>
            </a:r>
            <a:r>
              <a:rPr dirty="0" smtClean="0" sz="1000" spc="6">
                <a:latin typeface="Tahoma"/>
                <a:cs typeface="Tahoma"/>
              </a:rPr>
              <a:t>u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ã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x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dos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p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l</a:t>
            </a:r>
            <a:r>
              <a:rPr dirty="0" smtClean="0" sz="1000" spc="6">
                <a:latin typeface="Tahoma"/>
                <a:cs typeface="Tahoma"/>
              </a:rPr>
              <a:t>os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spo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á</a:t>
            </a:r>
            <a:r>
              <a:rPr dirty="0" smtClean="0" sz="1000" spc="6">
                <a:latin typeface="Tahoma"/>
                <a:cs typeface="Tahoma"/>
              </a:rPr>
              <a:t>v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is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pro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pra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pod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r</a:t>
            </a:r>
            <a:endParaRPr sz="1000">
              <a:latin typeface="Tahoma"/>
              <a:cs typeface="Tahoma"/>
            </a:endParaRPr>
          </a:p>
          <a:p>
            <a:pPr marL="12707" marR="18973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73327" y="6813593"/>
            <a:ext cx="162904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3068">
              <a:lnSpc>
                <a:spcPts val="1130"/>
              </a:lnSpc>
            </a:pP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ct val="100585"/>
              </a:lnSpc>
            </a:pPr>
            <a:r>
              <a:rPr dirty="0" smtClean="0" sz="1000">
                <a:latin typeface="Tahoma"/>
                <a:cs typeface="Tahoma"/>
              </a:rPr>
              <a:t>b)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201927" y="6813593"/>
            <a:ext cx="5660668" cy="766063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10293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ia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origi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ts val="1200"/>
              </a:lnSpc>
              <a:spcBef>
                <a:spcPts val="48"/>
              </a:spcBef>
            </a:pP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ópi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si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pl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s,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sde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q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pr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dos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orig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is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q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v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ã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f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dos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p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lo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or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p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k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zie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spor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be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do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q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“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f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re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om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orig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”</a:t>
            </a:r>
            <a:r>
              <a:rPr dirty="0" smtClean="0" sz="1000" spc="5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  <a:p>
            <a:pPr marL="12700" marR="10293">
              <a:lnSpc>
                <a:spcPts val="1180"/>
              </a:lnSpc>
            </a:pPr>
            <a:r>
              <a:rPr dirty="0" smtClean="0" sz="1000" spc="-1">
                <a:latin typeface="Tahoma"/>
                <a:cs typeface="Tahoma"/>
              </a:rPr>
              <a:t>por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sso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ópia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ório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1" marR="10293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por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bl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órg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sa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73328" y="7273841"/>
            <a:ext cx="162905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18973">
              <a:lnSpc>
                <a:spcPts val="1130"/>
              </a:lnSpc>
            </a:pP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ct val="100585"/>
              </a:lnSpc>
            </a:pPr>
            <a:r>
              <a:rPr dirty="0" smtClean="0" sz="1000">
                <a:latin typeface="Tahoma"/>
                <a:cs typeface="Tahoma"/>
              </a:rPr>
              <a:t>d)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06628" y="7734089"/>
            <a:ext cx="1871044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73">
                <a:latin typeface="Tahoma"/>
                <a:cs typeface="Tahoma"/>
              </a:rPr>
              <a:t>11</a:t>
            </a:r>
            <a:r>
              <a:rPr dirty="0" smtClean="0" sz="1000" spc="73">
                <a:latin typeface="Tahoma"/>
                <a:cs typeface="Tahoma"/>
              </a:rPr>
              <a:t>.</a:t>
            </a:r>
            <a:r>
              <a:rPr dirty="0" smtClean="0" sz="1000" spc="73">
                <a:latin typeface="Tahoma"/>
                <a:cs typeface="Tahoma"/>
              </a:rPr>
              <a:t> </a:t>
            </a:r>
            <a:r>
              <a:rPr dirty="0" smtClean="0" sz="1000" spc="73">
                <a:latin typeface="Tahoma"/>
                <a:cs typeface="Tahoma"/>
              </a:rPr>
              <a:t>H</a:t>
            </a:r>
            <a:r>
              <a:rPr dirty="0" smtClean="0" sz="1000" spc="73">
                <a:latin typeface="Tahoma"/>
                <a:cs typeface="Tahoma"/>
              </a:rPr>
              <a:t>A</a:t>
            </a:r>
            <a:r>
              <a:rPr dirty="0" smtClean="0" sz="1000" spc="73">
                <a:latin typeface="Tahoma"/>
                <a:cs typeface="Tahoma"/>
              </a:rPr>
              <a:t>B</a:t>
            </a:r>
            <a:r>
              <a:rPr dirty="0" smtClean="0" sz="1000" spc="73">
                <a:latin typeface="Tahoma"/>
                <a:cs typeface="Tahoma"/>
              </a:rPr>
              <a:t>I</a:t>
            </a:r>
            <a:r>
              <a:rPr dirty="0" smtClean="0" sz="1000" spc="73">
                <a:latin typeface="Tahoma"/>
                <a:cs typeface="Tahoma"/>
              </a:rPr>
              <a:t>L</a:t>
            </a:r>
            <a:r>
              <a:rPr dirty="0" smtClean="0" sz="1000" spc="73">
                <a:latin typeface="Tahoma"/>
                <a:cs typeface="Tahoma"/>
              </a:rPr>
              <a:t>I</a:t>
            </a:r>
            <a:r>
              <a:rPr dirty="0" smtClean="0" sz="1000" spc="73">
                <a:latin typeface="Tahoma"/>
                <a:cs typeface="Tahoma"/>
              </a:rPr>
              <a:t>T</a:t>
            </a:r>
            <a:r>
              <a:rPr dirty="0" smtClean="0" sz="1000" spc="73">
                <a:latin typeface="Tahoma"/>
                <a:cs typeface="Tahoma"/>
              </a:rPr>
              <a:t>A</a:t>
            </a:r>
            <a:r>
              <a:rPr dirty="0" smtClean="0" sz="1000" spc="73">
                <a:latin typeface="Tahoma"/>
                <a:cs typeface="Tahoma"/>
              </a:rPr>
              <a:t>Ç</a:t>
            </a:r>
            <a:r>
              <a:rPr dirty="0" smtClean="0" sz="1000" spc="73">
                <a:latin typeface="Tahoma"/>
                <a:cs typeface="Tahoma"/>
              </a:rPr>
              <a:t>Ã</a:t>
            </a:r>
            <a:r>
              <a:rPr dirty="0" smtClean="0" sz="1000" spc="73">
                <a:latin typeface="Tahoma"/>
                <a:cs typeface="Tahoma"/>
              </a:rPr>
              <a:t>O</a:t>
            </a:r>
            <a:r>
              <a:rPr dirty="0" smtClean="0" sz="1000" spc="73">
                <a:latin typeface="Tahoma"/>
                <a:cs typeface="Tahoma"/>
              </a:rPr>
              <a:t> </a:t>
            </a:r>
            <a:r>
              <a:rPr dirty="0" smtClean="0" sz="1000" spc="73">
                <a:latin typeface="Tahoma"/>
                <a:cs typeface="Tahoma"/>
              </a:rPr>
              <a:t>J</a:t>
            </a:r>
            <a:r>
              <a:rPr dirty="0" smtClean="0" sz="1000" spc="73">
                <a:latin typeface="Tahoma"/>
                <a:cs typeface="Tahoma"/>
              </a:rPr>
              <a:t>U</a:t>
            </a:r>
            <a:r>
              <a:rPr dirty="0" smtClean="0" sz="1000" spc="73">
                <a:latin typeface="Tahoma"/>
                <a:cs typeface="Tahoma"/>
              </a:rPr>
              <a:t>R</a:t>
            </a:r>
            <a:r>
              <a:rPr dirty="0" smtClean="0" sz="1000" spc="73">
                <a:latin typeface="Tahoma"/>
                <a:cs typeface="Tahoma"/>
              </a:rPr>
              <a:t>Í</a:t>
            </a:r>
            <a:r>
              <a:rPr dirty="0" smtClean="0" sz="1000" spc="73">
                <a:latin typeface="Tahoma"/>
                <a:cs typeface="Tahoma"/>
              </a:rPr>
              <a:t>D</a:t>
            </a:r>
            <a:r>
              <a:rPr dirty="0" smtClean="0" sz="1000" spc="73">
                <a:latin typeface="Tahoma"/>
                <a:cs typeface="Tahoma"/>
              </a:rPr>
              <a:t>I</a:t>
            </a:r>
            <a:r>
              <a:rPr dirty="0" smtClean="0" sz="1000" spc="73">
                <a:latin typeface="Tahoma"/>
                <a:cs typeface="Tahoma"/>
              </a:rPr>
              <a:t>C</a:t>
            </a:r>
            <a:r>
              <a:rPr dirty="0" smtClean="0" sz="1000" spc="73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06628" y="8040413"/>
            <a:ext cx="1106995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3">
                <a:latin typeface="Tahoma"/>
                <a:cs typeface="Tahoma"/>
              </a:rPr>
              <a:t>11</a:t>
            </a:r>
            <a:r>
              <a:rPr dirty="0" smtClean="0" sz="1000" spc="13">
                <a:latin typeface="Tahoma"/>
                <a:cs typeface="Tahoma"/>
              </a:rPr>
              <a:t>.</a:t>
            </a:r>
            <a:r>
              <a:rPr dirty="0" smtClean="0" sz="1000" spc="13">
                <a:latin typeface="Tahoma"/>
                <a:cs typeface="Tahoma"/>
              </a:rPr>
              <a:t>1</a:t>
            </a:r>
            <a:r>
              <a:rPr dirty="0" smtClean="0" sz="1000" spc="13">
                <a:latin typeface="Tahoma"/>
                <a:cs typeface="Tahoma"/>
              </a:rPr>
              <a:t>.</a:t>
            </a:r>
            <a:r>
              <a:rPr dirty="0" smtClean="0" sz="1000" spc="13">
                <a:latin typeface="Tahoma"/>
                <a:cs typeface="Tahoma"/>
              </a:rPr>
              <a:t>D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u</a:t>
            </a:r>
            <a:r>
              <a:rPr dirty="0" smtClean="0" sz="1000" spc="13">
                <a:latin typeface="Tahoma"/>
                <a:cs typeface="Tahoma"/>
              </a:rPr>
              <a:t>m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s: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06628" y="8346737"/>
            <a:ext cx="6164935" cy="153111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17590">
              <a:lnSpc>
                <a:spcPts val="1130"/>
              </a:lnSpc>
            </a:pP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)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é</a:t>
            </a:r>
            <a:r>
              <a:rPr dirty="0" smtClean="0" sz="1000" spc="7">
                <a:latin typeface="Tahoma"/>
                <a:cs typeface="Tahoma"/>
              </a:rPr>
              <a:t>d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la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id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id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d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0" marR="17590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b)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gis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di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al;</a:t>
            </a:r>
            <a:endParaRPr sz="1000">
              <a:latin typeface="Tahoma"/>
              <a:cs typeface="Tahoma"/>
            </a:endParaRPr>
          </a:p>
          <a:p>
            <a:pPr marL="12700" marR="7360" indent="0">
              <a:lnSpc>
                <a:spcPts val="1210"/>
              </a:lnSpc>
              <a:spcBef>
                <a:spcPts val="85"/>
              </a:spcBef>
            </a:pP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)</a:t>
            </a:r>
            <a:r>
              <a:rPr dirty="0" smtClean="0" sz="1000" spc="283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7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233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5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27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5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267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288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igor,</a:t>
            </a:r>
            <a:r>
              <a:rPr dirty="0" smtClean="0" sz="1000" spc="26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id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23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gi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do,</a:t>
            </a:r>
            <a:r>
              <a:rPr dirty="0" smtClean="0" sz="1000" spc="23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27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se</a:t>
            </a:r>
            <a:r>
              <a:rPr dirty="0" smtClean="0" sz="1000" spc="282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24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106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is,</a:t>
            </a:r>
            <a:r>
              <a:rPr dirty="0" smtClean="0" sz="1000" spc="105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158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4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3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15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10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14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õ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s,</a:t>
            </a:r>
            <a:r>
              <a:rPr dirty="0" smtClean="0" sz="1000" spc="126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h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10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16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10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15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26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0" marR="17590">
              <a:lnSpc>
                <a:spcPts val="1165"/>
              </a:lnSpc>
            </a:pP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is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0" marR="7296">
              <a:lnSpc>
                <a:spcPct val="100988"/>
              </a:lnSpc>
            </a:pPr>
            <a:r>
              <a:rPr dirty="0" smtClean="0" sz="1000">
                <a:latin typeface="Tahoma"/>
                <a:cs typeface="Tahoma"/>
              </a:rPr>
              <a:t>d)</a:t>
            </a:r>
            <a:r>
              <a:rPr dirty="0" smtClean="0" sz="1000" spc="25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2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25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47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o,</a:t>
            </a:r>
            <a:r>
              <a:rPr dirty="0" smtClean="0" sz="1000" spc="223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5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so</a:t>
            </a:r>
            <a:r>
              <a:rPr dirty="0" smtClean="0" sz="1000" spc="24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256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213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is,</a:t>
            </a:r>
            <a:r>
              <a:rPr dirty="0" smtClean="0" sz="1000" spc="24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h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22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25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pro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24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25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dir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oria</a:t>
            </a:r>
            <a:r>
              <a:rPr dirty="0" smtClean="0" sz="1000" spc="235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x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í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0" marR="8611">
              <a:lnSpc>
                <a:spcPts val="1210"/>
              </a:lnSpc>
              <a:spcBef>
                <a:spcPts val="80"/>
              </a:spcBef>
            </a:pP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)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ç</a:t>
            </a:r>
            <a:r>
              <a:rPr dirty="0" smtClean="0" sz="1000" spc="14">
                <a:latin typeface="Tahoma"/>
                <a:cs typeface="Tahoma"/>
              </a:rPr>
              <a:t>ã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pl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io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l,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q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do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f</a:t>
            </a:r>
            <a:r>
              <a:rPr dirty="0" smtClean="0" sz="1000" spc="14">
                <a:latin typeface="Tahoma"/>
                <a:cs typeface="Tahoma"/>
              </a:rPr>
              <a:t>or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(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v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rá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pr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do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ç</a:t>
            </a:r>
            <a:r>
              <a:rPr dirty="0" smtClean="0" sz="1000" spc="14">
                <a:latin typeface="Tahoma"/>
                <a:cs typeface="Tahoma"/>
              </a:rPr>
              <a:t>ã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ssi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da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dor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lo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pr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g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da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pr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sa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ou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ç</a:t>
            </a:r>
            <a:r>
              <a:rPr dirty="0" smtClean="0" sz="1000" spc="14">
                <a:latin typeface="Tahoma"/>
                <a:cs typeface="Tahoma"/>
              </a:rPr>
              <a:t>ã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da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F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)</a:t>
            </a:r>
            <a:r>
              <a:rPr dirty="0" smtClean="0" sz="1000" spc="14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ts val="1165"/>
              </a:lnSpc>
            </a:pPr>
            <a:r>
              <a:rPr dirty="0" smtClean="0" sz="1000" spc="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)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oriz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4">
                <a:latin typeface="Tahoma"/>
                <a:cs typeface="Tahoma"/>
              </a:rPr>
              <a:t>o,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se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do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ou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so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g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ira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í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,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440170" y="3890754"/>
            <a:ext cx="4680210" cy="1991868"/>
          </a:xfrm>
          <a:prstGeom prst="rect">
            <a:avLst/>
          </a:prstGeom>
        </p:spPr>
        <p:txBody>
          <a:bodyPr wrap="square" lIns="0" tIns="713" rIns="0" bIns="0" rtlCol="0">
            <a:noAutofit/>
          </a:bodyPr>
          <a:lstStyle/>
          <a:p>
            <a:pPr>
              <a:lnSpc>
                <a:spcPts val="650"/>
              </a:lnSpc>
            </a:pPr>
            <a:endParaRPr sz="650"/>
          </a:p>
          <a:p>
            <a:pPr marL="68588">
              <a:lnSpc>
                <a:spcPct val="100585"/>
              </a:lnSpc>
              <a:spcBef>
                <a:spcPts val="1000"/>
              </a:spcBef>
            </a:pPr>
            <a:r>
              <a:rPr dirty="0" smtClean="0" sz="900" spc="66">
                <a:latin typeface="Tahoma"/>
                <a:cs typeface="Tahoma"/>
              </a:rPr>
              <a:t>E</a:t>
            </a:r>
            <a:r>
              <a:rPr dirty="0" smtClean="0" sz="900" spc="66">
                <a:latin typeface="Tahoma"/>
                <a:cs typeface="Tahoma"/>
              </a:rPr>
              <a:t>D</a:t>
            </a:r>
            <a:r>
              <a:rPr dirty="0" smtClean="0" sz="900" spc="66">
                <a:latin typeface="Tahoma"/>
                <a:cs typeface="Tahoma"/>
              </a:rPr>
              <a:t>I</a:t>
            </a:r>
            <a:r>
              <a:rPr dirty="0" smtClean="0" sz="900" spc="66">
                <a:latin typeface="Tahoma"/>
                <a:cs typeface="Tahoma"/>
              </a:rPr>
              <a:t>T</a:t>
            </a:r>
            <a:r>
              <a:rPr dirty="0" smtClean="0" sz="900" spc="66">
                <a:latin typeface="Tahoma"/>
                <a:cs typeface="Tahoma"/>
              </a:rPr>
              <a:t>A</a:t>
            </a:r>
            <a:r>
              <a:rPr dirty="0" smtClean="0" sz="900" spc="66">
                <a:latin typeface="Tahoma"/>
                <a:cs typeface="Tahoma"/>
              </a:rPr>
              <a:t>L</a:t>
            </a:r>
            <a:r>
              <a:rPr dirty="0" smtClean="0" sz="900" spc="66">
                <a:latin typeface="Tahoma"/>
                <a:cs typeface="Tahoma"/>
              </a:rPr>
              <a:t> </a:t>
            </a:r>
            <a:r>
              <a:rPr dirty="0" smtClean="0" sz="900" spc="66">
                <a:latin typeface="Tahoma"/>
                <a:cs typeface="Tahoma"/>
              </a:rPr>
              <a:t>N</a:t>
            </a:r>
            <a:r>
              <a:rPr dirty="0" smtClean="0" sz="900" spc="66">
                <a:latin typeface="Tahoma"/>
                <a:cs typeface="Tahoma"/>
              </a:rPr>
              <a:t>º</a:t>
            </a:r>
            <a:r>
              <a:rPr dirty="0" smtClean="0" sz="900" spc="66">
                <a:latin typeface="Tahoma"/>
                <a:cs typeface="Tahoma"/>
              </a:rPr>
              <a:t> </a:t>
            </a:r>
            <a:r>
              <a:rPr dirty="0" smtClean="0" sz="900" spc="66">
                <a:latin typeface="Tahoma"/>
                <a:cs typeface="Tahoma"/>
              </a:rPr>
              <a:t>1</a:t>
            </a:r>
            <a:r>
              <a:rPr dirty="0" smtClean="0" sz="900" spc="66">
                <a:latin typeface="Tahoma"/>
                <a:cs typeface="Tahoma"/>
              </a:rPr>
              <a:t>1</a:t>
            </a:r>
            <a:r>
              <a:rPr dirty="0" smtClean="0" sz="900" spc="66">
                <a:latin typeface="Tahoma"/>
                <a:cs typeface="Tahoma"/>
              </a:rPr>
              <a:t>/</a:t>
            </a:r>
            <a:r>
              <a:rPr dirty="0" smtClean="0" sz="900" spc="66">
                <a:latin typeface="Tahoma"/>
                <a:cs typeface="Tahoma"/>
              </a:rPr>
              <a:t>2</a:t>
            </a:r>
            <a:r>
              <a:rPr dirty="0" smtClean="0" sz="900" spc="66">
                <a:latin typeface="Tahoma"/>
                <a:cs typeface="Tahoma"/>
              </a:rPr>
              <a:t>0</a:t>
            </a:r>
            <a:r>
              <a:rPr dirty="0" smtClean="0" sz="900" spc="66">
                <a:latin typeface="Tahoma"/>
                <a:cs typeface="Tahoma"/>
              </a:rPr>
              <a:t>1</a:t>
            </a:r>
            <a:r>
              <a:rPr dirty="0" smtClean="0" sz="900" spc="66">
                <a:latin typeface="Tahoma"/>
                <a:cs typeface="Tahoma"/>
              </a:rPr>
              <a:t>6</a:t>
            </a:r>
            <a:endParaRPr sz="900">
              <a:latin typeface="Tahoma"/>
              <a:cs typeface="Tahoma"/>
            </a:endParaRPr>
          </a:p>
          <a:p>
            <a:pPr marL="68588">
              <a:lnSpc>
                <a:spcPct val="100585"/>
              </a:lnSpc>
              <a:spcBef>
                <a:spcPts val="545"/>
              </a:spcBef>
            </a:pPr>
            <a:r>
              <a:rPr dirty="0" smtClean="0" sz="900" spc="51">
                <a:latin typeface="Tahoma"/>
                <a:cs typeface="Tahoma"/>
              </a:rPr>
              <a:t>C</a:t>
            </a:r>
            <a:r>
              <a:rPr dirty="0" smtClean="0" sz="900" spc="51">
                <a:latin typeface="Tahoma"/>
                <a:cs typeface="Tahoma"/>
              </a:rPr>
              <a:t>O</a:t>
            </a:r>
            <a:r>
              <a:rPr dirty="0" smtClean="0" sz="900" spc="51">
                <a:latin typeface="Tahoma"/>
                <a:cs typeface="Tahoma"/>
              </a:rPr>
              <a:t>N</a:t>
            </a:r>
            <a:r>
              <a:rPr dirty="0" smtClean="0" sz="900" spc="51">
                <a:latin typeface="Tahoma"/>
                <a:cs typeface="Tahoma"/>
              </a:rPr>
              <a:t>C</a:t>
            </a:r>
            <a:r>
              <a:rPr dirty="0" smtClean="0" sz="900" spc="51">
                <a:latin typeface="Tahoma"/>
                <a:cs typeface="Tahoma"/>
              </a:rPr>
              <a:t>O</a:t>
            </a:r>
            <a:r>
              <a:rPr dirty="0" smtClean="0" sz="900" spc="51">
                <a:latin typeface="Tahoma"/>
                <a:cs typeface="Tahoma"/>
              </a:rPr>
              <a:t>R</a:t>
            </a:r>
            <a:r>
              <a:rPr dirty="0" smtClean="0" sz="900" spc="51">
                <a:latin typeface="Tahoma"/>
                <a:cs typeface="Tahoma"/>
              </a:rPr>
              <a:t>R</a:t>
            </a:r>
            <a:r>
              <a:rPr dirty="0" smtClean="0" sz="900" spc="51">
                <a:latin typeface="Tahoma"/>
                <a:cs typeface="Tahoma"/>
              </a:rPr>
              <a:t>Ê</a:t>
            </a:r>
            <a:r>
              <a:rPr dirty="0" smtClean="0" sz="900" spc="51">
                <a:latin typeface="Tahoma"/>
                <a:cs typeface="Tahoma"/>
              </a:rPr>
              <a:t>N</a:t>
            </a:r>
            <a:r>
              <a:rPr dirty="0" smtClean="0" sz="900" spc="51">
                <a:latin typeface="Tahoma"/>
                <a:cs typeface="Tahoma"/>
              </a:rPr>
              <a:t>C</a:t>
            </a:r>
            <a:r>
              <a:rPr dirty="0" smtClean="0" sz="900" spc="51">
                <a:latin typeface="Tahoma"/>
                <a:cs typeface="Tahoma"/>
              </a:rPr>
              <a:t>I</a:t>
            </a:r>
            <a:r>
              <a:rPr dirty="0" smtClean="0" sz="900" spc="51">
                <a:latin typeface="Tahoma"/>
                <a:cs typeface="Tahoma"/>
              </a:rPr>
              <a:t>A</a:t>
            </a:r>
            <a:r>
              <a:rPr dirty="0" smtClean="0" sz="900" spc="51">
                <a:latin typeface="Tahoma"/>
                <a:cs typeface="Tahoma"/>
              </a:rPr>
              <a:t> </a:t>
            </a:r>
            <a:r>
              <a:rPr dirty="0" smtClean="0" sz="900" spc="51">
                <a:latin typeface="Tahoma"/>
                <a:cs typeface="Tahoma"/>
              </a:rPr>
              <a:t>M</a:t>
            </a:r>
            <a:r>
              <a:rPr dirty="0" smtClean="0" sz="900" spc="51">
                <a:latin typeface="Tahoma"/>
                <a:cs typeface="Tahoma"/>
              </a:rPr>
              <a:t>A</a:t>
            </a:r>
            <a:r>
              <a:rPr dirty="0" smtClean="0" sz="900" spc="51">
                <a:latin typeface="Tahoma"/>
                <a:cs typeface="Tahoma"/>
              </a:rPr>
              <a:t>C</a:t>
            </a:r>
            <a:r>
              <a:rPr dirty="0" smtClean="0" sz="900" spc="51">
                <a:latin typeface="Tahoma"/>
                <a:cs typeface="Tahoma"/>
              </a:rPr>
              <a:t>K</a:t>
            </a:r>
            <a:r>
              <a:rPr dirty="0" smtClean="0" sz="900" spc="51">
                <a:latin typeface="Tahoma"/>
                <a:cs typeface="Tahoma"/>
              </a:rPr>
              <a:t>E</a:t>
            </a:r>
            <a:r>
              <a:rPr dirty="0" smtClean="0" sz="900" spc="51">
                <a:latin typeface="Tahoma"/>
                <a:cs typeface="Tahoma"/>
              </a:rPr>
              <a:t>N</a:t>
            </a:r>
            <a:r>
              <a:rPr dirty="0" smtClean="0" sz="900" spc="51">
                <a:latin typeface="Tahoma"/>
                <a:cs typeface="Tahoma"/>
              </a:rPr>
              <a:t>Z</a:t>
            </a:r>
            <a:r>
              <a:rPr dirty="0" smtClean="0" sz="900" spc="51">
                <a:latin typeface="Tahoma"/>
                <a:cs typeface="Tahoma"/>
              </a:rPr>
              <a:t>I</a:t>
            </a:r>
            <a:r>
              <a:rPr dirty="0" smtClean="0" sz="900" spc="51">
                <a:latin typeface="Tahoma"/>
                <a:cs typeface="Tahoma"/>
              </a:rPr>
              <a:t>E</a:t>
            </a:r>
            <a:r>
              <a:rPr dirty="0" smtClean="0" sz="900" spc="51">
                <a:latin typeface="Tahoma"/>
                <a:cs typeface="Tahoma"/>
              </a:rPr>
              <a:t> </a:t>
            </a:r>
            <a:r>
              <a:rPr dirty="0" smtClean="0" sz="900" spc="51">
                <a:latin typeface="Tahoma"/>
                <a:cs typeface="Tahoma"/>
              </a:rPr>
              <a:t>E</a:t>
            </a:r>
            <a:r>
              <a:rPr dirty="0" smtClean="0" sz="900" spc="51">
                <a:latin typeface="Tahoma"/>
                <a:cs typeface="Tahoma"/>
              </a:rPr>
              <a:t>S</a:t>
            </a:r>
            <a:r>
              <a:rPr dirty="0" smtClean="0" sz="900" spc="51">
                <a:latin typeface="Tahoma"/>
                <a:cs typeface="Tahoma"/>
              </a:rPr>
              <a:t>P</a:t>
            </a:r>
            <a:r>
              <a:rPr dirty="0" smtClean="0" sz="900" spc="51">
                <a:latin typeface="Tahoma"/>
                <a:cs typeface="Tahoma"/>
              </a:rPr>
              <a:t>O</a:t>
            </a:r>
            <a:r>
              <a:rPr dirty="0" smtClean="0" sz="900" spc="51">
                <a:latin typeface="Tahoma"/>
                <a:cs typeface="Tahoma"/>
              </a:rPr>
              <a:t>R</a:t>
            </a:r>
            <a:r>
              <a:rPr dirty="0" smtClean="0" sz="900" spc="51">
                <a:latin typeface="Tahoma"/>
                <a:cs typeface="Tahoma"/>
              </a:rPr>
              <a:t>T</a:t>
            </a:r>
            <a:r>
              <a:rPr dirty="0" smtClean="0" sz="900" spc="51">
                <a:latin typeface="Tahoma"/>
                <a:cs typeface="Tahoma"/>
              </a:rPr>
              <a:t>E</a:t>
            </a:r>
            <a:r>
              <a:rPr dirty="0" smtClean="0" sz="900" spc="51">
                <a:latin typeface="Tahoma"/>
                <a:cs typeface="Tahoma"/>
              </a:rPr>
              <a:t> </a:t>
            </a:r>
            <a:r>
              <a:rPr dirty="0" smtClean="0" sz="900" spc="51">
                <a:latin typeface="Tahoma"/>
                <a:cs typeface="Tahoma"/>
              </a:rPr>
              <a:t>C</a:t>
            </a:r>
            <a:r>
              <a:rPr dirty="0" smtClean="0" sz="900" spc="51">
                <a:latin typeface="Tahoma"/>
                <a:cs typeface="Tahoma"/>
              </a:rPr>
              <a:t>L</a:t>
            </a:r>
            <a:r>
              <a:rPr dirty="0" smtClean="0" sz="900" spc="51">
                <a:latin typeface="Tahoma"/>
                <a:cs typeface="Tahoma"/>
              </a:rPr>
              <a:t>U</a:t>
            </a:r>
            <a:r>
              <a:rPr dirty="0" smtClean="0" sz="900" spc="51">
                <a:latin typeface="Tahoma"/>
                <a:cs typeface="Tahoma"/>
              </a:rPr>
              <a:t>B</a:t>
            </a:r>
            <a:r>
              <a:rPr dirty="0" smtClean="0" sz="900" spc="51">
                <a:latin typeface="Tahoma"/>
                <a:cs typeface="Tahoma"/>
              </a:rPr>
              <a:t>E</a:t>
            </a:r>
            <a:r>
              <a:rPr dirty="0" smtClean="0" sz="900" spc="51">
                <a:latin typeface="Tahoma"/>
                <a:cs typeface="Tahoma"/>
              </a:rPr>
              <a:t> </a:t>
            </a:r>
            <a:r>
              <a:rPr dirty="0" smtClean="0" sz="900" spc="51">
                <a:latin typeface="Tahoma"/>
                <a:cs typeface="Tahoma"/>
              </a:rPr>
              <a:t> </a:t>
            </a:r>
            <a:r>
              <a:rPr dirty="0" smtClean="0" sz="900" spc="51">
                <a:latin typeface="Tahoma"/>
                <a:cs typeface="Tahoma"/>
              </a:rPr>
              <a:t>–</a:t>
            </a:r>
            <a:r>
              <a:rPr dirty="0" smtClean="0" sz="900" spc="51">
                <a:latin typeface="Tahoma"/>
                <a:cs typeface="Tahoma"/>
              </a:rPr>
              <a:t> </a:t>
            </a:r>
            <a:r>
              <a:rPr dirty="0" smtClean="0" sz="900" spc="51">
                <a:latin typeface="Tahoma"/>
                <a:cs typeface="Tahoma"/>
              </a:rPr>
              <a:t>C</a:t>
            </a:r>
            <a:r>
              <a:rPr dirty="0" smtClean="0" sz="900" spc="51">
                <a:latin typeface="Tahoma"/>
                <a:cs typeface="Tahoma"/>
              </a:rPr>
              <a:t>O</a:t>
            </a:r>
            <a:r>
              <a:rPr dirty="0" smtClean="0" sz="900" spc="51">
                <a:latin typeface="Tahoma"/>
                <a:cs typeface="Tahoma"/>
              </a:rPr>
              <a:t>N</a:t>
            </a:r>
            <a:r>
              <a:rPr dirty="0" smtClean="0" sz="900" spc="51">
                <a:latin typeface="Tahoma"/>
                <a:cs typeface="Tahoma"/>
              </a:rPr>
              <a:t>V</a:t>
            </a:r>
            <a:r>
              <a:rPr dirty="0" smtClean="0" sz="900" spc="51">
                <a:latin typeface="Tahoma"/>
                <a:cs typeface="Tahoma"/>
              </a:rPr>
              <a:t>E</a:t>
            </a:r>
            <a:r>
              <a:rPr dirty="0" smtClean="0" sz="900" spc="51">
                <a:latin typeface="Tahoma"/>
                <a:cs typeface="Tahoma"/>
              </a:rPr>
              <a:t>N</a:t>
            </a:r>
            <a:r>
              <a:rPr dirty="0" smtClean="0" sz="900" spc="51">
                <a:latin typeface="Tahoma"/>
                <a:cs typeface="Tahoma"/>
              </a:rPr>
              <a:t>I</a:t>
            </a:r>
            <a:r>
              <a:rPr dirty="0" smtClean="0" sz="900" spc="51">
                <a:latin typeface="Tahoma"/>
                <a:cs typeface="Tahoma"/>
              </a:rPr>
              <a:t>O</a:t>
            </a:r>
            <a:r>
              <a:rPr dirty="0" smtClean="0" sz="900" spc="51">
                <a:latin typeface="Tahoma"/>
                <a:cs typeface="Tahoma"/>
              </a:rPr>
              <a:t> </a:t>
            </a:r>
            <a:r>
              <a:rPr dirty="0" smtClean="0" sz="900" spc="51">
                <a:latin typeface="Tahoma"/>
                <a:cs typeface="Tahoma"/>
              </a:rPr>
              <a:t>N</a:t>
            </a:r>
            <a:r>
              <a:rPr dirty="0" smtClean="0" sz="900" spc="51">
                <a:latin typeface="Tahoma"/>
                <a:cs typeface="Tahoma"/>
              </a:rPr>
              <a:t>º</a:t>
            </a:r>
            <a:r>
              <a:rPr dirty="0" smtClean="0" sz="900" spc="51">
                <a:latin typeface="Tahoma"/>
                <a:cs typeface="Tahoma"/>
              </a:rPr>
              <a:t> </a:t>
            </a:r>
            <a:r>
              <a:rPr dirty="0" smtClean="0" sz="900" spc="51">
                <a:latin typeface="Tahoma"/>
                <a:cs typeface="Tahoma"/>
              </a:rPr>
              <a:t>4</a:t>
            </a:r>
            <a:r>
              <a:rPr dirty="0" smtClean="0" sz="900" spc="51">
                <a:latin typeface="Tahoma"/>
                <a:cs typeface="Tahoma"/>
              </a:rPr>
              <a:t>5</a:t>
            </a:r>
            <a:endParaRPr sz="900">
              <a:latin typeface="Tahoma"/>
              <a:cs typeface="Tahoma"/>
            </a:endParaRPr>
          </a:p>
          <a:p>
            <a:pPr marL="68588" marR="1868385" indent="0">
              <a:lnSpc>
                <a:spcPts val="1086"/>
              </a:lnSpc>
              <a:spcBef>
                <a:spcPts val="533"/>
              </a:spcBef>
            </a:pPr>
            <a:r>
              <a:rPr dirty="0" smtClean="0" sz="900" spc="28" u="sng">
                <a:latin typeface="Tahoma"/>
                <a:cs typeface="Tahoma"/>
              </a:rPr>
              <a:t>E</a:t>
            </a:r>
            <a:r>
              <a:rPr dirty="0" smtClean="0" sz="900" spc="28" u="sng">
                <a:latin typeface="Tahoma"/>
                <a:cs typeface="Tahoma"/>
              </a:rPr>
              <a:t>N</a:t>
            </a:r>
            <a:r>
              <a:rPr dirty="0" smtClean="0" sz="900" spc="28" u="sng">
                <a:latin typeface="Tahoma"/>
                <a:cs typeface="Tahoma"/>
              </a:rPr>
              <a:t>V</a:t>
            </a:r>
            <a:r>
              <a:rPr dirty="0" smtClean="0" sz="900" spc="28" u="sng">
                <a:latin typeface="Tahoma"/>
                <a:cs typeface="Tahoma"/>
              </a:rPr>
              <a:t>E</a:t>
            </a:r>
            <a:r>
              <a:rPr dirty="0" smtClean="0" sz="900" spc="28" u="sng">
                <a:latin typeface="Tahoma"/>
                <a:cs typeface="Tahoma"/>
              </a:rPr>
              <a:t>L</a:t>
            </a:r>
            <a:r>
              <a:rPr dirty="0" smtClean="0" sz="900" spc="28" u="sng">
                <a:latin typeface="Tahoma"/>
                <a:cs typeface="Tahoma"/>
              </a:rPr>
              <a:t>O</a:t>
            </a:r>
            <a:r>
              <a:rPr dirty="0" smtClean="0" sz="900" spc="28" u="sng">
                <a:latin typeface="Tahoma"/>
                <a:cs typeface="Tahoma"/>
              </a:rPr>
              <a:t>P</a:t>
            </a:r>
            <a:r>
              <a:rPr dirty="0" smtClean="0" sz="900" spc="28" u="sng">
                <a:latin typeface="Tahoma"/>
                <a:cs typeface="Tahoma"/>
              </a:rPr>
              <a:t>E</a:t>
            </a:r>
            <a:r>
              <a:rPr dirty="0" smtClean="0" sz="900" spc="28" u="sng">
                <a:latin typeface="Tahoma"/>
                <a:cs typeface="Tahoma"/>
              </a:rPr>
              <a:t> </a:t>
            </a:r>
            <a:r>
              <a:rPr dirty="0" smtClean="0" sz="900" spc="28" u="sng">
                <a:latin typeface="Tahoma"/>
                <a:cs typeface="Tahoma"/>
              </a:rPr>
              <a:t>I</a:t>
            </a:r>
            <a:r>
              <a:rPr dirty="0" smtClean="0" sz="900" spc="28" u="sng">
                <a:latin typeface="Tahoma"/>
                <a:cs typeface="Tahoma"/>
              </a:rPr>
              <a:t>I</a:t>
            </a:r>
            <a:r>
              <a:rPr dirty="0" smtClean="0" sz="900" spc="28" u="sng">
                <a:latin typeface="Tahoma"/>
                <a:cs typeface="Tahoma"/>
              </a:rPr>
              <a:t> </a:t>
            </a:r>
            <a:r>
              <a:rPr dirty="0" smtClean="0" sz="900" spc="28" u="sng">
                <a:latin typeface="Tahoma"/>
                <a:cs typeface="Tahoma"/>
              </a:rPr>
              <a:t>-</a:t>
            </a:r>
            <a:r>
              <a:rPr dirty="0" smtClean="0" sz="900" spc="28" u="sng">
                <a:latin typeface="Tahoma"/>
                <a:cs typeface="Tahoma"/>
              </a:rPr>
              <a:t> </a:t>
            </a:r>
            <a:r>
              <a:rPr dirty="0" smtClean="0" sz="900" spc="28" u="sng">
                <a:latin typeface="Tahoma"/>
                <a:cs typeface="Tahoma"/>
              </a:rPr>
              <a:t>D</a:t>
            </a:r>
            <a:r>
              <a:rPr dirty="0" smtClean="0" sz="900" spc="28" u="sng">
                <a:latin typeface="Tahoma"/>
                <a:cs typeface="Tahoma"/>
              </a:rPr>
              <a:t>O</a:t>
            </a:r>
            <a:r>
              <a:rPr dirty="0" smtClean="0" sz="900" spc="28" u="sng">
                <a:latin typeface="Tahoma"/>
                <a:cs typeface="Tahoma"/>
              </a:rPr>
              <a:t>C</a:t>
            </a:r>
            <a:r>
              <a:rPr dirty="0" smtClean="0" sz="900" spc="28" u="sng">
                <a:latin typeface="Tahoma"/>
                <a:cs typeface="Tahoma"/>
              </a:rPr>
              <a:t>U</a:t>
            </a:r>
            <a:r>
              <a:rPr dirty="0" smtClean="0" sz="900" spc="28" u="sng">
                <a:latin typeface="Tahoma"/>
                <a:cs typeface="Tahoma"/>
              </a:rPr>
              <a:t>M</a:t>
            </a:r>
            <a:r>
              <a:rPr dirty="0" smtClean="0" sz="900" spc="28" u="sng">
                <a:latin typeface="Tahoma"/>
                <a:cs typeface="Tahoma"/>
              </a:rPr>
              <a:t>E</a:t>
            </a:r>
            <a:r>
              <a:rPr dirty="0" smtClean="0" sz="900" spc="28" u="sng">
                <a:latin typeface="Tahoma"/>
                <a:cs typeface="Tahoma"/>
              </a:rPr>
              <a:t>N</a:t>
            </a:r>
            <a:r>
              <a:rPr dirty="0" smtClean="0" sz="900" spc="28" u="sng">
                <a:latin typeface="Tahoma"/>
                <a:cs typeface="Tahoma"/>
              </a:rPr>
              <a:t>T</a:t>
            </a:r>
            <a:r>
              <a:rPr dirty="0" smtClean="0" sz="900" spc="28" u="sng">
                <a:latin typeface="Tahoma"/>
                <a:cs typeface="Tahoma"/>
              </a:rPr>
              <a:t>O</a:t>
            </a:r>
            <a:r>
              <a:rPr dirty="0" smtClean="0" sz="900" spc="28" u="sng">
                <a:latin typeface="Tahoma"/>
                <a:cs typeface="Tahoma"/>
              </a:rPr>
              <a:t>S</a:t>
            </a:r>
            <a:r>
              <a:rPr dirty="0" smtClean="0" sz="900" spc="28" u="sng">
                <a:latin typeface="Tahoma"/>
                <a:cs typeface="Tahoma"/>
              </a:rPr>
              <a:t> </a:t>
            </a:r>
            <a:r>
              <a:rPr dirty="0" smtClean="0" sz="900" spc="28" u="sng">
                <a:latin typeface="Tahoma"/>
                <a:cs typeface="Tahoma"/>
              </a:rPr>
              <a:t>D</a:t>
            </a:r>
            <a:r>
              <a:rPr dirty="0" smtClean="0" sz="900" spc="28" u="sng">
                <a:latin typeface="Tahoma"/>
                <a:cs typeface="Tahoma"/>
              </a:rPr>
              <a:t>E</a:t>
            </a:r>
            <a:r>
              <a:rPr dirty="0" smtClean="0" sz="900" spc="28" u="sng">
                <a:latin typeface="Tahoma"/>
                <a:cs typeface="Tahoma"/>
              </a:rPr>
              <a:t> </a:t>
            </a:r>
            <a:r>
              <a:rPr dirty="0" smtClean="0" sz="900" spc="28" u="sng">
                <a:latin typeface="Tahoma"/>
                <a:cs typeface="Tahoma"/>
              </a:rPr>
              <a:t>H</a:t>
            </a:r>
            <a:r>
              <a:rPr dirty="0" smtClean="0" sz="900" spc="28" u="sng">
                <a:latin typeface="Tahoma"/>
                <a:cs typeface="Tahoma"/>
              </a:rPr>
              <a:t>A</a:t>
            </a:r>
            <a:r>
              <a:rPr dirty="0" smtClean="0" sz="900" spc="28" u="sng">
                <a:latin typeface="Tahoma"/>
                <a:cs typeface="Tahoma"/>
              </a:rPr>
              <a:t>B</a:t>
            </a:r>
            <a:r>
              <a:rPr dirty="0" smtClean="0" sz="900" spc="28" u="sng">
                <a:latin typeface="Tahoma"/>
                <a:cs typeface="Tahoma"/>
              </a:rPr>
              <a:t>I</a:t>
            </a:r>
            <a:r>
              <a:rPr dirty="0" smtClean="0" sz="900" spc="28" u="sng">
                <a:latin typeface="Tahoma"/>
                <a:cs typeface="Tahoma"/>
              </a:rPr>
              <a:t>L</a:t>
            </a:r>
            <a:r>
              <a:rPr dirty="0" smtClean="0" sz="900" spc="28" u="sng">
                <a:latin typeface="Tahoma"/>
                <a:cs typeface="Tahoma"/>
              </a:rPr>
              <a:t>I</a:t>
            </a:r>
            <a:r>
              <a:rPr dirty="0" smtClean="0" sz="900" spc="28" u="sng">
                <a:latin typeface="Tahoma"/>
                <a:cs typeface="Tahoma"/>
              </a:rPr>
              <a:t>T</a:t>
            </a:r>
            <a:r>
              <a:rPr dirty="0" smtClean="0" sz="900" spc="28" u="sng">
                <a:latin typeface="Tahoma"/>
                <a:cs typeface="Tahoma"/>
              </a:rPr>
              <a:t>A</a:t>
            </a:r>
            <a:r>
              <a:rPr dirty="0" smtClean="0" sz="900" spc="28" u="sng">
                <a:latin typeface="Tahoma"/>
                <a:cs typeface="Tahoma"/>
              </a:rPr>
              <a:t>Ç</a:t>
            </a:r>
            <a:r>
              <a:rPr dirty="0" smtClean="0" sz="900" spc="28" u="sng">
                <a:latin typeface="Tahoma"/>
                <a:cs typeface="Tahoma"/>
              </a:rPr>
              <a:t>Ã</a:t>
            </a:r>
            <a:r>
              <a:rPr dirty="0" smtClean="0" sz="900" spc="28" u="sng">
                <a:latin typeface="Tahoma"/>
                <a:cs typeface="Tahoma"/>
              </a:rPr>
              <a:t>O</a:t>
            </a:r>
            <a:r>
              <a:rPr dirty="0" smtClean="0" sz="900" spc="28">
                <a:latin typeface="Tahoma"/>
                <a:cs typeface="Tahoma"/>
              </a:rPr>
              <a:t> </a:t>
            </a:r>
            <a:endParaRPr sz="900">
              <a:latin typeface="Tahoma"/>
              <a:cs typeface="Tahoma"/>
            </a:endParaRPr>
          </a:p>
          <a:p>
            <a:pPr marL="68588" marR="1868385">
              <a:lnSpc>
                <a:spcPts val="1086"/>
              </a:lnSpc>
              <a:spcBef>
                <a:spcPts val="545"/>
              </a:spcBef>
            </a:pPr>
            <a:r>
              <a:rPr dirty="0" smtClean="0" sz="900" spc="57">
                <a:latin typeface="Tahoma"/>
                <a:cs typeface="Tahoma"/>
              </a:rPr>
              <a:t>R</a:t>
            </a:r>
            <a:r>
              <a:rPr dirty="0" smtClean="0" sz="900" spc="57">
                <a:latin typeface="Tahoma"/>
                <a:cs typeface="Tahoma"/>
              </a:rPr>
              <a:t>A</a:t>
            </a:r>
            <a:r>
              <a:rPr dirty="0" smtClean="0" sz="900" spc="57">
                <a:latin typeface="Tahoma"/>
                <a:cs typeface="Tahoma"/>
              </a:rPr>
              <a:t>Z</a:t>
            </a:r>
            <a:r>
              <a:rPr dirty="0" smtClean="0" sz="900" spc="57">
                <a:latin typeface="Tahoma"/>
                <a:cs typeface="Tahoma"/>
              </a:rPr>
              <a:t>Ã</a:t>
            </a:r>
            <a:r>
              <a:rPr dirty="0" smtClean="0" sz="900" spc="57">
                <a:latin typeface="Tahoma"/>
                <a:cs typeface="Tahoma"/>
              </a:rPr>
              <a:t>O</a:t>
            </a:r>
            <a:r>
              <a:rPr dirty="0" smtClean="0" sz="900" spc="57">
                <a:latin typeface="Tahoma"/>
                <a:cs typeface="Tahoma"/>
              </a:rPr>
              <a:t> </a:t>
            </a:r>
            <a:r>
              <a:rPr dirty="0" smtClean="0" sz="900" spc="57">
                <a:latin typeface="Tahoma"/>
                <a:cs typeface="Tahoma"/>
              </a:rPr>
              <a:t>S</a:t>
            </a:r>
            <a:r>
              <a:rPr dirty="0" smtClean="0" sz="900" spc="57">
                <a:latin typeface="Tahoma"/>
                <a:cs typeface="Tahoma"/>
              </a:rPr>
              <a:t>O</a:t>
            </a:r>
            <a:r>
              <a:rPr dirty="0" smtClean="0" sz="900" spc="57">
                <a:latin typeface="Tahoma"/>
                <a:cs typeface="Tahoma"/>
              </a:rPr>
              <a:t>C</a:t>
            </a:r>
            <a:r>
              <a:rPr dirty="0" smtClean="0" sz="900" spc="57">
                <a:latin typeface="Tahoma"/>
                <a:cs typeface="Tahoma"/>
              </a:rPr>
              <a:t>I</a:t>
            </a:r>
            <a:r>
              <a:rPr dirty="0" smtClean="0" sz="900" spc="57">
                <a:latin typeface="Tahoma"/>
                <a:cs typeface="Tahoma"/>
              </a:rPr>
              <a:t>A</a:t>
            </a:r>
            <a:r>
              <a:rPr dirty="0" smtClean="0" sz="900" spc="57">
                <a:latin typeface="Tahoma"/>
                <a:cs typeface="Tahoma"/>
              </a:rPr>
              <a:t>L</a:t>
            </a:r>
            <a:r>
              <a:rPr dirty="0" smtClean="0" sz="900" spc="57">
                <a:latin typeface="Tahoma"/>
                <a:cs typeface="Tahoma"/>
              </a:rPr>
              <a:t> </a:t>
            </a:r>
            <a:r>
              <a:rPr dirty="0" smtClean="0" sz="900" spc="57">
                <a:latin typeface="Tahoma"/>
                <a:cs typeface="Tahoma"/>
              </a:rPr>
              <a:t>D</a:t>
            </a:r>
            <a:r>
              <a:rPr dirty="0" smtClean="0" sz="900" spc="57">
                <a:latin typeface="Tahoma"/>
                <a:cs typeface="Tahoma"/>
              </a:rPr>
              <a:t>A</a:t>
            </a:r>
            <a:r>
              <a:rPr dirty="0" smtClean="0" sz="900" spc="57">
                <a:latin typeface="Tahoma"/>
                <a:cs typeface="Tahoma"/>
              </a:rPr>
              <a:t> </a:t>
            </a:r>
            <a:r>
              <a:rPr dirty="0" smtClean="0" sz="900" spc="57">
                <a:latin typeface="Tahoma"/>
                <a:cs typeface="Tahoma"/>
              </a:rPr>
              <a:t>E</a:t>
            </a:r>
            <a:r>
              <a:rPr dirty="0" smtClean="0" sz="900" spc="57">
                <a:latin typeface="Tahoma"/>
                <a:cs typeface="Tahoma"/>
              </a:rPr>
              <a:t>M</a:t>
            </a:r>
            <a:r>
              <a:rPr dirty="0" smtClean="0" sz="900" spc="57">
                <a:latin typeface="Tahoma"/>
                <a:cs typeface="Tahoma"/>
              </a:rPr>
              <a:t>P</a:t>
            </a:r>
            <a:r>
              <a:rPr dirty="0" smtClean="0" sz="900" spc="57">
                <a:latin typeface="Tahoma"/>
                <a:cs typeface="Tahoma"/>
              </a:rPr>
              <a:t>R</a:t>
            </a:r>
            <a:r>
              <a:rPr dirty="0" smtClean="0" sz="900" spc="57">
                <a:latin typeface="Tahoma"/>
                <a:cs typeface="Tahoma"/>
              </a:rPr>
              <a:t>E</a:t>
            </a:r>
            <a:r>
              <a:rPr dirty="0" smtClean="0" sz="900" spc="57">
                <a:latin typeface="Tahoma"/>
                <a:cs typeface="Tahoma"/>
              </a:rPr>
              <a:t>S</a:t>
            </a:r>
            <a:r>
              <a:rPr dirty="0" smtClean="0" sz="900" spc="57">
                <a:latin typeface="Tahoma"/>
                <a:cs typeface="Tahoma"/>
              </a:rPr>
              <a:t>A</a:t>
            </a:r>
            <a:r>
              <a:rPr dirty="0" smtClean="0" sz="900" spc="57">
                <a:latin typeface="Tahoma"/>
                <a:cs typeface="Tahoma"/>
              </a:rPr>
              <a:t>:</a:t>
            </a:r>
            <a:endParaRPr sz="900">
              <a:latin typeface="Tahoma"/>
              <a:cs typeface="Tahoma"/>
            </a:endParaRPr>
          </a:p>
          <a:p>
            <a:pPr marL="68588" marR="3959737">
              <a:lnSpc>
                <a:spcPts val="1086"/>
              </a:lnSpc>
              <a:spcBef>
                <a:spcPts val="545"/>
              </a:spcBef>
            </a:pPr>
            <a:r>
              <a:rPr dirty="0" smtClean="0" sz="900" spc="43">
                <a:latin typeface="Tahoma"/>
                <a:cs typeface="Tahoma"/>
              </a:rPr>
              <a:t>T</a:t>
            </a:r>
            <a:r>
              <a:rPr dirty="0" smtClean="0" sz="900" spc="43">
                <a:latin typeface="Tahoma"/>
                <a:cs typeface="Tahoma"/>
              </a:rPr>
              <a:t>E</a:t>
            </a:r>
            <a:r>
              <a:rPr dirty="0" smtClean="0" sz="900" spc="43">
                <a:latin typeface="Tahoma"/>
                <a:cs typeface="Tahoma"/>
              </a:rPr>
              <a:t>L</a:t>
            </a:r>
            <a:r>
              <a:rPr dirty="0" smtClean="0" sz="900" spc="43">
                <a:latin typeface="Tahoma"/>
                <a:cs typeface="Tahoma"/>
              </a:rPr>
              <a:t>E</a:t>
            </a:r>
            <a:r>
              <a:rPr dirty="0" smtClean="0" sz="900" spc="43">
                <a:latin typeface="Tahoma"/>
                <a:cs typeface="Tahoma"/>
              </a:rPr>
              <a:t>F</a:t>
            </a:r>
            <a:r>
              <a:rPr dirty="0" smtClean="0" sz="900" spc="43">
                <a:latin typeface="Tahoma"/>
                <a:cs typeface="Tahoma"/>
              </a:rPr>
              <a:t>O</a:t>
            </a:r>
            <a:r>
              <a:rPr dirty="0" smtClean="0" sz="900" spc="43">
                <a:latin typeface="Tahoma"/>
                <a:cs typeface="Tahoma"/>
              </a:rPr>
              <a:t>N</a:t>
            </a:r>
            <a:r>
              <a:rPr dirty="0" smtClean="0" sz="900" spc="43">
                <a:latin typeface="Tahoma"/>
                <a:cs typeface="Tahoma"/>
              </a:rPr>
              <a:t>E</a:t>
            </a:r>
            <a:r>
              <a:rPr dirty="0" smtClean="0" sz="900" spc="43">
                <a:latin typeface="Tahoma"/>
                <a:cs typeface="Tahoma"/>
              </a:rPr>
              <a:t>:</a:t>
            </a:r>
            <a:r>
              <a:rPr dirty="0" smtClean="0" sz="900" spc="43">
                <a:latin typeface="Tahoma"/>
                <a:cs typeface="Tahoma"/>
              </a:rPr>
              <a:t> </a:t>
            </a:r>
            <a:endParaRPr sz="900">
              <a:latin typeface="Tahoma"/>
              <a:cs typeface="Tahoma"/>
            </a:endParaRPr>
          </a:p>
          <a:p>
            <a:pPr marL="68588" marR="3959737">
              <a:lnSpc>
                <a:spcPts val="1086"/>
              </a:lnSpc>
              <a:spcBef>
                <a:spcPts val="545"/>
              </a:spcBef>
            </a:pPr>
            <a:r>
              <a:rPr dirty="0" smtClean="0" sz="900" spc="62">
                <a:latin typeface="Tahoma"/>
                <a:cs typeface="Tahoma"/>
              </a:rPr>
              <a:t>E</a:t>
            </a:r>
            <a:r>
              <a:rPr dirty="0" smtClean="0" sz="900" spc="62">
                <a:latin typeface="Tahoma"/>
                <a:cs typeface="Tahoma"/>
              </a:rPr>
              <a:t>-</a:t>
            </a:r>
            <a:r>
              <a:rPr dirty="0" smtClean="0" sz="900" spc="62">
                <a:latin typeface="Tahoma"/>
                <a:cs typeface="Tahoma"/>
              </a:rPr>
              <a:t>M</a:t>
            </a:r>
            <a:r>
              <a:rPr dirty="0" smtClean="0" sz="900" spc="62">
                <a:latin typeface="Tahoma"/>
                <a:cs typeface="Tahoma"/>
              </a:rPr>
              <a:t>A</a:t>
            </a:r>
            <a:r>
              <a:rPr dirty="0" smtClean="0" sz="900" spc="62">
                <a:latin typeface="Tahoma"/>
                <a:cs typeface="Tahoma"/>
              </a:rPr>
              <a:t>I</a:t>
            </a:r>
            <a:r>
              <a:rPr dirty="0" smtClean="0" sz="900" spc="62">
                <a:latin typeface="Tahoma"/>
                <a:cs typeface="Tahoma"/>
              </a:rPr>
              <a:t>L</a:t>
            </a:r>
            <a:r>
              <a:rPr dirty="0" smtClean="0" sz="900" spc="62">
                <a:latin typeface="Tahoma"/>
                <a:cs typeface="Tahoma"/>
              </a:rPr>
              <a:t>:</a:t>
            </a:r>
            <a:endParaRPr sz="900">
              <a:latin typeface="Tahoma"/>
              <a:cs typeface="Tahoma"/>
            </a:endParaRPr>
          </a:p>
          <a:p>
            <a:pPr marL="68590" marR="237504" indent="54">
              <a:lnSpc>
                <a:spcPts val="1086"/>
              </a:lnSpc>
              <a:spcBef>
                <a:spcPts val="545"/>
              </a:spcBef>
            </a:pPr>
            <a:r>
              <a:rPr dirty="0" smtClean="0" sz="900" spc="60">
                <a:latin typeface="Tahoma"/>
                <a:cs typeface="Tahoma"/>
              </a:rPr>
              <a:t>A</a:t>
            </a:r>
            <a:r>
              <a:rPr dirty="0" smtClean="0" sz="900" spc="60">
                <a:latin typeface="Tahoma"/>
                <a:cs typeface="Tahoma"/>
              </a:rPr>
              <a:t>/</a:t>
            </a:r>
            <a:r>
              <a:rPr dirty="0" smtClean="0" sz="900" spc="60">
                <a:latin typeface="Tahoma"/>
                <a:cs typeface="Tahoma"/>
              </a:rPr>
              <a:t>C</a:t>
            </a:r>
            <a:r>
              <a:rPr dirty="0" smtClean="0" sz="900" spc="60">
                <a:latin typeface="Tahoma"/>
                <a:cs typeface="Tahoma"/>
              </a:rPr>
              <a:t>:</a:t>
            </a:r>
            <a:r>
              <a:rPr dirty="0" smtClean="0" sz="900" spc="60">
                <a:latin typeface="Tahoma"/>
                <a:cs typeface="Tahoma"/>
              </a:rPr>
              <a:t>S</a:t>
            </a:r>
            <a:r>
              <a:rPr dirty="0" smtClean="0" sz="900" spc="60">
                <a:latin typeface="Tahoma"/>
                <a:cs typeface="Tahoma"/>
              </a:rPr>
              <a:t>A</a:t>
            </a:r>
            <a:r>
              <a:rPr dirty="0" smtClean="0" sz="900" spc="60">
                <a:latin typeface="Tahoma"/>
                <a:cs typeface="Tahoma"/>
              </a:rPr>
              <a:t>N</a:t>
            </a:r>
            <a:r>
              <a:rPr dirty="0" smtClean="0" sz="900" spc="60">
                <a:latin typeface="Tahoma"/>
                <a:cs typeface="Tahoma"/>
              </a:rPr>
              <a:t>D</a:t>
            </a:r>
            <a:r>
              <a:rPr dirty="0" smtClean="0" sz="900" spc="60">
                <a:latin typeface="Tahoma"/>
                <a:cs typeface="Tahoma"/>
              </a:rPr>
              <a:t>R</a:t>
            </a:r>
            <a:r>
              <a:rPr dirty="0" smtClean="0" sz="900" spc="60">
                <a:latin typeface="Tahoma"/>
                <a:cs typeface="Tahoma"/>
              </a:rPr>
              <a:t>A</a:t>
            </a:r>
            <a:r>
              <a:rPr dirty="0" smtClean="0" sz="900" spc="60">
                <a:latin typeface="Tahoma"/>
                <a:cs typeface="Tahoma"/>
              </a:rPr>
              <a:t> </a:t>
            </a:r>
            <a:r>
              <a:rPr dirty="0" smtClean="0" sz="900" spc="60">
                <a:latin typeface="Tahoma"/>
                <a:cs typeface="Tahoma"/>
              </a:rPr>
              <a:t>M</a:t>
            </a:r>
            <a:r>
              <a:rPr dirty="0" smtClean="0" sz="900" spc="60">
                <a:latin typeface="Tahoma"/>
                <a:cs typeface="Tahoma"/>
              </a:rPr>
              <a:t>I</a:t>
            </a:r>
            <a:r>
              <a:rPr dirty="0" smtClean="0" sz="900" spc="60">
                <a:latin typeface="Tahoma"/>
                <a:cs typeface="Tahoma"/>
              </a:rPr>
              <a:t>C</a:t>
            </a:r>
            <a:r>
              <a:rPr dirty="0" smtClean="0" sz="900" spc="60">
                <a:latin typeface="Tahoma"/>
                <a:cs typeface="Tahoma"/>
              </a:rPr>
              <a:t>H</a:t>
            </a:r>
            <a:r>
              <a:rPr dirty="0" smtClean="0" sz="900" spc="60">
                <a:latin typeface="Tahoma"/>
                <a:cs typeface="Tahoma"/>
              </a:rPr>
              <a:t>A</a:t>
            </a:r>
            <a:r>
              <a:rPr dirty="0" smtClean="0" sz="900" spc="60">
                <a:latin typeface="Tahoma"/>
                <a:cs typeface="Tahoma"/>
              </a:rPr>
              <a:t>E</a:t>
            </a:r>
            <a:r>
              <a:rPr dirty="0" smtClean="0" sz="900" spc="60">
                <a:latin typeface="Tahoma"/>
                <a:cs typeface="Tahoma"/>
              </a:rPr>
              <a:t>L</a:t>
            </a:r>
            <a:r>
              <a:rPr dirty="0" smtClean="0" sz="900" spc="60">
                <a:latin typeface="Tahoma"/>
                <a:cs typeface="Tahoma"/>
              </a:rPr>
              <a:t> </a:t>
            </a:r>
            <a:r>
              <a:rPr dirty="0" smtClean="0" sz="900" spc="60">
                <a:latin typeface="Tahoma"/>
                <a:cs typeface="Tahoma"/>
              </a:rPr>
              <a:t>B</a:t>
            </a:r>
            <a:r>
              <a:rPr dirty="0" smtClean="0" sz="900" spc="60">
                <a:latin typeface="Tahoma"/>
                <a:cs typeface="Tahoma"/>
              </a:rPr>
              <a:t>R</a:t>
            </a:r>
            <a:r>
              <a:rPr dirty="0" smtClean="0" sz="900" spc="60">
                <a:latin typeface="Tahoma"/>
                <a:cs typeface="Tahoma"/>
              </a:rPr>
              <a:t>A</a:t>
            </a:r>
            <a:r>
              <a:rPr dirty="0" smtClean="0" sz="900" spc="60">
                <a:latin typeface="Tahoma"/>
                <a:cs typeface="Tahoma"/>
              </a:rPr>
              <a:t>G</a:t>
            </a:r>
            <a:r>
              <a:rPr dirty="0" smtClean="0" sz="900" spc="60">
                <a:latin typeface="Tahoma"/>
                <a:cs typeface="Tahoma"/>
              </a:rPr>
              <a:t>A</a:t>
            </a:r>
            <a:r>
              <a:rPr dirty="0" smtClean="0" sz="900" spc="60">
                <a:latin typeface="Tahoma"/>
                <a:cs typeface="Tahoma"/>
              </a:rPr>
              <a:t> </a:t>
            </a:r>
            <a:r>
              <a:rPr dirty="0" smtClean="0" sz="900" spc="60">
                <a:latin typeface="Tahoma"/>
                <a:cs typeface="Tahoma"/>
              </a:rPr>
              <a:t>S</a:t>
            </a:r>
            <a:r>
              <a:rPr dirty="0" smtClean="0" sz="900" spc="60">
                <a:latin typeface="Tahoma"/>
                <a:cs typeface="Tahoma"/>
              </a:rPr>
              <a:t>A</a:t>
            </a:r>
            <a:r>
              <a:rPr dirty="0" smtClean="0" sz="900" spc="60">
                <a:latin typeface="Tahoma"/>
                <a:cs typeface="Tahoma"/>
              </a:rPr>
              <a:t>M</a:t>
            </a:r>
            <a:r>
              <a:rPr dirty="0" smtClean="0" sz="900" spc="60">
                <a:latin typeface="Tahoma"/>
                <a:cs typeface="Tahoma"/>
              </a:rPr>
              <a:t>P</a:t>
            </a:r>
            <a:r>
              <a:rPr dirty="0" smtClean="0" sz="900" spc="60">
                <a:latin typeface="Tahoma"/>
                <a:cs typeface="Tahoma"/>
              </a:rPr>
              <a:t>A</a:t>
            </a:r>
            <a:r>
              <a:rPr dirty="0" smtClean="0" sz="900" spc="60">
                <a:latin typeface="Tahoma"/>
                <a:cs typeface="Tahoma"/>
              </a:rPr>
              <a:t>I</a:t>
            </a:r>
            <a:r>
              <a:rPr dirty="0" smtClean="0" sz="900" spc="60">
                <a:latin typeface="Tahoma"/>
                <a:cs typeface="Tahoma"/>
              </a:rPr>
              <a:t>O</a:t>
            </a:r>
            <a:r>
              <a:rPr dirty="0" smtClean="0" sz="900" spc="60">
                <a:latin typeface="Tahoma"/>
                <a:cs typeface="Tahoma"/>
              </a:rPr>
              <a:t> </a:t>
            </a:r>
            <a:r>
              <a:rPr dirty="0" smtClean="0" sz="900" spc="60">
                <a:latin typeface="Tahoma"/>
                <a:cs typeface="Tahoma"/>
              </a:rPr>
              <a:t>o</a:t>
            </a:r>
            <a:r>
              <a:rPr dirty="0" smtClean="0" sz="900" spc="60">
                <a:latin typeface="Tahoma"/>
                <a:cs typeface="Tahoma"/>
              </a:rPr>
              <a:t>u</a:t>
            </a:r>
            <a:r>
              <a:rPr dirty="0" smtClean="0" sz="900" spc="60">
                <a:latin typeface="Tahoma"/>
                <a:cs typeface="Tahoma"/>
              </a:rPr>
              <a:t> </a:t>
            </a:r>
            <a:r>
              <a:rPr dirty="0" smtClean="0" sz="900" spc="60">
                <a:latin typeface="Tahoma"/>
                <a:cs typeface="Tahoma"/>
              </a:rPr>
              <a:t>L</a:t>
            </a:r>
            <a:r>
              <a:rPr dirty="0" smtClean="0" sz="900" spc="60">
                <a:latin typeface="Tahoma"/>
                <a:cs typeface="Tahoma"/>
              </a:rPr>
              <a:t>I</a:t>
            </a:r>
            <a:r>
              <a:rPr dirty="0" smtClean="0" sz="900" spc="60">
                <a:latin typeface="Tahoma"/>
                <a:cs typeface="Tahoma"/>
              </a:rPr>
              <a:t>L</a:t>
            </a:r>
            <a:r>
              <a:rPr dirty="0" smtClean="0" sz="900" spc="60">
                <a:latin typeface="Tahoma"/>
                <a:cs typeface="Tahoma"/>
              </a:rPr>
              <a:t>I</a:t>
            </a:r>
            <a:r>
              <a:rPr dirty="0" smtClean="0" sz="900" spc="60">
                <a:latin typeface="Tahoma"/>
                <a:cs typeface="Tahoma"/>
              </a:rPr>
              <a:t>A</a:t>
            </a:r>
            <a:r>
              <a:rPr dirty="0" smtClean="0" sz="900" spc="60">
                <a:latin typeface="Tahoma"/>
                <a:cs typeface="Tahoma"/>
              </a:rPr>
              <a:t>N</a:t>
            </a:r>
            <a:r>
              <a:rPr dirty="0" smtClean="0" sz="900" spc="60">
                <a:latin typeface="Tahoma"/>
                <a:cs typeface="Tahoma"/>
              </a:rPr>
              <a:t> </a:t>
            </a:r>
            <a:r>
              <a:rPr dirty="0" smtClean="0" sz="900" spc="60">
                <a:latin typeface="Tahoma"/>
                <a:cs typeface="Tahoma"/>
              </a:rPr>
              <a:t>C</a:t>
            </a:r>
            <a:r>
              <a:rPr dirty="0" smtClean="0" sz="900" spc="60">
                <a:latin typeface="Tahoma"/>
                <a:cs typeface="Tahoma"/>
              </a:rPr>
              <a:t>R</a:t>
            </a:r>
            <a:r>
              <a:rPr dirty="0" smtClean="0" sz="900" spc="60">
                <a:latin typeface="Tahoma"/>
                <a:cs typeface="Tahoma"/>
              </a:rPr>
              <a:t>I</a:t>
            </a:r>
            <a:r>
              <a:rPr dirty="0" smtClean="0" sz="900" spc="60">
                <a:latin typeface="Tahoma"/>
                <a:cs typeface="Tahoma"/>
              </a:rPr>
              <a:t>S</a:t>
            </a:r>
            <a:r>
              <a:rPr dirty="0" smtClean="0" sz="900" spc="60">
                <a:latin typeface="Tahoma"/>
                <a:cs typeface="Tahoma"/>
              </a:rPr>
              <a:t>T</a:t>
            </a:r>
            <a:r>
              <a:rPr dirty="0" smtClean="0" sz="900" spc="60">
                <a:latin typeface="Tahoma"/>
                <a:cs typeface="Tahoma"/>
              </a:rPr>
              <a:t>I</a:t>
            </a:r>
            <a:r>
              <a:rPr dirty="0" smtClean="0" sz="900" spc="60">
                <a:latin typeface="Tahoma"/>
                <a:cs typeface="Tahoma"/>
              </a:rPr>
              <a:t>A</a:t>
            </a:r>
            <a:r>
              <a:rPr dirty="0" smtClean="0" sz="900" spc="60">
                <a:latin typeface="Tahoma"/>
                <a:cs typeface="Tahoma"/>
              </a:rPr>
              <a:t>N</a:t>
            </a:r>
            <a:r>
              <a:rPr dirty="0" smtClean="0" sz="900" spc="60">
                <a:latin typeface="Tahoma"/>
                <a:cs typeface="Tahoma"/>
              </a:rPr>
              <a:t>E</a:t>
            </a:r>
            <a:r>
              <a:rPr dirty="0" smtClean="0" sz="900" spc="60">
                <a:latin typeface="Tahoma"/>
                <a:cs typeface="Tahoma"/>
              </a:rPr>
              <a:t> </a:t>
            </a:r>
            <a:r>
              <a:rPr dirty="0" smtClean="0" sz="900" spc="60">
                <a:latin typeface="Tahoma"/>
                <a:cs typeface="Tahoma"/>
              </a:rPr>
              <a:t>G</a:t>
            </a:r>
            <a:r>
              <a:rPr dirty="0" smtClean="0" sz="900" spc="60">
                <a:latin typeface="Tahoma"/>
                <a:cs typeface="Tahoma"/>
              </a:rPr>
              <a:t>U</a:t>
            </a:r>
            <a:r>
              <a:rPr dirty="0" smtClean="0" sz="900" spc="60">
                <a:latin typeface="Tahoma"/>
                <a:cs typeface="Tahoma"/>
              </a:rPr>
              <a:t>A</a:t>
            </a:r>
            <a:r>
              <a:rPr dirty="0" smtClean="0" sz="900" spc="60">
                <a:latin typeface="Tahoma"/>
                <a:cs typeface="Tahoma"/>
              </a:rPr>
              <a:t>L</a:t>
            </a:r>
            <a:r>
              <a:rPr dirty="0" smtClean="0" sz="900" spc="60">
                <a:latin typeface="Tahoma"/>
                <a:cs typeface="Tahoma"/>
              </a:rPr>
              <a:t>B</a:t>
            </a:r>
            <a:r>
              <a:rPr dirty="0" smtClean="0" sz="900" spc="60">
                <a:latin typeface="Tahoma"/>
                <a:cs typeface="Tahoma"/>
              </a:rPr>
              <a:t>E</a:t>
            </a:r>
            <a:r>
              <a:rPr dirty="0" smtClean="0" sz="900" spc="60">
                <a:latin typeface="Tahoma"/>
                <a:cs typeface="Tahoma"/>
              </a:rPr>
              <a:t>R</a:t>
            </a:r>
            <a:r>
              <a:rPr dirty="0" smtClean="0" sz="900" spc="60">
                <a:latin typeface="Tahoma"/>
                <a:cs typeface="Tahoma"/>
              </a:rPr>
              <a:t>T</a:t>
            </a:r>
            <a:r>
              <a:rPr dirty="0" smtClean="0" sz="900" spc="60">
                <a:latin typeface="Tahoma"/>
                <a:cs typeface="Tahoma"/>
              </a:rPr>
              <a:t>O</a:t>
            </a:r>
            <a:r>
              <a:rPr dirty="0" smtClean="0" sz="900" spc="60">
                <a:latin typeface="Tahoma"/>
                <a:cs typeface="Tahoma"/>
              </a:rPr>
              <a:t> </a:t>
            </a:r>
            <a:endParaRPr sz="900">
              <a:latin typeface="Tahoma"/>
              <a:cs typeface="Tahoma"/>
            </a:endParaRPr>
          </a:p>
          <a:p>
            <a:pPr marL="68590" marR="237504">
              <a:lnSpc>
                <a:spcPts val="1086"/>
              </a:lnSpc>
              <a:spcBef>
                <a:spcPts val="533"/>
              </a:spcBef>
            </a:pPr>
            <a:r>
              <a:rPr dirty="0" smtClean="0" sz="900" spc="4">
                <a:latin typeface="Tahoma"/>
                <a:cs typeface="Tahoma"/>
              </a:rPr>
              <a:t>D</a:t>
            </a:r>
            <a:r>
              <a:rPr dirty="0" smtClean="0" sz="900" spc="-4">
                <a:latin typeface="Tahoma"/>
                <a:cs typeface="Tahoma"/>
              </a:rPr>
              <a:t>A</a:t>
            </a:r>
            <a:r>
              <a:rPr dirty="0" smtClean="0" sz="900" spc="0">
                <a:latin typeface="Tahoma"/>
                <a:cs typeface="Tahoma"/>
              </a:rPr>
              <a:t>T</a:t>
            </a:r>
            <a:r>
              <a:rPr dirty="0" smtClean="0" sz="900" spc="-4">
                <a:latin typeface="Tahoma"/>
                <a:cs typeface="Tahoma"/>
              </a:rPr>
              <a:t>A</a:t>
            </a:r>
            <a:r>
              <a:rPr dirty="0" smtClean="0" sz="900" spc="0">
                <a:latin typeface="Tahoma"/>
                <a:cs typeface="Tahoma"/>
              </a:rPr>
              <a:t>:</a:t>
            </a:r>
            <a:r>
              <a:rPr dirty="0" smtClean="0" sz="900" spc="38">
                <a:latin typeface="Tahoma"/>
                <a:cs typeface="Tahoma"/>
              </a:rPr>
              <a:t> </a:t>
            </a:r>
            <a:r>
              <a:rPr dirty="0" smtClean="0" sz="900" spc="0" u="sng">
                <a:latin typeface="Tahoma"/>
                <a:cs typeface="Tahoma"/>
              </a:rPr>
              <a:t>    </a:t>
            </a:r>
            <a:r>
              <a:rPr dirty="0" smtClean="0" sz="900" spc="229" u="sng">
                <a:latin typeface="Tahoma"/>
                <a:cs typeface="Tahoma"/>
              </a:rPr>
              <a:t> </a:t>
            </a:r>
            <a:r>
              <a:rPr dirty="0" smtClean="0" sz="900" spc="-212">
                <a:latin typeface="Tahoma"/>
                <a:cs typeface="Tahoma"/>
              </a:rPr>
              <a:t> </a:t>
            </a:r>
            <a:r>
              <a:rPr dirty="0" smtClean="0" sz="900" spc="68">
                <a:latin typeface="Tahoma"/>
                <a:cs typeface="Tahoma"/>
              </a:rPr>
              <a:t>/</a:t>
            </a:r>
            <a:r>
              <a:rPr dirty="0" smtClean="0" sz="900" spc="112">
                <a:latin typeface="Tahoma"/>
                <a:cs typeface="Tahoma"/>
              </a:rPr>
              <a:t>1</a:t>
            </a:r>
            <a:r>
              <a:rPr dirty="0" smtClean="0" sz="900" spc="112">
                <a:latin typeface="Tahoma"/>
                <a:cs typeface="Tahoma"/>
              </a:rPr>
              <a:t>0</a:t>
            </a:r>
            <a:r>
              <a:rPr dirty="0" smtClean="0" sz="900" spc="68">
                <a:latin typeface="Tahoma"/>
                <a:cs typeface="Tahoma"/>
              </a:rPr>
              <a:t>/</a:t>
            </a:r>
            <a:r>
              <a:rPr dirty="0" smtClean="0" sz="900" spc="112">
                <a:latin typeface="Tahoma"/>
                <a:cs typeface="Tahoma"/>
              </a:rPr>
              <a:t>2</a:t>
            </a:r>
            <a:r>
              <a:rPr dirty="0" smtClean="0" sz="900" spc="112">
                <a:latin typeface="Tahoma"/>
                <a:cs typeface="Tahoma"/>
              </a:rPr>
              <a:t>0</a:t>
            </a:r>
            <a:r>
              <a:rPr dirty="0" smtClean="0" sz="900" spc="112">
                <a:latin typeface="Tahoma"/>
                <a:cs typeface="Tahoma"/>
              </a:rPr>
              <a:t>1</a:t>
            </a:r>
            <a:r>
              <a:rPr dirty="0" smtClean="0" sz="900" spc="106">
                <a:latin typeface="Tahoma"/>
                <a:cs typeface="Tahoma"/>
              </a:rPr>
              <a:t>6</a:t>
            </a:r>
            <a:r>
              <a:rPr dirty="0" smtClean="0" sz="900" spc="-2">
                <a:latin typeface="Tahoma"/>
                <a:cs typeface="Tahoma"/>
              </a:rPr>
              <a:t> </a:t>
            </a:r>
            <a:r>
              <a:rPr dirty="0" smtClean="0" sz="900" spc="-4">
                <a:latin typeface="Tahoma"/>
                <a:cs typeface="Tahoma"/>
              </a:rPr>
              <a:t>H</a:t>
            </a:r>
            <a:r>
              <a:rPr dirty="0" smtClean="0" sz="900" spc="4">
                <a:latin typeface="Tahoma"/>
                <a:cs typeface="Tahoma"/>
              </a:rPr>
              <a:t>O</a:t>
            </a:r>
            <a:r>
              <a:rPr dirty="0" smtClean="0" sz="900" spc="-4">
                <a:latin typeface="Tahoma"/>
                <a:cs typeface="Tahoma"/>
              </a:rPr>
              <a:t>R</a:t>
            </a:r>
            <a:r>
              <a:rPr dirty="0" smtClean="0" sz="900" spc="-4">
                <a:latin typeface="Tahoma"/>
                <a:cs typeface="Tahoma"/>
              </a:rPr>
              <a:t>A</a:t>
            </a:r>
            <a:r>
              <a:rPr dirty="0" smtClean="0" sz="900" spc="0">
                <a:latin typeface="Tahoma"/>
                <a:cs typeface="Tahoma"/>
              </a:rPr>
              <a:t>:</a:t>
            </a:r>
            <a:r>
              <a:rPr dirty="0" smtClean="0" sz="900" spc="36">
                <a:latin typeface="Tahoma"/>
                <a:cs typeface="Tahoma"/>
              </a:rPr>
              <a:t> </a:t>
            </a:r>
            <a:r>
              <a:rPr dirty="0" smtClean="0" sz="900" spc="0" u="sng">
                <a:latin typeface="Tahoma"/>
                <a:cs typeface="Tahoma"/>
              </a:rPr>
              <a:t>       </a:t>
            </a:r>
            <a:r>
              <a:rPr dirty="0" smtClean="0" sz="900" spc="10" u="sng">
                <a:latin typeface="Tahoma"/>
                <a:cs typeface="Tahoma"/>
              </a:rPr>
              <a:t> </a:t>
            </a:r>
            <a:r>
              <a:rPr dirty="0" smtClean="0" sz="900" spc="-195">
                <a:latin typeface="Tahoma"/>
                <a:cs typeface="Tahoma"/>
              </a:rPr>
              <a:t> </a:t>
            </a:r>
            <a:r>
              <a:rPr dirty="0" smtClean="0" sz="900" spc="-4">
                <a:latin typeface="Tahoma"/>
                <a:cs typeface="Tahoma"/>
              </a:rPr>
              <a:t>H</a:t>
            </a:r>
            <a:r>
              <a:rPr dirty="0" smtClean="0" sz="900" spc="0" u="sng">
                <a:latin typeface="Tahoma"/>
                <a:cs typeface="Tahoma"/>
              </a:rPr>
              <a:t>      </a:t>
            </a:r>
            <a:r>
              <a:rPr dirty="0" smtClean="0" sz="900" spc="106" u="sng">
                <a:latin typeface="Tahoma"/>
                <a:cs typeface="Tahoma"/>
              </a:rPr>
              <a:t> </a:t>
            </a:r>
            <a:r>
              <a:rPr dirty="0" smtClean="0" sz="900" spc="-182">
                <a:latin typeface="Tahoma"/>
                <a:cs typeface="Tahoma"/>
              </a:rPr>
              <a:t> </a:t>
            </a:r>
            <a:r>
              <a:rPr dirty="0" smtClean="0" sz="900" spc="102">
                <a:latin typeface="Tahoma"/>
                <a:cs typeface="Tahoma"/>
              </a:rPr>
              <a:t>M</a:t>
            </a:r>
            <a:r>
              <a:rPr dirty="0" smtClean="0" sz="900" spc="91">
                <a:latin typeface="Tahoma"/>
                <a:cs typeface="Tahoma"/>
              </a:rPr>
              <a:t>I</a:t>
            </a:r>
            <a:r>
              <a:rPr dirty="0" smtClean="0" sz="900" spc="89">
                <a:latin typeface="Tahoma"/>
                <a:cs typeface="Tahoma"/>
              </a:rPr>
              <a:t>N</a:t>
            </a:r>
            <a:endParaRPr sz="9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29502" y="1586466"/>
            <a:ext cx="4700022" cy="2052828"/>
          </a:xfrm>
          <a:prstGeom prst="rect">
            <a:avLst/>
          </a:prstGeom>
        </p:spPr>
        <p:txBody>
          <a:bodyPr wrap="square" lIns="0" tIns="714" rIns="0" bIns="0" rtlCol="0">
            <a:noAutofit/>
          </a:bodyPr>
          <a:lstStyle/>
          <a:p>
            <a:pPr>
              <a:lnSpc>
                <a:spcPts val="650"/>
              </a:lnSpc>
            </a:pPr>
            <a:endParaRPr sz="650"/>
          </a:p>
          <a:p>
            <a:pPr marL="70112">
              <a:lnSpc>
                <a:spcPct val="100585"/>
              </a:lnSpc>
              <a:spcBef>
                <a:spcPts val="1000"/>
              </a:spcBef>
            </a:pPr>
            <a:r>
              <a:rPr dirty="0" smtClean="0" sz="900" spc="66">
                <a:latin typeface="Tahoma"/>
                <a:cs typeface="Tahoma"/>
              </a:rPr>
              <a:t>E</a:t>
            </a:r>
            <a:r>
              <a:rPr dirty="0" smtClean="0" sz="900" spc="66">
                <a:latin typeface="Tahoma"/>
                <a:cs typeface="Tahoma"/>
              </a:rPr>
              <a:t>D</a:t>
            </a:r>
            <a:r>
              <a:rPr dirty="0" smtClean="0" sz="900" spc="66">
                <a:latin typeface="Tahoma"/>
                <a:cs typeface="Tahoma"/>
              </a:rPr>
              <a:t>I</a:t>
            </a:r>
            <a:r>
              <a:rPr dirty="0" smtClean="0" sz="900" spc="66">
                <a:latin typeface="Tahoma"/>
                <a:cs typeface="Tahoma"/>
              </a:rPr>
              <a:t>T</a:t>
            </a:r>
            <a:r>
              <a:rPr dirty="0" smtClean="0" sz="900" spc="66">
                <a:latin typeface="Tahoma"/>
                <a:cs typeface="Tahoma"/>
              </a:rPr>
              <a:t>A</a:t>
            </a:r>
            <a:r>
              <a:rPr dirty="0" smtClean="0" sz="900" spc="66">
                <a:latin typeface="Tahoma"/>
                <a:cs typeface="Tahoma"/>
              </a:rPr>
              <a:t>L</a:t>
            </a:r>
            <a:r>
              <a:rPr dirty="0" smtClean="0" sz="900" spc="66">
                <a:latin typeface="Tahoma"/>
                <a:cs typeface="Tahoma"/>
              </a:rPr>
              <a:t> </a:t>
            </a:r>
            <a:r>
              <a:rPr dirty="0" smtClean="0" sz="900" spc="66">
                <a:latin typeface="Tahoma"/>
                <a:cs typeface="Tahoma"/>
              </a:rPr>
              <a:t>N</a:t>
            </a:r>
            <a:r>
              <a:rPr dirty="0" smtClean="0" sz="900" spc="66">
                <a:latin typeface="Tahoma"/>
                <a:cs typeface="Tahoma"/>
              </a:rPr>
              <a:t>º</a:t>
            </a:r>
            <a:r>
              <a:rPr dirty="0" smtClean="0" sz="900" spc="66">
                <a:latin typeface="Tahoma"/>
                <a:cs typeface="Tahoma"/>
              </a:rPr>
              <a:t> </a:t>
            </a:r>
            <a:r>
              <a:rPr dirty="0" smtClean="0" sz="900" spc="66">
                <a:latin typeface="Tahoma"/>
                <a:cs typeface="Tahoma"/>
              </a:rPr>
              <a:t>1</a:t>
            </a:r>
            <a:r>
              <a:rPr dirty="0" smtClean="0" sz="900" spc="66">
                <a:latin typeface="Tahoma"/>
                <a:cs typeface="Tahoma"/>
              </a:rPr>
              <a:t>1</a:t>
            </a:r>
            <a:r>
              <a:rPr dirty="0" smtClean="0" sz="900" spc="66">
                <a:latin typeface="Tahoma"/>
                <a:cs typeface="Tahoma"/>
              </a:rPr>
              <a:t>/</a:t>
            </a:r>
            <a:r>
              <a:rPr dirty="0" smtClean="0" sz="900" spc="66">
                <a:latin typeface="Tahoma"/>
                <a:cs typeface="Tahoma"/>
              </a:rPr>
              <a:t>2</a:t>
            </a:r>
            <a:r>
              <a:rPr dirty="0" smtClean="0" sz="900" spc="66">
                <a:latin typeface="Tahoma"/>
                <a:cs typeface="Tahoma"/>
              </a:rPr>
              <a:t>0</a:t>
            </a:r>
            <a:r>
              <a:rPr dirty="0" smtClean="0" sz="900" spc="66">
                <a:latin typeface="Tahoma"/>
                <a:cs typeface="Tahoma"/>
              </a:rPr>
              <a:t>1</a:t>
            </a:r>
            <a:r>
              <a:rPr dirty="0" smtClean="0" sz="900" spc="66">
                <a:latin typeface="Tahoma"/>
                <a:cs typeface="Tahoma"/>
              </a:rPr>
              <a:t>6</a:t>
            </a:r>
            <a:endParaRPr sz="900">
              <a:latin typeface="Tahoma"/>
              <a:cs typeface="Tahoma"/>
            </a:endParaRPr>
          </a:p>
          <a:p>
            <a:pPr marL="70112">
              <a:lnSpc>
                <a:spcPct val="100585"/>
              </a:lnSpc>
              <a:spcBef>
                <a:spcPts val="533"/>
              </a:spcBef>
            </a:pPr>
            <a:r>
              <a:rPr dirty="0" smtClean="0" sz="900" spc="51">
                <a:latin typeface="Tahoma"/>
                <a:cs typeface="Tahoma"/>
              </a:rPr>
              <a:t>C</a:t>
            </a:r>
            <a:r>
              <a:rPr dirty="0" smtClean="0" sz="900" spc="51">
                <a:latin typeface="Tahoma"/>
                <a:cs typeface="Tahoma"/>
              </a:rPr>
              <a:t>O</a:t>
            </a:r>
            <a:r>
              <a:rPr dirty="0" smtClean="0" sz="900" spc="51">
                <a:latin typeface="Tahoma"/>
                <a:cs typeface="Tahoma"/>
              </a:rPr>
              <a:t>N</a:t>
            </a:r>
            <a:r>
              <a:rPr dirty="0" smtClean="0" sz="900" spc="51">
                <a:latin typeface="Tahoma"/>
                <a:cs typeface="Tahoma"/>
              </a:rPr>
              <a:t>C</a:t>
            </a:r>
            <a:r>
              <a:rPr dirty="0" smtClean="0" sz="900" spc="51">
                <a:latin typeface="Tahoma"/>
                <a:cs typeface="Tahoma"/>
              </a:rPr>
              <a:t>O</a:t>
            </a:r>
            <a:r>
              <a:rPr dirty="0" smtClean="0" sz="900" spc="51">
                <a:latin typeface="Tahoma"/>
                <a:cs typeface="Tahoma"/>
              </a:rPr>
              <a:t>R</a:t>
            </a:r>
            <a:r>
              <a:rPr dirty="0" smtClean="0" sz="900" spc="51">
                <a:latin typeface="Tahoma"/>
                <a:cs typeface="Tahoma"/>
              </a:rPr>
              <a:t>R</a:t>
            </a:r>
            <a:r>
              <a:rPr dirty="0" smtClean="0" sz="900" spc="51">
                <a:latin typeface="Tahoma"/>
                <a:cs typeface="Tahoma"/>
              </a:rPr>
              <a:t>Ê</a:t>
            </a:r>
            <a:r>
              <a:rPr dirty="0" smtClean="0" sz="900" spc="51">
                <a:latin typeface="Tahoma"/>
                <a:cs typeface="Tahoma"/>
              </a:rPr>
              <a:t>N</a:t>
            </a:r>
            <a:r>
              <a:rPr dirty="0" smtClean="0" sz="900" spc="51">
                <a:latin typeface="Tahoma"/>
                <a:cs typeface="Tahoma"/>
              </a:rPr>
              <a:t>C</a:t>
            </a:r>
            <a:r>
              <a:rPr dirty="0" smtClean="0" sz="900" spc="51">
                <a:latin typeface="Tahoma"/>
                <a:cs typeface="Tahoma"/>
              </a:rPr>
              <a:t>I</a:t>
            </a:r>
            <a:r>
              <a:rPr dirty="0" smtClean="0" sz="900" spc="51">
                <a:latin typeface="Tahoma"/>
                <a:cs typeface="Tahoma"/>
              </a:rPr>
              <a:t>A</a:t>
            </a:r>
            <a:r>
              <a:rPr dirty="0" smtClean="0" sz="900" spc="51">
                <a:latin typeface="Tahoma"/>
                <a:cs typeface="Tahoma"/>
              </a:rPr>
              <a:t> </a:t>
            </a:r>
            <a:r>
              <a:rPr dirty="0" smtClean="0" sz="900" spc="51">
                <a:latin typeface="Tahoma"/>
                <a:cs typeface="Tahoma"/>
              </a:rPr>
              <a:t>M</a:t>
            </a:r>
            <a:r>
              <a:rPr dirty="0" smtClean="0" sz="900" spc="51">
                <a:latin typeface="Tahoma"/>
                <a:cs typeface="Tahoma"/>
              </a:rPr>
              <a:t>A</a:t>
            </a:r>
            <a:r>
              <a:rPr dirty="0" smtClean="0" sz="900" spc="51">
                <a:latin typeface="Tahoma"/>
                <a:cs typeface="Tahoma"/>
              </a:rPr>
              <a:t>C</a:t>
            </a:r>
            <a:r>
              <a:rPr dirty="0" smtClean="0" sz="900" spc="51">
                <a:latin typeface="Tahoma"/>
                <a:cs typeface="Tahoma"/>
              </a:rPr>
              <a:t>K</a:t>
            </a:r>
            <a:r>
              <a:rPr dirty="0" smtClean="0" sz="900" spc="51">
                <a:latin typeface="Tahoma"/>
                <a:cs typeface="Tahoma"/>
              </a:rPr>
              <a:t>E</a:t>
            </a:r>
            <a:r>
              <a:rPr dirty="0" smtClean="0" sz="900" spc="51">
                <a:latin typeface="Tahoma"/>
                <a:cs typeface="Tahoma"/>
              </a:rPr>
              <a:t>N</a:t>
            </a:r>
            <a:r>
              <a:rPr dirty="0" smtClean="0" sz="900" spc="51">
                <a:latin typeface="Tahoma"/>
                <a:cs typeface="Tahoma"/>
              </a:rPr>
              <a:t>Z</a:t>
            </a:r>
            <a:r>
              <a:rPr dirty="0" smtClean="0" sz="900" spc="51">
                <a:latin typeface="Tahoma"/>
                <a:cs typeface="Tahoma"/>
              </a:rPr>
              <a:t>I</a:t>
            </a:r>
            <a:r>
              <a:rPr dirty="0" smtClean="0" sz="900" spc="51">
                <a:latin typeface="Tahoma"/>
                <a:cs typeface="Tahoma"/>
              </a:rPr>
              <a:t>E</a:t>
            </a:r>
            <a:r>
              <a:rPr dirty="0" smtClean="0" sz="900" spc="51">
                <a:latin typeface="Tahoma"/>
                <a:cs typeface="Tahoma"/>
              </a:rPr>
              <a:t> </a:t>
            </a:r>
            <a:r>
              <a:rPr dirty="0" smtClean="0" sz="900" spc="51">
                <a:latin typeface="Tahoma"/>
                <a:cs typeface="Tahoma"/>
              </a:rPr>
              <a:t>E</a:t>
            </a:r>
            <a:r>
              <a:rPr dirty="0" smtClean="0" sz="900" spc="51">
                <a:latin typeface="Tahoma"/>
                <a:cs typeface="Tahoma"/>
              </a:rPr>
              <a:t>S</a:t>
            </a:r>
            <a:r>
              <a:rPr dirty="0" smtClean="0" sz="900" spc="51">
                <a:latin typeface="Tahoma"/>
                <a:cs typeface="Tahoma"/>
              </a:rPr>
              <a:t>P</a:t>
            </a:r>
            <a:r>
              <a:rPr dirty="0" smtClean="0" sz="900" spc="51">
                <a:latin typeface="Tahoma"/>
                <a:cs typeface="Tahoma"/>
              </a:rPr>
              <a:t>O</a:t>
            </a:r>
            <a:r>
              <a:rPr dirty="0" smtClean="0" sz="900" spc="51">
                <a:latin typeface="Tahoma"/>
                <a:cs typeface="Tahoma"/>
              </a:rPr>
              <a:t>R</a:t>
            </a:r>
            <a:r>
              <a:rPr dirty="0" smtClean="0" sz="900" spc="51">
                <a:latin typeface="Tahoma"/>
                <a:cs typeface="Tahoma"/>
              </a:rPr>
              <a:t>T</a:t>
            </a:r>
            <a:r>
              <a:rPr dirty="0" smtClean="0" sz="900" spc="51">
                <a:latin typeface="Tahoma"/>
                <a:cs typeface="Tahoma"/>
              </a:rPr>
              <a:t>E</a:t>
            </a:r>
            <a:r>
              <a:rPr dirty="0" smtClean="0" sz="900" spc="51">
                <a:latin typeface="Tahoma"/>
                <a:cs typeface="Tahoma"/>
              </a:rPr>
              <a:t> </a:t>
            </a:r>
            <a:r>
              <a:rPr dirty="0" smtClean="0" sz="900" spc="51">
                <a:latin typeface="Tahoma"/>
                <a:cs typeface="Tahoma"/>
              </a:rPr>
              <a:t>C</a:t>
            </a:r>
            <a:r>
              <a:rPr dirty="0" smtClean="0" sz="900" spc="51">
                <a:latin typeface="Tahoma"/>
                <a:cs typeface="Tahoma"/>
              </a:rPr>
              <a:t>L</a:t>
            </a:r>
            <a:r>
              <a:rPr dirty="0" smtClean="0" sz="900" spc="51">
                <a:latin typeface="Tahoma"/>
                <a:cs typeface="Tahoma"/>
              </a:rPr>
              <a:t>U</a:t>
            </a:r>
            <a:r>
              <a:rPr dirty="0" smtClean="0" sz="900" spc="51">
                <a:latin typeface="Tahoma"/>
                <a:cs typeface="Tahoma"/>
              </a:rPr>
              <a:t>B</a:t>
            </a:r>
            <a:r>
              <a:rPr dirty="0" smtClean="0" sz="900" spc="51">
                <a:latin typeface="Tahoma"/>
                <a:cs typeface="Tahoma"/>
              </a:rPr>
              <a:t>E</a:t>
            </a:r>
            <a:r>
              <a:rPr dirty="0" smtClean="0" sz="900" spc="51">
                <a:latin typeface="Tahoma"/>
                <a:cs typeface="Tahoma"/>
              </a:rPr>
              <a:t> </a:t>
            </a:r>
            <a:r>
              <a:rPr dirty="0" smtClean="0" sz="900" spc="51">
                <a:latin typeface="Tahoma"/>
                <a:cs typeface="Tahoma"/>
              </a:rPr>
              <a:t> </a:t>
            </a:r>
            <a:r>
              <a:rPr dirty="0" smtClean="0" sz="900" spc="51">
                <a:latin typeface="Tahoma"/>
                <a:cs typeface="Tahoma"/>
              </a:rPr>
              <a:t>–</a:t>
            </a:r>
            <a:r>
              <a:rPr dirty="0" smtClean="0" sz="900" spc="51">
                <a:latin typeface="Tahoma"/>
                <a:cs typeface="Tahoma"/>
              </a:rPr>
              <a:t> </a:t>
            </a:r>
            <a:r>
              <a:rPr dirty="0" smtClean="0" sz="900" spc="51">
                <a:latin typeface="Tahoma"/>
                <a:cs typeface="Tahoma"/>
              </a:rPr>
              <a:t>C</a:t>
            </a:r>
            <a:r>
              <a:rPr dirty="0" smtClean="0" sz="900" spc="51">
                <a:latin typeface="Tahoma"/>
                <a:cs typeface="Tahoma"/>
              </a:rPr>
              <a:t>O</a:t>
            </a:r>
            <a:r>
              <a:rPr dirty="0" smtClean="0" sz="900" spc="51">
                <a:latin typeface="Tahoma"/>
                <a:cs typeface="Tahoma"/>
              </a:rPr>
              <a:t>N</a:t>
            </a:r>
            <a:r>
              <a:rPr dirty="0" smtClean="0" sz="900" spc="51">
                <a:latin typeface="Tahoma"/>
                <a:cs typeface="Tahoma"/>
              </a:rPr>
              <a:t>V</a:t>
            </a:r>
            <a:r>
              <a:rPr dirty="0" smtClean="0" sz="900" spc="51">
                <a:latin typeface="Tahoma"/>
                <a:cs typeface="Tahoma"/>
              </a:rPr>
              <a:t>E</a:t>
            </a:r>
            <a:r>
              <a:rPr dirty="0" smtClean="0" sz="900" spc="51">
                <a:latin typeface="Tahoma"/>
                <a:cs typeface="Tahoma"/>
              </a:rPr>
              <a:t>N</a:t>
            </a:r>
            <a:r>
              <a:rPr dirty="0" smtClean="0" sz="900" spc="51">
                <a:latin typeface="Tahoma"/>
                <a:cs typeface="Tahoma"/>
              </a:rPr>
              <a:t>I</a:t>
            </a:r>
            <a:r>
              <a:rPr dirty="0" smtClean="0" sz="900" spc="51">
                <a:latin typeface="Tahoma"/>
                <a:cs typeface="Tahoma"/>
              </a:rPr>
              <a:t>O</a:t>
            </a:r>
            <a:r>
              <a:rPr dirty="0" smtClean="0" sz="900" spc="51">
                <a:latin typeface="Tahoma"/>
                <a:cs typeface="Tahoma"/>
              </a:rPr>
              <a:t> </a:t>
            </a:r>
            <a:r>
              <a:rPr dirty="0" smtClean="0" sz="900" spc="51">
                <a:latin typeface="Tahoma"/>
                <a:cs typeface="Tahoma"/>
              </a:rPr>
              <a:t>N</a:t>
            </a:r>
            <a:r>
              <a:rPr dirty="0" smtClean="0" sz="900" spc="51">
                <a:latin typeface="Tahoma"/>
                <a:cs typeface="Tahoma"/>
              </a:rPr>
              <a:t>º</a:t>
            </a:r>
            <a:r>
              <a:rPr dirty="0" smtClean="0" sz="900" spc="51">
                <a:latin typeface="Tahoma"/>
                <a:cs typeface="Tahoma"/>
              </a:rPr>
              <a:t> </a:t>
            </a:r>
            <a:r>
              <a:rPr dirty="0" smtClean="0" sz="900" spc="51">
                <a:latin typeface="Tahoma"/>
                <a:cs typeface="Tahoma"/>
              </a:rPr>
              <a:t>4</a:t>
            </a:r>
            <a:r>
              <a:rPr dirty="0" smtClean="0" sz="900" spc="51">
                <a:latin typeface="Tahoma"/>
                <a:cs typeface="Tahoma"/>
              </a:rPr>
              <a:t>5</a:t>
            </a:r>
            <a:endParaRPr sz="900">
              <a:latin typeface="Tahoma"/>
              <a:cs typeface="Tahoma"/>
            </a:endParaRPr>
          </a:p>
          <a:p>
            <a:pPr marL="70111" marR="2442591" indent="1">
              <a:lnSpc>
                <a:spcPts val="1086"/>
              </a:lnSpc>
              <a:spcBef>
                <a:spcPts val="545"/>
              </a:spcBef>
            </a:pPr>
            <a:r>
              <a:rPr dirty="0" smtClean="0" sz="900" spc="30" u="sng">
                <a:latin typeface="Tahoma"/>
                <a:cs typeface="Tahoma"/>
              </a:rPr>
              <a:t>E</a:t>
            </a:r>
            <a:r>
              <a:rPr dirty="0" smtClean="0" sz="900" spc="30" u="sng">
                <a:latin typeface="Tahoma"/>
                <a:cs typeface="Tahoma"/>
              </a:rPr>
              <a:t>N</a:t>
            </a:r>
            <a:r>
              <a:rPr dirty="0" smtClean="0" sz="900" spc="30" u="sng">
                <a:latin typeface="Tahoma"/>
                <a:cs typeface="Tahoma"/>
              </a:rPr>
              <a:t>V</a:t>
            </a:r>
            <a:r>
              <a:rPr dirty="0" smtClean="0" sz="900" spc="30" u="sng">
                <a:latin typeface="Tahoma"/>
                <a:cs typeface="Tahoma"/>
              </a:rPr>
              <a:t>E</a:t>
            </a:r>
            <a:r>
              <a:rPr dirty="0" smtClean="0" sz="900" spc="30" u="sng">
                <a:latin typeface="Tahoma"/>
                <a:cs typeface="Tahoma"/>
              </a:rPr>
              <a:t>L</a:t>
            </a:r>
            <a:r>
              <a:rPr dirty="0" smtClean="0" sz="900" spc="30" u="sng">
                <a:latin typeface="Tahoma"/>
                <a:cs typeface="Tahoma"/>
              </a:rPr>
              <a:t>O</a:t>
            </a:r>
            <a:r>
              <a:rPr dirty="0" smtClean="0" sz="900" spc="30" u="sng">
                <a:latin typeface="Tahoma"/>
                <a:cs typeface="Tahoma"/>
              </a:rPr>
              <a:t>P</a:t>
            </a:r>
            <a:r>
              <a:rPr dirty="0" smtClean="0" sz="900" spc="30" u="sng">
                <a:latin typeface="Tahoma"/>
                <a:cs typeface="Tahoma"/>
              </a:rPr>
              <a:t>E</a:t>
            </a:r>
            <a:r>
              <a:rPr dirty="0" smtClean="0" sz="900" spc="30" u="sng">
                <a:latin typeface="Tahoma"/>
                <a:cs typeface="Tahoma"/>
              </a:rPr>
              <a:t> </a:t>
            </a:r>
            <a:r>
              <a:rPr dirty="0" smtClean="0" sz="900" spc="30" u="sng">
                <a:latin typeface="Tahoma"/>
                <a:cs typeface="Tahoma"/>
              </a:rPr>
              <a:t>I</a:t>
            </a:r>
            <a:r>
              <a:rPr dirty="0" smtClean="0" sz="900" spc="30" u="sng">
                <a:latin typeface="Tahoma"/>
                <a:cs typeface="Tahoma"/>
              </a:rPr>
              <a:t> </a:t>
            </a:r>
            <a:r>
              <a:rPr dirty="0" smtClean="0" sz="900" spc="30" u="sng">
                <a:latin typeface="Tahoma"/>
                <a:cs typeface="Tahoma"/>
              </a:rPr>
              <a:t>-</a:t>
            </a:r>
            <a:r>
              <a:rPr dirty="0" smtClean="0" sz="900" spc="30" u="sng">
                <a:latin typeface="Tahoma"/>
                <a:cs typeface="Tahoma"/>
              </a:rPr>
              <a:t> </a:t>
            </a:r>
            <a:r>
              <a:rPr dirty="0" smtClean="0" sz="900" spc="30" u="sng">
                <a:latin typeface="Tahoma"/>
                <a:cs typeface="Tahoma"/>
              </a:rPr>
              <a:t>P</a:t>
            </a:r>
            <a:r>
              <a:rPr dirty="0" smtClean="0" sz="900" spc="30" u="sng">
                <a:latin typeface="Tahoma"/>
                <a:cs typeface="Tahoma"/>
              </a:rPr>
              <a:t>R</a:t>
            </a:r>
            <a:r>
              <a:rPr dirty="0" smtClean="0" sz="900" spc="30" u="sng">
                <a:latin typeface="Tahoma"/>
                <a:cs typeface="Tahoma"/>
              </a:rPr>
              <a:t>O</a:t>
            </a:r>
            <a:r>
              <a:rPr dirty="0" smtClean="0" sz="900" spc="30" u="sng">
                <a:latin typeface="Tahoma"/>
                <a:cs typeface="Tahoma"/>
              </a:rPr>
              <a:t>P</a:t>
            </a:r>
            <a:r>
              <a:rPr dirty="0" smtClean="0" sz="900" spc="30" u="sng">
                <a:latin typeface="Tahoma"/>
                <a:cs typeface="Tahoma"/>
              </a:rPr>
              <a:t>O</a:t>
            </a:r>
            <a:r>
              <a:rPr dirty="0" smtClean="0" sz="900" spc="30" u="sng">
                <a:latin typeface="Tahoma"/>
                <a:cs typeface="Tahoma"/>
              </a:rPr>
              <a:t>S</a:t>
            </a:r>
            <a:r>
              <a:rPr dirty="0" smtClean="0" sz="900" spc="30" u="sng">
                <a:latin typeface="Tahoma"/>
                <a:cs typeface="Tahoma"/>
              </a:rPr>
              <a:t>T</a:t>
            </a:r>
            <a:r>
              <a:rPr dirty="0" smtClean="0" sz="900" spc="30" u="sng">
                <a:latin typeface="Tahoma"/>
                <a:cs typeface="Tahoma"/>
              </a:rPr>
              <a:t>A</a:t>
            </a:r>
            <a:r>
              <a:rPr dirty="0" smtClean="0" sz="900" spc="30" u="sng">
                <a:latin typeface="Tahoma"/>
                <a:cs typeface="Tahoma"/>
              </a:rPr>
              <a:t> </a:t>
            </a:r>
            <a:r>
              <a:rPr dirty="0" smtClean="0" sz="900" spc="30" u="sng">
                <a:latin typeface="Tahoma"/>
                <a:cs typeface="Tahoma"/>
              </a:rPr>
              <a:t>C</a:t>
            </a:r>
            <a:r>
              <a:rPr dirty="0" smtClean="0" sz="900" spc="30" u="sng">
                <a:latin typeface="Tahoma"/>
                <a:cs typeface="Tahoma"/>
              </a:rPr>
              <a:t>O</a:t>
            </a:r>
            <a:r>
              <a:rPr dirty="0" smtClean="0" sz="900" spc="30" u="sng">
                <a:latin typeface="Tahoma"/>
                <a:cs typeface="Tahoma"/>
              </a:rPr>
              <a:t>M</a:t>
            </a:r>
            <a:r>
              <a:rPr dirty="0" smtClean="0" sz="900" spc="30" u="sng">
                <a:latin typeface="Tahoma"/>
                <a:cs typeface="Tahoma"/>
              </a:rPr>
              <a:t>E</a:t>
            </a:r>
            <a:r>
              <a:rPr dirty="0" smtClean="0" sz="900" spc="30" u="sng">
                <a:latin typeface="Tahoma"/>
                <a:cs typeface="Tahoma"/>
              </a:rPr>
              <a:t>R</a:t>
            </a:r>
            <a:r>
              <a:rPr dirty="0" smtClean="0" sz="900" spc="30" u="sng">
                <a:latin typeface="Tahoma"/>
                <a:cs typeface="Tahoma"/>
              </a:rPr>
              <a:t>C</a:t>
            </a:r>
            <a:r>
              <a:rPr dirty="0" smtClean="0" sz="900" spc="30" u="sng">
                <a:latin typeface="Tahoma"/>
                <a:cs typeface="Tahoma"/>
              </a:rPr>
              <a:t>I</a:t>
            </a:r>
            <a:r>
              <a:rPr dirty="0" smtClean="0" sz="900" spc="30" u="sng">
                <a:latin typeface="Tahoma"/>
                <a:cs typeface="Tahoma"/>
              </a:rPr>
              <a:t>A</a:t>
            </a:r>
            <a:r>
              <a:rPr dirty="0" smtClean="0" sz="900" spc="30" u="sng">
                <a:latin typeface="Tahoma"/>
                <a:cs typeface="Tahoma"/>
              </a:rPr>
              <a:t>L</a:t>
            </a:r>
            <a:r>
              <a:rPr dirty="0" smtClean="0" sz="900" spc="30">
                <a:latin typeface="Tahoma"/>
                <a:cs typeface="Tahoma"/>
              </a:rPr>
              <a:t> </a:t>
            </a:r>
            <a:endParaRPr sz="900">
              <a:latin typeface="Tahoma"/>
              <a:cs typeface="Tahoma"/>
            </a:endParaRPr>
          </a:p>
          <a:p>
            <a:pPr marL="70111" marR="2442591">
              <a:lnSpc>
                <a:spcPts val="1086"/>
              </a:lnSpc>
              <a:spcBef>
                <a:spcPts val="545"/>
              </a:spcBef>
            </a:pPr>
            <a:r>
              <a:rPr dirty="0" smtClean="0" sz="900" spc="55">
                <a:latin typeface="Tahoma"/>
                <a:cs typeface="Tahoma"/>
              </a:rPr>
              <a:t>R</a:t>
            </a:r>
            <a:r>
              <a:rPr dirty="0" smtClean="0" sz="900" spc="55">
                <a:latin typeface="Tahoma"/>
                <a:cs typeface="Tahoma"/>
              </a:rPr>
              <a:t>A</a:t>
            </a:r>
            <a:r>
              <a:rPr dirty="0" smtClean="0" sz="900" spc="55">
                <a:latin typeface="Tahoma"/>
                <a:cs typeface="Tahoma"/>
              </a:rPr>
              <a:t>Z</a:t>
            </a:r>
            <a:r>
              <a:rPr dirty="0" smtClean="0" sz="900" spc="55">
                <a:latin typeface="Tahoma"/>
                <a:cs typeface="Tahoma"/>
              </a:rPr>
              <a:t>Ã</a:t>
            </a:r>
            <a:r>
              <a:rPr dirty="0" smtClean="0" sz="900" spc="55">
                <a:latin typeface="Tahoma"/>
                <a:cs typeface="Tahoma"/>
              </a:rPr>
              <a:t>O</a:t>
            </a:r>
            <a:r>
              <a:rPr dirty="0" smtClean="0" sz="900" spc="55">
                <a:latin typeface="Tahoma"/>
                <a:cs typeface="Tahoma"/>
              </a:rPr>
              <a:t> </a:t>
            </a:r>
            <a:r>
              <a:rPr dirty="0" smtClean="0" sz="900" spc="55">
                <a:latin typeface="Tahoma"/>
                <a:cs typeface="Tahoma"/>
              </a:rPr>
              <a:t>S</a:t>
            </a:r>
            <a:r>
              <a:rPr dirty="0" smtClean="0" sz="900" spc="55">
                <a:latin typeface="Tahoma"/>
                <a:cs typeface="Tahoma"/>
              </a:rPr>
              <a:t>O</a:t>
            </a:r>
            <a:r>
              <a:rPr dirty="0" smtClean="0" sz="900" spc="55">
                <a:latin typeface="Tahoma"/>
                <a:cs typeface="Tahoma"/>
              </a:rPr>
              <a:t>C</a:t>
            </a:r>
            <a:r>
              <a:rPr dirty="0" smtClean="0" sz="900" spc="55">
                <a:latin typeface="Tahoma"/>
                <a:cs typeface="Tahoma"/>
              </a:rPr>
              <a:t>I</a:t>
            </a:r>
            <a:r>
              <a:rPr dirty="0" smtClean="0" sz="900" spc="55">
                <a:latin typeface="Tahoma"/>
                <a:cs typeface="Tahoma"/>
              </a:rPr>
              <a:t>A</a:t>
            </a:r>
            <a:r>
              <a:rPr dirty="0" smtClean="0" sz="900" spc="55">
                <a:latin typeface="Tahoma"/>
                <a:cs typeface="Tahoma"/>
              </a:rPr>
              <a:t>L</a:t>
            </a:r>
            <a:r>
              <a:rPr dirty="0" smtClean="0" sz="900" spc="55">
                <a:latin typeface="Tahoma"/>
                <a:cs typeface="Tahoma"/>
              </a:rPr>
              <a:t> </a:t>
            </a:r>
            <a:r>
              <a:rPr dirty="0" smtClean="0" sz="900" spc="55">
                <a:latin typeface="Tahoma"/>
                <a:cs typeface="Tahoma"/>
              </a:rPr>
              <a:t>D</a:t>
            </a:r>
            <a:r>
              <a:rPr dirty="0" smtClean="0" sz="900" spc="55">
                <a:latin typeface="Tahoma"/>
                <a:cs typeface="Tahoma"/>
              </a:rPr>
              <a:t>A</a:t>
            </a:r>
            <a:r>
              <a:rPr dirty="0" smtClean="0" sz="900" spc="55">
                <a:latin typeface="Tahoma"/>
                <a:cs typeface="Tahoma"/>
              </a:rPr>
              <a:t> </a:t>
            </a:r>
            <a:r>
              <a:rPr dirty="0" smtClean="0" sz="900" spc="55">
                <a:latin typeface="Tahoma"/>
                <a:cs typeface="Tahoma"/>
              </a:rPr>
              <a:t>E</a:t>
            </a:r>
            <a:r>
              <a:rPr dirty="0" smtClean="0" sz="900" spc="55">
                <a:latin typeface="Tahoma"/>
                <a:cs typeface="Tahoma"/>
              </a:rPr>
              <a:t>M</a:t>
            </a:r>
            <a:r>
              <a:rPr dirty="0" smtClean="0" sz="900" spc="55">
                <a:latin typeface="Tahoma"/>
                <a:cs typeface="Tahoma"/>
              </a:rPr>
              <a:t>P</a:t>
            </a:r>
            <a:r>
              <a:rPr dirty="0" smtClean="0" sz="900" spc="55">
                <a:latin typeface="Tahoma"/>
                <a:cs typeface="Tahoma"/>
              </a:rPr>
              <a:t>R</a:t>
            </a:r>
            <a:r>
              <a:rPr dirty="0" smtClean="0" sz="900" spc="55">
                <a:latin typeface="Tahoma"/>
                <a:cs typeface="Tahoma"/>
              </a:rPr>
              <a:t>E</a:t>
            </a:r>
            <a:r>
              <a:rPr dirty="0" smtClean="0" sz="900" spc="55">
                <a:latin typeface="Tahoma"/>
                <a:cs typeface="Tahoma"/>
              </a:rPr>
              <a:t>S</a:t>
            </a:r>
            <a:r>
              <a:rPr dirty="0" smtClean="0" sz="900" spc="55">
                <a:latin typeface="Tahoma"/>
                <a:cs typeface="Tahoma"/>
              </a:rPr>
              <a:t>A</a:t>
            </a:r>
            <a:r>
              <a:rPr dirty="0" smtClean="0" sz="900" spc="55">
                <a:latin typeface="Tahoma"/>
                <a:cs typeface="Tahoma"/>
              </a:rPr>
              <a:t>:</a:t>
            </a:r>
            <a:r>
              <a:rPr dirty="0" smtClean="0" sz="900" spc="55">
                <a:latin typeface="Tahoma"/>
                <a:cs typeface="Tahoma"/>
              </a:rPr>
              <a:t> </a:t>
            </a:r>
            <a:endParaRPr sz="900">
              <a:latin typeface="Tahoma"/>
              <a:cs typeface="Tahoma"/>
            </a:endParaRPr>
          </a:p>
          <a:p>
            <a:pPr marL="70111" marR="2442591">
              <a:lnSpc>
                <a:spcPts val="1086"/>
              </a:lnSpc>
              <a:spcBef>
                <a:spcPts val="545"/>
              </a:spcBef>
            </a:pPr>
            <a:r>
              <a:rPr dirty="0" smtClean="0" sz="900" spc="48">
                <a:latin typeface="Tahoma"/>
                <a:cs typeface="Tahoma"/>
              </a:rPr>
              <a:t>T</a:t>
            </a:r>
            <a:r>
              <a:rPr dirty="0" smtClean="0" sz="900" spc="48">
                <a:latin typeface="Tahoma"/>
                <a:cs typeface="Tahoma"/>
              </a:rPr>
              <a:t>E</a:t>
            </a:r>
            <a:r>
              <a:rPr dirty="0" smtClean="0" sz="900" spc="48">
                <a:latin typeface="Tahoma"/>
                <a:cs typeface="Tahoma"/>
              </a:rPr>
              <a:t>L</a:t>
            </a:r>
            <a:r>
              <a:rPr dirty="0" smtClean="0" sz="900" spc="48">
                <a:latin typeface="Tahoma"/>
                <a:cs typeface="Tahoma"/>
              </a:rPr>
              <a:t>E</a:t>
            </a:r>
            <a:r>
              <a:rPr dirty="0" smtClean="0" sz="900" spc="48">
                <a:latin typeface="Tahoma"/>
                <a:cs typeface="Tahoma"/>
              </a:rPr>
              <a:t>F</a:t>
            </a:r>
            <a:r>
              <a:rPr dirty="0" smtClean="0" sz="900" spc="48">
                <a:latin typeface="Tahoma"/>
                <a:cs typeface="Tahoma"/>
              </a:rPr>
              <a:t>O</a:t>
            </a:r>
            <a:r>
              <a:rPr dirty="0" smtClean="0" sz="900" spc="48">
                <a:latin typeface="Tahoma"/>
                <a:cs typeface="Tahoma"/>
              </a:rPr>
              <a:t>N</a:t>
            </a:r>
            <a:r>
              <a:rPr dirty="0" smtClean="0" sz="900" spc="48">
                <a:latin typeface="Tahoma"/>
                <a:cs typeface="Tahoma"/>
              </a:rPr>
              <a:t>E</a:t>
            </a:r>
            <a:r>
              <a:rPr dirty="0" smtClean="0" sz="900" spc="48">
                <a:latin typeface="Tahoma"/>
                <a:cs typeface="Tahoma"/>
              </a:rPr>
              <a:t>:</a:t>
            </a:r>
            <a:endParaRPr sz="900">
              <a:latin typeface="Tahoma"/>
              <a:cs typeface="Tahoma"/>
            </a:endParaRPr>
          </a:p>
          <a:p>
            <a:pPr marL="70111">
              <a:lnSpc>
                <a:spcPct val="100585"/>
              </a:lnSpc>
              <a:spcBef>
                <a:spcPts val="545"/>
              </a:spcBef>
            </a:pPr>
            <a:r>
              <a:rPr dirty="0" smtClean="0" sz="900" spc="62">
                <a:latin typeface="Tahoma"/>
                <a:cs typeface="Tahoma"/>
              </a:rPr>
              <a:t>E</a:t>
            </a:r>
            <a:r>
              <a:rPr dirty="0" smtClean="0" sz="900" spc="62">
                <a:latin typeface="Tahoma"/>
                <a:cs typeface="Tahoma"/>
              </a:rPr>
              <a:t>-</a:t>
            </a:r>
            <a:r>
              <a:rPr dirty="0" smtClean="0" sz="900" spc="62">
                <a:latin typeface="Tahoma"/>
                <a:cs typeface="Tahoma"/>
              </a:rPr>
              <a:t>M</a:t>
            </a:r>
            <a:r>
              <a:rPr dirty="0" smtClean="0" sz="900" spc="62">
                <a:latin typeface="Tahoma"/>
                <a:cs typeface="Tahoma"/>
              </a:rPr>
              <a:t>A</a:t>
            </a:r>
            <a:r>
              <a:rPr dirty="0" smtClean="0" sz="900" spc="62">
                <a:latin typeface="Tahoma"/>
                <a:cs typeface="Tahoma"/>
              </a:rPr>
              <a:t>I</a:t>
            </a:r>
            <a:r>
              <a:rPr dirty="0" smtClean="0" sz="900" spc="62">
                <a:latin typeface="Tahoma"/>
                <a:cs typeface="Tahoma"/>
              </a:rPr>
              <a:t>L</a:t>
            </a:r>
            <a:r>
              <a:rPr dirty="0" smtClean="0" sz="900" spc="62">
                <a:latin typeface="Tahoma"/>
                <a:cs typeface="Tahoma"/>
              </a:rPr>
              <a:t>:</a:t>
            </a:r>
            <a:endParaRPr sz="900">
              <a:latin typeface="Tahoma"/>
              <a:cs typeface="Tahoma"/>
            </a:endParaRPr>
          </a:p>
          <a:p>
            <a:pPr marL="70167">
              <a:lnSpc>
                <a:spcPct val="100585"/>
              </a:lnSpc>
              <a:spcBef>
                <a:spcPts val="533"/>
              </a:spcBef>
            </a:pPr>
            <a:r>
              <a:rPr dirty="0" smtClean="0" sz="900" spc="59">
                <a:latin typeface="Tahoma"/>
                <a:cs typeface="Tahoma"/>
              </a:rPr>
              <a:t>A</a:t>
            </a:r>
            <a:r>
              <a:rPr dirty="0" smtClean="0" sz="900" spc="59">
                <a:latin typeface="Tahoma"/>
                <a:cs typeface="Tahoma"/>
              </a:rPr>
              <a:t>/</a:t>
            </a:r>
            <a:r>
              <a:rPr dirty="0" smtClean="0" sz="900" spc="59">
                <a:latin typeface="Tahoma"/>
                <a:cs typeface="Tahoma"/>
              </a:rPr>
              <a:t>C</a:t>
            </a:r>
            <a:r>
              <a:rPr dirty="0" smtClean="0" sz="900" spc="59">
                <a:latin typeface="Tahoma"/>
                <a:cs typeface="Tahoma"/>
              </a:rPr>
              <a:t>:</a:t>
            </a:r>
            <a:r>
              <a:rPr dirty="0" smtClean="0" sz="900" spc="59">
                <a:latin typeface="Tahoma"/>
                <a:cs typeface="Tahoma"/>
              </a:rPr>
              <a:t>S</a:t>
            </a:r>
            <a:r>
              <a:rPr dirty="0" smtClean="0" sz="900" spc="59">
                <a:latin typeface="Tahoma"/>
                <a:cs typeface="Tahoma"/>
              </a:rPr>
              <a:t>A</a:t>
            </a:r>
            <a:r>
              <a:rPr dirty="0" smtClean="0" sz="900" spc="59">
                <a:latin typeface="Tahoma"/>
                <a:cs typeface="Tahoma"/>
              </a:rPr>
              <a:t>N</a:t>
            </a:r>
            <a:r>
              <a:rPr dirty="0" smtClean="0" sz="900" spc="59">
                <a:latin typeface="Tahoma"/>
                <a:cs typeface="Tahoma"/>
              </a:rPr>
              <a:t>D</a:t>
            </a:r>
            <a:r>
              <a:rPr dirty="0" smtClean="0" sz="900" spc="59">
                <a:latin typeface="Tahoma"/>
                <a:cs typeface="Tahoma"/>
              </a:rPr>
              <a:t>R</a:t>
            </a:r>
            <a:r>
              <a:rPr dirty="0" smtClean="0" sz="900" spc="59">
                <a:latin typeface="Tahoma"/>
                <a:cs typeface="Tahoma"/>
              </a:rPr>
              <a:t>A</a:t>
            </a:r>
            <a:r>
              <a:rPr dirty="0" smtClean="0" sz="900" spc="59">
                <a:latin typeface="Tahoma"/>
                <a:cs typeface="Tahoma"/>
              </a:rPr>
              <a:t> </a:t>
            </a:r>
            <a:r>
              <a:rPr dirty="0" smtClean="0" sz="900" spc="59">
                <a:latin typeface="Tahoma"/>
                <a:cs typeface="Tahoma"/>
              </a:rPr>
              <a:t>M</a:t>
            </a:r>
            <a:r>
              <a:rPr dirty="0" smtClean="0" sz="900" spc="59">
                <a:latin typeface="Tahoma"/>
                <a:cs typeface="Tahoma"/>
              </a:rPr>
              <a:t>I</a:t>
            </a:r>
            <a:r>
              <a:rPr dirty="0" smtClean="0" sz="900" spc="59">
                <a:latin typeface="Tahoma"/>
                <a:cs typeface="Tahoma"/>
              </a:rPr>
              <a:t>C</a:t>
            </a:r>
            <a:r>
              <a:rPr dirty="0" smtClean="0" sz="900" spc="59">
                <a:latin typeface="Tahoma"/>
                <a:cs typeface="Tahoma"/>
              </a:rPr>
              <a:t>H</a:t>
            </a:r>
            <a:r>
              <a:rPr dirty="0" smtClean="0" sz="900" spc="59">
                <a:latin typeface="Tahoma"/>
                <a:cs typeface="Tahoma"/>
              </a:rPr>
              <a:t>A</a:t>
            </a:r>
            <a:r>
              <a:rPr dirty="0" smtClean="0" sz="900" spc="59">
                <a:latin typeface="Tahoma"/>
                <a:cs typeface="Tahoma"/>
              </a:rPr>
              <a:t>E</a:t>
            </a:r>
            <a:r>
              <a:rPr dirty="0" smtClean="0" sz="900" spc="59">
                <a:latin typeface="Tahoma"/>
                <a:cs typeface="Tahoma"/>
              </a:rPr>
              <a:t>L</a:t>
            </a:r>
            <a:r>
              <a:rPr dirty="0" smtClean="0" sz="900" spc="59">
                <a:latin typeface="Tahoma"/>
                <a:cs typeface="Tahoma"/>
              </a:rPr>
              <a:t> </a:t>
            </a:r>
            <a:r>
              <a:rPr dirty="0" smtClean="0" sz="900" spc="59">
                <a:latin typeface="Tahoma"/>
                <a:cs typeface="Tahoma"/>
              </a:rPr>
              <a:t>B</a:t>
            </a:r>
            <a:r>
              <a:rPr dirty="0" smtClean="0" sz="900" spc="59">
                <a:latin typeface="Tahoma"/>
                <a:cs typeface="Tahoma"/>
              </a:rPr>
              <a:t>R</a:t>
            </a:r>
            <a:r>
              <a:rPr dirty="0" smtClean="0" sz="900" spc="59">
                <a:latin typeface="Tahoma"/>
                <a:cs typeface="Tahoma"/>
              </a:rPr>
              <a:t>A</a:t>
            </a:r>
            <a:r>
              <a:rPr dirty="0" smtClean="0" sz="900" spc="59">
                <a:latin typeface="Tahoma"/>
                <a:cs typeface="Tahoma"/>
              </a:rPr>
              <a:t>G</a:t>
            </a:r>
            <a:r>
              <a:rPr dirty="0" smtClean="0" sz="900" spc="59">
                <a:latin typeface="Tahoma"/>
                <a:cs typeface="Tahoma"/>
              </a:rPr>
              <a:t>A</a:t>
            </a:r>
            <a:r>
              <a:rPr dirty="0" smtClean="0" sz="900" spc="59">
                <a:latin typeface="Tahoma"/>
                <a:cs typeface="Tahoma"/>
              </a:rPr>
              <a:t> </a:t>
            </a:r>
            <a:r>
              <a:rPr dirty="0" smtClean="0" sz="900" spc="59">
                <a:latin typeface="Tahoma"/>
                <a:cs typeface="Tahoma"/>
              </a:rPr>
              <a:t>S</a:t>
            </a:r>
            <a:r>
              <a:rPr dirty="0" smtClean="0" sz="900" spc="59">
                <a:latin typeface="Tahoma"/>
                <a:cs typeface="Tahoma"/>
              </a:rPr>
              <a:t>A</a:t>
            </a:r>
            <a:r>
              <a:rPr dirty="0" smtClean="0" sz="900" spc="59">
                <a:latin typeface="Tahoma"/>
                <a:cs typeface="Tahoma"/>
              </a:rPr>
              <a:t>M</a:t>
            </a:r>
            <a:r>
              <a:rPr dirty="0" smtClean="0" sz="900" spc="59">
                <a:latin typeface="Tahoma"/>
                <a:cs typeface="Tahoma"/>
              </a:rPr>
              <a:t>P</a:t>
            </a:r>
            <a:r>
              <a:rPr dirty="0" smtClean="0" sz="900" spc="59">
                <a:latin typeface="Tahoma"/>
                <a:cs typeface="Tahoma"/>
              </a:rPr>
              <a:t>A</a:t>
            </a:r>
            <a:r>
              <a:rPr dirty="0" smtClean="0" sz="900" spc="59">
                <a:latin typeface="Tahoma"/>
                <a:cs typeface="Tahoma"/>
              </a:rPr>
              <a:t>I</a:t>
            </a:r>
            <a:r>
              <a:rPr dirty="0" smtClean="0" sz="900" spc="59">
                <a:latin typeface="Tahoma"/>
                <a:cs typeface="Tahoma"/>
              </a:rPr>
              <a:t>O</a:t>
            </a:r>
            <a:r>
              <a:rPr dirty="0" smtClean="0" sz="900" spc="59">
                <a:latin typeface="Tahoma"/>
                <a:cs typeface="Tahoma"/>
              </a:rPr>
              <a:t> </a:t>
            </a:r>
            <a:r>
              <a:rPr dirty="0" smtClean="0" sz="900" spc="59">
                <a:latin typeface="Tahoma"/>
                <a:cs typeface="Tahoma"/>
              </a:rPr>
              <a:t>o</a:t>
            </a:r>
            <a:r>
              <a:rPr dirty="0" smtClean="0" sz="900" spc="59">
                <a:latin typeface="Tahoma"/>
                <a:cs typeface="Tahoma"/>
              </a:rPr>
              <a:t>u</a:t>
            </a:r>
            <a:r>
              <a:rPr dirty="0" smtClean="0" sz="900" spc="59">
                <a:latin typeface="Tahoma"/>
                <a:cs typeface="Tahoma"/>
              </a:rPr>
              <a:t> </a:t>
            </a:r>
            <a:r>
              <a:rPr dirty="0" smtClean="0" sz="900" spc="59">
                <a:latin typeface="Tahoma"/>
                <a:cs typeface="Tahoma"/>
              </a:rPr>
              <a:t>L</a:t>
            </a:r>
            <a:r>
              <a:rPr dirty="0" smtClean="0" sz="900" spc="59">
                <a:latin typeface="Tahoma"/>
                <a:cs typeface="Tahoma"/>
              </a:rPr>
              <a:t>I</a:t>
            </a:r>
            <a:r>
              <a:rPr dirty="0" smtClean="0" sz="900" spc="59">
                <a:latin typeface="Tahoma"/>
                <a:cs typeface="Tahoma"/>
              </a:rPr>
              <a:t>L</a:t>
            </a:r>
            <a:r>
              <a:rPr dirty="0" smtClean="0" sz="900" spc="59">
                <a:latin typeface="Tahoma"/>
                <a:cs typeface="Tahoma"/>
              </a:rPr>
              <a:t>I</a:t>
            </a:r>
            <a:r>
              <a:rPr dirty="0" smtClean="0" sz="900" spc="59">
                <a:latin typeface="Tahoma"/>
                <a:cs typeface="Tahoma"/>
              </a:rPr>
              <a:t>A</a:t>
            </a:r>
            <a:r>
              <a:rPr dirty="0" smtClean="0" sz="900" spc="59">
                <a:latin typeface="Tahoma"/>
                <a:cs typeface="Tahoma"/>
              </a:rPr>
              <a:t>N</a:t>
            </a:r>
            <a:r>
              <a:rPr dirty="0" smtClean="0" sz="900" spc="59">
                <a:latin typeface="Tahoma"/>
                <a:cs typeface="Tahoma"/>
              </a:rPr>
              <a:t> </a:t>
            </a:r>
            <a:r>
              <a:rPr dirty="0" smtClean="0" sz="900" spc="59">
                <a:latin typeface="Tahoma"/>
                <a:cs typeface="Tahoma"/>
              </a:rPr>
              <a:t>C</a:t>
            </a:r>
            <a:r>
              <a:rPr dirty="0" smtClean="0" sz="900" spc="59">
                <a:latin typeface="Tahoma"/>
                <a:cs typeface="Tahoma"/>
              </a:rPr>
              <a:t>R</a:t>
            </a:r>
            <a:r>
              <a:rPr dirty="0" smtClean="0" sz="900" spc="59">
                <a:latin typeface="Tahoma"/>
                <a:cs typeface="Tahoma"/>
              </a:rPr>
              <a:t>I</a:t>
            </a:r>
            <a:r>
              <a:rPr dirty="0" smtClean="0" sz="900" spc="59">
                <a:latin typeface="Tahoma"/>
                <a:cs typeface="Tahoma"/>
              </a:rPr>
              <a:t>S</a:t>
            </a:r>
            <a:r>
              <a:rPr dirty="0" smtClean="0" sz="900" spc="59">
                <a:latin typeface="Tahoma"/>
                <a:cs typeface="Tahoma"/>
              </a:rPr>
              <a:t>T</a:t>
            </a:r>
            <a:r>
              <a:rPr dirty="0" smtClean="0" sz="900" spc="59">
                <a:latin typeface="Tahoma"/>
                <a:cs typeface="Tahoma"/>
              </a:rPr>
              <a:t>I</a:t>
            </a:r>
            <a:r>
              <a:rPr dirty="0" smtClean="0" sz="900" spc="59">
                <a:latin typeface="Tahoma"/>
                <a:cs typeface="Tahoma"/>
              </a:rPr>
              <a:t>A</a:t>
            </a:r>
            <a:r>
              <a:rPr dirty="0" smtClean="0" sz="900" spc="59">
                <a:latin typeface="Tahoma"/>
                <a:cs typeface="Tahoma"/>
              </a:rPr>
              <a:t>N</a:t>
            </a:r>
            <a:r>
              <a:rPr dirty="0" smtClean="0" sz="900" spc="59">
                <a:latin typeface="Tahoma"/>
                <a:cs typeface="Tahoma"/>
              </a:rPr>
              <a:t>E</a:t>
            </a:r>
            <a:r>
              <a:rPr dirty="0" smtClean="0" sz="900" spc="59">
                <a:latin typeface="Tahoma"/>
                <a:cs typeface="Tahoma"/>
              </a:rPr>
              <a:t> </a:t>
            </a:r>
            <a:r>
              <a:rPr dirty="0" smtClean="0" sz="900" spc="59">
                <a:latin typeface="Tahoma"/>
                <a:cs typeface="Tahoma"/>
              </a:rPr>
              <a:t>G</a:t>
            </a:r>
            <a:r>
              <a:rPr dirty="0" smtClean="0" sz="900" spc="59">
                <a:latin typeface="Tahoma"/>
                <a:cs typeface="Tahoma"/>
              </a:rPr>
              <a:t>U</a:t>
            </a:r>
            <a:r>
              <a:rPr dirty="0" smtClean="0" sz="900" spc="59">
                <a:latin typeface="Tahoma"/>
                <a:cs typeface="Tahoma"/>
              </a:rPr>
              <a:t>A</a:t>
            </a:r>
            <a:r>
              <a:rPr dirty="0" smtClean="0" sz="900" spc="59">
                <a:latin typeface="Tahoma"/>
                <a:cs typeface="Tahoma"/>
              </a:rPr>
              <a:t>L</a:t>
            </a:r>
            <a:r>
              <a:rPr dirty="0" smtClean="0" sz="900" spc="59">
                <a:latin typeface="Tahoma"/>
                <a:cs typeface="Tahoma"/>
              </a:rPr>
              <a:t>B</a:t>
            </a:r>
            <a:r>
              <a:rPr dirty="0" smtClean="0" sz="900" spc="59">
                <a:latin typeface="Tahoma"/>
                <a:cs typeface="Tahoma"/>
              </a:rPr>
              <a:t>E</a:t>
            </a:r>
            <a:r>
              <a:rPr dirty="0" smtClean="0" sz="900" spc="59">
                <a:latin typeface="Tahoma"/>
                <a:cs typeface="Tahoma"/>
              </a:rPr>
              <a:t>R</a:t>
            </a:r>
            <a:r>
              <a:rPr dirty="0" smtClean="0" sz="900" spc="59">
                <a:latin typeface="Tahoma"/>
                <a:cs typeface="Tahoma"/>
              </a:rPr>
              <a:t>T</a:t>
            </a:r>
            <a:r>
              <a:rPr dirty="0" smtClean="0" sz="900" spc="59">
                <a:latin typeface="Tahoma"/>
                <a:cs typeface="Tahoma"/>
              </a:rPr>
              <a:t>O</a:t>
            </a:r>
            <a:r>
              <a:rPr dirty="0" smtClean="0" sz="900" spc="59">
                <a:latin typeface="Tahoma"/>
                <a:cs typeface="Tahoma"/>
              </a:rPr>
              <a:t> </a:t>
            </a:r>
            <a:r>
              <a:rPr dirty="0" smtClean="0" sz="900" spc="59">
                <a:latin typeface="Tahoma"/>
                <a:cs typeface="Tahoma"/>
              </a:rPr>
              <a:t>O</a:t>
            </a:r>
            <a:endParaRPr sz="900">
              <a:latin typeface="Tahoma"/>
              <a:cs typeface="Tahoma"/>
            </a:endParaRPr>
          </a:p>
          <a:p>
            <a:pPr marL="70109">
              <a:lnSpc>
                <a:spcPct val="100585"/>
              </a:lnSpc>
              <a:spcBef>
                <a:spcPts val="545"/>
              </a:spcBef>
            </a:pPr>
            <a:r>
              <a:rPr dirty="0" smtClean="0" sz="900" spc="4">
                <a:latin typeface="Tahoma"/>
                <a:cs typeface="Tahoma"/>
              </a:rPr>
              <a:t>D</a:t>
            </a:r>
            <a:r>
              <a:rPr dirty="0" smtClean="0" sz="900" spc="-4">
                <a:latin typeface="Tahoma"/>
                <a:cs typeface="Tahoma"/>
              </a:rPr>
              <a:t>A</a:t>
            </a:r>
            <a:r>
              <a:rPr dirty="0" smtClean="0" sz="900" spc="0">
                <a:latin typeface="Tahoma"/>
                <a:cs typeface="Tahoma"/>
              </a:rPr>
              <a:t>T</a:t>
            </a:r>
            <a:r>
              <a:rPr dirty="0" smtClean="0" sz="900" spc="-4">
                <a:latin typeface="Tahoma"/>
                <a:cs typeface="Tahoma"/>
              </a:rPr>
              <a:t>A</a:t>
            </a:r>
            <a:r>
              <a:rPr dirty="0" smtClean="0" sz="900" spc="0">
                <a:latin typeface="Tahoma"/>
                <a:cs typeface="Tahoma"/>
              </a:rPr>
              <a:t>:</a:t>
            </a:r>
            <a:r>
              <a:rPr dirty="0" smtClean="0" sz="900" spc="38">
                <a:latin typeface="Tahoma"/>
                <a:cs typeface="Tahoma"/>
              </a:rPr>
              <a:t> </a:t>
            </a:r>
            <a:r>
              <a:rPr dirty="0" smtClean="0" sz="900" spc="0" u="sng">
                <a:latin typeface="Tahoma"/>
                <a:cs typeface="Tahoma"/>
              </a:rPr>
              <a:t>    </a:t>
            </a:r>
            <a:r>
              <a:rPr dirty="0" smtClean="0" sz="900" spc="229" u="sng">
                <a:latin typeface="Tahoma"/>
                <a:cs typeface="Tahoma"/>
              </a:rPr>
              <a:t> </a:t>
            </a:r>
            <a:r>
              <a:rPr dirty="0" smtClean="0" sz="900" spc="-212">
                <a:latin typeface="Tahoma"/>
                <a:cs typeface="Tahoma"/>
              </a:rPr>
              <a:t> </a:t>
            </a:r>
            <a:r>
              <a:rPr dirty="0" smtClean="0" sz="900" spc="68">
                <a:latin typeface="Tahoma"/>
                <a:cs typeface="Tahoma"/>
              </a:rPr>
              <a:t>/</a:t>
            </a:r>
            <a:r>
              <a:rPr dirty="0" smtClean="0" sz="900" spc="112">
                <a:latin typeface="Tahoma"/>
                <a:cs typeface="Tahoma"/>
              </a:rPr>
              <a:t>1</a:t>
            </a:r>
            <a:r>
              <a:rPr dirty="0" smtClean="0" sz="900" spc="112">
                <a:latin typeface="Tahoma"/>
                <a:cs typeface="Tahoma"/>
              </a:rPr>
              <a:t>0</a:t>
            </a:r>
            <a:r>
              <a:rPr dirty="0" smtClean="0" sz="900" spc="68">
                <a:latin typeface="Tahoma"/>
                <a:cs typeface="Tahoma"/>
              </a:rPr>
              <a:t>/</a:t>
            </a:r>
            <a:r>
              <a:rPr dirty="0" smtClean="0" sz="900" spc="112">
                <a:latin typeface="Tahoma"/>
                <a:cs typeface="Tahoma"/>
              </a:rPr>
              <a:t>2</a:t>
            </a:r>
            <a:r>
              <a:rPr dirty="0" smtClean="0" sz="900" spc="112">
                <a:latin typeface="Tahoma"/>
                <a:cs typeface="Tahoma"/>
              </a:rPr>
              <a:t>0</a:t>
            </a:r>
            <a:r>
              <a:rPr dirty="0" smtClean="0" sz="900" spc="112">
                <a:latin typeface="Tahoma"/>
                <a:cs typeface="Tahoma"/>
              </a:rPr>
              <a:t>1</a:t>
            </a:r>
            <a:r>
              <a:rPr dirty="0" smtClean="0" sz="900" spc="106">
                <a:latin typeface="Tahoma"/>
                <a:cs typeface="Tahoma"/>
              </a:rPr>
              <a:t>6</a:t>
            </a:r>
            <a:r>
              <a:rPr dirty="0" smtClean="0" sz="900" spc="-2">
                <a:latin typeface="Tahoma"/>
                <a:cs typeface="Tahoma"/>
              </a:rPr>
              <a:t> </a:t>
            </a:r>
            <a:r>
              <a:rPr dirty="0" smtClean="0" sz="900" spc="-4">
                <a:latin typeface="Tahoma"/>
                <a:cs typeface="Tahoma"/>
              </a:rPr>
              <a:t>H</a:t>
            </a:r>
            <a:r>
              <a:rPr dirty="0" smtClean="0" sz="900" spc="4">
                <a:latin typeface="Tahoma"/>
                <a:cs typeface="Tahoma"/>
              </a:rPr>
              <a:t>O</a:t>
            </a:r>
            <a:r>
              <a:rPr dirty="0" smtClean="0" sz="900" spc="-4">
                <a:latin typeface="Tahoma"/>
                <a:cs typeface="Tahoma"/>
              </a:rPr>
              <a:t>R</a:t>
            </a:r>
            <a:r>
              <a:rPr dirty="0" smtClean="0" sz="900" spc="-4">
                <a:latin typeface="Tahoma"/>
                <a:cs typeface="Tahoma"/>
              </a:rPr>
              <a:t>A</a:t>
            </a:r>
            <a:r>
              <a:rPr dirty="0" smtClean="0" sz="900" spc="0">
                <a:latin typeface="Tahoma"/>
                <a:cs typeface="Tahoma"/>
              </a:rPr>
              <a:t>:</a:t>
            </a:r>
            <a:r>
              <a:rPr dirty="0" smtClean="0" sz="900" spc="36">
                <a:latin typeface="Tahoma"/>
                <a:cs typeface="Tahoma"/>
              </a:rPr>
              <a:t> </a:t>
            </a:r>
            <a:r>
              <a:rPr dirty="0" smtClean="0" sz="900" spc="0" u="sng">
                <a:latin typeface="Tahoma"/>
                <a:cs typeface="Tahoma"/>
              </a:rPr>
              <a:t>       </a:t>
            </a:r>
            <a:r>
              <a:rPr dirty="0" smtClean="0" sz="900" spc="10" u="sng">
                <a:latin typeface="Tahoma"/>
                <a:cs typeface="Tahoma"/>
              </a:rPr>
              <a:t> </a:t>
            </a:r>
            <a:r>
              <a:rPr dirty="0" smtClean="0" sz="900" spc="-195">
                <a:latin typeface="Tahoma"/>
                <a:cs typeface="Tahoma"/>
              </a:rPr>
              <a:t> </a:t>
            </a:r>
            <a:r>
              <a:rPr dirty="0" smtClean="0" sz="900" spc="-4">
                <a:latin typeface="Tahoma"/>
                <a:cs typeface="Tahoma"/>
              </a:rPr>
              <a:t>H</a:t>
            </a:r>
            <a:r>
              <a:rPr dirty="0" smtClean="0" sz="900" spc="0" u="sng">
                <a:latin typeface="Tahoma"/>
                <a:cs typeface="Tahoma"/>
              </a:rPr>
              <a:t>      </a:t>
            </a:r>
            <a:r>
              <a:rPr dirty="0" smtClean="0" sz="900" spc="106" u="sng">
                <a:latin typeface="Tahoma"/>
                <a:cs typeface="Tahoma"/>
              </a:rPr>
              <a:t> </a:t>
            </a:r>
            <a:r>
              <a:rPr dirty="0" smtClean="0" sz="900" spc="-182">
                <a:latin typeface="Tahoma"/>
                <a:cs typeface="Tahoma"/>
              </a:rPr>
              <a:t> </a:t>
            </a:r>
            <a:r>
              <a:rPr dirty="0" smtClean="0" sz="900" spc="102">
                <a:latin typeface="Tahoma"/>
                <a:cs typeface="Tahoma"/>
              </a:rPr>
              <a:t>M</a:t>
            </a:r>
            <a:r>
              <a:rPr dirty="0" smtClean="0" sz="900" spc="91">
                <a:latin typeface="Tahoma"/>
                <a:cs typeface="Tahoma"/>
              </a:rPr>
              <a:t>I</a:t>
            </a:r>
            <a:r>
              <a:rPr dirty="0" smtClean="0" sz="900" spc="89">
                <a:latin typeface="Tahoma"/>
                <a:cs typeface="Tahoma"/>
              </a:rPr>
              <a:t>N</a:t>
            </a:r>
            <a:endParaRPr sz="9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886761" y="3219186"/>
            <a:ext cx="21910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3119926" y="3219186"/>
            <a:ext cx="292287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3499513" y="3219186"/>
            <a:ext cx="292287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1895910" y="5523473"/>
            <a:ext cx="21910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3129076" y="5523473"/>
            <a:ext cx="292287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3508662" y="5523473"/>
            <a:ext cx="292287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object 49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06621" y="1592371"/>
            <a:ext cx="6164968" cy="451076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gis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ro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ou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or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z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ç</a:t>
            </a:r>
            <a:r>
              <a:rPr dirty="0" smtClean="0" sz="1000" spc="9">
                <a:latin typeface="Tahoma"/>
                <a:cs typeface="Tahoma"/>
              </a:rPr>
              <a:t>ã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ra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f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io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xp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dido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lo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órg</a:t>
            </a:r>
            <a:r>
              <a:rPr dirty="0" smtClean="0" sz="1000" spc="9">
                <a:latin typeface="Tahoma"/>
                <a:cs typeface="Tahoma"/>
              </a:rPr>
              <a:t>ã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,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q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do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id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de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ts val="1200"/>
              </a:lnSpc>
              <a:spcBef>
                <a:spcPts val="3"/>
              </a:spcBef>
            </a:pP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ssim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xigir.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950" spc="-2">
                <a:latin typeface="Tahoma"/>
                <a:cs typeface="Tahoma"/>
              </a:rPr>
              <a:t>g</a:t>
            </a:r>
            <a:r>
              <a:rPr dirty="0" smtClean="0" sz="950" spc="-2">
                <a:latin typeface="Tahoma"/>
                <a:cs typeface="Tahoma"/>
              </a:rPr>
              <a:t>)</a:t>
            </a:r>
            <a:r>
              <a:rPr dirty="0" smtClean="0" sz="950" spc="-2">
                <a:latin typeface="Tahoma"/>
                <a:cs typeface="Tahoma"/>
              </a:rPr>
              <a:t> </a:t>
            </a:r>
            <a:r>
              <a:rPr dirty="0" smtClean="0" sz="950" spc="-2">
                <a:latin typeface="Tahoma"/>
                <a:cs typeface="Tahoma"/>
              </a:rPr>
              <a:t>C</a:t>
            </a:r>
            <a:r>
              <a:rPr dirty="0" smtClean="0" sz="950" spc="-2">
                <a:latin typeface="Tahoma"/>
                <a:cs typeface="Tahoma"/>
              </a:rPr>
              <a:t>e</a:t>
            </a:r>
            <a:r>
              <a:rPr dirty="0" smtClean="0" sz="950" spc="-2">
                <a:latin typeface="Tahoma"/>
                <a:cs typeface="Tahoma"/>
              </a:rPr>
              <a:t>r</a:t>
            </a:r>
            <a:r>
              <a:rPr dirty="0" smtClean="0" sz="950" spc="-2">
                <a:latin typeface="Tahoma"/>
                <a:cs typeface="Tahoma"/>
              </a:rPr>
              <a:t>t</a:t>
            </a:r>
            <a:r>
              <a:rPr dirty="0" smtClean="0" sz="950" spc="-2">
                <a:latin typeface="Tahoma"/>
                <a:cs typeface="Tahoma"/>
              </a:rPr>
              <a:t>if</a:t>
            </a:r>
            <a:r>
              <a:rPr dirty="0" smtClean="0" sz="950" spc="-2">
                <a:latin typeface="Tahoma"/>
                <a:cs typeface="Tahoma"/>
              </a:rPr>
              <a:t>i</a:t>
            </a:r>
            <a:r>
              <a:rPr dirty="0" smtClean="0" sz="950" spc="-2">
                <a:latin typeface="Tahoma"/>
                <a:cs typeface="Tahoma"/>
              </a:rPr>
              <a:t>c</a:t>
            </a:r>
            <a:r>
              <a:rPr dirty="0" smtClean="0" sz="950" spc="-2">
                <a:latin typeface="Tahoma"/>
                <a:cs typeface="Tahoma"/>
              </a:rPr>
              <a:t>a</a:t>
            </a:r>
            <a:r>
              <a:rPr dirty="0" smtClean="0" sz="950" spc="-2">
                <a:latin typeface="Tahoma"/>
                <a:cs typeface="Tahoma"/>
              </a:rPr>
              <a:t>d</a:t>
            </a:r>
            <a:r>
              <a:rPr dirty="0" smtClean="0" sz="950" spc="-2">
                <a:latin typeface="Tahoma"/>
                <a:cs typeface="Tahoma"/>
              </a:rPr>
              <a:t>o</a:t>
            </a:r>
            <a:r>
              <a:rPr dirty="0" smtClean="0" sz="950" spc="-2">
                <a:latin typeface="Tahoma"/>
                <a:cs typeface="Tahoma"/>
              </a:rPr>
              <a:t> </a:t>
            </a:r>
            <a:r>
              <a:rPr dirty="0" smtClean="0" sz="950" spc="-2">
                <a:latin typeface="Tahoma"/>
                <a:cs typeface="Tahoma"/>
              </a:rPr>
              <a:t>d</a:t>
            </a:r>
            <a:r>
              <a:rPr dirty="0" smtClean="0" sz="950" spc="-2">
                <a:latin typeface="Tahoma"/>
                <a:cs typeface="Tahoma"/>
              </a:rPr>
              <a:t>a</a:t>
            </a:r>
            <a:r>
              <a:rPr dirty="0" smtClean="0" sz="950" spc="-2">
                <a:latin typeface="Tahoma"/>
                <a:cs typeface="Tahoma"/>
              </a:rPr>
              <a:t> </a:t>
            </a:r>
            <a:r>
              <a:rPr dirty="0" smtClean="0" sz="950" spc="-2">
                <a:latin typeface="Tahoma"/>
                <a:cs typeface="Tahoma"/>
              </a:rPr>
              <a:t>C</a:t>
            </a:r>
            <a:r>
              <a:rPr dirty="0" smtClean="0" sz="950" spc="-2">
                <a:latin typeface="Tahoma"/>
                <a:cs typeface="Tahoma"/>
              </a:rPr>
              <a:t>on</a:t>
            </a:r>
            <a:r>
              <a:rPr dirty="0" smtClean="0" sz="950" spc="-2">
                <a:latin typeface="Tahoma"/>
                <a:cs typeface="Tahoma"/>
              </a:rPr>
              <a:t>d</a:t>
            </a:r>
            <a:r>
              <a:rPr dirty="0" smtClean="0" sz="950" spc="-2">
                <a:latin typeface="Tahoma"/>
                <a:cs typeface="Tahoma"/>
              </a:rPr>
              <a:t>i</a:t>
            </a:r>
            <a:r>
              <a:rPr dirty="0" smtClean="0" sz="950" spc="-2">
                <a:latin typeface="Tahoma"/>
                <a:cs typeface="Tahoma"/>
              </a:rPr>
              <a:t>ç</a:t>
            </a:r>
            <a:r>
              <a:rPr dirty="0" smtClean="0" sz="950" spc="-2">
                <a:latin typeface="Tahoma"/>
                <a:cs typeface="Tahoma"/>
              </a:rPr>
              <a:t>ã</a:t>
            </a:r>
            <a:r>
              <a:rPr dirty="0" smtClean="0" sz="950" spc="-2">
                <a:latin typeface="Tahoma"/>
                <a:cs typeface="Tahoma"/>
              </a:rPr>
              <a:t>o</a:t>
            </a:r>
            <a:r>
              <a:rPr dirty="0" smtClean="0" sz="950" spc="-2">
                <a:latin typeface="Tahoma"/>
                <a:cs typeface="Tahoma"/>
              </a:rPr>
              <a:t> </a:t>
            </a:r>
            <a:r>
              <a:rPr dirty="0" smtClean="0" sz="950" spc="-2">
                <a:latin typeface="Tahoma"/>
                <a:cs typeface="Tahoma"/>
              </a:rPr>
              <a:t>d</a:t>
            </a:r>
            <a:r>
              <a:rPr dirty="0" smtClean="0" sz="950" spc="-2">
                <a:latin typeface="Tahoma"/>
                <a:cs typeface="Tahoma"/>
              </a:rPr>
              <a:t>e</a:t>
            </a:r>
            <a:r>
              <a:rPr dirty="0" smtClean="0" sz="950" spc="-2">
                <a:latin typeface="Tahoma"/>
                <a:cs typeface="Tahoma"/>
              </a:rPr>
              <a:t> </a:t>
            </a:r>
            <a:r>
              <a:rPr dirty="0" smtClean="0" sz="950" spc="-2">
                <a:latin typeface="Tahoma"/>
                <a:cs typeface="Tahoma"/>
              </a:rPr>
              <a:t>Mi</a:t>
            </a:r>
            <a:r>
              <a:rPr dirty="0" smtClean="0" sz="950" spc="-2">
                <a:latin typeface="Tahoma"/>
                <a:cs typeface="Tahoma"/>
              </a:rPr>
              <a:t>c</a:t>
            </a:r>
            <a:r>
              <a:rPr dirty="0" smtClean="0" sz="950" spc="-2">
                <a:latin typeface="Tahoma"/>
                <a:cs typeface="Tahoma"/>
              </a:rPr>
              <a:t>r</a:t>
            </a:r>
            <a:r>
              <a:rPr dirty="0" smtClean="0" sz="950" spc="-2">
                <a:latin typeface="Tahoma"/>
                <a:cs typeface="Tahoma"/>
              </a:rPr>
              <a:t>o</a:t>
            </a:r>
            <a:r>
              <a:rPr dirty="0" smtClean="0" sz="950" spc="-2">
                <a:latin typeface="Tahoma"/>
                <a:cs typeface="Tahoma"/>
              </a:rPr>
              <a:t> </a:t>
            </a:r>
            <a:r>
              <a:rPr dirty="0" smtClean="0" sz="950" spc="-2">
                <a:latin typeface="Tahoma"/>
                <a:cs typeface="Tahoma"/>
              </a:rPr>
              <a:t>E</a:t>
            </a:r>
            <a:r>
              <a:rPr dirty="0" smtClean="0" sz="950" spc="-2">
                <a:latin typeface="Tahoma"/>
                <a:cs typeface="Tahoma"/>
              </a:rPr>
              <a:t>m</a:t>
            </a:r>
            <a:r>
              <a:rPr dirty="0" smtClean="0" sz="950" spc="-2">
                <a:latin typeface="Tahoma"/>
                <a:cs typeface="Tahoma"/>
              </a:rPr>
              <a:t>p</a:t>
            </a:r>
            <a:r>
              <a:rPr dirty="0" smtClean="0" sz="950" spc="-2">
                <a:latin typeface="Tahoma"/>
                <a:cs typeface="Tahoma"/>
              </a:rPr>
              <a:t>r</a:t>
            </a:r>
            <a:r>
              <a:rPr dirty="0" smtClean="0" sz="950" spc="-2">
                <a:latin typeface="Tahoma"/>
                <a:cs typeface="Tahoma"/>
              </a:rPr>
              <a:t>e</a:t>
            </a:r>
            <a:r>
              <a:rPr dirty="0" smtClean="0" sz="950" spc="-2">
                <a:latin typeface="Tahoma"/>
                <a:cs typeface="Tahoma"/>
              </a:rPr>
              <a:t>e</a:t>
            </a:r>
            <a:r>
              <a:rPr dirty="0" smtClean="0" sz="950" spc="-2">
                <a:latin typeface="Tahoma"/>
                <a:cs typeface="Tahoma"/>
              </a:rPr>
              <a:t>n</a:t>
            </a:r>
            <a:r>
              <a:rPr dirty="0" smtClean="0" sz="950" spc="-2">
                <a:latin typeface="Tahoma"/>
                <a:cs typeface="Tahoma"/>
              </a:rPr>
              <a:t>d</a:t>
            </a:r>
            <a:r>
              <a:rPr dirty="0" smtClean="0" sz="950" spc="-2">
                <a:latin typeface="Tahoma"/>
                <a:cs typeface="Tahoma"/>
              </a:rPr>
              <a:t>e</a:t>
            </a:r>
            <a:r>
              <a:rPr dirty="0" smtClean="0" sz="950" spc="-2">
                <a:latin typeface="Tahoma"/>
                <a:cs typeface="Tahoma"/>
              </a:rPr>
              <a:t>d</a:t>
            </a:r>
            <a:r>
              <a:rPr dirty="0" smtClean="0" sz="950" spc="-2">
                <a:latin typeface="Tahoma"/>
                <a:cs typeface="Tahoma"/>
              </a:rPr>
              <a:t>or</a:t>
            </a:r>
            <a:r>
              <a:rPr dirty="0" smtClean="0" sz="950" spc="-2">
                <a:latin typeface="Tahoma"/>
                <a:cs typeface="Tahoma"/>
              </a:rPr>
              <a:t> </a:t>
            </a:r>
            <a:r>
              <a:rPr dirty="0" smtClean="0" sz="950" spc="-2">
                <a:latin typeface="Tahoma"/>
                <a:cs typeface="Tahoma"/>
              </a:rPr>
              <a:t>I</a:t>
            </a:r>
            <a:r>
              <a:rPr dirty="0" smtClean="0" sz="950" spc="-2">
                <a:latin typeface="Tahoma"/>
                <a:cs typeface="Tahoma"/>
              </a:rPr>
              <a:t>n</a:t>
            </a:r>
            <a:r>
              <a:rPr dirty="0" smtClean="0" sz="950" spc="-2">
                <a:latin typeface="Tahoma"/>
                <a:cs typeface="Tahoma"/>
              </a:rPr>
              <a:t>d</a:t>
            </a:r>
            <a:r>
              <a:rPr dirty="0" smtClean="0" sz="950" spc="-2">
                <a:latin typeface="Tahoma"/>
                <a:cs typeface="Tahoma"/>
              </a:rPr>
              <a:t>i</a:t>
            </a:r>
            <a:r>
              <a:rPr dirty="0" smtClean="0" sz="950" spc="-2">
                <a:latin typeface="Tahoma"/>
                <a:cs typeface="Tahoma"/>
              </a:rPr>
              <a:t>v</a:t>
            </a:r>
            <a:r>
              <a:rPr dirty="0" smtClean="0" sz="950" spc="-2">
                <a:latin typeface="Tahoma"/>
                <a:cs typeface="Tahoma"/>
              </a:rPr>
              <a:t>i</a:t>
            </a:r>
            <a:r>
              <a:rPr dirty="0" smtClean="0" sz="950" spc="-2">
                <a:latin typeface="Tahoma"/>
                <a:cs typeface="Tahoma"/>
              </a:rPr>
              <a:t>d</a:t>
            </a:r>
            <a:r>
              <a:rPr dirty="0" smtClean="0" sz="950" spc="-2">
                <a:latin typeface="Tahoma"/>
                <a:cs typeface="Tahoma"/>
              </a:rPr>
              <a:t>u</a:t>
            </a:r>
            <a:r>
              <a:rPr dirty="0" smtClean="0" sz="950" spc="-2">
                <a:latin typeface="Tahoma"/>
                <a:cs typeface="Tahoma"/>
              </a:rPr>
              <a:t>a</a:t>
            </a:r>
            <a:r>
              <a:rPr dirty="0" smtClean="0" sz="950" spc="-2">
                <a:latin typeface="Tahoma"/>
                <a:cs typeface="Tahoma"/>
              </a:rPr>
              <a:t>l,</a:t>
            </a:r>
            <a:r>
              <a:rPr dirty="0" smtClean="0" sz="950" spc="-2">
                <a:latin typeface="Tahoma"/>
                <a:cs typeface="Tahoma"/>
              </a:rPr>
              <a:t> </a:t>
            </a:r>
            <a:r>
              <a:rPr dirty="0" smtClean="0" sz="950" spc="-2">
                <a:latin typeface="Tahoma"/>
                <a:cs typeface="Tahoma"/>
              </a:rPr>
              <a:t>q</a:t>
            </a:r>
            <a:r>
              <a:rPr dirty="0" smtClean="0" sz="950" spc="-2">
                <a:latin typeface="Tahoma"/>
                <a:cs typeface="Tahoma"/>
              </a:rPr>
              <a:t>u</a:t>
            </a:r>
            <a:r>
              <a:rPr dirty="0" smtClean="0" sz="950" spc="-2">
                <a:latin typeface="Tahoma"/>
                <a:cs typeface="Tahoma"/>
              </a:rPr>
              <a:t>a</a:t>
            </a:r>
            <a:r>
              <a:rPr dirty="0" smtClean="0" sz="950" spc="-2">
                <a:latin typeface="Tahoma"/>
                <a:cs typeface="Tahoma"/>
              </a:rPr>
              <a:t>n</a:t>
            </a:r>
            <a:r>
              <a:rPr dirty="0" smtClean="0" sz="950" spc="-2">
                <a:latin typeface="Tahoma"/>
                <a:cs typeface="Tahoma"/>
              </a:rPr>
              <a:t>d</a:t>
            </a:r>
            <a:r>
              <a:rPr dirty="0" smtClean="0" sz="950" spc="-2">
                <a:latin typeface="Tahoma"/>
                <a:cs typeface="Tahoma"/>
              </a:rPr>
              <a:t>o</a:t>
            </a:r>
            <a:r>
              <a:rPr dirty="0" smtClean="0" sz="950" spc="-2">
                <a:latin typeface="Tahoma"/>
                <a:cs typeface="Tahoma"/>
              </a:rPr>
              <a:t> </a:t>
            </a:r>
            <a:r>
              <a:rPr dirty="0" smtClean="0" sz="950" spc="-2">
                <a:latin typeface="Tahoma"/>
                <a:cs typeface="Tahoma"/>
              </a:rPr>
              <a:t>for</a:t>
            </a:r>
            <a:r>
              <a:rPr dirty="0" smtClean="0" sz="950" spc="-2">
                <a:latin typeface="Tahoma"/>
                <a:cs typeface="Tahoma"/>
              </a:rPr>
              <a:t> </a:t>
            </a:r>
            <a:r>
              <a:rPr dirty="0" smtClean="0" sz="950" spc="-2">
                <a:latin typeface="Tahoma"/>
                <a:cs typeface="Tahoma"/>
              </a:rPr>
              <a:t>o</a:t>
            </a:r>
            <a:r>
              <a:rPr dirty="0" smtClean="0" sz="950" spc="-2">
                <a:latin typeface="Tahoma"/>
                <a:cs typeface="Tahoma"/>
              </a:rPr>
              <a:t> </a:t>
            </a:r>
            <a:r>
              <a:rPr dirty="0" smtClean="0" sz="950" spc="-2">
                <a:latin typeface="Tahoma"/>
                <a:cs typeface="Tahoma"/>
              </a:rPr>
              <a:t>c</a:t>
            </a:r>
            <a:r>
              <a:rPr dirty="0" smtClean="0" sz="950" spc="-2">
                <a:latin typeface="Tahoma"/>
                <a:cs typeface="Tahoma"/>
              </a:rPr>
              <a:t>a</a:t>
            </a:r>
            <a:r>
              <a:rPr dirty="0" smtClean="0" sz="950" spc="-2">
                <a:latin typeface="Tahoma"/>
                <a:cs typeface="Tahoma"/>
              </a:rPr>
              <a:t>s</a:t>
            </a:r>
            <a:r>
              <a:rPr dirty="0" smtClean="0" sz="950" spc="-2">
                <a:latin typeface="Tahoma"/>
                <a:cs typeface="Tahoma"/>
              </a:rPr>
              <a:t>o.</a:t>
            </a:r>
            <a:endParaRPr sz="950"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28" y="2197399"/>
            <a:ext cx="2979136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71">
                <a:latin typeface="Tahoma"/>
                <a:cs typeface="Tahoma"/>
              </a:rPr>
              <a:t>12</a:t>
            </a:r>
            <a:r>
              <a:rPr dirty="0" smtClean="0" sz="1000" spc="71">
                <a:latin typeface="Tahoma"/>
                <a:cs typeface="Tahoma"/>
              </a:rPr>
              <a:t>.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Q</a:t>
            </a:r>
            <a:r>
              <a:rPr dirty="0" smtClean="0" sz="1000" spc="71">
                <a:latin typeface="Tahoma"/>
                <a:cs typeface="Tahoma"/>
              </a:rPr>
              <a:t>U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L</a:t>
            </a:r>
            <a:r>
              <a:rPr dirty="0" smtClean="0" sz="1000" spc="71">
                <a:latin typeface="Tahoma"/>
                <a:cs typeface="Tahoma"/>
              </a:rPr>
              <a:t>I</a:t>
            </a:r>
            <a:r>
              <a:rPr dirty="0" smtClean="0" sz="1000" spc="71">
                <a:latin typeface="Tahoma"/>
                <a:cs typeface="Tahoma"/>
              </a:rPr>
              <a:t>F</a:t>
            </a:r>
            <a:r>
              <a:rPr dirty="0" smtClean="0" sz="1000" spc="71">
                <a:latin typeface="Tahoma"/>
                <a:cs typeface="Tahoma"/>
              </a:rPr>
              <a:t>I</a:t>
            </a:r>
            <a:r>
              <a:rPr dirty="0" smtClean="0" sz="1000" spc="71">
                <a:latin typeface="Tahoma"/>
                <a:cs typeface="Tahoma"/>
              </a:rPr>
              <a:t>C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Ç</a:t>
            </a:r>
            <a:r>
              <a:rPr dirty="0" smtClean="0" sz="1000" spc="71">
                <a:latin typeface="Tahoma"/>
                <a:cs typeface="Tahoma"/>
              </a:rPr>
              <a:t>Ã</a:t>
            </a:r>
            <a:r>
              <a:rPr dirty="0" smtClean="0" sz="1000" spc="71">
                <a:latin typeface="Tahoma"/>
                <a:cs typeface="Tahoma"/>
              </a:rPr>
              <a:t>O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C</a:t>
            </a:r>
            <a:r>
              <a:rPr dirty="0" smtClean="0" sz="1000" spc="71">
                <a:latin typeface="Tahoma"/>
                <a:cs typeface="Tahoma"/>
              </a:rPr>
              <a:t>O</a:t>
            </a:r>
            <a:r>
              <a:rPr dirty="0" smtClean="0" sz="1000" spc="71">
                <a:latin typeface="Tahoma"/>
                <a:cs typeface="Tahoma"/>
              </a:rPr>
              <a:t>N</a:t>
            </a:r>
            <a:r>
              <a:rPr dirty="0" smtClean="0" sz="1000" spc="71">
                <a:latin typeface="Tahoma"/>
                <a:cs typeface="Tahoma"/>
              </a:rPr>
              <a:t>Ô</a:t>
            </a:r>
            <a:r>
              <a:rPr dirty="0" smtClean="0" sz="1000" spc="71">
                <a:latin typeface="Tahoma"/>
                <a:cs typeface="Tahoma"/>
              </a:rPr>
              <a:t>M</a:t>
            </a:r>
            <a:r>
              <a:rPr dirty="0" smtClean="0" sz="1000" spc="71">
                <a:latin typeface="Tahoma"/>
                <a:cs typeface="Tahoma"/>
              </a:rPr>
              <a:t>I</a:t>
            </a:r>
            <a:r>
              <a:rPr dirty="0" smtClean="0" sz="1000" spc="71">
                <a:latin typeface="Tahoma"/>
                <a:cs typeface="Tahoma"/>
              </a:rPr>
              <a:t>C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F</a:t>
            </a:r>
            <a:r>
              <a:rPr dirty="0" smtClean="0" sz="1000" spc="71">
                <a:latin typeface="Tahoma"/>
                <a:cs typeface="Tahoma"/>
              </a:rPr>
              <a:t>I</a:t>
            </a:r>
            <a:r>
              <a:rPr dirty="0" smtClean="0" sz="1000" spc="71">
                <a:latin typeface="Tahoma"/>
                <a:cs typeface="Tahoma"/>
              </a:rPr>
              <a:t>N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N</a:t>
            </a:r>
            <a:r>
              <a:rPr dirty="0" smtClean="0" sz="1000" spc="71">
                <a:latin typeface="Tahoma"/>
                <a:cs typeface="Tahoma"/>
              </a:rPr>
              <a:t>C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I</a:t>
            </a:r>
            <a:r>
              <a:rPr dirty="0" smtClean="0" sz="1000" spc="71">
                <a:latin typeface="Tahoma"/>
                <a:cs typeface="Tahoma"/>
              </a:rPr>
              <a:t>R</a:t>
            </a:r>
            <a:r>
              <a:rPr dirty="0" smtClean="0" sz="1000" spc="71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28" y="2503723"/>
            <a:ext cx="1106995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3">
                <a:latin typeface="Tahoma"/>
                <a:cs typeface="Tahoma"/>
              </a:rPr>
              <a:t>12</a:t>
            </a:r>
            <a:r>
              <a:rPr dirty="0" smtClean="0" sz="1000" spc="13">
                <a:latin typeface="Tahoma"/>
                <a:cs typeface="Tahoma"/>
              </a:rPr>
              <a:t>.</a:t>
            </a:r>
            <a:r>
              <a:rPr dirty="0" smtClean="0" sz="1000" spc="13">
                <a:latin typeface="Tahoma"/>
                <a:cs typeface="Tahoma"/>
              </a:rPr>
              <a:t>1</a:t>
            </a:r>
            <a:r>
              <a:rPr dirty="0" smtClean="0" sz="1000" spc="13">
                <a:latin typeface="Tahoma"/>
                <a:cs typeface="Tahoma"/>
              </a:rPr>
              <a:t>.</a:t>
            </a:r>
            <a:r>
              <a:rPr dirty="0" smtClean="0" sz="1000" spc="13">
                <a:latin typeface="Tahoma"/>
                <a:cs typeface="Tahoma"/>
              </a:rPr>
              <a:t>D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u</a:t>
            </a:r>
            <a:r>
              <a:rPr dirty="0" smtClean="0" sz="1000" spc="13">
                <a:latin typeface="Tahoma"/>
                <a:cs typeface="Tahoma"/>
              </a:rPr>
              <a:t>m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s: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8" y="2810047"/>
            <a:ext cx="6157281" cy="6121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5871" algn="just">
              <a:lnSpc>
                <a:spcPts val="1130"/>
              </a:lnSpc>
            </a:pPr>
            <a:r>
              <a:rPr dirty="0" smtClean="0" sz="1000" spc="13">
                <a:latin typeface="Tahoma"/>
                <a:cs typeface="Tahoma"/>
              </a:rPr>
              <a:t>B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l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ç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P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ri</a:t>
            </a:r>
            <a:r>
              <a:rPr dirty="0" smtClean="0" sz="1000" spc="13">
                <a:latin typeface="Tahoma"/>
                <a:cs typeface="Tahoma"/>
              </a:rPr>
              <a:t>m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i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l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D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m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s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r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ç</a:t>
            </a:r>
            <a:r>
              <a:rPr dirty="0" smtClean="0" sz="1000" spc="13">
                <a:latin typeface="Tahoma"/>
                <a:cs typeface="Tahoma"/>
              </a:rPr>
              <a:t>õ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s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á</a:t>
            </a:r>
            <a:r>
              <a:rPr dirty="0" smtClean="0" sz="1000" spc="13">
                <a:latin typeface="Tahoma"/>
                <a:cs typeface="Tahoma"/>
              </a:rPr>
              <a:t>b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is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do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ú</a:t>
            </a:r>
            <a:r>
              <a:rPr dirty="0" smtClean="0" sz="1000" spc="13">
                <a:latin typeface="Tahoma"/>
                <a:cs typeface="Tahoma"/>
              </a:rPr>
              <a:t>l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i</a:t>
            </a:r>
            <a:r>
              <a:rPr dirty="0" smtClean="0" sz="1000" spc="13">
                <a:latin typeface="Tahoma"/>
                <a:cs typeface="Tahoma"/>
              </a:rPr>
              <a:t>m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x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r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í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io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so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i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l,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j</a:t>
            </a:r>
            <a:r>
              <a:rPr dirty="0" smtClean="0" sz="1000" spc="13">
                <a:latin typeface="Tahoma"/>
                <a:cs typeface="Tahoma"/>
              </a:rPr>
              <a:t>á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x</a:t>
            </a:r>
            <a:r>
              <a:rPr dirty="0" smtClean="0" sz="1000" spc="13">
                <a:latin typeface="Tahoma"/>
                <a:cs typeface="Tahoma"/>
              </a:rPr>
              <a:t>igí</a:t>
            </a:r>
            <a:r>
              <a:rPr dirty="0" smtClean="0" sz="1000" spc="13">
                <a:latin typeface="Tahoma"/>
                <a:cs typeface="Tahoma"/>
              </a:rPr>
              <a:t>v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is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pr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s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dos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  <a:p>
            <a:pPr marL="12700" algn="just">
              <a:lnSpc>
                <a:spcPct val="100485"/>
              </a:lnSpc>
            </a:pPr>
            <a:r>
              <a:rPr dirty="0" smtClean="0" sz="1000" spc="8">
                <a:latin typeface="Tahoma"/>
                <a:cs typeface="Tahoma"/>
              </a:rPr>
              <a:t>f</a:t>
            </a:r>
            <a:r>
              <a:rPr dirty="0" smtClean="0" sz="1000" spc="8">
                <a:latin typeface="Tahoma"/>
                <a:cs typeface="Tahoma"/>
              </a:rPr>
              <a:t>or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l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i,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q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pr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v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boa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si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ç</a:t>
            </a:r>
            <a:r>
              <a:rPr dirty="0" smtClean="0" sz="1000" spc="8">
                <a:latin typeface="Tahoma"/>
                <a:cs typeface="Tahoma"/>
              </a:rPr>
              <a:t>ã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f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ra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pr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,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bs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í</a:t>
            </a:r>
            <a:r>
              <a:rPr dirty="0" smtClean="0" sz="1000" spc="8">
                <a:latin typeface="Tahoma"/>
                <a:cs typeface="Tahoma"/>
              </a:rPr>
              <a:t>v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s,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p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ra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pr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ída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h</a:t>
            </a:r>
            <a:r>
              <a:rPr dirty="0" smtClean="0" sz="1000" spc="8">
                <a:latin typeface="Tahoma"/>
                <a:cs typeface="Tahoma"/>
              </a:rPr>
              <a:t>á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os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o,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por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B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l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V</a:t>
            </a:r>
            <a:r>
              <a:rPr dirty="0" smtClean="0" sz="1000" spc="8">
                <a:latin typeface="Tahoma"/>
                <a:cs typeface="Tahoma"/>
              </a:rPr>
              <a:t>eri</a:t>
            </a:r>
            <a:r>
              <a:rPr dirty="0" smtClean="0" sz="1000" spc="8">
                <a:latin typeface="Tahoma"/>
                <a:cs typeface="Tahoma"/>
              </a:rPr>
              <a:t>f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ç</a:t>
            </a:r>
            <a:r>
              <a:rPr dirty="0" smtClean="0" sz="1000" spc="8">
                <a:latin typeface="Tahoma"/>
                <a:cs typeface="Tahoma"/>
              </a:rPr>
              <a:t>ã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f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os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0</a:t>
            </a:r>
            <a:r>
              <a:rPr dirty="0" smtClean="0" sz="1000" spc="8">
                <a:latin typeface="Tahoma"/>
                <a:cs typeface="Tahoma"/>
              </a:rPr>
              <a:t>3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(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ê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)</a:t>
            </a:r>
            <a:r>
              <a:rPr dirty="0" smtClean="0" sz="1000" spc="8">
                <a:latin typeface="Tahoma"/>
                <a:cs typeface="Tahoma"/>
              </a:rPr>
              <a:t>ú</a:t>
            </a:r>
            <a:r>
              <a:rPr dirty="0" smtClean="0" sz="1000" spc="8">
                <a:latin typeface="Tahoma"/>
                <a:cs typeface="Tahoma"/>
              </a:rPr>
              <a:t>l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os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rior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à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b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ra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06628" y="3576619"/>
            <a:ext cx="853610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8">
                <a:latin typeface="Tahoma"/>
                <a:cs typeface="Tahoma"/>
              </a:rPr>
              <a:t>12</a:t>
            </a:r>
            <a:r>
              <a:rPr dirty="0" smtClean="0" sz="1000" spc="18">
                <a:latin typeface="Tahoma"/>
                <a:cs typeface="Tahoma"/>
              </a:rPr>
              <a:t>.</a:t>
            </a:r>
            <a:r>
              <a:rPr dirty="0" smtClean="0" sz="1000" spc="18">
                <a:latin typeface="Tahoma"/>
                <a:cs typeface="Tahoma"/>
              </a:rPr>
              <a:t>2</a:t>
            </a:r>
            <a:r>
              <a:rPr dirty="0" smtClean="0" sz="1000" spc="18">
                <a:latin typeface="Tahoma"/>
                <a:cs typeface="Tahoma"/>
              </a:rPr>
              <a:t>.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f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ri</a:t>
            </a:r>
            <a:r>
              <a:rPr dirty="0" smtClean="0" sz="1000" spc="18">
                <a:latin typeface="Tahoma"/>
                <a:cs typeface="Tahoma"/>
              </a:rPr>
              <a:t>ç</a:t>
            </a:r>
            <a:r>
              <a:rPr dirty="0" smtClean="0" sz="1000" spc="18">
                <a:latin typeface="Tahoma"/>
                <a:cs typeface="Tahoma"/>
              </a:rPr>
              <a:t>ã</a:t>
            </a:r>
            <a:r>
              <a:rPr dirty="0" smtClean="0" sz="1000" spc="18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06626" y="3884466"/>
            <a:ext cx="6163269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63">
              <a:lnSpc>
                <a:spcPts val="1130"/>
              </a:lnSpc>
            </a:pP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boa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si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u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ç</a:t>
            </a:r>
            <a:r>
              <a:rPr dirty="0" smtClean="0" sz="1000" spc="11">
                <a:latin typeface="Tahoma"/>
                <a:cs typeface="Tahoma"/>
              </a:rPr>
              <a:t>ã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f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ira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da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m</a:t>
            </a:r>
            <a:r>
              <a:rPr dirty="0" smtClean="0" sz="1000" spc="11">
                <a:latin typeface="Tahoma"/>
                <a:cs typeface="Tahoma"/>
              </a:rPr>
              <a:t>pr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,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m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q</a:t>
            </a:r>
            <a:r>
              <a:rPr dirty="0" smtClean="0" sz="1000" spc="11">
                <a:latin typeface="Tahoma"/>
                <a:cs typeface="Tahoma"/>
              </a:rPr>
              <a:t>u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lq</a:t>
            </a:r>
            <a:r>
              <a:rPr dirty="0" smtClean="0" sz="1000" spc="11">
                <a:latin typeface="Tahoma"/>
                <a:cs typeface="Tahoma"/>
              </a:rPr>
              <a:t>u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so,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rá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f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rida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de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do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om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os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g</a:t>
            </a:r>
            <a:r>
              <a:rPr dirty="0" smtClean="0" sz="1000" spc="11">
                <a:latin typeface="Tahoma"/>
                <a:cs typeface="Tahoma"/>
              </a:rPr>
              <a:t>u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í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d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es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ts val="1200"/>
              </a:lnSpc>
              <a:spcBef>
                <a:spcPts val="3"/>
              </a:spcBef>
            </a:pP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ô</a:t>
            </a:r>
            <a:r>
              <a:rPr dirty="0" smtClean="0" sz="1000" spc="1">
                <a:latin typeface="Tahoma"/>
                <a:cs typeface="Tahoma"/>
              </a:rPr>
              <a:t>m</a:t>
            </a:r>
            <a:r>
              <a:rPr dirty="0" smtClean="0" sz="1000" spc="1">
                <a:latin typeface="Tahoma"/>
                <a:cs typeface="Tahoma"/>
              </a:rPr>
              <a:t>i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06626" y="4343190"/>
            <a:ext cx="6164861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-1">
                <a:latin typeface="Tahoma"/>
                <a:cs typeface="Tahoma"/>
              </a:rPr>
              <a:t>Í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iq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id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z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G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(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G</a:t>
            </a:r>
            <a:r>
              <a:rPr dirty="0" smtClean="0" sz="1000" spc="-1">
                <a:latin typeface="Tahoma"/>
                <a:cs typeface="Tahoma"/>
              </a:rPr>
              <a:t>)</a:t>
            </a:r>
            <a:r>
              <a:rPr dirty="0" smtClean="0" sz="1000" spc="-1">
                <a:latin typeface="Tahoma"/>
                <a:cs typeface="Tahoma"/>
              </a:rPr>
              <a:t>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Í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iq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id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z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or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(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)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Í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ol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ê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G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(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G</a:t>
            </a:r>
            <a:r>
              <a:rPr dirty="0" smtClean="0" sz="1000" spc="-1">
                <a:latin typeface="Tahoma"/>
                <a:cs typeface="Tahoma"/>
              </a:rPr>
              <a:t>)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ri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é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á</a:t>
            </a:r>
            <a:r>
              <a:rPr dirty="0" smtClean="0" sz="1000" spc="-1">
                <a:latin typeface="Tahoma"/>
                <a:cs typeface="Tahoma"/>
              </a:rPr>
              <a:t>bil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x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í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so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li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06626" y="4803438"/>
            <a:ext cx="6164237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8">
                <a:latin typeface="Tahoma"/>
                <a:cs typeface="Tahoma"/>
              </a:rPr>
              <a:t>12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2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1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pr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q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pr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l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dos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ig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l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ou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or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q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1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(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)</a:t>
            </a:r>
            <a:r>
              <a:rPr dirty="0" smtClean="0" sz="1000" spc="8">
                <a:latin typeface="Tahoma"/>
                <a:cs typeface="Tahoma"/>
              </a:rPr>
              <a:t>,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q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l</a:t>
            </a:r>
            <a:r>
              <a:rPr dirty="0" smtClean="0" sz="1000" spc="8">
                <a:latin typeface="Tahoma"/>
                <a:cs typeface="Tahoma"/>
              </a:rPr>
              <a:t>q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í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di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  <a:p>
            <a:pPr marL="12703" marR="8384" indent="0">
              <a:lnSpc>
                <a:spcPts val="1200"/>
              </a:lnSpc>
              <a:spcBef>
                <a:spcPts val="48"/>
              </a:spcBef>
            </a:pP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l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v</a:t>
            </a:r>
            <a:r>
              <a:rPr dirty="0" smtClean="0" sz="1000" spc="6">
                <a:latin typeface="Tahoma"/>
                <a:cs typeface="Tahoma"/>
              </a:rPr>
              <a:t>os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boa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si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u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ç</a:t>
            </a:r>
            <a:r>
              <a:rPr dirty="0" smtClean="0" sz="1000" spc="6">
                <a:latin typeface="Tahoma"/>
                <a:cs typeface="Tahoma"/>
              </a:rPr>
              <a:t>ã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f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ir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,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v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ã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p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v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pos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u</a:t>
            </a:r>
            <a:r>
              <a:rPr dirty="0" smtClean="0" sz="1000" spc="6">
                <a:latin typeface="Tahoma"/>
                <a:cs typeface="Tahoma"/>
              </a:rPr>
              <a:t>ir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p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ri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ô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io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li</a:t>
            </a:r>
            <a:r>
              <a:rPr dirty="0" smtClean="0" sz="1000" spc="6">
                <a:latin typeface="Tahoma"/>
                <a:cs typeface="Tahoma"/>
              </a:rPr>
              <a:t>q</a:t>
            </a:r>
            <a:r>
              <a:rPr dirty="0" smtClean="0" sz="1000" spc="6">
                <a:latin typeface="Tahoma"/>
                <a:cs typeface="Tahoma"/>
              </a:rPr>
              <a:t>u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d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ã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f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or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1</a:t>
            </a:r>
            <a:r>
              <a:rPr dirty="0" smtClean="0" sz="1000" spc="6">
                <a:latin typeface="Tahoma"/>
                <a:cs typeface="Tahoma"/>
              </a:rPr>
              <a:t>0</a:t>
            </a:r>
            <a:r>
              <a:rPr dirty="0" smtClean="0" sz="1000" spc="6">
                <a:latin typeface="Tahoma"/>
                <a:cs typeface="Tahoma"/>
              </a:rPr>
              <a:t>%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(</a:t>
            </a:r>
            <a:r>
              <a:rPr dirty="0" smtClean="0" sz="1000" spc="6">
                <a:latin typeface="Tahoma"/>
                <a:cs typeface="Tahoma"/>
              </a:rPr>
              <a:t>d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z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por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o)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v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lor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d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da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ç</a:t>
            </a:r>
            <a:r>
              <a:rPr dirty="0" smtClean="0" sz="1000" spc="6">
                <a:latin typeface="Tahoma"/>
                <a:cs typeface="Tahoma"/>
              </a:rPr>
              <a:t>ã</a:t>
            </a:r>
            <a:r>
              <a:rPr dirty="0" smtClean="0" sz="1000" spc="6">
                <a:latin typeface="Tahoma"/>
                <a:cs typeface="Tahoma"/>
              </a:rPr>
              <a:t>o,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sob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pe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bili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ç</a:t>
            </a:r>
            <a:r>
              <a:rPr dirty="0" smtClean="0" sz="1000" spc="6">
                <a:latin typeface="Tahoma"/>
                <a:cs typeface="Tahoma"/>
              </a:rPr>
              <a:t>ã</a:t>
            </a:r>
            <a:r>
              <a:rPr dirty="0" smtClean="0" sz="1000" spc="6">
                <a:latin typeface="Tahoma"/>
                <a:cs typeface="Tahoma"/>
              </a:rPr>
              <a:t>o.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06625" y="5416086"/>
            <a:ext cx="1605683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">
                <a:latin typeface="Tahoma"/>
                <a:cs typeface="Tahoma"/>
              </a:rPr>
              <a:t>12</a:t>
            </a:r>
            <a:r>
              <a:rPr dirty="0" smtClean="0" sz="1000" spc="1">
                <a:latin typeface="Tahoma"/>
                <a:cs typeface="Tahoma"/>
              </a:rPr>
              <a:t>.</a:t>
            </a:r>
            <a:r>
              <a:rPr dirty="0" smtClean="0" sz="1000" spc="1">
                <a:latin typeface="Tahoma"/>
                <a:cs typeface="Tahoma"/>
              </a:rPr>
              <a:t>2</a:t>
            </a:r>
            <a:r>
              <a:rPr dirty="0" smtClean="0" sz="1000" spc="1">
                <a:latin typeface="Tahoma"/>
                <a:cs typeface="Tahoma"/>
              </a:rPr>
              <a:t>.</a:t>
            </a:r>
            <a:r>
              <a:rPr dirty="0" smtClean="0" sz="1000" spc="1">
                <a:latin typeface="Tahoma"/>
                <a:cs typeface="Tahoma"/>
              </a:rPr>
              <a:t>2</a:t>
            </a:r>
            <a:r>
              <a:rPr dirty="0" smtClean="0" sz="1000" spc="1">
                <a:latin typeface="Tahoma"/>
                <a:cs typeface="Tahoma"/>
              </a:rPr>
              <a:t>.</a:t>
            </a:r>
            <a:r>
              <a:rPr dirty="0" smtClean="0" sz="1000" spc="1">
                <a:latin typeface="Tahoma"/>
                <a:cs typeface="Tahoma"/>
              </a:rPr>
              <a:t>F</a:t>
            </a:r>
            <a:r>
              <a:rPr dirty="0" smtClean="0" sz="1000" spc="1">
                <a:latin typeface="Tahoma"/>
                <a:cs typeface="Tahoma"/>
              </a:rPr>
              <a:t>ór</a:t>
            </a:r>
            <a:r>
              <a:rPr dirty="0" smtClean="0" sz="1000" spc="1">
                <a:latin typeface="Tahoma"/>
                <a:cs typeface="Tahoma"/>
              </a:rPr>
              <a:t>m</a:t>
            </a:r>
            <a:r>
              <a:rPr dirty="0" smtClean="0" sz="1000" spc="1">
                <a:latin typeface="Tahoma"/>
                <a:cs typeface="Tahoma"/>
              </a:rPr>
              <a:t>u</a:t>
            </a:r>
            <a:r>
              <a:rPr dirty="0" smtClean="0" sz="1000" spc="1">
                <a:latin typeface="Tahoma"/>
                <a:cs typeface="Tahoma"/>
              </a:rPr>
              <a:t>l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pli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d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517395" y="5994081"/>
            <a:ext cx="4451172" cy="1275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930"/>
              </a:lnSpc>
              <a:tabLst>
                <a:tab pos="4419600" algn="l"/>
              </a:tabLst>
            </a:pPr>
            <a:r>
              <a:rPr dirty="0" smtClean="0" sz="800" spc="28" u="sng">
                <a:latin typeface="Tahoma"/>
                <a:cs typeface="Tahoma"/>
              </a:rPr>
              <a:t> </a:t>
            </a:r>
            <a:r>
              <a:rPr dirty="0" smtClean="0" sz="800" spc="0" u="sng">
                <a:latin typeface="Tahoma"/>
                <a:cs typeface="Tahoma"/>
              </a:rPr>
              <a:t>  </a:t>
            </a:r>
            <a:r>
              <a:rPr dirty="0" smtClean="0" sz="800" spc="94" u="sng">
                <a:latin typeface="Tahoma"/>
                <a:cs typeface="Tahoma"/>
              </a:rPr>
              <a:t> </a:t>
            </a:r>
            <a:r>
              <a:rPr dirty="0" smtClean="0" sz="800" spc="66" u="sng">
                <a:latin typeface="Tahoma"/>
                <a:cs typeface="Tahoma"/>
              </a:rPr>
              <a:t>A</a:t>
            </a:r>
            <a:r>
              <a:rPr dirty="0" smtClean="0" sz="800" spc="68" u="sng">
                <a:latin typeface="Tahoma"/>
                <a:cs typeface="Tahoma"/>
              </a:rPr>
              <a:t>T</a:t>
            </a:r>
            <a:r>
              <a:rPr dirty="0" smtClean="0" sz="800" spc="38" u="sng">
                <a:latin typeface="Tahoma"/>
                <a:cs typeface="Tahoma"/>
              </a:rPr>
              <a:t>I</a:t>
            </a:r>
            <a:r>
              <a:rPr dirty="0" smtClean="0" sz="800" spc="60" u="sng">
                <a:latin typeface="Tahoma"/>
                <a:cs typeface="Tahoma"/>
              </a:rPr>
              <a:t>V</a:t>
            </a:r>
            <a:r>
              <a:rPr dirty="0" smtClean="0" sz="800" spc="50" u="sng">
                <a:latin typeface="Tahoma"/>
                <a:cs typeface="Tahoma"/>
              </a:rPr>
              <a:t>O</a:t>
            </a:r>
            <a:r>
              <a:rPr dirty="0" smtClean="0" sz="800" spc="-205" u="sng">
                <a:latin typeface="Tahoma"/>
                <a:cs typeface="Tahoma"/>
              </a:rPr>
              <a:t> </a:t>
            </a:r>
            <a:r>
              <a:rPr dirty="0" smtClean="0" sz="800" spc="56" u="sng">
                <a:latin typeface="Tahoma"/>
                <a:cs typeface="Tahoma"/>
              </a:rPr>
              <a:t>C</a:t>
            </a:r>
            <a:r>
              <a:rPr dirty="0" smtClean="0" sz="800" spc="83" u="sng">
                <a:latin typeface="Tahoma"/>
                <a:cs typeface="Tahoma"/>
              </a:rPr>
              <a:t>I</a:t>
            </a:r>
            <a:r>
              <a:rPr dirty="0" smtClean="0" sz="800" spc="79" u="sng">
                <a:latin typeface="Tahoma"/>
                <a:cs typeface="Tahoma"/>
              </a:rPr>
              <a:t>R</a:t>
            </a:r>
            <a:r>
              <a:rPr dirty="0" smtClean="0" sz="800" spc="41" u="sng">
                <a:latin typeface="Tahoma"/>
                <a:cs typeface="Tahoma"/>
              </a:rPr>
              <a:t>C</a:t>
            </a:r>
            <a:r>
              <a:rPr dirty="0" smtClean="0" sz="800" spc="72" u="sng">
                <a:latin typeface="Tahoma"/>
                <a:cs typeface="Tahoma"/>
              </a:rPr>
              <a:t>U</a:t>
            </a:r>
            <a:r>
              <a:rPr dirty="0" smtClean="0" sz="800" spc="54" u="sng">
                <a:latin typeface="Tahoma"/>
                <a:cs typeface="Tahoma"/>
              </a:rPr>
              <a:t>L</a:t>
            </a:r>
            <a:r>
              <a:rPr dirty="0" smtClean="0" sz="800" spc="66" u="sng">
                <a:latin typeface="Tahoma"/>
                <a:cs typeface="Tahoma"/>
              </a:rPr>
              <a:t>A</a:t>
            </a:r>
            <a:r>
              <a:rPr dirty="0" smtClean="0" sz="800" spc="79" u="sng">
                <a:latin typeface="Tahoma"/>
                <a:cs typeface="Tahoma"/>
              </a:rPr>
              <a:t>N</a:t>
            </a:r>
            <a:r>
              <a:rPr dirty="0" smtClean="0" sz="800" spc="31" u="sng">
                <a:latin typeface="Tahoma"/>
                <a:cs typeface="Tahoma"/>
              </a:rPr>
              <a:t>TE</a:t>
            </a:r>
            <a:r>
              <a:rPr dirty="0" smtClean="0" sz="800" spc="-200" u="sng">
                <a:latin typeface="Tahoma"/>
                <a:cs typeface="Tahoma"/>
              </a:rPr>
              <a:t> </a:t>
            </a:r>
            <a:r>
              <a:rPr dirty="0" smtClean="0" sz="800" spc="75" u="sng">
                <a:latin typeface="Tahoma"/>
                <a:cs typeface="Tahoma"/>
              </a:rPr>
              <a:t>+</a:t>
            </a:r>
            <a:r>
              <a:rPr dirty="0" smtClean="0" sz="800" spc="-205" u="sng">
                <a:latin typeface="Tahoma"/>
                <a:cs typeface="Tahoma"/>
              </a:rPr>
              <a:t> </a:t>
            </a:r>
            <a:r>
              <a:rPr dirty="0" smtClean="0" sz="800" spc="66" u="sng">
                <a:latin typeface="Tahoma"/>
                <a:cs typeface="Tahoma"/>
              </a:rPr>
              <a:t>A</a:t>
            </a:r>
            <a:r>
              <a:rPr dirty="0" smtClean="0" sz="800" spc="68" u="sng">
                <a:latin typeface="Tahoma"/>
                <a:cs typeface="Tahoma"/>
              </a:rPr>
              <a:t>T</a:t>
            </a:r>
            <a:r>
              <a:rPr dirty="0" smtClean="0" sz="800" spc="38" u="sng">
                <a:latin typeface="Tahoma"/>
                <a:cs typeface="Tahoma"/>
              </a:rPr>
              <a:t>I</a:t>
            </a:r>
            <a:r>
              <a:rPr dirty="0" smtClean="0" sz="800" spc="45" u="sng">
                <a:latin typeface="Tahoma"/>
                <a:cs typeface="Tahoma"/>
              </a:rPr>
              <a:t>V</a:t>
            </a:r>
            <a:r>
              <a:rPr dirty="0" smtClean="0" sz="800" spc="50" u="sng">
                <a:latin typeface="Tahoma"/>
                <a:cs typeface="Tahoma"/>
              </a:rPr>
              <a:t>O</a:t>
            </a:r>
            <a:r>
              <a:rPr dirty="0" smtClean="0" sz="800" spc="-205" u="sng">
                <a:latin typeface="Tahoma"/>
                <a:cs typeface="Tahoma"/>
              </a:rPr>
              <a:t> </a:t>
            </a:r>
            <a:r>
              <a:rPr dirty="0" smtClean="0" sz="800" spc="89" u="sng">
                <a:latin typeface="Tahoma"/>
                <a:cs typeface="Tahoma"/>
              </a:rPr>
              <a:t>N</a:t>
            </a:r>
            <a:r>
              <a:rPr dirty="0" smtClean="0" sz="800" spc="57" u="sng">
                <a:latin typeface="Tahoma"/>
                <a:cs typeface="Tahoma"/>
              </a:rPr>
              <a:t>Ã</a:t>
            </a:r>
            <a:r>
              <a:rPr dirty="0" smtClean="0" sz="800" spc="50" u="sng">
                <a:latin typeface="Tahoma"/>
                <a:cs typeface="Tahoma"/>
              </a:rPr>
              <a:t>O</a:t>
            </a:r>
            <a:r>
              <a:rPr dirty="0" smtClean="0" sz="800" spc="-205" u="sng">
                <a:latin typeface="Tahoma"/>
                <a:cs typeface="Tahoma"/>
              </a:rPr>
              <a:t> </a:t>
            </a:r>
            <a:r>
              <a:rPr dirty="0" smtClean="0" sz="800" spc="56" u="sng">
                <a:latin typeface="Tahoma"/>
                <a:cs typeface="Tahoma"/>
              </a:rPr>
              <a:t>C</a:t>
            </a:r>
            <a:r>
              <a:rPr dirty="0" smtClean="0" sz="800" spc="83" u="sng">
                <a:latin typeface="Tahoma"/>
                <a:cs typeface="Tahoma"/>
              </a:rPr>
              <a:t>I</a:t>
            </a:r>
            <a:r>
              <a:rPr dirty="0" smtClean="0" sz="800" spc="88" u="sng">
                <a:latin typeface="Tahoma"/>
                <a:cs typeface="Tahoma"/>
              </a:rPr>
              <a:t>R</a:t>
            </a:r>
            <a:r>
              <a:rPr dirty="0" smtClean="0" sz="800" spc="41" u="sng">
                <a:latin typeface="Tahoma"/>
                <a:cs typeface="Tahoma"/>
              </a:rPr>
              <a:t>C</a:t>
            </a:r>
            <a:r>
              <a:rPr dirty="0" smtClean="0" sz="800" spc="72" u="sng">
                <a:latin typeface="Tahoma"/>
                <a:cs typeface="Tahoma"/>
              </a:rPr>
              <a:t>U</a:t>
            </a:r>
            <a:r>
              <a:rPr dirty="0" smtClean="0" sz="800" spc="54" u="sng">
                <a:latin typeface="Tahoma"/>
                <a:cs typeface="Tahoma"/>
              </a:rPr>
              <a:t>L</a:t>
            </a:r>
            <a:r>
              <a:rPr dirty="0" smtClean="0" sz="800" spc="57" u="sng">
                <a:latin typeface="Tahoma"/>
                <a:cs typeface="Tahoma"/>
              </a:rPr>
              <a:t>A</a:t>
            </a:r>
            <a:r>
              <a:rPr dirty="0" smtClean="0" sz="800" spc="89" u="sng">
                <a:latin typeface="Tahoma"/>
                <a:cs typeface="Tahoma"/>
              </a:rPr>
              <a:t>N</a:t>
            </a:r>
            <a:r>
              <a:rPr dirty="0" smtClean="0" sz="800" spc="31" u="sng">
                <a:latin typeface="Tahoma"/>
                <a:cs typeface="Tahoma"/>
              </a:rPr>
              <a:t>TE</a:t>
            </a:r>
            <a:r>
              <a:rPr dirty="0" smtClean="0" sz="800" spc="-210" u="sng">
                <a:latin typeface="Tahoma"/>
                <a:cs typeface="Tahoma"/>
              </a:rPr>
              <a:t> </a:t>
            </a:r>
            <a:r>
              <a:rPr dirty="0" smtClean="0" sz="800" spc="43" u="sng">
                <a:latin typeface="Tahoma"/>
                <a:cs typeface="Tahoma"/>
              </a:rPr>
              <a:t>E</a:t>
            </a:r>
            <a:r>
              <a:rPr dirty="0" smtClean="0" sz="800" spc="72" u="sng">
                <a:latin typeface="Tahoma"/>
                <a:cs typeface="Tahoma"/>
              </a:rPr>
              <a:t>X</a:t>
            </a:r>
            <a:r>
              <a:rPr dirty="0" smtClean="0" sz="800" spc="56" u="sng">
                <a:latin typeface="Tahoma"/>
                <a:cs typeface="Tahoma"/>
              </a:rPr>
              <a:t>C</a:t>
            </a:r>
            <a:r>
              <a:rPr dirty="0" smtClean="0" sz="800" spc="38" u="sng">
                <a:latin typeface="Tahoma"/>
                <a:cs typeface="Tahoma"/>
              </a:rPr>
              <a:t>E</a:t>
            </a:r>
            <a:r>
              <a:rPr dirty="0" smtClean="0" sz="800" spc="35" u="sng">
                <a:latin typeface="Tahoma"/>
                <a:cs typeface="Tahoma"/>
              </a:rPr>
              <a:t>TO</a:t>
            </a:r>
            <a:r>
              <a:rPr dirty="0" smtClean="0" sz="800" spc="-205" u="sng">
                <a:latin typeface="Tahoma"/>
                <a:cs typeface="Tahoma"/>
              </a:rPr>
              <a:t> </a:t>
            </a:r>
            <a:r>
              <a:rPr dirty="0" smtClean="0" sz="800" spc="50" u="sng">
                <a:latin typeface="Tahoma"/>
                <a:cs typeface="Tahoma"/>
              </a:rPr>
              <a:t>O</a:t>
            </a:r>
            <a:r>
              <a:rPr dirty="0" smtClean="0" sz="800" spc="-215" u="sng">
                <a:latin typeface="Tahoma"/>
                <a:cs typeface="Tahoma"/>
              </a:rPr>
              <a:t> </a:t>
            </a:r>
            <a:r>
              <a:rPr dirty="0" smtClean="0" sz="800" spc="66" u="sng">
                <a:latin typeface="Tahoma"/>
                <a:cs typeface="Tahoma"/>
              </a:rPr>
              <a:t>A</a:t>
            </a:r>
            <a:r>
              <a:rPr dirty="0" smtClean="0" sz="800" spc="68" u="sng">
                <a:latin typeface="Tahoma"/>
                <a:cs typeface="Tahoma"/>
              </a:rPr>
              <a:t>T</a:t>
            </a:r>
            <a:r>
              <a:rPr dirty="0" smtClean="0" sz="800" spc="38" u="sng">
                <a:latin typeface="Tahoma"/>
                <a:cs typeface="Tahoma"/>
              </a:rPr>
              <a:t>I</a:t>
            </a:r>
            <a:r>
              <a:rPr dirty="0" smtClean="0" sz="800" spc="60" u="sng">
                <a:latin typeface="Tahoma"/>
                <a:cs typeface="Tahoma"/>
              </a:rPr>
              <a:t>V</a:t>
            </a:r>
            <a:r>
              <a:rPr dirty="0" smtClean="0" sz="800" spc="50" u="sng">
                <a:latin typeface="Tahoma"/>
                <a:cs typeface="Tahoma"/>
              </a:rPr>
              <a:t>O</a:t>
            </a:r>
            <a:r>
              <a:rPr dirty="0" smtClean="0" sz="800" spc="-205" u="sng">
                <a:latin typeface="Tahoma"/>
                <a:cs typeface="Tahoma"/>
              </a:rPr>
              <a:t> </a:t>
            </a:r>
            <a:r>
              <a:rPr dirty="0" smtClean="0" sz="800" spc="82" u="sng">
                <a:latin typeface="Tahoma"/>
                <a:cs typeface="Tahoma"/>
              </a:rPr>
              <a:t>P</a:t>
            </a:r>
            <a:r>
              <a:rPr dirty="0" smtClean="0" sz="800" spc="43" u="sng">
                <a:latin typeface="Tahoma"/>
                <a:cs typeface="Tahoma"/>
              </a:rPr>
              <a:t>E</a:t>
            </a:r>
            <a:r>
              <a:rPr dirty="0" smtClean="0" sz="800" spc="79" u="sng">
                <a:latin typeface="Tahoma"/>
                <a:cs typeface="Tahoma"/>
              </a:rPr>
              <a:t>R</a:t>
            </a:r>
            <a:r>
              <a:rPr dirty="0" smtClean="0" sz="800" spc="102" u="sng">
                <a:latin typeface="Tahoma"/>
                <a:cs typeface="Tahoma"/>
              </a:rPr>
              <a:t>M</a:t>
            </a:r>
            <a:r>
              <a:rPr dirty="0" smtClean="0" sz="800" spc="57" u="sng">
                <a:latin typeface="Tahoma"/>
                <a:cs typeface="Tahoma"/>
              </a:rPr>
              <a:t>A</a:t>
            </a:r>
            <a:r>
              <a:rPr dirty="0" smtClean="0" sz="800" spc="89" u="sng">
                <a:latin typeface="Tahoma"/>
                <a:cs typeface="Tahoma"/>
              </a:rPr>
              <a:t>N</a:t>
            </a:r>
            <a:r>
              <a:rPr dirty="0" smtClean="0" sz="800" spc="38" u="sng">
                <a:latin typeface="Tahoma"/>
                <a:cs typeface="Tahoma"/>
              </a:rPr>
              <a:t>E</a:t>
            </a:r>
            <a:r>
              <a:rPr dirty="0" smtClean="0" sz="800" spc="89" u="sng">
                <a:latin typeface="Tahoma"/>
                <a:cs typeface="Tahoma"/>
              </a:rPr>
              <a:t>N</a:t>
            </a:r>
            <a:r>
              <a:rPr dirty="0" smtClean="0" sz="800" spc="31" u="sng">
                <a:latin typeface="Tahoma"/>
                <a:cs typeface="Tahoma"/>
              </a:rPr>
              <a:t>TE</a:t>
            </a:r>
            <a:r>
              <a:rPr dirty="0" smtClean="0" sz="800" spc="28" u="sng">
                <a:latin typeface="Tahoma"/>
                <a:cs typeface="Tahoma"/>
              </a:rPr>
              <a:t> </a:t>
            </a:r>
            <a:r>
              <a:rPr dirty="0" smtClean="0" sz="800" spc="0" u="sng">
                <a:latin typeface="Tahoma"/>
                <a:cs typeface="Tahoma"/>
              </a:rPr>
              <a:t>	</a:t>
            </a:r>
            <a:endParaRPr sz="80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67809" y="6058089"/>
            <a:ext cx="337511" cy="127507"/>
          </a:xfrm>
          <a:prstGeom prst="rect">
            <a:avLst/>
          </a:prstGeom>
        </p:spPr>
        <p:txBody>
          <a:bodyPr wrap="square" lIns="0" tIns="5905" rIns="0" bIns="0" rtlCol="0">
            <a:noAutofit/>
          </a:bodyPr>
          <a:lstStyle/>
          <a:p>
            <a:pPr marL="12700">
              <a:lnSpc>
                <a:spcPts val="930"/>
              </a:lnSpc>
            </a:pPr>
            <a:r>
              <a:rPr dirty="0" smtClean="0" sz="800" spc="55">
                <a:latin typeface="Tahoma"/>
                <a:cs typeface="Tahoma"/>
              </a:rPr>
              <a:t>I</a:t>
            </a:r>
            <a:r>
              <a:rPr dirty="0" smtClean="0" sz="800" spc="55">
                <a:latin typeface="Tahoma"/>
                <a:cs typeface="Tahoma"/>
              </a:rPr>
              <a:t>L</a:t>
            </a:r>
            <a:r>
              <a:rPr dirty="0" smtClean="0" sz="800" spc="55">
                <a:latin typeface="Tahoma"/>
                <a:cs typeface="Tahoma"/>
              </a:rPr>
              <a:t>G</a:t>
            </a:r>
            <a:r>
              <a:rPr dirty="0" smtClean="0" sz="800" spc="55">
                <a:latin typeface="Tahoma"/>
                <a:cs typeface="Tahoma"/>
              </a:rPr>
              <a:t> </a:t>
            </a:r>
            <a:r>
              <a:rPr dirty="0" smtClean="0" sz="800" spc="55">
                <a:latin typeface="Tahoma"/>
                <a:cs typeface="Tahoma"/>
              </a:rPr>
              <a:t>=</a:t>
            </a:r>
            <a:endParaRPr sz="80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367787" y="6123621"/>
            <a:ext cx="2750466" cy="127507"/>
          </a:xfrm>
          <a:prstGeom prst="rect">
            <a:avLst/>
          </a:prstGeom>
        </p:spPr>
        <p:txBody>
          <a:bodyPr wrap="square" lIns="0" tIns="5905" rIns="0" bIns="0" rtlCol="0">
            <a:noAutofit/>
          </a:bodyPr>
          <a:lstStyle/>
          <a:p>
            <a:pPr marL="12700">
              <a:lnSpc>
                <a:spcPts val="930"/>
              </a:lnSpc>
            </a:pPr>
            <a:r>
              <a:rPr dirty="0" smtClean="0" sz="800" spc="53">
                <a:latin typeface="Tahoma"/>
                <a:cs typeface="Tahoma"/>
              </a:rPr>
              <a:t>P</a:t>
            </a:r>
            <a:r>
              <a:rPr dirty="0" smtClean="0" sz="800" spc="53">
                <a:latin typeface="Tahoma"/>
                <a:cs typeface="Tahoma"/>
              </a:rPr>
              <a:t>A</a:t>
            </a:r>
            <a:r>
              <a:rPr dirty="0" smtClean="0" sz="800" spc="53">
                <a:latin typeface="Tahoma"/>
                <a:cs typeface="Tahoma"/>
              </a:rPr>
              <a:t>S</a:t>
            </a:r>
            <a:r>
              <a:rPr dirty="0" smtClean="0" sz="800" spc="53">
                <a:latin typeface="Tahoma"/>
                <a:cs typeface="Tahoma"/>
              </a:rPr>
              <a:t>S</a:t>
            </a:r>
            <a:r>
              <a:rPr dirty="0" smtClean="0" sz="800" spc="53">
                <a:latin typeface="Tahoma"/>
                <a:cs typeface="Tahoma"/>
              </a:rPr>
              <a:t>I</a:t>
            </a:r>
            <a:r>
              <a:rPr dirty="0" smtClean="0" sz="800" spc="53">
                <a:latin typeface="Tahoma"/>
                <a:cs typeface="Tahoma"/>
              </a:rPr>
              <a:t>V</a:t>
            </a:r>
            <a:r>
              <a:rPr dirty="0" smtClean="0" sz="800" spc="53">
                <a:latin typeface="Tahoma"/>
                <a:cs typeface="Tahoma"/>
              </a:rPr>
              <a:t>O</a:t>
            </a:r>
            <a:r>
              <a:rPr dirty="0" smtClean="0" sz="800" spc="53">
                <a:latin typeface="Tahoma"/>
                <a:cs typeface="Tahoma"/>
              </a:rPr>
              <a:t> </a:t>
            </a:r>
            <a:r>
              <a:rPr dirty="0" smtClean="0" sz="800" spc="53">
                <a:latin typeface="Tahoma"/>
                <a:cs typeface="Tahoma"/>
              </a:rPr>
              <a:t>C</a:t>
            </a:r>
            <a:r>
              <a:rPr dirty="0" smtClean="0" sz="800" spc="53">
                <a:latin typeface="Tahoma"/>
                <a:cs typeface="Tahoma"/>
              </a:rPr>
              <a:t>I</a:t>
            </a:r>
            <a:r>
              <a:rPr dirty="0" smtClean="0" sz="800" spc="53">
                <a:latin typeface="Tahoma"/>
                <a:cs typeface="Tahoma"/>
              </a:rPr>
              <a:t>R</a:t>
            </a:r>
            <a:r>
              <a:rPr dirty="0" smtClean="0" sz="800" spc="53">
                <a:latin typeface="Tahoma"/>
                <a:cs typeface="Tahoma"/>
              </a:rPr>
              <a:t>C</a:t>
            </a:r>
            <a:r>
              <a:rPr dirty="0" smtClean="0" sz="800" spc="53">
                <a:latin typeface="Tahoma"/>
                <a:cs typeface="Tahoma"/>
              </a:rPr>
              <a:t>U</a:t>
            </a:r>
            <a:r>
              <a:rPr dirty="0" smtClean="0" sz="800" spc="53">
                <a:latin typeface="Tahoma"/>
                <a:cs typeface="Tahoma"/>
              </a:rPr>
              <a:t>L</a:t>
            </a:r>
            <a:r>
              <a:rPr dirty="0" smtClean="0" sz="800" spc="53">
                <a:latin typeface="Tahoma"/>
                <a:cs typeface="Tahoma"/>
              </a:rPr>
              <a:t>A</a:t>
            </a:r>
            <a:r>
              <a:rPr dirty="0" smtClean="0" sz="800" spc="53">
                <a:latin typeface="Tahoma"/>
                <a:cs typeface="Tahoma"/>
              </a:rPr>
              <a:t>N</a:t>
            </a:r>
            <a:r>
              <a:rPr dirty="0" smtClean="0" sz="800" spc="53">
                <a:latin typeface="Tahoma"/>
                <a:cs typeface="Tahoma"/>
              </a:rPr>
              <a:t>TE</a:t>
            </a:r>
            <a:r>
              <a:rPr dirty="0" smtClean="0" sz="800" spc="53">
                <a:latin typeface="Tahoma"/>
                <a:cs typeface="Tahoma"/>
              </a:rPr>
              <a:t> </a:t>
            </a:r>
            <a:r>
              <a:rPr dirty="0" smtClean="0" sz="800" spc="53">
                <a:latin typeface="Tahoma"/>
                <a:cs typeface="Tahoma"/>
              </a:rPr>
              <a:t>+</a:t>
            </a:r>
            <a:r>
              <a:rPr dirty="0" smtClean="0" sz="800" spc="53">
                <a:latin typeface="Tahoma"/>
                <a:cs typeface="Tahoma"/>
              </a:rPr>
              <a:t> </a:t>
            </a:r>
            <a:r>
              <a:rPr dirty="0" smtClean="0" sz="800" spc="53">
                <a:latin typeface="Tahoma"/>
                <a:cs typeface="Tahoma"/>
              </a:rPr>
              <a:t>P</a:t>
            </a:r>
            <a:r>
              <a:rPr dirty="0" smtClean="0" sz="800" spc="53">
                <a:latin typeface="Tahoma"/>
                <a:cs typeface="Tahoma"/>
              </a:rPr>
              <a:t>A</a:t>
            </a:r>
            <a:r>
              <a:rPr dirty="0" smtClean="0" sz="800" spc="53">
                <a:latin typeface="Tahoma"/>
                <a:cs typeface="Tahoma"/>
              </a:rPr>
              <a:t>S</a:t>
            </a:r>
            <a:r>
              <a:rPr dirty="0" smtClean="0" sz="800" spc="53">
                <a:latin typeface="Tahoma"/>
                <a:cs typeface="Tahoma"/>
              </a:rPr>
              <a:t>S</a:t>
            </a:r>
            <a:r>
              <a:rPr dirty="0" smtClean="0" sz="800" spc="53">
                <a:latin typeface="Tahoma"/>
                <a:cs typeface="Tahoma"/>
              </a:rPr>
              <a:t>I</a:t>
            </a:r>
            <a:r>
              <a:rPr dirty="0" smtClean="0" sz="800" spc="53">
                <a:latin typeface="Tahoma"/>
                <a:cs typeface="Tahoma"/>
              </a:rPr>
              <a:t>V</a:t>
            </a:r>
            <a:r>
              <a:rPr dirty="0" smtClean="0" sz="800" spc="53">
                <a:latin typeface="Tahoma"/>
                <a:cs typeface="Tahoma"/>
              </a:rPr>
              <a:t>O</a:t>
            </a:r>
            <a:r>
              <a:rPr dirty="0" smtClean="0" sz="800" spc="53">
                <a:latin typeface="Tahoma"/>
                <a:cs typeface="Tahoma"/>
              </a:rPr>
              <a:t> </a:t>
            </a:r>
            <a:r>
              <a:rPr dirty="0" smtClean="0" sz="800" spc="53">
                <a:latin typeface="Tahoma"/>
                <a:cs typeface="Tahoma"/>
              </a:rPr>
              <a:t>N</a:t>
            </a:r>
            <a:r>
              <a:rPr dirty="0" smtClean="0" sz="800" spc="53">
                <a:latin typeface="Tahoma"/>
                <a:cs typeface="Tahoma"/>
              </a:rPr>
              <a:t>Ã</a:t>
            </a:r>
            <a:r>
              <a:rPr dirty="0" smtClean="0" sz="800" spc="53">
                <a:latin typeface="Tahoma"/>
                <a:cs typeface="Tahoma"/>
              </a:rPr>
              <a:t>O</a:t>
            </a:r>
            <a:r>
              <a:rPr dirty="0" smtClean="0" sz="800" spc="53">
                <a:latin typeface="Tahoma"/>
                <a:cs typeface="Tahoma"/>
              </a:rPr>
              <a:t> </a:t>
            </a:r>
            <a:r>
              <a:rPr dirty="0" smtClean="0" sz="800" spc="53">
                <a:latin typeface="Tahoma"/>
                <a:cs typeface="Tahoma"/>
              </a:rPr>
              <a:t>C</a:t>
            </a:r>
            <a:r>
              <a:rPr dirty="0" smtClean="0" sz="800" spc="53">
                <a:latin typeface="Tahoma"/>
                <a:cs typeface="Tahoma"/>
              </a:rPr>
              <a:t>I</a:t>
            </a:r>
            <a:r>
              <a:rPr dirty="0" smtClean="0" sz="800" spc="53">
                <a:latin typeface="Tahoma"/>
                <a:cs typeface="Tahoma"/>
              </a:rPr>
              <a:t>R</a:t>
            </a:r>
            <a:r>
              <a:rPr dirty="0" smtClean="0" sz="800" spc="53">
                <a:latin typeface="Tahoma"/>
                <a:cs typeface="Tahoma"/>
              </a:rPr>
              <a:t>C</a:t>
            </a:r>
            <a:r>
              <a:rPr dirty="0" smtClean="0" sz="800" spc="53">
                <a:latin typeface="Tahoma"/>
                <a:cs typeface="Tahoma"/>
              </a:rPr>
              <a:t>U</a:t>
            </a:r>
            <a:r>
              <a:rPr dirty="0" smtClean="0" sz="800" spc="53">
                <a:latin typeface="Tahoma"/>
                <a:cs typeface="Tahoma"/>
              </a:rPr>
              <a:t>L</a:t>
            </a:r>
            <a:r>
              <a:rPr dirty="0" smtClean="0" sz="800" spc="53">
                <a:latin typeface="Tahoma"/>
                <a:cs typeface="Tahoma"/>
              </a:rPr>
              <a:t>A</a:t>
            </a:r>
            <a:r>
              <a:rPr dirty="0" smtClean="0" sz="800" spc="53">
                <a:latin typeface="Tahoma"/>
                <a:cs typeface="Tahoma"/>
              </a:rPr>
              <a:t>N</a:t>
            </a:r>
            <a:r>
              <a:rPr dirty="0" smtClean="0" sz="800" spc="53">
                <a:latin typeface="Tahoma"/>
                <a:cs typeface="Tahoma"/>
              </a:rPr>
              <a:t>TE</a:t>
            </a:r>
            <a:endParaRPr sz="80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517395" y="6736269"/>
            <a:ext cx="3550488" cy="1275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930"/>
              </a:lnSpc>
              <a:tabLst>
                <a:tab pos="3517900" algn="l"/>
              </a:tabLst>
            </a:pPr>
            <a:r>
              <a:rPr dirty="0" smtClean="0" sz="800" spc="28" u="sng">
                <a:latin typeface="Tahoma"/>
                <a:cs typeface="Tahoma"/>
              </a:rPr>
              <a:t> </a:t>
            </a:r>
            <a:r>
              <a:rPr dirty="0" smtClean="0" sz="800" spc="0" u="sng">
                <a:latin typeface="Tahoma"/>
                <a:cs typeface="Tahoma"/>
              </a:rPr>
              <a:t>                                    </a:t>
            </a:r>
            <a:r>
              <a:rPr dirty="0" smtClean="0" sz="800" spc="89" u="sng">
                <a:latin typeface="Tahoma"/>
                <a:cs typeface="Tahoma"/>
              </a:rPr>
              <a:t> </a:t>
            </a:r>
            <a:r>
              <a:rPr dirty="0" smtClean="0" sz="800" spc="66" u="sng">
                <a:latin typeface="Tahoma"/>
                <a:cs typeface="Tahoma"/>
              </a:rPr>
              <a:t>A</a:t>
            </a:r>
            <a:r>
              <a:rPr dirty="0" smtClean="0" sz="800" spc="68" u="sng">
                <a:latin typeface="Tahoma"/>
                <a:cs typeface="Tahoma"/>
              </a:rPr>
              <a:t>T</a:t>
            </a:r>
            <a:r>
              <a:rPr dirty="0" smtClean="0" sz="800" spc="38" u="sng">
                <a:latin typeface="Tahoma"/>
                <a:cs typeface="Tahoma"/>
              </a:rPr>
              <a:t>I</a:t>
            </a:r>
            <a:r>
              <a:rPr dirty="0" smtClean="0" sz="800" spc="60" u="sng">
                <a:latin typeface="Tahoma"/>
                <a:cs typeface="Tahoma"/>
              </a:rPr>
              <a:t>V</a:t>
            </a:r>
            <a:r>
              <a:rPr dirty="0" smtClean="0" sz="800" spc="50" u="sng">
                <a:latin typeface="Tahoma"/>
                <a:cs typeface="Tahoma"/>
              </a:rPr>
              <a:t>O</a:t>
            </a:r>
            <a:r>
              <a:rPr dirty="0" smtClean="0" sz="800" spc="-205" u="sng">
                <a:latin typeface="Tahoma"/>
                <a:cs typeface="Tahoma"/>
              </a:rPr>
              <a:t> </a:t>
            </a:r>
            <a:r>
              <a:rPr dirty="0" smtClean="0" sz="800" spc="56" u="sng">
                <a:latin typeface="Tahoma"/>
                <a:cs typeface="Tahoma"/>
              </a:rPr>
              <a:t>C</a:t>
            </a:r>
            <a:r>
              <a:rPr dirty="0" smtClean="0" sz="800" spc="83" u="sng">
                <a:latin typeface="Tahoma"/>
                <a:cs typeface="Tahoma"/>
              </a:rPr>
              <a:t>I</a:t>
            </a:r>
            <a:r>
              <a:rPr dirty="0" smtClean="0" sz="800" spc="79" u="sng">
                <a:latin typeface="Tahoma"/>
                <a:cs typeface="Tahoma"/>
              </a:rPr>
              <a:t>R</a:t>
            </a:r>
            <a:r>
              <a:rPr dirty="0" smtClean="0" sz="800" spc="41" u="sng">
                <a:latin typeface="Tahoma"/>
                <a:cs typeface="Tahoma"/>
              </a:rPr>
              <a:t>C</a:t>
            </a:r>
            <a:r>
              <a:rPr dirty="0" smtClean="0" sz="800" spc="72" u="sng">
                <a:latin typeface="Tahoma"/>
                <a:cs typeface="Tahoma"/>
              </a:rPr>
              <a:t>U</a:t>
            </a:r>
            <a:r>
              <a:rPr dirty="0" smtClean="0" sz="800" spc="54" u="sng">
                <a:latin typeface="Tahoma"/>
                <a:cs typeface="Tahoma"/>
              </a:rPr>
              <a:t>L</a:t>
            </a:r>
            <a:r>
              <a:rPr dirty="0" smtClean="0" sz="800" spc="66" u="sng">
                <a:latin typeface="Tahoma"/>
                <a:cs typeface="Tahoma"/>
              </a:rPr>
              <a:t>A</a:t>
            </a:r>
            <a:r>
              <a:rPr dirty="0" smtClean="0" sz="800" spc="79" u="sng">
                <a:latin typeface="Tahoma"/>
                <a:cs typeface="Tahoma"/>
              </a:rPr>
              <a:t>N</a:t>
            </a:r>
            <a:r>
              <a:rPr dirty="0" smtClean="0" sz="800" spc="31" u="sng">
                <a:latin typeface="Tahoma"/>
                <a:cs typeface="Tahoma"/>
              </a:rPr>
              <a:t>TE</a:t>
            </a:r>
            <a:r>
              <a:rPr dirty="0" smtClean="0" sz="800" spc="28" u="sng">
                <a:latin typeface="Tahoma"/>
                <a:cs typeface="Tahoma"/>
              </a:rPr>
              <a:t> </a:t>
            </a:r>
            <a:r>
              <a:rPr dirty="0" smtClean="0" sz="800" spc="0" u="sng">
                <a:latin typeface="Tahoma"/>
                <a:cs typeface="Tahoma"/>
              </a:rPr>
              <a:t>	</a:t>
            </a:r>
            <a:endParaRPr sz="80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072380" y="6800277"/>
            <a:ext cx="329854" cy="127507"/>
          </a:xfrm>
          <a:prstGeom prst="rect">
            <a:avLst/>
          </a:prstGeom>
        </p:spPr>
        <p:txBody>
          <a:bodyPr wrap="square" lIns="0" tIns="5905" rIns="0" bIns="0" rtlCol="0">
            <a:noAutofit/>
          </a:bodyPr>
          <a:lstStyle/>
          <a:p>
            <a:pPr marL="12700">
              <a:lnSpc>
                <a:spcPts val="930"/>
              </a:lnSpc>
            </a:pPr>
            <a:r>
              <a:rPr dirty="0" smtClean="0" sz="800" spc="54">
                <a:latin typeface="Tahoma"/>
                <a:cs typeface="Tahoma"/>
              </a:rPr>
              <a:t>I</a:t>
            </a:r>
            <a:r>
              <a:rPr dirty="0" smtClean="0" sz="800" spc="54">
                <a:latin typeface="Tahoma"/>
                <a:cs typeface="Tahoma"/>
              </a:rPr>
              <a:t>L</a:t>
            </a:r>
            <a:r>
              <a:rPr dirty="0" smtClean="0" sz="800" spc="54">
                <a:latin typeface="Tahoma"/>
                <a:cs typeface="Tahoma"/>
              </a:rPr>
              <a:t>C</a:t>
            </a:r>
            <a:r>
              <a:rPr dirty="0" smtClean="0" sz="800" spc="54">
                <a:latin typeface="Tahoma"/>
                <a:cs typeface="Tahoma"/>
              </a:rPr>
              <a:t> </a:t>
            </a:r>
            <a:r>
              <a:rPr dirty="0" smtClean="0" sz="800" spc="54">
                <a:latin typeface="Tahoma"/>
                <a:cs typeface="Tahoma"/>
              </a:rPr>
              <a:t>=</a:t>
            </a:r>
            <a:endParaRPr sz="80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693922" y="6865809"/>
            <a:ext cx="1197616" cy="127507"/>
          </a:xfrm>
          <a:prstGeom prst="rect">
            <a:avLst/>
          </a:prstGeom>
        </p:spPr>
        <p:txBody>
          <a:bodyPr wrap="square" lIns="0" tIns="5905" rIns="0" bIns="0" rtlCol="0">
            <a:noAutofit/>
          </a:bodyPr>
          <a:lstStyle/>
          <a:p>
            <a:pPr marL="12700">
              <a:lnSpc>
                <a:spcPts val="930"/>
              </a:lnSpc>
            </a:pPr>
            <a:r>
              <a:rPr dirty="0" smtClean="0" sz="800" spc="58">
                <a:latin typeface="Tahoma"/>
                <a:cs typeface="Tahoma"/>
              </a:rPr>
              <a:t>P</a:t>
            </a:r>
            <a:r>
              <a:rPr dirty="0" smtClean="0" sz="800" spc="58">
                <a:latin typeface="Tahoma"/>
                <a:cs typeface="Tahoma"/>
              </a:rPr>
              <a:t>A</a:t>
            </a:r>
            <a:r>
              <a:rPr dirty="0" smtClean="0" sz="800" spc="58">
                <a:latin typeface="Tahoma"/>
                <a:cs typeface="Tahoma"/>
              </a:rPr>
              <a:t>S</a:t>
            </a:r>
            <a:r>
              <a:rPr dirty="0" smtClean="0" sz="800" spc="58">
                <a:latin typeface="Tahoma"/>
                <a:cs typeface="Tahoma"/>
              </a:rPr>
              <a:t>S</a:t>
            </a:r>
            <a:r>
              <a:rPr dirty="0" smtClean="0" sz="800" spc="58">
                <a:latin typeface="Tahoma"/>
                <a:cs typeface="Tahoma"/>
              </a:rPr>
              <a:t>I</a:t>
            </a:r>
            <a:r>
              <a:rPr dirty="0" smtClean="0" sz="800" spc="58">
                <a:latin typeface="Tahoma"/>
                <a:cs typeface="Tahoma"/>
              </a:rPr>
              <a:t>V</a:t>
            </a:r>
            <a:r>
              <a:rPr dirty="0" smtClean="0" sz="800" spc="58">
                <a:latin typeface="Tahoma"/>
                <a:cs typeface="Tahoma"/>
              </a:rPr>
              <a:t>O</a:t>
            </a:r>
            <a:r>
              <a:rPr dirty="0" smtClean="0" sz="800" spc="58">
                <a:latin typeface="Tahoma"/>
                <a:cs typeface="Tahoma"/>
              </a:rPr>
              <a:t> </a:t>
            </a:r>
            <a:r>
              <a:rPr dirty="0" smtClean="0" sz="800" spc="58">
                <a:latin typeface="Tahoma"/>
                <a:cs typeface="Tahoma"/>
              </a:rPr>
              <a:t>C</a:t>
            </a:r>
            <a:r>
              <a:rPr dirty="0" smtClean="0" sz="800" spc="58">
                <a:latin typeface="Tahoma"/>
                <a:cs typeface="Tahoma"/>
              </a:rPr>
              <a:t>I</a:t>
            </a:r>
            <a:r>
              <a:rPr dirty="0" smtClean="0" sz="800" spc="58">
                <a:latin typeface="Tahoma"/>
                <a:cs typeface="Tahoma"/>
              </a:rPr>
              <a:t>R</a:t>
            </a:r>
            <a:r>
              <a:rPr dirty="0" smtClean="0" sz="800" spc="58">
                <a:latin typeface="Tahoma"/>
                <a:cs typeface="Tahoma"/>
              </a:rPr>
              <a:t>C</a:t>
            </a:r>
            <a:r>
              <a:rPr dirty="0" smtClean="0" sz="800" spc="58">
                <a:latin typeface="Tahoma"/>
                <a:cs typeface="Tahoma"/>
              </a:rPr>
              <a:t>U</a:t>
            </a:r>
            <a:r>
              <a:rPr dirty="0" smtClean="0" sz="800" spc="58">
                <a:latin typeface="Tahoma"/>
                <a:cs typeface="Tahoma"/>
              </a:rPr>
              <a:t>L</a:t>
            </a:r>
            <a:r>
              <a:rPr dirty="0" smtClean="0" sz="800" spc="58">
                <a:latin typeface="Tahoma"/>
                <a:cs typeface="Tahoma"/>
              </a:rPr>
              <a:t>A</a:t>
            </a:r>
            <a:r>
              <a:rPr dirty="0" smtClean="0" sz="800" spc="58">
                <a:latin typeface="Tahoma"/>
                <a:cs typeface="Tahoma"/>
              </a:rPr>
              <a:t>N</a:t>
            </a:r>
            <a:r>
              <a:rPr dirty="0" smtClean="0" sz="800" spc="58">
                <a:latin typeface="Tahoma"/>
                <a:cs typeface="Tahoma"/>
              </a:rPr>
              <a:t>TE</a:t>
            </a:r>
            <a:endParaRPr sz="8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17395" y="7478456"/>
            <a:ext cx="3550488" cy="1275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930"/>
              </a:lnSpc>
              <a:tabLst>
                <a:tab pos="3517900" algn="l"/>
              </a:tabLst>
            </a:pPr>
            <a:r>
              <a:rPr dirty="0" smtClean="0" sz="800" spc="28" u="sng">
                <a:latin typeface="Tahoma"/>
                <a:cs typeface="Tahoma"/>
              </a:rPr>
              <a:t> </a:t>
            </a:r>
            <a:r>
              <a:rPr dirty="0" smtClean="0" sz="800" spc="0" u="sng">
                <a:latin typeface="Tahoma"/>
                <a:cs typeface="Tahoma"/>
              </a:rPr>
              <a:t>                                          </a:t>
            </a:r>
            <a:r>
              <a:rPr dirty="0" smtClean="0" sz="800" spc="-84" u="sng">
                <a:latin typeface="Tahoma"/>
                <a:cs typeface="Tahoma"/>
              </a:rPr>
              <a:t> </a:t>
            </a:r>
            <a:r>
              <a:rPr dirty="0" smtClean="0" sz="800" spc="66" u="sng">
                <a:latin typeface="Tahoma"/>
                <a:cs typeface="Tahoma"/>
              </a:rPr>
              <a:t>A</a:t>
            </a:r>
            <a:r>
              <a:rPr dirty="0" smtClean="0" sz="800" spc="68" u="sng">
                <a:latin typeface="Tahoma"/>
                <a:cs typeface="Tahoma"/>
              </a:rPr>
              <a:t>T</a:t>
            </a:r>
            <a:r>
              <a:rPr dirty="0" smtClean="0" sz="800" spc="38" u="sng">
                <a:latin typeface="Tahoma"/>
                <a:cs typeface="Tahoma"/>
              </a:rPr>
              <a:t>I</a:t>
            </a:r>
            <a:r>
              <a:rPr dirty="0" smtClean="0" sz="800" spc="60" u="sng">
                <a:latin typeface="Tahoma"/>
                <a:cs typeface="Tahoma"/>
              </a:rPr>
              <a:t>V</a:t>
            </a:r>
            <a:r>
              <a:rPr dirty="0" smtClean="0" sz="800" spc="50" u="sng">
                <a:latin typeface="Tahoma"/>
                <a:cs typeface="Tahoma"/>
              </a:rPr>
              <a:t>O</a:t>
            </a:r>
            <a:r>
              <a:rPr dirty="0" smtClean="0" sz="800" spc="-205" u="sng">
                <a:latin typeface="Tahoma"/>
                <a:cs typeface="Tahoma"/>
              </a:rPr>
              <a:t> </a:t>
            </a:r>
            <a:r>
              <a:rPr dirty="0" smtClean="0" sz="800" spc="31" u="sng">
                <a:latin typeface="Tahoma"/>
                <a:cs typeface="Tahoma"/>
              </a:rPr>
              <a:t>T</a:t>
            </a:r>
            <a:r>
              <a:rPr dirty="0" smtClean="0" sz="800" spc="43" u="sng">
                <a:latin typeface="Tahoma"/>
                <a:cs typeface="Tahoma"/>
              </a:rPr>
              <a:t>O</a:t>
            </a:r>
            <a:r>
              <a:rPr dirty="0" smtClean="0" sz="800" spc="12" u="sng">
                <a:latin typeface="Tahoma"/>
                <a:cs typeface="Tahoma"/>
              </a:rPr>
              <a:t>T</a:t>
            </a:r>
            <a:r>
              <a:rPr dirty="0" smtClean="0" sz="800" spc="66" u="sng">
                <a:latin typeface="Tahoma"/>
                <a:cs typeface="Tahoma"/>
              </a:rPr>
              <a:t>A</a:t>
            </a:r>
            <a:r>
              <a:rPr dirty="0" smtClean="0" sz="800" spc="58" u="sng">
                <a:latin typeface="Tahoma"/>
                <a:cs typeface="Tahoma"/>
              </a:rPr>
              <a:t>L</a:t>
            </a:r>
            <a:r>
              <a:rPr dirty="0" smtClean="0" sz="800" spc="28" u="sng">
                <a:latin typeface="Tahoma"/>
                <a:cs typeface="Tahoma"/>
              </a:rPr>
              <a:t> </a:t>
            </a:r>
            <a:r>
              <a:rPr dirty="0" smtClean="0" sz="800" spc="0" u="sng">
                <a:latin typeface="Tahoma"/>
                <a:cs typeface="Tahoma"/>
              </a:rPr>
              <a:t>	</a:t>
            </a:r>
            <a:endParaRPr sz="8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64760" y="7542464"/>
            <a:ext cx="343604" cy="127507"/>
          </a:xfrm>
          <a:prstGeom prst="rect">
            <a:avLst/>
          </a:prstGeom>
        </p:spPr>
        <p:txBody>
          <a:bodyPr wrap="square" lIns="0" tIns="5905" rIns="0" bIns="0" rtlCol="0">
            <a:noAutofit/>
          </a:bodyPr>
          <a:lstStyle/>
          <a:p>
            <a:pPr marL="12700">
              <a:lnSpc>
                <a:spcPts val="930"/>
              </a:lnSpc>
            </a:pPr>
            <a:r>
              <a:rPr dirty="0" smtClean="0" sz="800" spc="56">
                <a:latin typeface="Tahoma"/>
                <a:cs typeface="Tahoma"/>
              </a:rPr>
              <a:t>I</a:t>
            </a:r>
            <a:r>
              <a:rPr dirty="0" smtClean="0" sz="800" spc="56">
                <a:latin typeface="Tahoma"/>
                <a:cs typeface="Tahoma"/>
              </a:rPr>
              <a:t>S</a:t>
            </a:r>
            <a:r>
              <a:rPr dirty="0" smtClean="0" sz="800" spc="56">
                <a:latin typeface="Tahoma"/>
                <a:cs typeface="Tahoma"/>
              </a:rPr>
              <a:t>G</a:t>
            </a:r>
            <a:r>
              <a:rPr dirty="0" smtClean="0" sz="800" spc="56">
                <a:latin typeface="Tahoma"/>
                <a:cs typeface="Tahoma"/>
              </a:rPr>
              <a:t> </a:t>
            </a:r>
            <a:r>
              <a:rPr dirty="0" smtClean="0" sz="800" spc="56">
                <a:latin typeface="Tahoma"/>
                <a:cs typeface="Tahoma"/>
              </a:rPr>
              <a:t>=</a:t>
            </a:r>
            <a:endParaRPr sz="8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055367" y="7607996"/>
            <a:ext cx="2750633" cy="127507"/>
          </a:xfrm>
          <a:prstGeom prst="rect">
            <a:avLst/>
          </a:prstGeom>
        </p:spPr>
        <p:txBody>
          <a:bodyPr wrap="square" lIns="0" tIns="5905" rIns="0" bIns="0" rtlCol="0">
            <a:noAutofit/>
          </a:bodyPr>
          <a:lstStyle/>
          <a:p>
            <a:pPr marL="12700">
              <a:lnSpc>
                <a:spcPts val="930"/>
              </a:lnSpc>
            </a:pPr>
            <a:r>
              <a:rPr dirty="0" smtClean="0" sz="800" spc="53">
                <a:latin typeface="Tahoma"/>
                <a:cs typeface="Tahoma"/>
              </a:rPr>
              <a:t>P</a:t>
            </a:r>
            <a:r>
              <a:rPr dirty="0" smtClean="0" sz="800" spc="53">
                <a:latin typeface="Tahoma"/>
                <a:cs typeface="Tahoma"/>
              </a:rPr>
              <a:t>A</a:t>
            </a:r>
            <a:r>
              <a:rPr dirty="0" smtClean="0" sz="800" spc="53">
                <a:latin typeface="Tahoma"/>
                <a:cs typeface="Tahoma"/>
              </a:rPr>
              <a:t>S</a:t>
            </a:r>
            <a:r>
              <a:rPr dirty="0" smtClean="0" sz="800" spc="53">
                <a:latin typeface="Tahoma"/>
                <a:cs typeface="Tahoma"/>
              </a:rPr>
              <a:t>S</a:t>
            </a:r>
            <a:r>
              <a:rPr dirty="0" smtClean="0" sz="800" spc="53">
                <a:latin typeface="Tahoma"/>
                <a:cs typeface="Tahoma"/>
              </a:rPr>
              <a:t>I</a:t>
            </a:r>
            <a:r>
              <a:rPr dirty="0" smtClean="0" sz="800" spc="53">
                <a:latin typeface="Tahoma"/>
                <a:cs typeface="Tahoma"/>
              </a:rPr>
              <a:t>V</a:t>
            </a:r>
            <a:r>
              <a:rPr dirty="0" smtClean="0" sz="800" spc="53">
                <a:latin typeface="Tahoma"/>
                <a:cs typeface="Tahoma"/>
              </a:rPr>
              <a:t>O</a:t>
            </a:r>
            <a:r>
              <a:rPr dirty="0" smtClean="0" sz="800" spc="53">
                <a:latin typeface="Tahoma"/>
                <a:cs typeface="Tahoma"/>
              </a:rPr>
              <a:t> </a:t>
            </a:r>
            <a:r>
              <a:rPr dirty="0" smtClean="0" sz="800" spc="53">
                <a:latin typeface="Tahoma"/>
                <a:cs typeface="Tahoma"/>
              </a:rPr>
              <a:t>C</a:t>
            </a:r>
            <a:r>
              <a:rPr dirty="0" smtClean="0" sz="800" spc="53">
                <a:latin typeface="Tahoma"/>
                <a:cs typeface="Tahoma"/>
              </a:rPr>
              <a:t>I</a:t>
            </a:r>
            <a:r>
              <a:rPr dirty="0" smtClean="0" sz="800" spc="53">
                <a:latin typeface="Tahoma"/>
                <a:cs typeface="Tahoma"/>
              </a:rPr>
              <a:t>R</a:t>
            </a:r>
            <a:r>
              <a:rPr dirty="0" smtClean="0" sz="800" spc="53">
                <a:latin typeface="Tahoma"/>
                <a:cs typeface="Tahoma"/>
              </a:rPr>
              <a:t>C</a:t>
            </a:r>
            <a:r>
              <a:rPr dirty="0" smtClean="0" sz="800" spc="53">
                <a:latin typeface="Tahoma"/>
                <a:cs typeface="Tahoma"/>
              </a:rPr>
              <a:t>U</a:t>
            </a:r>
            <a:r>
              <a:rPr dirty="0" smtClean="0" sz="800" spc="53">
                <a:latin typeface="Tahoma"/>
                <a:cs typeface="Tahoma"/>
              </a:rPr>
              <a:t>L</a:t>
            </a:r>
            <a:r>
              <a:rPr dirty="0" smtClean="0" sz="800" spc="53">
                <a:latin typeface="Tahoma"/>
                <a:cs typeface="Tahoma"/>
              </a:rPr>
              <a:t>A</a:t>
            </a:r>
            <a:r>
              <a:rPr dirty="0" smtClean="0" sz="800" spc="53">
                <a:latin typeface="Tahoma"/>
                <a:cs typeface="Tahoma"/>
              </a:rPr>
              <a:t>N</a:t>
            </a:r>
            <a:r>
              <a:rPr dirty="0" smtClean="0" sz="800" spc="53">
                <a:latin typeface="Tahoma"/>
                <a:cs typeface="Tahoma"/>
              </a:rPr>
              <a:t>TE</a:t>
            </a:r>
            <a:r>
              <a:rPr dirty="0" smtClean="0" sz="800" spc="53">
                <a:latin typeface="Tahoma"/>
                <a:cs typeface="Tahoma"/>
              </a:rPr>
              <a:t> </a:t>
            </a:r>
            <a:r>
              <a:rPr dirty="0" smtClean="0" sz="800" spc="53">
                <a:latin typeface="Tahoma"/>
                <a:cs typeface="Tahoma"/>
              </a:rPr>
              <a:t>+</a:t>
            </a:r>
            <a:r>
              <a:rPr dirty="0" smtClean="0" sz="800" spc="53">
                <a:latin typeface="Tahoma"/>
                <a:cs typeface="Tahoma"/>
              </a:rPr>
              <a:t> </a:t>
            </a:r>
            <a:r>
              <a:rPr dirty="0" smtClean="0" sz="800" spc="53">
                <a:latin typeface="Tahoma"/>
                <a:cs typeface="Tahoma"/>
              </a:rPr>
              <a:t>P</a:t>
            </a:r>
            <a:r>
              <a:rPr dirty="0" smtClean="0" sz="800" spc="53">
                <a:latin typeface="Tahoma"/>
                <a:cs typeface="Tahoma"/>
              </a:rPr>
              <a:t>A</a:t>
            </a:r>
            <a:r>
              <a:rPr dirty="0" smtClean="0" sz="800" spc="53">
                <a:latin typeface="Tahoma"/>
                <a:cs typeface="Tahoma"/>
              </a:rPr>
              <a:t>S</a:t>
            </a:r>
            <a:r>
              <a:rPr dirty="0" smtClean="0" sz="800" spc="53">
                <a:latin typeface="Tahoma"/>
                <a:cs typeface="Tahoma"/>
              </a:rPr>
              <a:t>S</a:t>
            </a:r>
            <a:r>
              <a:rPr dirty="0" smtClean="0" sz="800" spc="53">
                <a:latin typeface="Tahoma"/>
                <a:cs typeface="Tahoma"/>
              </a:rPr>
              <a:t>I</a:t>
            </a:r>
            <a:r>
              <a:rPr dirty="0" smtClean="0" sz="800" spc="53">
                <a:latin typeface="Tahoma"/>
                <a:cs typeface="Tahoma"/>
              </a:rPr>
              <a:t>V</a:t>
            </a:r>
            <a:r>
              <a:rPr dirty="0" smtClean="0" sz="800" spc="53">
                <a:latin typeface="Tahoma"/>
                <a:cs typeface="Tahoma"/>
              </a:rPr>
              <a:t>O</a:t>
            </a:r>
            <a:r>
              <a:rPr dirty="0" smtClean="0" sz="800" spc="53">
                <a:latin typeface="Tahoma"/>
                <a:cs typeface="Tahoma"/>
              </a:rPr>
              <a:t> </a:t>
            </a:r>
            <a:r>
              <a:rPr dirty="0" smtClean="0" sz="800" spc="53">
                <a:latin typeface="Tahoma"/>
                <a:cs typeface="Tahoma"/>
              </a:rPr>
              <a:t>N</a:t>
            </a:r>
            <a:r>
              <a:rPr dirty="0" smtClean="0" sz="800" spc="53">
                <a:latin typeface="Tahoma"/>
                <a:cs typeface="Tahoma"/>
              </a:rPr>
              <a:t>Ã</a:t>
            </a:r>
            <a:r>
              <a:rPr dirty="0" smtClean="0" sz="800" spc="53">
                <a:latin typeface="Tahoma"/>
                <a:cs typeface="Tahoma"/>
              </a:rPr>
              <a:t>O</a:t>
            </a:r>
            <a:r>
              <a:rPr dirty="0" smtClean="0" sz="800" spc="53">
                <a:latin typeface="Tahoma"/>
                <a:cs typeface="Tahoma"/>
              </a:rPr>
              <a:t> </a:t>
            </a:r>
            <a:r>
              <a:rPr dirty="0" smtClean="0" sz="800" spc="53">
                <a:latin typeface="Tahoma"/>
                <a:cs typeface="Tahoma"/>
              </a:rPr>
              <a:t>C</a:t>
            </a:r>
            <a:r>
              <a:rPr dirty="0" smtClean="0" sz="800" spc="53">
                <a:latin typeface="Tahoma"/>
                <a:cs typeface="Tahoma"/>
              </a:rPr>
              <a:t>I</a:t>
            </a:r>
            <a:r>
              <a:rPr dirty="0" smtClean="0" sz="800" spc="53">
                <a:latin typeface="Tahoma"/>
                <a:cs typeface="Tahoma"/>
              </a:rPr>
              <a:t>R</a:t>
            </a:r>
            <a:r>
              <a:rPr dirty="0" smtClean="0" sz="800" spc="53">
                <a:latin typeface="Tahoma"/>
                <a:cs typeface="Tahoma"/>
              </a:rPr>
              <a:t>C</a:t>
            </a:r>
            <a:r>
              <a:rPr dirty="0" smtClean="0" sz="800" spc="53">
                <a:latin typeface="Tahoma"/>
                <a:cs typeface="Tahoma"/>
              </a:rPr>
              <a:t>U</a:t>
            </a:r>
            <a:r>
              <a:rPr dirty="0" smtClean="0" sz="800" spc="53">
                <a:latin typeface="Tahoma"/>
                <a:cs typeface="Tahoma"/>
              </a:rPr>
              <a:t>L</a:t>
            </a:r>
            <a:r>
              <a:rPr dirty="0" smtClean="0" sz="800" spc="53">
                <a:latin typeface="Tahoma"/>
                <a:cs typeface="Tahoma"/>
              </a:rPr>
              <a:t>A</a:t>
            </a:r>
            <a:r>
              <a:rPr dirty="0" smtClean="0" sz="800" spc="53">
                <a:latin typeface="Tahoma"/>
                <a:cs typeface="Tahoma"/>
              </a:rPr>
              <a:t>N</a:t>
            </a:r>
            <a:r>
              <a:rPr dirty="0" smtClean="0" sz="800" spc="53">
                <a:latin typeface="Tahoma"/>
                <a:cs typeface="Tahoma"/>
              </a:rPr>
              <a:t>TE</a:t>
            </a:r>
            <a:endParaRPr sz="8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06621" y="8165381"/>
            <a:ext cx="4686418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">
                <a:latin typeface="Tahoma"/>
                <a:cs typeface="Tahoma"/>
              </a:rPr>
              <a:t>12</a:t>
            </a:r>
            <a:r>
              <a:rPr dirty="0" smtClean="0" sz="1000" spc="6">
                <a:latin typeface="Tahoma"/>
                <a:cs typeface="Tahoma"/>
              </a:rPr>
              <a:t>.</a:t>
            </a:r>
            <a:r>
              <a:rPr dirty="0" smtClean="0" sz="1000" spc="6">
                <a:latin typeface="Tahoma"/>
                <a:cs typeface="Tahoma"/>
              </a:rPr>
              <a:t>2</a:t>
            </a:r>
            <a:r>
              <a:rPr dirty="0" smtClean="0" sz="1000" spc="6">
                <a:latin typeface="Tahoma"/>
                <a:cs typeface="Tahoma"/>
              </a:rPr>
              <a:t>.</a:t>
            </a:r>
            <a:r>
              <a:rPr dirty="0" smtClean="0" sz="1000" spc="6">
                <a:latin typeface="Tahoma"/>
                <a:cs typeface="Tahoma"/>
              </a:rPr>
              <a:t>3</a:t>
            </a:r>
            <a:r>
              <a:rPr dirty="0" smtClean="0" sz="1000" spc="6">
                <a:latin typeface="Tahoma"/>
                <a:cs typeface="Tahoma"/>
              </a:rPr>
              <a:t>.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pr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f</a:t>
            </a:r>
            <a:r>
              <a:rPr dirty="0" smtClean="0" sz="1000" spc="6">
                <a:latin typeface="Tahoma"/>
                <a:cs typeface="Tahoma"/>
              </a:rPr>
              <a:t>or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X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X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u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iliz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d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pl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il</a:t>
            </a:r>
            <a:r>
              <a:rPr dirty="0" smtClean="0" sz="1000" spc="6">
                <a:latin typeface="Tahoma"/>
                <a:cs typeface="Tahoma"/>
              </a:rPr>
              <a:t>h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disp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ibiliz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da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si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06620" y="8471705"/>
            <a:ext cx="6162875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2">
                <a:latin typeface="Tahoma"/>
                <a:cs typeface="Tahoma"/>
              </a:rPr>
              <a:t>12</a:t>
            </a:r>
            <a:r>
              <a:rPr dirty="0" smtClean="0" sz="1000" spc="12">
                <a:latin typeface="Tahoma"/>
                <a:cs typeface="Tahoma"/>
              </a:rPr>
              <a:t>.</a:t>
            </a:r>
            <a:r>
              <a:rPr dirty="0" smtClean="0" sz="1000" spc="12">
                <a:latin typeface="Tahoma"/>
                <a:cs typeface="Tahoma"/>
              </a:rPr>
              <a:t>2</a:t>
            </a:r>
            <a:r>
              <a:rPr dirty="0" smtClean="0" sz="1000" spc="12">
                <a:latin typeface="Tahoma"/>
                <a:cs typeface="Tahoma"/>
              </a:rPr>
              <a:t>.</a:t>
            </a:r>
            <a:r>
              <a:rPr dirty="0" smtClean="0" sz="1000" spc="12">
                <a:latin typeface="Tahoma"/>
                <a:cs typeface="Tahoma"/>
              </a:rPr>
              <a:t>4</a:t>
            </a:r>
            <a:r>
              <a:rPr dirty="0" smtClean="0" sz="1000" spc="12">
                <a:latin typeface="Tahoma"/>
                <a:cs typeface="Tahoma"/>
              </a:rPr>
              <a:t>.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ã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disp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d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di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12</a:t>
            </a:r>
            <a:r>
              <a:rPr dirty="0" smtClean="0" sz="1000" spc="12">
                <a:latin typeface="Tahoma"/>
                <a:cs typeface="Tahoma"/>
              </a:rPr>
              <a:t>.</a:t>
            </a:r>
            <a:r>
              <a:rPr dirty="0" smtClean="0" sz="1000" spc="12">
                <a:latin typeface="Tahoma"/>
                <a:cs typeface="Tahoma"/>
              </a:rPr>
              <a:t>2</a:t>
            </a:r>
            <a:r>
              <a:rPr dirty="0" smtClean="0" sz="1000" spc="12">
                <a:latin typeface="Tahoma"/>
                <a:cs typeface="Tahoma"/>
              </a:rPr>
              <a:t>d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pr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u</a:t>
            </a:r>
            <a:r>
              <a:rPr dirty="0" smtClean="0" sz="1000" spc="12">
                <a:latin typeface="Tahoma"/>
                <a:cs typeface="Tahoma"/>
              </a:rPr>
              <a:t>íd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os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de</a:t>
            </a:r>
            <a:endParaRPr sz="1000">
              <a:latin typeface="Tahoma"/>
              <a:cs typeface="Tahoma"/>
            </a:endParaRPr>
          </a:p>
          <a:p>
            <a:pPr marL="12705" marR="6925" indent="0">
              <a:lnSpc>
                <a:spcPts val="1210"/>
              </a:lnSpc>
              <a:spcBef>
                <a:spcPts val="28"/>
              </a:spcBef>
            </a:pPr>
            <a:r>
              <a:rPr dirty="0" smtClean="0" sz="1000" spc="0">
                <a:latin typeface="Tahoma"/>
                <a:cs typeface="Tahoma"/>
              </a:rPr>
              <a:t>1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o.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ú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rior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ssi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dor,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í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dos.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6620" y="9084352"/>
            <a:ext cx="6078704" cy="6121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5" marR="10293">
              <a:lnSpc>
                <a:spcPts val="1130"/>
              </a:lnSpc>
            </a:pPr>
            <a:r>
              <a:rPr dirty="0" smtClean="0" sz="1000" spc="46">
                <a:latin typeface="Tahoma"/>
                <a:cs typeface="Tahoma"/>
              </a:rPr>
              <a:t>12</a:t>
            </a:r>
            <a:r>
              <a:rPr dirty="0" smtClean="0" sz="1000" spc="46">
                <a:latin typeface="Tahoma"/>
                <a:cs typeface="Tahoma"/>
              </a:rPr>
              <a:t>.</a:t>
            </a:r>
            <a:r>
              <a:rPr dirty="0" smtClean="0" sz="1000" spc="46">
                <a:latin typeface="Tahoma"/>
                <a:cs typeface="Tahoma"/>
              </a:rPr>
              <a:t>2</a:t>
            </a:r>
            <a:r>
              <a:rPr dirty="0" smtClean="0" sz="1000" spc="46">
                <a:latin typeface="Tahoma"/>
                <a:cs typeface="Tahoma"/>
              </a:rPr>
              <a:t>.</a:t>
            </a:r>
            <a:r>
              <a:rPr dirty="0" smtClean="0" sz="1000" spc="46">
                <a:latin typeface="Tahoma"/>
                <a:cs typeface="Tahoma"/>
              </a:rPr>
              <a:t>5</a:t>
            </a:r>
            <a:r>
              <a:rPr dirty="0" smtClean="0" sz="1000" spc="46">
                <a:latin typeface="Tahoma"/>
                <a:cs typeface="Tahoma"/>
              </a:rPr>
              <a:t>.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m</a:t>
            </a:r>
            <a:r>
              <a:rPr dirty="0" smtClean="0" sz="1000" spc="46">
                <a:latin typeface="Tahoma"/>
                <a:cs typeface="Tahoma"/>
              </a:rPr>
              <a:t>pr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s</a:t>
            </a:r>
            <a:r>
              <a:rPr dirty="0" smtClean="0" sz="1000" spc="46">
                <a:latin typeface="Tahoma"/>
                <a:cs typeface="Tahoma"/>
              </a:rPr>
              <a:t>a</a:t>
            </a:r>
            <a:r>
              <a:rPr dirty="0" smtClean="0" sz="1000" spc="46">
                <a:latin typeface="Tahoma"/>
                <a:cs typeface="Tahoma"/>
              </a:rPr>
              <a:t>s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c</a:t>
            </a:r>
            <a:r>
              <a:rPr dirty="0" smtClean="0" sz="1000" spc="46">
                <a:latin typeface="Tahoma"/>
                <a:cs typeface="Tahoma"/>
              </a:rPr>
              <a:t>om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N</a:t>
            </a:r>
            <a:r>
              <a:rPr dirty="0" smtClean="0" sz="1000" spc="46">
                <a:latin typeface="Tahoma"/>
                <a:cs typeface="Tahoma"/>
              </a:rPr>
              <a:t>Q</a:t>
            </a:r>
            <a:r>
              <a:rPr dirty="0" smtClean="0" sz="1000" spc="46">
                <a:latin typeface="Tahoma"/>
                <a:cs typeface="Tahoma"/>
              </a:rPr>
              <a:t>U</a:t>
            </a:r>
            <a:r>
              <a:rPr dirty="0" smtClean="0" sz="1000" spc="46">
                <a:latin typeface="Tahoma"/>
                <a:cs typeface="Tahoma"/>
              </a:rPr>
              <a:t>A</a:t>
            </a:r>
            <a:r>
              <a:rPr dirty="0" smtClean="0" sz="1000" spc="46">
                <a:latin typeface="Tahoma"/>
                <a:cs typeface="Tahoma"/>
              </a:rPr>
              <a:t>D</a:t>
            </a:r>
            <a:r>
              <a:rPr dirty="0" smtClean="0" sz="1000" spc="46">
                <a:latin typeface="Tahoma"/>
                <a:cs typeface="Tahoma"/>
              </a:rPr>
              <a:t>R</a:t>
            </a:r>
            <a:r>
              <a:rPr dirty="0" smtClean="0" sz="1000" spc="46">
                <a:latin typeface="Tahoma"/>
                <a:cs typeface="Tahoma"/>
              </a:rPr>
              <a:t>A</a:t>
            </a:r>
            <a:r>
              <a:rPr dirty="0" smtClean="0" sz="1000" spc="46">
                <a:latin typeface="Tahoma"/>
                <a:cs typeface="Tahoma"/>
              </a:rPr>
              <a:t>M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N</a:t>
            </a:r>
            <a:r>
              <a:rPr dirty="0" smtClean="0" sz="1000" spc="46">
                <a:latin typeface="Tahoma"/>
                <a:cs typeface="Tahoma"/>
              </a:rPr>
              <a:t>T</a:t>
            </a:r>
            <a:r>
              <a:rPr dirty="0" smtClean="0" sz="1000" spc="46">
                <a:latin typeface="Tahoma"/>
                <a:cs typeface="Tahoma"/>
              </a:rPr>
              <a:t>O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M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R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G</a:t>
            </a:r>
            <a:r>
              <a:rPr dirty="0" smtClean="0" sz="1000" spc="46">
                <a:latin typeface="Tahoma"/>
                <a:cs typeface="Tahoma"/>
              </a:rPr>
              <a:t>I</a:t>
            </a:r>
            <a:r>
              <a:rPr dirty="0" smtClean="0" sz="1000" spc="46">
                <a:latin typeface="Tahoma"/>
                <a:cs typeface="Tahoma"/>
              </a:rPr>
              <a:t>M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D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T</a:t>
            </a:r>
            <a:r>
              <a:rPr dirty="0" smtClean="0" sz="1000" spc="46">
                <a:latin typeface="Tahoma"/>
                <a:cs typeface="Tahoma"/>
              </a:rPr>
              <a:t>R</a:t>
            </a:r>
            <a:r>
              <a:rPr dirty="0" smtClean="0" sz="1000" spc="46">
                <a:latin typeface="Tahoma"/>
                <a:cs typeface="Tahoma"/>
              </a:rPr>
              <a:t>I</a:t>
            </a:r>
            <a:r>
              <a:rPr dirty="0" smtClean="0" sz="1000" spc="46">
                <a:latin typeface="Tahoma"/>
                <a:cs typeface="Tahoma"/>
              </a:rPr>
              <a:t>B</a:t>
            </a:r>
            <a:r>
              <a:rPr dirty="0" smtClean="0" sz="1000" spc="46">
                <a:latin typeface="Tahoma"/>
                <a:cs typeface="Tahoma"/>
              </a:rPr>
              <a:t>U</a:t>
            </a:r>
            <a:r>
              <a:rPr dirty="0" smtClean="0" sz="1000" spc="46">
                <a:latin typeface="Tahoma"/>
                <a:cs typeface="Tahoma"/>
              </a:rPr>
              <a:t>T</a:t>
            </a:r>
            <a:r>
              <a:rPr dirty="0" smtClean="0" sz="1000" spc="46">
                <a:latin typeface="Tahoma"/>
                <a:cs typeface="Tahoma"/>
              </a:rPr>
              <a:t>A</a:t>
            </a:r>
            <a:r>
              <a:rPr dirty="0" smtClean="0" sz="1000" spc="46">
                <a:latin typeface="Tahoma"/>
                <a:cs typeface="Tahoma"/>
              </a:rPr>
              <a:t>Ç</a:t>
            </a:r>
            <a:r>
              <a:rPr dirty="0" smtClean="0" sz="1000" spc="46">
                <a:latin typeface="Tahoma"/>
                <a:cs typeface="Tahoma"/>
              </a:rPr>
              <a:t>Ã</a:t>
            </a:r>
            <a:r>
              <a:rPr dirty="0" smtClean="0" sz="1000" spc="46">
                <a:latin typeface="Tahoma"/>
                <a:cs typeface="Tahoma"/>
              </a:rPr>
              <a:t>O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D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M</a:t>
            </a:r>
            <a:r>
              <a:rPr dirty="0" smtClean="0" sz="1000" spc="46">
                <a:latin typeface="Tahoma"/>
                <a:cs typeface="Tahoma"/>
              </a:rPr>
              <a:t>I</a:t>
            </a:r>
            <a:r>
              <a:rPr dirty="0" smtClean="0" sz="1000" spc="46">
                <a:latin typeface="Tahoma"/>
                <a:cs typeface="Tahoma"/>
              </a:rPr>
              <a:t>C</a:t>
            </a:r>
            <a:r>
              <a:rPr dirty="0" smtClean="0" sz="1000" spc="46">
                <a:latin typeface="Tahoma"/>
                <a:cs typeface="Tahoma"/>
              </a:rPr>
              <a:t>R</a:t>
            </a:r>
            <a:r>
              <a:rPr dirty="0" smtClean="0" sz="1000" spc="46">
                <a:latin typeface="Tahoma"/>
                <a:cs typeface="Tahoma"/>
              </a:rPr>
              <a:t>O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M</a:t>
            </a:r>
            <a:r>
              <a:rPr dirty="0" smtClean="0" sz="1000" spc="46">
                <a:latin typeface="Tahoma"/>
                <a:cs typeface="Tahoma"/>
              </a:rPr>
              <a:t>P</a:t>
            </a:r>
            <a:r>
              <a:rPr dirty="0" smtClean="0" sz="1000" spc="46">
                <a:latin typeface="Tahoma"/>
                <a:cs typeface="Tahoma"/>
              </a:rPr>
              <a:t>R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S</a:t>
            </a:r>
            <a:r>
              <a:rPr dirty="0" smtClean="0" sz="1000" spc="46">
                <a:latin typeface="Tahoma"/>
                <a:cs typeface="Tahoma"/>
              </a:rPr>
              <a:t>A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O</a:t>
            </a:r>
            <a:r>
              <a:rPr dirty="0" smtClean="0" sz="1000" spc="46">
                <a:latin typeface="Tahoma"/>
                <a:cs typeface="Tahoma"/>
              </a:rPr>
              <a:t>U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ts val="1200"/>
              </a:lnSpc>
              <a:spcBef>
                <a:spcPts val="48"/>
              </a:spcBef>
            </a:pP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P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P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Q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P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v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ã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pr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do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q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re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v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bilid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de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ô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o-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f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ira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da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id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d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,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is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B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ç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P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ri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ê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,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ç</a:t>
            </a:r>
            <a:r>
              <a:rPr dirty="0" smtClean="0" sz="1000" spc="5">
                <a:latin typeface="Tahoma"/>
                <a:cs typeface="Tahoma"/>
              </a:rPr>
              <a:t>ã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f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  <a:p>
            <a:pPr marL="12700" marR="10293">
              <a:lnSpc>
                <a:spcPts val="1180"/>
              </a:lnSpc>
            </a:pPr>
            <a:r>
              <a:rPr dirty="0" smtClean="0" sz="1000" spc="-1">
                <a:latin typeface="Tahoma"/>
                <a:cs typeface="Tahoma"/>
              </a:rPr>
              <a:t>1</a:t>
            </a:r>
            <a:r>
              <a:rPr dirty="0" smtClean="0" sz="1000" spc="-1">
                <a:latin typeface="Tahoma"/>
                <a:cs typeface="Tahoma"/>
              </a:rPr>
              <a:t>2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ú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ss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por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dor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g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30095" y="5951717"/>
            <a:ext cx="16615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5776357" y="5951717"/>
            <a:ext cx="16419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1530095" y="6693904"/>
            <a:ext cx="124362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3796509" y="6693904"/>
            <a:ext cx="124335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1530095" y="7436092"/>
            <a:ext cx="141126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3630616" y="7436092"/>
            <a:ext cx="1409251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object 40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06621" y="1592371"/>
            <a:ext cx="6165364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9">
                <a:latin typeface="Tahoma"/>
                <a:cs typeface="Tahoma"/>
              </a:rPr>
              <a:t>O</a:t>
            </a:r>
            <a:r>
              <a:rPr dirty="0" smtClean="0" sz="1000" spc="29">
                <a:latin typeface="Tahoma"/>
                <a:cs typeface="Tahoma"/>
              </a:rPr>
              <a:t>B</a:t>
            </a:r>
            <a:r>
              <a:rPr dirty="0" smtClean="0" sz="1000" spc="29">
                <a:latin typeface="Tahoma"/>
                <a:cs typeface="Tahoma"/>
              </a:rPr>
              <a:t>S</a:t>
            </a:r>
            <a:r>
              <a:rPr dirty="0" smtClean="0" sz="1000" spc="29">
                <a:latin typeface="Tahoma"/>
                <a:cs typeface="Tahoma"/>
              </a:rPr>
              <a:t>:</a:t>
            </a:r>
            <a:r>
              <a:rPr dirty="0" smtClean="0" sz="1000" spc="29">
                <a:latin typeface="Tahoma"/>
                <a:cs typeface="Tahoma"/>
              </a:rPr>
              <a:t>O</a:t>
            </a:r>
            <a:r>
              <a:rPr dirty="0" smtClean="0" sz="1000" spc="29">
                <a:latin typeface="Tahoma"/>
                <a:cs typeface="Tahoma"/>
              </a:rPr>
              <a:t>u</a:t>
            </a:r>
            <a:r>
              <a:rPr dirty="0" smtClean="0" sz="1000" spc="29">
                <a:latin typeface="Tahoma"/>
                <a:cs typeface="Tahoma"/>
              </a:rPr>
              <a:t>t</a:t>
            </a:r>
            <a:r>
              <a:rPr dirty="0" smtClean="0" sz="1000" spc="29">
                <a:latin typeface="Tahoma"/>
                <a:cs typeface="Tahoma"/>
              </a:rPr>
              <a:t>ros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do</a:t>
            </a:r>
            <a:r>
              <a:rPr dirty="0" smtClean="0" sz="1000" spc="29">
                <a:latin typeface="Tahoma"/>
                <a:cs typeface="Tahoma"/>
              </a:rPr>
              <a:t>c</a:t>
            </a:r>
            <a:r>
              <a:rPr dirty="0" smtClean="0" sz="1000" spc="29">
                <a:latin typeface="Tahoma"/>
                <a:cs typeface="Tahoma"/>
              </a:rPr>
              <a:t>u</a:t>
            </a:r>
            <a:r>
              <a:rPr dirty="0" smtClean="0" sz="1000" spc="29">
                <a:latin typeface="Tahoma"/>
                <a:cs typeface="Tahoma"/>
              </a:rPr>
              <a:t>m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n</a:t>
            </a:r>
            <a:r>
              <a:rPr dirty="0" smtClean="0" sz="1000" spc="29">
                <a:latin typeface="Tahoma"/>
                <a:cs typeface="Tahoma"/>
              </a:rPr>
              <a:t>t</a:t>
            </a:r>
            <a:r>
              <a:rPr dirty="0" smtClean="0" sz="1000" spc="29">
                <a:latin typeface="Tahoma"/>
                <a:cs typeface="Tahoma"/>
              </a:rPr>
              <a:t>os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pod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r</a:t>
            </a:r>
            <a:r>
              <a:rPr dirty="0" smtClean="0" sz="1000" spc="29">
                <a:latin typeface="Tahoma"/>
                <a:cs typeface="Tahoma"/>
              </a:rPr>
              <a:t>ã</a:t>
            </a:r>
            <a:r>
              <a:rPr dirty="0" smtClean="0" sz="1000" spc="29">
                <a:latin typeface="Tahoma"/>
                <a:cs typeface="Tahoma"/>
              </a:rPr>
              <a:t>o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i</a:t>
            </a:r>
            <a:r>
              <a:rPr dirty="0" smtClean="0" sz="1000" spc="29">
                <a:latin typeface="Tahoma"/>
                <a:cs typeface="Tahoma"/>
              </a:rPr>
              <a:t>n</a:t>
            </a:r>
            <a:r>
              <a:rPr dirty="0" smtClean="0" sz="1000" spc="29">
                <a:latin typeface="Tahoma"/>
                <a:cs typeface="Tahoma"/>
              </a:rPr>
              <a:t>da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s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r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pr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s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n</a:t>
            </a:r>
            <a:r>
              <a:rPr dirty="0" smtClean="0" sz="1000" spc="29">
                <a:latin typeface="Tahoma"/>
                <a:cs typeface="Tahoma"/>
              </a:rPr>
              <a:t>t</a:t>
            </a:r>
            <a:r>
              <a:rPr dirty="0" smtClean="0" sz="1000" spc="29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dos,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d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sde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q</a:t>
            </a:r>
            <a:r>
              <a:rPr dirty="0" smtClean="0" sz="1000" spc="29">
                <a:latin typeface="Tahoma"/>
                <a:cs typeface="Tahoma"/>
              </a:rPr>
              <a:t>u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t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n</a:t>
            </a:r>
            <a:r>
              <a:rPr dirty="0" smtClean="0" sz="1000" spc="29">
                <a:latin typeface="Tahoma"/>
                <a:cs typeface="Tahoma"/>
              </a:rPr>
              <a:t>d</a:t>
            </a:r>
            <a:r>
              <a:rPr dirty="0" smtClean="0" sz="1000" spc="29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m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d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m</a:t>
            </a:r>
            <a:r>
              <a:rPr dirty="0" smtClean="0" sz="1000" spc="29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n</a:t>
            </a:r>
            <a:r>
              <a:rPr dirty="0" smtClean="0" sz="1000" spc="29">
                <a:latin typeface="Tahoma"/>
                <a:cs typeface="Tahoma"/>
              </a:rPr>
              <a:t>da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do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D</a:t>
            </a:r>
            <a:r>
              <a:rPr dirty="0" smtClean="0" sz="1000" spc="29">
                <a:latin typeface="Tahoma"/>
                <a:cs typeface="Tahoma"/>
              </a:rPr>
              <a:t>I</a:t>
            </a:r>
            <a:r>
              <a:rPr dirty="0" smtClean="0" sz="1000" spc="29">
                <a:latin typeface="Tahoma"/>
                <a:cs typeface="Tahoma"/>
              </a:rPr>
              <a:t>T</a:t>
            </a:r>
            <a:r>
              <a:rPr dirty="0" smtClean="0" sz="1000" spc="29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L</a:t>
            </a:r>
            <a:endParaRPr sz="1000">
              <a:latin typeface="Tahoma"/>
              <a:cs typeface="Tahoma"/>
            </a:endParaRPr>
          </a:p>
          <a:p>
            <a:pPr marL="12701" marR="8891">
              <a:lnSpc>
                <a:spcPts val="1210"/>
              </a:lnSpc>
              <a:spcBef>
                <a:spcPts val="28"/>
              </a:spcBef>
            </a:pP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Ê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º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11</a:t>
            </a:r>
            <a:r>
              <a:rPr dirty="0" smtClean="0" sz="1000" spc="16">
                <a:latin typeface="Tahoma"/>
                <a:cs typeface="Tahoma"/>
              </a:rPr>
              <a:t>/</a:t>
            </a:r>
            <a:r>
              <a:rPr dirty="0" smtClean="0" sz="1000" spc="16">
                <a:latin typeface="Tahoma"/>
                <a:cs typeface="Tahoma"/>
              </a:rPr>
              <a:t>2016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pr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j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ízo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pro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sso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q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isi</a:t>
            </a:r>
            <a:r>
              <a:rPr dirty="0" smtClean="0" sz="1000" spc="16">
                <a:latin typeface="Tahoma"/>
                <a:cs typeface="Tahoma"/>
              </a:rPr>
              <a:t>ç</a:t>
            </a:r>
            <a:r>
              <a:rPr dirty="0" smtClean="0" sz="1000" spc="16">
                <a:latin typeface="Tahoma"/>
                <a:cs typeface="Tahoma"/>
              </a:rPr>
              <a:t>ã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,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ã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v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li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dos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la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iss</a:t>
            </a:r>
            <a:r>
              <a:rPr dirty="0" smtClean="0" sz="1000" spc="16">
                <a:latin typeface="Tahoma"/>
                <a:cs typeface="Tahoma"/>
              </a:rPr>
              <a:t>ã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pr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s.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06622" y="2205019"/>
            <a:ext cx="1844713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3">
                <a:latin typeface="Tahoma"/>
                <a:cs typeface="Tahoma"/>
              </a:rPr>
              <a:t>13</a:t>
            </a:r>
            <a:r>
              <a:rPr dirty="0" smtClean="0" sz="1000" spc="63">
                <a:latin typeface="Tahoma"/>
                <a:cs typeface="Tahoma"/>
              </a:rPr>
              <a:t>.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R</a:t>
            </a:r>
            <a:r>
              <a:rPr dirty="0" smtClean="0" sz="1000" spc="63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G</a:t>
            </a:r>
            <a:r>
              <a:rPr dirty="0" smtClean="0" sz="1000" spc="63">
                <a:latin typeface="Tahoma"/>
                <a:cs typeface="Tahoma"/>
              </a:rPr>
              <a:t>U</a:t>
            </a:r>
            <a:r>
              <a:rPr dirty="0" smtClean="0" sz="1000" spc="63">
                <a:latin typeface="Tahoma"/>
                <a:cs typeface="Tahoma"/>
              </a:rPr>
              <a:t>L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R</a:t>
            </a:r>
            <a:r>
              <a:rPr dirty="0" smtClean="0" sz="1000" spc="63">
                <a:latin typeface="Tahoma"/>
                <a:cs typeface="Tahoma"/>
              </a:rPr>
              <a:t>I</a:t>
            </a:r>
            <a:r>
              <a:rPr dirty="0" smtClean="0" sz="1000" spc="63">
                <a:latin typeface="Tahoma"/>
                <a:cs typeface="Tahoma"/>
              </a:rPr>
              <a:t>D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D</a:t>
            </a:r>
            <a:r>
              <a:rPr dirty="0" smtClean="0" sz="1000" spc="63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F</a:t>
            </a:r>
            <a:r>
              <a:rPr dirty="0" smtClean="0" sz="1000" spc="63">
                <a:latin typeface="Tahoma"/>
                <a:cs typeface="Tahoma"/>
              </a:rPr>
              <a:t>I</a:t>
            </a:r>
            <a:r>
              <a:rPr dirty="0" smtClean="0" sz="1000" spc="63">
                <a:latin typeface="Tahoma"/>
                <a:cs typeface="Tahoma"/>
              </a:rPr>
              <a:t>S</a:t>
            </a:r>
            <a:r>
              <a:rPr dirty="0" smtClean="0" sz="1000" spc="63">
                <a:latin typeface="Tahoma"/>
                <a:cs typeface="Tahoma"/>
              </a:rPr>
              <a:t>C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L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06621" y="2511343"/>
            <a:ext cx="1146682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6">
                <a:latin typeface="Tahoma"/>
                <a:cs typeface="Tahoma"/>
              </a:rPr>
              <a:t>13</a:t>
            </a:r>
            <a:r>
              <a:rPr dirty="0" smtClean="0" sz="1000" spc="16">
                <a:latin typeface="Tahoma"/>
                <a:cs typeface="Tahoma"/>
              </a:rPr>
              <a:t>.</a:t>
            </a:r>
            <a:r>
              <a:rPr dirty="0" smtClean="0" sz="1000" spc="16">
                <a:latin typeface="Tahoma"/>
                <a:cs typeface="Tahoma"/>
              </a:rPr>
              <a:t>1</a:t>
            </a:r>
            <a:r>
              <a:rPr dirty="0" smtClean="0" sz="1000" spc="16">
                <a:latin typeface="Tahoma"/>
                <a:cs typeface="Tahoma"/>
              </a:rPr>
              <a:t>.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s: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06608" y="2817667"/>
            <a:ext cx="6163386" cy="153263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12" marR="116">
              <a:lnSpc>
                <a:spcPts val="1130"/>
              </a:lnSpc>
            </a:pP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)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pro</a:t>
            </a:r>
            <a:r>
              <a:rPr dirty="0" smtClean="0" sz="1000" spc="16">
                <a:latin typeface="Tahoma"/>
                <a:cs typeface="Tahoma"/>
              </a:rPr>
              <a:t>v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ç</a:t>
            </a:r>
            <a:r>
              <a:rPr dirty="0" smtClean="0" sz="1000" spc="16">
                <a:latin typeface="Tahoma"/>
                <a:cs typeface="Tahoma"/>
              </a:rPr>
              <a:t>ã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ro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sso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F</a:t>
            </a:r>
            <a:r>
              <a:rPr dirty="0" smtClean="0" sz="1000" spc="16">
                <a:latin typeface="Tahoma"/>
                <a:cs typeface="Tahoma"/>
              </a:rPr>
              <a:t>ísi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(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F</a:t>
            </a:r>
            <a:r>
              <a:rPr dirty="0" smtClean="0" sz="1000" spc="16">
                <a:latin typeface="Tahoma"/>
                <a:cs typeface="Tahoma"/>
              </a:rPr>
              <a:t>)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ro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io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l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sso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J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rídi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as</a:t>
            </a:r>
            <a:endParaRPr sz="1000">
              <a:latin typeface="Tahoma"/>
              <a:cs typeface="Tahoma"/>
            </a:endParaRPr>
          </a:p>
          <a:p>
            <a:pPr marL="12700" marR="17825">
              <a:lnSpc>
                <a:spcPct val="100585"/>
              </a:lnSpc>
            </a:pPr>
            <a:r>
              <a:rPr dirty="0" smtClean="0" sz="1000" spc="-2">
                <a:latin typeface="Tahoma"/>
                <a:cs typeface="Tahoma"/>
              </a:rPr>
              <a:t>(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P</a:t>
            </a:r>
            <a:r>
              <a:rPr dirty="0" smtClean="0" sz="1000" spc="-2">
                <a:latin typeface="Tahoma"/>
                <a:cs typeface="Tahoma"/>
              </a:rPr>
              <a:t>J</a:t>
            </a:r>
            <a:r>
              <a:rPr dirty="0" smtClean="0" sz="1000" spc="-2">
                <a:latin typeface="Tahoma"/>
                <a:cs typeface="Tahoma"/>
              </a:rPr>
              <a:t>)</a:t>
            </a:r>
            <a:r>
              <a:rPr dirty="0" smtClean="0" sz="1000" spc="-2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0" marR="17825">
              <a:lnSpc>
                <a:spcPct val="100585"/>
              </a:lnSpc>
              <a:spcBef>
                <a:spcPts val="5"/>
              </a:spcBef>
            </a:pPr>
            <a:r>
              <a:rPr dirty="0" smtClean="0" sz="1000" spc="-1">
                <a:latin typeface="Tahoma"/>
                <a:cs typeface="Tahoma"/>
              </a:rPr>
              <a:t>b)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id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g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rid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is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B</a:t>
            </a:r>
            <a:r>
              <a:rPr dirty="0" smtClean="0" sz="1000" spc="-1">
                <a:latin typeface="Tahoma"/>
                <a:cs typeface="Tahoma"/>
              </a:rPr>
              <a:t>/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G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0" marR="7531">
              <a:lnSpc>
                <a:spcPts val="1210"/>
              </a:lnSpc>
              <a:spcBef>
                <a:spcPts val="85"/>
              </a:spcBef>
            </a:pPr>
            <a:r>
              <a:rPr dirty="0" smtClean="0" sz="1000" spc="24">
                <a:latin typeface="Tahoma"/>
                <a:cs typeface="Tahoma"/>
              </a:rPr>
              <a:t>c</a:t>
            </a:r>
            <a:r>
              <a:rPr dirty="0" smtClean="0" sz="1000" spc="24">
                <a:latin typeface="Tahoma"/>
                <a:cs typeface="Tahoma"/>
              </a:rPr>
              <a:t>)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pro</a:t>
            </a:r>
            <a:r>
              <a:rPr dirty="0" smtClean="0" sz="1000" spc="24">
                <a:latin typeface="Tahoma"/>
                <a:cs typeface="Tahoma"/>
              </a:rPr>
              <a:t>v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de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r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g</a:t>
            </a:r>
            <a:r>
              <a:rPr dirty="0" smtClean="0" sz="1000" spc="24">
                <a:latin typeface="Tahoma"/>
                <a:cs typeface="Tahoma"/>
              </a:rPr>
              <a:t>u</a:t>
            </a:r>
            <a:r>
              <a:rPr dirty="0" smtClean="0" sz="1000" spc="24">
                <a:latin typeface="Tahoma"/>
                <a:cs typeface="Tahoma"/>
              </a:rPr>
              <a:t>l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rid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de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p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ra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c</a:t>
            </a:r>
            <a:r>
              <a:rPr dirty="0" smtClean="0" sz="1000" spc="24">
                <a:latin typeface="Tahoma"/>
                <a:cs typeface="Tahoma"/>
              </a:rPr>
              <a:t>om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F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z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n</a:t>
            </a:r>
            <a:r>
              <a:rPr dirty="0" smtClean="0" sz="1000" spc="24">
                <a:latin typeface="Tahoma"/>
                <a:cs typeface="Tahoma"/>
              </a:rPr>
              <a:t>da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s</a:t>
            </a:r>
            <a:r>
              <a:rPr dirty="0" smtClean="0" sz="1000" spc="24">
                <a:latin typeface="Tahoma"/>
                <a:cs typeface="Tahoma"/>
              </a:rPr>
              <a:t>t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d</a:t>
            </a:r>
            <a:r>
              <a:rPr dirty="0" smtClean="0" sz="1000" spc="24">
                <a:latin typeface="Tahoma"/>
                <a:cs typeface="Tahoma"/>
              </a:rPr>
              <a:t>u</a:t>
            </a:r>
            <a:r>
              <a:rPr dirty="0" smtClean="0" sz="1000" spc="24">
                <a:latin typeface="Tahoma"/>
                <a:cs typeface="Tahoma"/>
              </a:rPr>
              <a:t>al,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D</a:t>
            </a:r>
            <a:r>
              <a:rPr dirty="0" smtClean="0" sz="1000" spc="24">
                <a:latin typeface="Tahoma"/>
                <a:cs typeface="Tahoma"/>
              </a:rPr>
              <a:t>i</a:t>
            </a:r>
            <a:r>
              <a:rPr dirty="0" smtClean="0" sz="1000" spc="24">
                <a:latin typeface="Tahoma"/>
                <a:cs typeface="Tahoma"/>
              </a:rPr>
              <a:t>s</a:t>
            </a:r>
            <a:r>
              <a:rPr dirty="0" smtClean="0" sz="1000" spc="24">
                <a:latin typeface="Tahoma"/>
                <a:cs typeface="Tahoma"/>
              </a:rPr>
              <a:t>t</a:t>
            </a:r>
            <a:r>
              <a:rPr dirty="0" smtClean="0" sz="1000" spc="24">
                <a:latin typeface="Tahoma"/>
                <a:cs typeface="Tahoma"/>
              </a:rPr>
              <a:t>ri</a:t>
            </a:r>
            <a:r>
              <a:rPr dirty="0" smtClean="0" sz="1000" spc="24">
                <a:latin typeface="Tahoma"/>
                <a:cs typeface="Tahoma"/>
              </a:rPr>
              <a:t>t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l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ou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M</a:t>
            </a:r>
            <a:r>
              <a:rPr dirty="0" smtClean="0" sz="1000" spc="24">
                <a:latin typeface="Tahoma"/>
                <a:cs typeface="Tahoma"/>
              </a:rPr>
              <a:t>u</a:t>
            </a:r>
            <a:r>
              <a:rPr dirty="0" smtClean="0" sz="1000" spc="24">
                <a:latin typeface="Tahoma"/>
                <a:cs typeface="Tahoma"/>
              </a:rPr>
              <a:t>n</a:t>
            </a:r>
            <a:r>
              <a:rPr dirty="0" smtClean="0" sz="1000" spc="24">
                <a:latin typeface="Tahoma"/>
                <a:cs typeface="Tahoma"/>
              </a:rPr>
              <a:t>i</a:t>
            </a:r>
            <a:r>
              <a:rPr dirty="0" smtClean="0" sz="1000" spc="24">
                <a:latin typeface="Tahoma"/>
                <a:cs typeface="Tahoma"/>
              </a:rPr>
              <a:t>c</a:t>
            </a:r>
            <a:r>
              <a:rPr dirty="0" smtClean="0" sz="1000" spc="24">
                <a:latin typeface="Tahoma"/>
                <a:cs typeface="Tahoma"/>
              </a:rPr>
              <a:t>ip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l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do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do</a:t>
            </a:r>
            <a:r>
              <a:rPr dirty="0" smtClean="0" sz="1000" spc="24">
                <a:latin typeface="Tahoma"/>
                <a:cs typeface="Tahoma"/>
              </a:rPr>
              <a:t>m</a:t>
            </a:r>
            <a:r>
              <a:rPr dirty="0" smtClean="0" sz="1000" spc="24">
                <a:latin typeface="Tahoma"/>
                <a:cs typeface="Tahoma"/>
              </a:rPr>
              <a:t>i</a:t>
            </a:r>
            <a:r>
              <a:rPr dirty="0" smtClean="0" sz="1000" spc="24">
                <a:latin typeface="Tahoma"/>
                <a:cs typeface="Tahoma"/>
              </a:rPr>
              <a:t>c</a:t>
            </a:r>
            <a:r>
              <a:rPr dirty="0" smtClean="0" sz="1000" spc="24">
                <a:latin typeface="Tahoma"/>
                <a:cs typeface="Tahoma"/>
              </a:rPr>
              <a:t>ílio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ou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s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de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do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p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r</a:t>
            </a:r>
            <a:r>
              <a:rPr dirty="0" smtClean="0" sz="1000" spc="24">
                <a:latin typeface="Tahoma"/>
                <a:cs typeface="Tahoma"/>
              </a:rPr>
              <a:t>t</a:t>
            </a:r>
            <a:r>
              <a:rPr dirty="0" smtClean="0" sz="1000" spc="24">
                <a:latin typeface="Tahoma"/>
                <a:cs typeface="Tahoma"/>
              </a:rPr>
              <a:t>i</a:t>
            </a:r>
            <a:r>
              <a:rPr dirty="0" smtClean="0" sz="1000" spc="24">
                <a:latin typeface="Tahoma"/>
                <a:cs typeface="Tahoma"/>
              </a:rPr>
              <a:t>c</a:t>
            </a:r>
            <a:r>
              <a:rPr dirty="0" smtClean="0" sz="1000" spc="24">
                <a:latin typeface="Tahoma"/>
                <a:cs typeface="Tahoma"/>
              </a:rPr>
              <a:t>ip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n</a:t>
            </a:r>
            <a:r>
              <a:rPr dirty="0" smtClean="0" sz="1000" spc="24">
                <a:latin typeface="Tahoma"/>
                <a:cs typeface="Tahoma"/>
              </a:rPr>
              <a:t>t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,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n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f</a:t>
            </a:r>
            <a:r>
              <a:rPr dirty="0" smtClean="0" sz="1000" spc="24">
                <a:latin typeface="Tahoma"/>
                <a:cs typeface="Tahoma"/>
              </a:rPr>
              <a:t>or</a:t>
            </a:r>
            <a:r>
              <a:rPr dirty="0" smtClean="0" sz="1000" spc="24">
                <a:latin typeface="Tahoma"/>
                <a:cs typeface="Tahoma"/>
              </a:rPr>
              <a:t>m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da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l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i;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ts val="1165"/>
              </a:lnSpc>
            </a:pPr>
            <a:r>
              <a:rPr dirty="0" smtClean="0" sz="1000" spc="2">
                <a:latin typeface="Tahoma"/>
                <a:cs typeface="Tahoma"/>
              </a:rPr>
              <a:t>d)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pro</a:t>
            </a:r>
            <a:r>
              <a:rPr dirty="0" smtClean="0" sz="1000" spc="2">
                <a:latin typeface="Tahoma"/>
                <a:cs typeface="Tahoma"/>
              </a:rPr>
              <a:t>v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de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g</a:t>
            </a:r>
            <a:r>
              <a:rPr dirty="0" smtClean="0" sz="1000" spc="2">
                <a:latin typeface="Tahoma"/>
                <a:cs typeface="Tahoma"/>
              </a:rPr>
              <a:t>u</a:t>
            </a:r>
            <a:r>
              <a:rPr dirty="0" smtClean="0" sz="1000" spc="2">
                <a:latin typeface="Tahoma"/>
                <a:cs typeface="Tahoma"/>
              </a:rPr>
              <a:t>l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rid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de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l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i</a:t>
            </a:r>
            <a:r>
              <a:rPr dirty="0" smtClean="0" sz="1000" spc="2">
                <a:latin typeface="Tahoma"/>
                <a:cs typeface="Tahoma"/>
              </a:rPr>
              <a:t>v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à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g</a:t>
            </a:r>
            <a:r>
              <a:rPr dirty="0" smtClean="0" sz="1000" spc="2">
                <a:latin typeface="Tahoma"/>
                <a:cs typeface="Tahoma"/>
              </a:rPr>
              <a:t>u</a:t>
            </a:r>
            <a:r>
              <a:rPr dirty="0" smtClean="0" sz="1000" spc="2">
                <a:latin typeface="Tahoma"/>
                <a:cs typeface="Tahoma"/>
              </a:rPr>
              <a:t>rid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de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i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l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F</a:t>
            </a:r>
            <a:r>
              <a:rPr dirty="0" smtClean="0" sz="1000" spc="2">
                <a:latin typeface="Tahoma"/>
                <a:cs typeface="Tahoma"/>
              </a:rPr>
              <a:t>u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do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de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G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ia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por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m</a:t>
            </a:r>
            <a:r>
              <a:rPr dirty="0" smtClean="0" sz="1000" spc="2">
                <a:latin typeface="Tahoma"/>
                <a:cs typeface="Tahoma"/>
              </a:rPr>
              <a:t>po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de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v</a:t>
            </a:r>
            <a:r>
              <a:rPr dirty="0" smtClean="0" sz="1000" spc="2">
                <a:latin typeface="Tahoma"/>
                <a:cs typeface="Tahoma"/>
              </a:rPr>
              <a:t>i</a:t>
            </a:r>
            <a:r>
              <a:rPr dirty="0" smtClean="0" sz="1000" spc="2">
                <a:latin typeface="Tahoma"/>
                <a:cs typeface="Tahoma"/>
              </a:rPr>
              <a:t>ç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-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F</a:t>
            </a:r>
            <a:r>
              <a:rPr dirty="0" smtClean="0" sz="1000" spc="2">
                <a:latin typeface="Tahoma"/>
                <a:cs typeface="Tahoma"/>
              </a:rPr>
              <a:t>G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,</a:t>
            </a:r>
            <a:endParaRPr sz="1000">
              <a:latin typeface="Tahoma"/>
              <a:cs typeface="Tahoma"/>
            </a:endParaRPr>
          </a:p>
          <a:p>
            <a:pPr marL="12700" marR="17825">
              <a:lnSpc>
                <a:spcPct val="100585"/>
              </a:lnSpc>
            </a:pP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pri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</a:t>
            </a:r>
            <a:r>
              <a:rPr dirty="0" smtClean="0" sz="1000" spc="-2">
                <a:latin typeface="Tahoma"/>
                <a:cs typeface="Tahoma"/>
              </a:rPr>
              <a:t>os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rgos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ídos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por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i;</a:t>
            </a:r>
            <a:endParaRPr sz="1000">
              <a:latin typeface="Tahoma"/>
              <a:cs typeface="Tahoma"/>
            </a:endParaRPr>
          </a:p>
          <a:p>
            <a:pPr marL="12700" marR="7919" indent="0">
              <a:lnSpc>
                <a:spcPts val="1200"/>
              </a:lnSpc>
              <a:spcBef>
                <a:spcPts val="105"/>
              </a:spcBef>
            </a:pP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)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C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id</a:t>
            </a:r>
            <a:r>
              <a:rPr dirty="0" smtClean="0" sz="1000" spc="10">
                <a:latin typeface="Tahoma"/>
                <a:cs typeface="Tahoma"/>
              </a:rPr>
              <a:t>ã</a:t>
            </a:r>
            <a:r>
              <a:rPr dirty="0" smtClean="0" sz="1000" spc="10">
                <a:latin typeface="Tahoma"/>
                <a:cs typeface="Tahoma"/>
              </a:rPr>
              <a:t>o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g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i</a:t>
            </a:r>
            <a:r>
              <a:rPr dirty="0" smtClean="0" sz="1000" spc="10">
                <a:latin typeface="Tahoma"/>
                <a:cs typeface="Tahoma"/>
              </a:rPr>
              <a:t>v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de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D</a:t>
            </a:r>
            <a:r>
              <a:rPr dirty="0" smtClean="0" sz="1000" spc="10">
                <a:latin typeface="Tahoma"/>
                <a:cs typeface="Tahoma"/>
              </a:rPr>
              <a:t>é</a:t>
            </a:r>
            <a:r>
              <a:rPr dirty="0" smtClean="0" sz="1000" spc="10">
                <a:latin typeface="Tahoma"/>
                <a:cs typeface="Tahoma"/>
              </a:rPr>
              <a:t>bi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os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b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l</a:t>
            </a:r>
            <a:r>
              <a:rPr dirty="0" smtClean="0" sz="1000" spc="10">
                <a:latin typeface="Tahoma"/>
                <a:cs typeface="Tahoma"/>
              </a:rPr>
              <a:t>h</a:t>
            </a:r>
            <a:r>
              <a:rPr dirty="0" smtClean="0" sz="1000" spc="10">
                <a:latin typeface="Tahoma"/>
                <a:cs typeface="Tahoma"/>
              </a:rPr>
              <a:t>is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s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(</a:t>
            </a:r>
            <a:r>
              <a:rPr dirty="0" smtClean="0" sz="1000" spc="10">
                <a:latin typeface="Tahoma"/>
                <a:cs typeface="Tahoma"/>
              </a:rPr>
              <a:t>C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D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)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c</a:t>
            </a:r>
            <a:r>
              <a:rPr dirty="0" smtClean="0" sz="1000" spc="10">
                <a:latin typeface="Tahoma"/>
                <a:cs typeface="Tahoma"/>
              </a:rPr>
              <a:t>o</a:t>
            </a:r>
            <a:r>
              <a:rPr dirty="0" smtClean="0" sz="1000" spc="10">
                <a:latin typeface="Tahoma"/>
                <a:cs typeface="Tahoma"/>
              </a:rPr>
              <a:t>m</a:t>
            </a:r>
            <a:r>
              <a:rPr dirty="0" smtClean="0" sz="1000" spc="10">
                <a:latin typeface="Tahoma"/>
                <a:cs typeface="Tahoma"/>
              </a:rPr>
              <a:t>pr</a:t>
            </a:r>
            <a:r>
              <a:rPr dirty="0" smtClean="0" sz="1000" spc="10">
                <a:latin typeface="Tahoma"/>
                <a:cs typeface="Tahoma"/>
              </a:rPr>
              <a:t>o</a:t>
            </a:r>
            <a:r>
              <a:rPr dirty="0" smtClean="0" sz="1000" spc="10">
                <a:latin typeface="Tahoma"/>
                <a:cs typeface="Tahoma"/>
              </a:rPr>
              <a:t>v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d</a:t>
            </a:r>
            <a:r>
              <a:rPr dirty="0" smtClean="0" sz="1000" spc="10">
                <a:latin typeface="Tahoma"/>
                <a:cs typeface="Tahoma"/>
              </a:rPr>
              <a:t>o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i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xis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ê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c</a:t>
            </a:r>
            <a:r>
              <a:rPr dirty="0" smtClean="0" sz="1000" spc="10">
                <a:latin typeface="Tahoma"/>
                <a:cs typeface="Tahoma"/>
              </a:rPr>
              <a:t>ia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de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d</a:t>
            </a:r>
            <a:r>
              <a:rPr dirty="0" smtClean="0" sz="1000" spc="10">
                <a:latin typeface="Tahoma"/>
                <a:cs typeface="Tahoma"/>
              </a:rPr>
              <a:t>é</a:t>
            </a:r>
            <a:r>
              <a:rPr dirty="0" smtClean="0" sz="1000" spc="10">
                <a:latin typeface="Tahoma"/>
                <a:cs typeface="Tahoma"/>
              </a:rPr>
              <a:t>bi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os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i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di</a:t>
            </a:r>
            <a:r>
              <a:rPr dirty="0" smtClean="0" sz="1000" spc="10">
                <a:latin typeface="Tahoma"/>
                <a:cs typeface="Tahoma"/>
              </a:rPr>
              <a:t>m</a:t>
            </a:r>
            <a:r>
              <a:rPr dirty="0" smtClean="0" sz="1000" spc="10">
                <a:latin typeface="Tahoma"/>
                <a:cs typeface="Tahoma"/>
              </a:rPr>
              <a:t>plidos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p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J</a:t>
            </a:r>
            <a:r>
              <a:rPr dirty="0" smtClean="0" sz="1000" spc="10">
                <a:latin typeface="Tahoma"/>
                <a:cs typeface="Tahoma"/>
              </a:rPr>
              <a:t>u</a:t>
            </a:r>
            <a:r>
              <a:rPr dirty="0" smtClean="0" sz="1000" spc="10">
                <a:latin typeface="Tahoma"/>
                <a:cs typeface="Tahoma"/>
              </a:rPr>
              <a:t>s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i</a:t>
            </a:r>
            <a:r>
              <a:rPr dirty="0" smtClean="0" sz="1000" spc="10">
                <a:latin typeface="Tahoma"/>
                <a:cs typeface="Tahoma"/>
              </a:rPr>
              <a:t>ç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do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b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l</a:t>
            </a:r>
            <a:r>
              <a:rPr dirty="0" smtClean="0" sz="1000" spc="10">
                <a:latin typeface="Tahoma"/>
                <a:cs typeface="Tahoma"/>
              </a:rPr>
              <a:t>h</a:t>
            </a:r>
            <a:r>
              <a:rPr dirty="0" smtClean="0" sz="1000" spc="10">
                <a:latin typeface="Tahoma"/>
                <a:cs typeface="Tahoma"/>
              </a:rPr>
              <a:t>o.</a:t>
            </a:r>
            <a:endParaRPr sz="1000">
              <a:latin typeface="Tahoma"/>
              <a:cs typeface="Tahoma"/>
            </a:endParaRPr>
          </a:p>
          <a:p>
            <a:pPr marL="12700" marR="17825">
              <a:lnSpc>
                <a:spcPts val="1180"/>
              </a:lnSpc>
            </a:pP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)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idõ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g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ê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ord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xp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did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los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dis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rib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dor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06608" y="4504734"/>
            <a:ext cx="365988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54">
                <a:latin typeface="Tahoma"/>
                <a:cs typeface="Tahoma"/>
              </a:rPr>
              <a:t>13</a:t>
            </a:r>
            <a:r>
              <a:rPr dirty="0" smtClean="0" sz="1000" spc="54">
                <a:latin typeface="Tahoma"/>
                <a:cs typeface="Tahoma"/>
              </a:rPr>
              <a:t>.</a:t>
            </a:r>
            <a:r>
              <a:rPr dirty="0" smtClean="0" sz="1000" spc="54">
                <a:latin typeface="Tahoma"/>
                <a:cs typeface="Tahoma"/>
              </a:rPr>
              <a:t>2</a:t>
            </a:r>
            <a:r>
              <a:rPr dirty="0" smtClean="0" sz="1000" spc="54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211053" y="4504734"/>
            <a:ext cx="5659450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7">
                <a:latin typeface="Tahoma"/>
                <a:cs typeface="Tahoma"/>
              </a:rPr>
              <a:t>P</a:t>
            </a:r>
            <a:r>
              <a:rPr dirty="0" smtClean="0" sz="1000" spc="27">
                <a:latin typeface="Tahoma"/>
                <a:cs typeface="Tahoma"/>
              </a:rPr>
              <a:t>a</a:t>
            </a:r>
            <a:r>
              <a:rPr dirty="0" smtClean="0" sz="1000" spc="27">
                <a:latin typeface="Tahoma"/>
                <a:cs typeface="Tahoma"/>
              </a:rPr>
              <a:t>r</a:t>
            </a:r>
            <a:r>
              <a:rPr dirty="0" smtClean="0" sz="1000" spc="27">
                <a:latin typeface="Tahoma"/>
                <a:cs typeface="Tahoma"/>
              </a:rPr>
              <a:t>a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a</a:t>
            </a:r>
            <a:r>
              <a:rPr dirty="0" smtClean="0" sz="1000" spc="27">
                <a:latin typeface="Tahoma"/>
                <a:cs typeface="Tahoma"/>
              </a:rPr>
              <a:t>s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c</a:t>
            </a:r>
            <a:r>
              <a:rPr dirty="0" smtClean="0" sz="1000" spc="27">
                <a:latin typeface="Tahoma"/>
                <a:cs typeface="Tahoma"/>
              </a:rPr>
              <a:t>e</a:t>
            </a:r>
            <a:r>
              <a:rPr dirty="0" smtClean="0" sz="1000" spc="27">
                <a:latin typeface="Tahoma"/>
                <a:cs typeface="Tahoma"/>
              </a:rPr>
              <a:t>r</a:t>
            </a:r>
            <a:r>
              <a:rPr dirty="0" smtClean="0" sz="1000" spc="27">
                <a:latin typeface="Tahoma"/>
                <a:cs typeface="Tahoma"/>
              </a:rPr>
              <a:t>t</a:t>
            </a:r>
            <a:r>
              <a:rPr dirty="0" smtClean="0" sz="1000" spc="27">
                <a:latin typeface="Tahoma"/>
                <a:cs typeface="Tahoma"/>
              </a:rPr>
              <a:t>idõ</a:t>
            </a:r>
            <a:r>
              <a:rPr dirty="0" smtClean="0" sz="1000" spc="27">
                <a:latin typeface="Tahoma"/>
                <a:cs typeface="Tahoma"/>
              </a:rPr>
              <a:t>e</a:t>
            </a:r>
            <a:r>
              <a:rPr dirty="0" smtClean="0" sz="1000" spc="27">
                <a:latin typeface="Tahoma"/>
                <a:cs typeface="Tahoma"/>
              </a:rPr>
              <a:t>s,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i</a:t>
            </a:r>
            <a:r>
              <a:rPr dirty="0" smtClean="0" sz="1000" spc="27">
                <a:latin typeface="Tahoma"/>
                <a:cs typeface="Tahoma"/>
              </a:rPr>
              <a:t>n</a:t>
            </a:r>
            <a:r>
              <a:rPr dirty="0" smtClean="0" sz="1000" spc="27">
                <a:latin typeface="Tahoma"/>
                <a:cs typeface="Tahoma"/>
              </a:rPr>
              <a:t>e</a:t>
            </a:r>
            <a:r>
              <a:rPr dirty="0" smtClean="0" sz="1000" spc="27">
                <a:latin typeface="Tahoma"/>
                <a:cs typeface="Tahoma"/>
              </a:rPr>
              <a:t>xis</a:t>
            </a:r>
            <a:r>
              <a:rPr dirty="0" smtClean="0" sz="1000" spc="27">
                <a:latin typeface="Tahoma"/>
                <a:cs typeface="Tahoma"/>
              </a:rPr>
              <a:t>t</a:t>
            </a:r>
            <a:r>
              <a:rPr dirty="0" smtClean="0" sz="1000" spc="27">
                <a:latin typeface="Tahoma"/>
                <a:cs typeface="Tahoma"/>
              </a:rPr>
              <a:t>i</a:t>
            </a:r>
            <a:r>
              <a:rPr dirty="0" smtClean="0" sz="1000" spc="27">
                <a:latin typeface="Tahoma"/>
                <a:cs typeface="Tahoma"/>
              </a:rPr>
              <a:t>n</a:t>
            </a:r>
            <a:r>
              <a:rPr dirty="0" smtClean="0" sz="1000" spc="27">
                <a:latin typeface="Tahoma"/>
                <a:cs typeface="Tahoma"/>
              </a:rPr>
              <a:t>do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p</a:t>
            </a:r>
            <a:r>
              <a:rPr dirty="0" smtClean="0" sz="1000" spc="27">
                <a:latin typeface="Tahoma"/>
                <a:cs typeface="Tahoma"/>
              </a:rPr>
              <a:t>r</a:t>
            </a:r>
            <a:r>
              <a:rPr dirty="0" smtClean="0" sz="1000" spc="27">
                <a:latin typeface="Tahoma"/>
                <a:cs typeface="Tahoma"/>
              </a:rPr>
              <a:t>a</a:t>
            </a:r>
            <a:r>
              <a:rPr dirty="0" smtClean="0" sz="1000" spc="27">
                <a:latin typeface="Tahoma"/>
                <a:cs typeface="Tahoma"/>
              </a:rPr>
              <a:t>zo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de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v</a:t>
            </a:r>
            <a:r>
              <a:rPr dirty="0" smtClean="0" sz="1000" spc="27">
                <a:latin typeface="Tahoma"/>
                <a:cs typeface="Tahoma"/>
              </a:rPr>
              <a:t>a</a:t>
            </a:r>
            <a:r>
              <a:rPr dirty="0" smtClean="0" sz="1000" spc="27">
                <a:latin typeface="Tahoma"/>
                <a:cs typeface="Tahoma"/>
              </a:rPr>
              <a:t>lid</a:t>
            </a:r>
            <a:r>
              <a:rPr dirty="0" smtClean="0" sz="1000" spc="27">
                <a:latin typeface="Tahoma"/>
                <a:cs typeface="Tahoma"/>
              </a:rPr>
              <a:t>a</a:t>
            </a:r>
            <a:r>
              <a:rPr dirty="0" smtClean="0" sz="1000" spc="27">
                <a:latin typeface="Tahoma"/>
                <a:cs typeface="Tahoma"/>
              </a:rPr>
              <a:t>d</a:t>
            </a:r>
            <a:r>
              <a:rPr dirty="0" smtClean="0" sz="1000" spc="27">
                <a:latin typeface="Tahoma"/>
                <a:cs typeface="Tahoma"/>
              </a:rPr>
              <a:t>e</a:t>
            </a:r>
            <a:r>
              <a:rPr dirty="0" smtClean="0" sz="1000" spc="27">
                <a:latin typeface="Tahoma"/>
                <a:cs typeface="Tahoma"/>
              </a:rPr>
              <a:t>,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as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m</a:t>
            </a:r>
            <a:r>
              <a:rPr dirty="0" smtClean="0" sz="1000" spc="27">
                <a:latin typeface="Tahoma"/>
                <a:cs typeface="Tahoma"/>
              </a:rPr>
              <a:t>e</a:t>
            </a:r>
            <a:r>
              <a:rPr dirty="0" smtClean="0" sz="1000" spc="27">
                <a:latin typeface="Tahoma"/>
                <a:cs typeface="Tahoma"/>
              </a:rPr>
              <a:t>s</a:t>
            </a:r>
            <a:r>
              <a:rPr dirty="0" smtClean="0" sz="1000" spc="27">
                <a:latin typeface="Tahoma"/>
                <a:cs typeface="Tahoma"/>
              </a:rPr>
              <a:t>m</a:t>
            </a:r>
            <a:r>
              <a:rPr dirty="0" smtClean="0" sz="1000" spc="27">
                <a:latin typeface="Tahoma"/>
                <a:cs typeface="Tahoma"/>
              </a:rPr>
              <a:t>a</a:t>
            </a:r>
            <a:r>
              <a:rPr dirty="0" smtClean="0" sz="1000" spc="27">
                <a:latin typeface="Tahoma"/>
                <a:cs typeface="Tahoma"/>
              </a:rPr>
              <a:t>s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s</a:t>
            </a:r>
            <a:r>
              <a:rPr dirty="0" smtClean="0" sz="1000" spc="27">
                <a:latin typeface="Tahoma"/>
                <a:cs typeface="Tahoma"/>
              </a:rPr>
              <a:t>ã</a:t>
            </a:r>
            <a:r>
              <a:rPr dirty="0" smtClean="0" sz="1000" spc="27">
                <a:latin typeface="Tahoma"/>
                <a:cs typeface="Tahoma"/>
              </a:rPr>
              <a:t>o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v</a:t>
            </a:r>
            <a:r>
              <a:rPr dirty="0" smtClean="0" sz="1000" spc="27">
                <a:latin typeface="Tahoma"/>
                <a:cs typeface="Tahoma"/>
              </a:rPr>
              <a:t>á</a:t>
            </a:r>
            <a:r>
              <a:rPr dirty="0" smtClean="0" sz="1000" spc="27">
                <a:latin typeface="Tahoma"/>
                <a:cs typeface="Tahoma"/>
              </a:rPr>
              <a:t>lid</a:t>
            </a:r>
            <a:r>
              <a:rPr dirty="0" smtClean="0" sz="1000" spc="27">
                <a:latin typeface="Tahoma"/>
                <a:cs typeface="Tahoma"/>
              </a:rPr>
              <a:t>a</a:t>
            </a:r>
            <a:r>
              <a:rPr dirty="0" smtClean="0" sz="1000" spc="27">
                <a:latin typeface="Tahoma"/>
                <a:cs typeface="Tahoma"/>
              </a:rPr>
              <a:t>s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por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9</a:t>
            </a:r>
            <a:r>
              <a:rPr dirty="0" smtClean="0" sz="1000" spc="27">
                <a:latin typeface="Tahoma"/>
                <a:cs typeface="Tahoma"/>
              </a:rPr>
              <a:t>0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(</a:t>
            </a:r>
            <a:r>
              <a:rPr dirty="0" smtClean="0" sz="1000" spc="27">
                <a:latin typeface="Tahoma"/>
                <a:cs typeface="Tahoma"/>
              </a:rPr>
              <a:t>n</a:t>
            </a:r>
            <a:r>
              <a:rPr dirty="0" smtClean="0" sz="1000" spc="27">
                <a:latin typeface="Tahoma"/>
                <a:cs typeface="Tahoma"/>
              </a:rPr>
              <a:t>o</a:t>
            </a:r>
            <a:r>
              <a:rPr dirty="0" smtClean="0" sz="1000" spc="27">
                <a:latin typeface="Tahoma"/>
                <a:cs typeface="Tahoma"/>
              </a:rPr>
              <a:t>v</a:t>
            </a:r>
            <a:r>
              <a:rPr dirty="0" smtClean="0" sz="1000" spc="27">
                <a:latin typeface="Tahoma"/>
                <a:cs typeface="Tahoma"/>
              </a:rPr>
              <a:t>e</a:t>
            </a:r>
            <a:r>
              <a:rPr dirty="0" smtClean="0" sz="1000" spc="27">
                <a:latin typeface="Tahoma"/>
                <a:cs typeface="Tahoma"/>
              </a:rPr>
              <a:t>n</a:t>
            </a:r>
            <a:r>
              <a:rPr dirty="0" smtClean="0" sz="1000" spc="27">
                <a:latin typeface="Tahoma"/>
                <a:cs typeface="Tahoma"/>
              </a:rPr>
              <a:t>t</a:t>
            </a:r>
            <a:r>
              <a:rPr dirty="0" smtClean="0" sz="1000" spc="27">
                <a:latin typeface="Tahoma"/>
                <a:cs typeface="Tahoma"/>
              </a:rPr>
              <a:t>a</a:t>
            </a:r>
            <a:r>
              <a:rPr dirty="0" smtClean="0" sz="1000" spc="27">
                <a:latin typeface="Tahoma"/>
                <a:cs typeface="Tahoma"/>
              </a:rPr>
              <a:t>)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di</a:t>
            </a:r>
            <a:r>
              <a:rPr dirty="0" smtClean="0" sz="1000" spc="27">
                <a:latin typeface="Tahoma"/>
                <a:cs typeface="Tahoma"/>
              </a:rPr>
              <a:t>a</a:t>
            </a:r>
            <a:r>
              <a:rPr dirty="0" smtClean="0" sz="1000" spc="27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06615" y="4657134"/>
            <a:ext cx="1359863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xp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06615" y="4964982"/>
            <a:ext cx="365988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54">
                <a:latin typeface="Tahoma"/>
                <a:cs typeface="Tahoma"/>
              </a:rPr>
              <a:t>13</a:t>
            </a:r>
            <a:r>
              <a:rPr dirty="0" smtClean="0" sz="1000" spc="54">
                <a:latin typeface="Tahoma"/>
                <a:cs typeface="Tahoma"/>
              </a:rPr>
              <a:t>.</a:t>
            </a:r>
            <a:r>
              <a:rPr dirty="0" smtClean="0" sz="1000" spc="54">
                <a:latin typeface="Tahoma"/>
                <a:cs typeface="Tahoma"/>
              </a:rPr>
              <a:t>3</a:t>
            </a:r>
            <a:r>
              <a:rPr dirty="0" smtClean="0" sz="1000" spc="54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11060" y="4964982"/>
            <a:ext cx="5658472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1">
                <a:latin typeface="Tahoma"/>
                <a:cs typeface="Tahoma"/>
              </a:rPr>
              <a:t>S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o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f</a:t>
            </a:r>
            <a:r>
              <a:rPr dirty="0" smtClean="0" sz="1000" spc="21">
                <a:latin typeface="Tahoma"/>
                <a:cs typeface="Tahoma"/>
              </a:rPr>
              <a:t>o</a:t>
            </a:r>
            <a:r>
              <a:rPr dirty="0" smtClean="0" sz="1000" spc="21">
                <a:latin typeface="Tahoma"/>
                <a:cs typeface="Tahoma"/>
              </a:rPr>
              <a:t>r</a:t>
            </a:r>
            <a:r>
              <a:rPr dirty="0" smtClean="0" sz="1000" spc="21">
                <a:latin typeface="Tahoma"/>
                <a:cs typeface="Tahoma"/>
              </a:rPr>
              <a:t>n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c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d</a:t>
            </a:r>
            <a:r>
              <a:rPr dirty="0" smtClean="0" sz="1000" spc="21">
                <a:latin typeface="Tahoma"/>
                <a:cs typeface="Tahoma"/>
              </a:rPr>
              <a:t>or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n</a:t>
            </a:r>
            <a:r>
              <a:rPr dirty="0" smtClean="0" sz="1000" spc="21">
                <a:latin typeface="Tahoma"/>
                <a:cs typeface="Tahoma"/>
              </a:rPr>
              <a:t>ã</a:t>
            </a:r>
            <a:r>
              <a:rPr dirty="0" smtClean="0" sz="1000" spc="21">
                <a:latin typeface="Tahoma"/>
                <a:cs typeface="Tahoma"/>
              </a:rPr>
              <a:t>o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f</a:t>
            </a:r>
            <a:r>
              <a:rPr dirty="0" smtClean="0" sz="1000" spc="21">
                <a:latin typeface="Tahoma"/>
                <a:cs typeface="Tahoma"/>
              </a:rPr>
              <a:t>or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s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di</a:t>
            </a:r>
            <a:r>
              <a:rPr dirty="0" smtClean="0" sz="1000" spc="21">
                <a:latin typeface="Tahoma"/>
                <a:cs typeface="Tahoma"/>
              </a:rPr>
              <a:t>a</a:t>
            </a:r>
            <a:r>
              <a:rPr dirty="0" smtClean="0" sz="1000" spc="21">
                <a:latin typeface="Tahoma"/>
                <a:cs typeface="Tahoma"/>
              </a:rPr>
              <a:t>do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m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B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lo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Horiz</a:t>
            </a:r>
            <a:r>
              <a:rPr dirty="0" smtClean="0" sz="1000" spc="21">
                <a:latin typeface="Tahoma"/>
                <a:cs typeface="Tahoma"/>
              </a:rPr>
              <a:t>o</a:t>
            </a:r>
            <a:r>
              <a:rPr dirty="0" smtClean="0" sz="1000" spc="21">
                <a:latin typeface="Tahoma"/>
                <a:cs typeface="Tahoma"/>
              </a:rPr>
              <a:t>n</a:t>
            </a:r>
            <a:r>
              <a:rPr dirty="0" smtClean="0" sz="1000" spc="21">
                <a:latin typeface="Tahoma"/>
                <a:cs typeface="Tahoma"/>
              </a:rPr>
              <a:t>t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,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a</a:t>
            </a:r>
            <a:r>
              <a:rPr dirty="0" smtClean="0" sz="1000" spc="21">
                <a:latin typeface="Tahoma"/>
                <a:cs typeface="Tahoma"/>
              </a:rPr>
              <a:t>s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c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r</a:t>
            </a:r>
            <a:r>
              <a:rPr dirty="0" smtClean="0" sz="1000" spc="21">
                <a:latin typeface="Tahoma"/>
                <a:cs typeface="Tahoma"/>
              </a:rPr>
              <a:t>t</a:t>
            </a:r>
            <a:r>
              <a:rPr dirty="0" smtClean="0" sz="1000" spc="21">
                <a:latin typeface="Tahoma"/>
                <a:cs typeface="Tahoma"/>
              </a:rPr>
              <a:t>idõ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s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d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v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r</a:t>
            </a:r>
            <a:r>
              <a:rPr dirty="0" smtClean="0" sz="1000" spc="21">
                <a:latin typeface="Tahoma"/>
                <a:cs typeface="Tahoma"/>
              </a:rPr>
              <a:t>ã</a:t>
            </a:r>
            <a:r>
              <a:rPr dirty="0" smtClean="0" sz="1000" spc="21">
                <a:latin typeface="Tahoma"/>
                <a:cs typeface="Tahoma"/>
              </a:rPr>
              <a:t>o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v</a:t>
            </a:r>
            <a:r>
              <a:rPr dirty="0" smtClean="0" sz="1000" spc="21">
                <a:latin typeface="Tahoma"/>
                <a:cs typeface="Tahoma"/>
              </a:rPr>
              <a:t>ir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a</a:t>
            </a:r>
            <a:r>
              <a:rPr dirty="0" smtClean="0" sz="1000" spc="21">
                <a:latin typeface="Tahoma"/>
                <a:cs typeface="Tahoma"/>
              </a:rPr>
              <a:t>c</a:t>
            </a:r>
            <a:r>
              <a:rPr dirty="0" smtClean="0" sz="1000" spc="21">
                <a:latin typeface="Tahoma"/>
                <a:cs typeface="Tahoma"/>
              </a:rPr>
              <a:t>o</a:t>
            </a:r>
            <a:r>
              <a:rPr dirty="0" smtClean="0" sz="1000" spc="21">
                <a:latin typeface="Tahoma"/>
                <a:cs typeface="Tahoma"/>
              </a:rPr>
              <a:t>m</a:t>
            </a:r>
            <a:r>
              <a:rPr dirty="0" smtClean="0" sz="1000" spc="21">
                <a:latin typeface="Tahoma"/>
                <a:cs typeface="Tahoma"/>
              </a:rPr>
              <a:t>p</a:t>
            </a:r>
            <a:r>
              <a:rPr dirty="0" smtClean="0" sz="1000" spc="21">
                <a:latin typeface="Tahoma"/>
                <a:cs typeface="Tahoma"/>
              </a:rPr>
              <a:t>a</a:t>
            </a:r>
            <a:r>
              <a:rPr dirty="0" smtClean="0" sz="1000" spc="21">
                <a:latin typeface="Tahoma"/>
                <a:cs typeface="Tahoma"/>
              </a:rPr>
              <a:t>n</a:t>
            </a:r>
            <a:r>
              <a:rPr dirty="0" smtClean="0" sz="1000" spc="21">
                <a:latin typeface="Tahoma"/>
                <a:cs typeface="Tahoma"/>
              </a:rPr>
              <a:t>h</a:t>
            </a:r>
            <a:r>
              <a:rPr dirty="0" smtClean="0" sz="1000" spc="21">
                <a:latin typeface="Tahoma"/>
                <a:cs typeface="Tahoma"/>
              </a:rPr>
              <a:t>a</a:t>
            </a:r>
            <a:r>
              <a:rPr dirty="0" smtClean="0" sz="1000" spc="21">
                <a:latin typeface="Tahoma"/>
                <a:cs typeface="Tahoma"/>
              </a:rPr>
              <a:t>d</a:t>
            </a:r>
            <a:r>
              <a:rPr dirty="0" smtClean="0" sz="1000" spc="21">
                <a:latin typeface="Tahoma"/>
                <a:cs typeface="Tahoma"/>
              </a:rPr>
              <a:t>a</a:t>
            </a:r>
            <a:r>
              <a:rPr dirty="0" smtClean="0" sz="1000" spc="21">
                <a:latin typeface="Tahoma"/>
                <a:cs typeface="Tahoma"/>
              </a:rPr>
              <a:t>s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de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06608" y="5117382"/>
            <a:ext cx="6165863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1">
                <a:latin typeface="Tahoma"/>
                <a:cs typeface="Tahoma"/>
              </a:rPr>
              <a:t>d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l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ç</a:t>
            </a:r>
            <a:r>
              <a:rPr dirty="0" smtClean="0" sz="1000" spc="11">
                <a:latin typeface="Tahoma"/>
                <a:cs typeface="Tahoma"/>
              </a:rPr>
              <a:t>ã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f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l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da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u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orid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de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j</a:t>
            </a:r>
            <a:r>
              <a:rPr dirty="0" smtClean="0" sz="1000" spc="11">
                <a:latin typeface="Tahoma"/>
                <a:cs typeface="Tahoma"/>
              </a:rPr>
              <a:t>u</a:t>
            </a:r>
            <a:r>
              <a:rPr dirty="0" smtClean="0" sz="1000" spc="11">
                <a:latin typeface="Tahoma"/>
                <a:cs typeface="Tahoma"/>
              </a:rPr>
              <a:t>di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á</a:t>
            </a:r>
            <a:r>
              <a:rPr dirty="0" smtClean="0" sz="1000" spc="11">
                <a:latin typeface="Tahoma"/>
                <a:cs typeface="Tahoma"/>
              </a:rPr>
              <a:t>ria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m</a:t>
            </a:r>
            <a:r>
              <a:rPr dirty="0" smtClean="0" sz="1000" spc="11">
                <a:latin typeface="Tahoma"/>
                <a:cs typeface="Tahoma"/>
              </a:rPr>
              <a:t>p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,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l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io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do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os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dis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rib</a:t>
            </a:r>
            <a:r>
              <a:rPr dirty="0" smtClean="0" sz="1000" spc="11">
                <a:latin typeface="Tahoma"/>
                <a:cs typeface="Tahoma"/>
              </a:rPr>
              <a:t>u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d</a:t>
            </a:r>
            <a:r>
              <a:rPr dirty="0" smtClean="0" sz="1000" spc="11">
                <a:latin typeface="Tahoma"/>
                <a:cs typeface="Tahoma"/>
              </a:rPr>
              <a:t>or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q</a:t>
            </a:r>
            <a:r>
              <a:rPr dirty="0" smtClean="0" sz="1000" spc="11">
                <a:latin typeface="Tahoma"/>
                <a:cs typeface="Tahoma"/>
              </a:rPr>
              <a:t>u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,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m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de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d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,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h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rib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ç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xp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dir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idõ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g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v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ê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ord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s;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06608" y="5577630"/>
            <a:ext cx="1963098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58">
                <a:latin typeface="Tahoma"/>
                <a:cs typeface="Tahoma"/>
              </a:rPr>
              <a:t>14</a:t>
            </a:r>
            <a:r>
              <a:rPr dirty="0" smtClean="0" sz="1000" spc="58">
                <a:latin typeface="Tahoma"/>
                <a:cs typeface="Tahoma"/>
              </a:rPr>
              <a:t>.</a:t>
            </a:r>
            <a:r>
              <a:rPr dirty="0" smtClean="0" sz="1000" spc="58">
                <a:latin typeface="Tahoma"/>
                <a:cs typeface="Tahoma"/>
              </a:rPr>
              <a:t> </a:t>
            </a:r>
            <a:r>
              <a:rPr dirty="0" smtClean="0" sz="1000" spc="58">
                <a:latin typeface="Tahoma"/>
                <a:cs typeface="Tahoma"/>
              </a:rPr>
              <a:t> </a:t>
            </a:r>
            <a:r>
              <a:rPr dirty="0" smtClean="0" sz="1000" spc="58">
                <a:latin typeface="Tahoma"/>
                <a:cs typeface="Tahoma"/>
              </a:rPr>
              <a:t>Q</a:t>
            </a:r>
            <a:r>
              <a:rPr dirty="0" smtClean="0" sz="1000" spc="58">
                <a:latin typeface="Tahoma"/>
                <a:cs typeface="Tahoma"/>
              </a:rPr>
              <a:t>U</a:t>
            </a:r>
            <a:r>
              <a:rPr dirty="0" smtClean="0" sz="1000" spc="58">
                <a:latin typeface="Tahoma"/>
                <a:cs typeface="Tahoma"/>
              </a:rPr>
              <a:t>A</a:t>
            </a:r>
            <a:r>
              <a:rPr dirty="0" smtClean="0" sz="1000" spc="58">
                <a:latin typeface="Tahoma"/>
                <a:cs typeface="Tahoma"/>
              </a:rPr>
              <a:t>L</a:t>
            </a:r>
            <a:r>
              <a:rPr dirty="0" smtClean="0" sz="1000" spc="58">
                <a:latin typeface="Tahoma"/>
                <a:cs typeface="Tahoma"/>
              </a:rPr>
              <a:t>I</a:t>
            </a:r>
            <a:r>
              <a:rPr dirty="0" smtClean="0" sz="1000" spc="58">
                <a:latin typeface="Tahoma"/>
                <a:cs typeface="Tahoma"/>
              </a:rPr>
              <a:t>F</a:t>
            </a:r>
            <a:r>
              <a:rPr dirty="0" smtClean="0" sz="1000" spc="58">
                <a:latin typeface="Tahoma"/>
                <a:cs typeface="Tahoma"/>
              </a:rPr>
              <a:t>I</a:t>
            </a:r>
            <a:r>
              <a:rPr dirty="0" smtClean="0" sz="1000" spc="58">
                <a:latin typeface="Tahoma"/>
                <a:cs typeface="Tahoma"/>
              </a:rPr>
              <a:t>C</a:t>
            </a:r>
            <a:r>
              <a:rPr dirty="0" smtClean="0" sz="1000" spc="58">
                <a:latin typeface="Tahoma"/>
                <a:cs typeface="Tahoma"/>
              </a:rPr>
              <a:t>A</a:t>
            </a:r>
            <a:r>
              <a:rPr dirty="0" smtClean="0" sz="1000" spc="58">
                <a:latin typeface="Tahoma"/>
                <a:cs typeface="Tahoma"/>
              </a:rPr>
              <a:t>Ç</a:t>
            </a:r>
            <a:r>
              <a:rPr dirty="0" smtClean="0" sz="1000" spc="58">
                <a:latin typeface="Tahoma"/>
                <a:cs typeface="Tahoma"/>
              </a:rPr>
              <a:t>Ã</a:t>
            </a:r>
            <a:r>
              <a:rPr dirty="0" smtClean="0" sz="1000" spc="58">
                <a:latin typeface="Tahoma"/>
                <a:cs typeface="Tahoma"/>
              </a:rPr>
              <a:t>O</a:t>
            </a:r>
            <a:r>
              <a:rPr dirty="0" smtClean="0" sz="1000" spc="58">
                <a:latin typeface="Tahoma"/>
                <a:cs typeface="Tahoma"/>
              </a:rPr>
              <a:t> </a:t>
            </a:r>
            <a:r>
              <a:rPr dirty="0" smtClean="0" sz="1000" spc="58">
                <a:latin typeface="Tahoma"/>
                <a:cs typeface="Tahoma"/>
              </a:rPr>
              <a:t>T</a:t>
            </a:r>
            <a:r>
              <a:rPr dirty="0" smtClean="0" sz="1000" spc="58">
                <a:latin typeface="Tahoma"/>
                <a:cs typeface="Tahoma"/>
              </a:rPr>
              <a:t>É</a:t>
            </a:r>
            <a:r>
              <a:rPr dirty="0" smtClean="0" sz="1000" spc="58">
                <a:latin typeface="Tahoma"/>
                <a:cs typeface="Tahoma"/>
              </a:rPr>
              <a:t>C</a:t>
            </a:r>
            <a:r>
              <a:rPr dirty="0" smtClean="0" sz="1000" spc="58">
                <a:latin typeface="Tahoma"/>
                <a:cs typeface="Tahoma"/>
              </a:rPr>
              <a:t>N</a:t>
            </a:r>
            <a:r>
              <a:rPr dirty="0" smtClean="0" sz="1000" spc="58">
                <a:latin typeface="Tahoma"/>
                <a:cs typeface="Tahoma"/>
              </a:rPr>
              <a:t>I</a:t>
            </a:r>
            <a:r>
              <a:rPr dirty="0" smtClean="0" sz="1000" spc="58">
                <a:latin typeface="Tahoma"/>
                <a:cs typeface="Tahoma"/>
              </a:rPr>
              <a:t>C</a:t>
            </a:r>
            <a:r>
              <a:rPr dirty="0" smtClean="0" sz="1000" spc="58">
                <a:latin typeface="Tahoma"/>
                <a:cs typeface="Tahoma"/>
              </a:rPr>
              <a:t>A</a:t>
            </a:r>
            <a:r>
              <a:rPr dirty="0" smtClean="0" sz="1000" spc="58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6607" y="5883954"/>
            <a:ext cx="6164396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50">
                <a:latin typeface="Tahoma"/>
                <a:cs typeface="Tahoma"/>
              </a:rPr>
              <a:t>14</a:t>
            </a:r>
            <a:r>
              <a:rPr dirty="0" smtClean="0" sz="1000" spc="50">
                <a:latin typeface="Tahoma"/>
                <a:cs typeface="Tahoma"/>
              </a:rPr>
              <a:t>.</a:t>
            </a:r>
            <a:r>
              <a:rPr dirty="0" smtClean="0" sz="1000" spc="50">
                <a:latin typeface="Tahoma"/>
                <a:cs typeface="Tahoma"/>
              </a:rPr>
              <a:t>1</a:t>
            </a:r>
            <a:r>
              <a:rPr dirty="0" smtClean="0" sz="1000" spc="50">
                <a:latin typeface="Tahoma"/>
                <a:cs typeface="Tahoma"/>
              </a:rPr>
              <a:t>.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01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A</a:t>
            </a:r>
            <a:r>
              <a:rPr dirty="0" smtClean="0" sz="1000" spc="50">
                <a:latin typeface="Tahoma"/>
                <a:cs typeface="Tahoma"/>
              </a:rPr>
              <a:t>T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50">
                <a:latin typeface="Tahoma"/>
                <a:cs typeface="Tahoma"/>
              </a:rPr>
              <a:t>S</a:t>
            </a:r>
            <a:r>
              <a:rPr dirty="0" smtClean="0" sz="1000" spc="50">
                <a:latin typeface="Tahoma"/>
                <a:cs typeface="Tahoma"/>
              </a:rPr>
              <a:t>T</a:t>
            </a:r>
            <a:r>
              <a:rPr dirty="0" smtClean="0" sz="1000" spc="50">
                <a:latin typeface="Tahoma"/>
                <a:cs typeface="Tahoma"/>
              </a:rPr>
              <a:t>A</a:t>
            </a:r>
            <a:r>
              <a:rPr dirty="0" smtClean="0" sz="1000" spc="50">
                <a:latin typeface="Tahoma"/>
                <a:cs typeface="Tahoma"/>
              </a:rPr>
              <a:t>D</a:t>
            </a:r>
            <a:r>
              <a:rPr dirty="0" smtClean="0" sz="1000" spc="50">
                <a:latin typeface="Tahoma"/>
                <a:cs typeface="Tahoma"/>
              </a:rPr>
              <a:t>O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D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C</a:t>
            </a:r>
            <a:r>
              <a:rPr dirty="0" smtClean="0" sz="1000" spc="50">
                <a:latin typeface="Tahoma"/>
                <a:cs typeface="Tahoma"/>
              </a:rPr>
              <a:t>A</a:t>
            </a:r>
            <a:r>
              <a:rPr dirty="0" smtClean="0" sz="1000" spc="50">
                <a:latin typeface="Tahoma"/>
                <a:cs typeface="Tahoma"/>
              </a:rPr>
              <a:t>P</a:t>
            </a:r>
            <a:r>
              <a:rPr dirty="0" smtClean="0" sz="1000" spc="50">
                <a:latin typeface="Tahoma"/>
                <a:cs typeface="Tahoma"/>
              </a:rPr>
              <a:t>A</a:t>
            </a:r>
            <a:r>
              <a:rPr dirty="0" smtClean="0" sz="1000" spc="50">
                <a:latin typeface="Tahoma"/>
                <a:cs typeface="Tahoma"/>
              </a:rPr>
              <a:t>C</a:t>
            </a:r>
            <a:r>
              <a:rPr dirty="0" smtClean="0" sz="1000" spc="50">
                <a:latin typeface="Tahoma"/>
                <a:cs typeface="Tahoma"/>
              </a:rPr>
              <a:t>I</a:t>
            </a:r>
            <a:r>
              <a:rPr dirty="0" smtClean="0" sz="1000" spc="50">
                <a:latin typeface="Tahoma"/>
                <a:cs typeface="Tahoma"/>
              </a:rPr>
              <a:t>D</a:t>
            </a:r>
            <a:r>
              <a:rPr dirty="0" smtClean="0" sz="1000" spc="50">
                <a:latin typeface="Tahoma"/>
                <a:cs typeface="Tahoma"/>
              </a:rPr>
              <a:t>A</a:t>
            </a:r>
            <a:r>
              <a:rPr dirty="0" smtClean="0" sz="1000" spc="50">
                <a:latin typeface="Tahoma"/>
                <a:cs typeface="Tahoma"/>
              </a:rPr>
              <a:t>D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T</a:t>
            </a:r>
            <a:r>
              <a:rPr dirty="0" smtClean="0" sz="1000" spc="50">
                <a:latin typeface="Tahoma"/>
                <a:cs typeface="Tahoma"/>
              </a:rPr>
              <a:t>É</a:t>
            </a:r>
            <a:r>
              <a:rPr dirty="0" smtClean="0" sz="1000" spc="50">
                <a:latin typeface="Tahoma"/>
                <a:cs typeface="Tahoma"/>
              </a:rPr>
              <a:t>C</a:t>
            </a:r>
            <a:r>
              <a:rPr dirty="0" smtClean="0" sz="1000" spc="50">
                <a:latin typeface="Tahoma"/>
                <a:cs typeface="Tahoma"/>
              </a:rPr>
              <a:t>N</a:t>
            </a:r>
            <a:r>
              <a:rPr dirty="0" smtClean="0" sz="1000" spc="50">
                <a:latin typeface="Tahoma"/>
                <a:cs typeface="Tahoma"/>
              </a:rPr>
              <a:t>I</a:t>
            </a:r>
            <a:r>
              <a:rPr dirty="0" smtClean="0" sz="1000" spc="50">
                <a:latin typeface="Tahoma"/>
                <a:cs typeface="Tahoma"/>
              </a:rPr>
              <a:t>C</a:t>
            </a:r>
            <a:r>
              <a:rPr dirty="0" smtClean="0" sz="1000" spc="50">
                <a:latin typeface="Tahoma"/>
                <a:cs typeface="Tahoma"/>
              </a:rPr>
              <a:t>A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50">
                <a:latin typeface="Tahoma"/>
                <a:cs typeface="Tahoma"/>
              </a:rPr>
              <a:t>m</a:t>
            </a:r>
            <a:r>
              <a:rPr dirty="0" smtClean="0" sz="1000" spc="50">
                <a:latin typeface="Tahoma"/>
                <a:cs typeface="Tahoma"/>
              </a:rPr>
              <a:t>i</a:t>
            </a:r>
            <a:r>
              <a:rPr dirty="0" smtClean="0" sz="1000" spc="50">
                <a:latin typeface="Tahoma"/>
                <a:cs typeface="Tahoma"/>
              </a:rPr>
              <a:t>t</a:t>
            </a:r>
            <a:r>
              <a:rPr dirty="0" smtClean="0" sz="1000" spc="50">
                <a:latin typeface="Tahoma"/>
                <a:cs typeface="Tahoma"/>
              </a:rPr>
              <a:t>ido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por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p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50">
                <a:latin typeface="Tahoma"/>
                <a:cs typeface="Tahoma"/>
              </a:rPr>
              <a:t>ssoa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j</a:t>
            </a:r>
            <a:r>
              <a:rPr dirty="0" smtClean="0" sz="1000" spc="50">
                <a:latin typeface="Tahoma"/>
                <a:cs typeface="Tahoma"/>
              </a:rPr>
              <a:t>u</a:t>
            </a:r>
            <a:r>
              <a:rPr dirty="0" smtClean="0" sz="1000" spc="50">
                <a:latin typeface="Tahoma"/>
                <a:cs typeface="Tahoma"/>
              </a:rPr>
              <a:t>rídi</a:t>
            </a:r>
            <a:r>
              <a:rPr dirty="0" smtClean="0" sz="1000" spc="50">
                <a:latin typeface="Tahoma"/>
                <a:cs typeface="Tahoma"/>
              </a:rPr>
              <a:t>c</a:t>
            </a:r>
            <a:r>
              <a:rPr dirty="0" smtClean="0" sz="1000" spc="50">
                <a:latin typeface="Tahoma"/>
                <a:cs typeface="Tahoma"/>
              </a:rPr>
              <a:t>a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de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dir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50">
                <a:latin typeface="Tahoma"/>
                <a:cs typeface="Tahoma"/>
              </a:rPr>
              <a:t>i</a:t>
            </a:r>
            <a:r>
              <a:rPr dirty="0" smtClean="0" sz="1000" spc="50">
                <a:latin typeface="Tahoma"/>
                <a:cs typeface="Tahoma"/>
              </a:rPr>
              <a:t>t</a:t>
            </a:r>
            <a:r>
              <a:rPr dirty="0" smtClean="0" sz="1000" spc="50">
                <a:latin typeface="Tahoma"/>
                <a:cs typeface="Tahoma"/>
              </a:rPr>
              <a:t>o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p</a:t>
            </a:r>
            <a:r>
              <a:rPr dirty="0" smtClean="0" sz="1000" spc="50">
                <a:latin typeface="Tahoma"/>
                <a:cs typeface="Tahoma"/>
              </a:rPr>
              <a:t>ú</a:t>
            </a:r>
            <a:r>
              <a:rPr dirty="0" smtClean="0" sz="1000" spc="50">
                <a:latin typeface="Tahoma"/>
                <a:cs typeface="Tahoma"/>
              </a:rPr>
              <a:t>bli</a:t>
            </a:r>
            <a:r>
              <a:rPr dirty="0" smtClean="0" sz="1000" spc="50">
                <a:latin typeface="Tahoma"/>
                <a:cs typeface="Tahoma"/>
              </a:rPr>
              <a:t>c</a:t>
            </a:r>
            <a:r>
              <a:rPr dirty="0" smtClean="0" sz="1000" spc="50">
                <a:latin typeface="Tahoma"/>
                <a:cs typeface="Tahoma"/>
              </a:rPr>
              <a:t>o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ou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06607" y="6037878"/>
            <a:ext cx="2847560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22993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pri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do,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3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58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pro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x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os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ts val="1200"/>
              </a:lnSpc>
              <a:spcBef>
                <a:spcPts val="3"/>
              </a:spcBef>
            </a:pP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v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ç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/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ç</a:t>
            </a:r>
            <a:r>
              <a:rPr dirty="0" smtClean="0" sz="1000" spc="18">
                <a:latin typeface="Tahoma"/>
                <a:cs typeface="Tahoma"/>
              </a:rPr>
              <a:t>õ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p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p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í</a:t>
            </a:r>
            <a:r>
              <a:rPr dirty="0" smtClean="0" sz="1000" spc="18">
                <a:latin typeface="Tahoma"/>
                <a:cs typeface="Tahoma"/>
              </a:rPr>
              <a:t>v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is</a:t>
            </a:r>
            <a:endParaRPr sz="1000">
              <a:latin typeface="Tahoma"/>
              <a:cs typeface="Tahoma"/>
            </a:endParaRPr>
          </a:p>
          <a:p>
            <a:pPr marL="12700" marR="22993">
              <a:lnSpc>
                <a:spcPct val="100585"/>
              </a:lnSpc>
            </a:pP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100">
                <a:latin typeface="Tahoma"/>
                <a:cs typeface="Tahoma"/>
              </a:rPr>
              <a:t>M</a:t>
            </a:r>
            <a:r>
              <a:rPr dirty="0" smtClean="0" sz="1000" spc="76">
                <a:latin typeface="Tahoma"/>
                <a:cs typeface="Tahoma"/>
              </a:rPr>
              <a:t>P</a:t>
            </a:r>
            <a:r>
              <a:rPr dirty="0" smtClean="0" sz="1000" spc="74">
                <a:latin typeface="Tahoma"/>
                <a:cs typeface="Tahoma"/>
              </a:rPr>
              <a:t>R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7">
                <a:latin typeface="Tahoma"/>
                <a:cs typeface="Tahoma"/>
              </a:rPr>
              <a:t>S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286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7">
                <a:latin typeface="Tahoma"/>
                <a:cs typeface="Tahoma"/>
              </a:rPr>
              <a:t>S</a:t>
            </a:r>
            <a:r>
              <a:rPr dirty="0" smtClean="0" sz="1000" spc="76">
                <a:latin typeface="Tahoma"/>
                <a:cs typeface="Tahoma"/>
              </a:rPr>
              <a:t>P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C</a:t>
            </a:r>
            <a:r>
              <a:rPr dirty="0" smtClean="0" sz="1000" spc="47">
                <a:latin typeface="Tahoma"/>
                <a:cs typeface="Tahoma"/>
              </a:rPr>
              <a:t>I</a:t>
            </a:r>
            <a:r>
              <a:rPr dirty="0" smtClean="0" sz="1000" spc="82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L</a:t>
            </a:r>
            <a:r>
              <a:rPr dirty="0" smtClean="0" sz="1000" spc="47">
                <a:latin typeface="Tahoma"/>
                <a:cs typeface="Tahoma"/>
              </a:rPr>
              <a:t>I</a:t>
            </a:r>
            <a:r>
              <a:rPr dirty="0" smtClean="0" sz="1000" spc="88">
                <a:latin typeface="Tahoma"/>
                <a:cs typeface="Tahoma"/>
              </a:rPr>
              <a:t>Z</a:t>
            </a:r>
            <a:r>
              <a:rPr dirty="0" smtClean="0" sz="1000" spc="82">
                <a:latin typeface="Tahoma"/>
                <a:cs typeface="Tahoma"/>
              </a:rPr>
              <a:t>A</a:t>
            </a:r>
            <a:r>
              <a:rPr dirty="0" smtClean="0" sz="1000" spc="87">
                <a:latin typeface="Tahoma"/>
                <a:cs typeface="Tahoma"/>
              </a:rPr>
              <a:t>D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30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139">
                <a:latin typeface="Tahoma"/>
                <a:cs typeface="Tahoma"/>
              </a:rPr>
              <a:t> </a:t>
            </a:r>
            <a:r>
              <a:rPr dirty="0" smtClean="0" sz="1000" spc="76">
                <a:latin typeface="Tahoma"/>
                <a:cs typeface="Tahoma"/>
              </a:rPr>
              <a:t>S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98">
                <a:latin typeface="Tahoma"/>
                <a:cs typeface="Tahoma"/>
              </a:rPr>
              <a:t>R</a:t>
            </a:r>
            <a:r>
              <a:rPr dirty="0" smtClean="0" sz="1000" spc="70">
                <a:latin typeface="Tahoma"/>
                <a:cs typeface="Tahoma"/>
              </a:rPr>
              <a:t>V</a:t>
            </a:r>
            <a:r>
              <a:rPr dirty="0" smtClean="0" sz="1000" spc="113">
                <a:latin typeface="Tahoma"/>
                <a:cs typeface="Tahoma"/>
              </a:rPr>
              <a:t>I</a:t>
            </a:r>
            <a:r>
              <a:rPr dirty="0" smtClean="0" sz="1000" spc="54">
                <a:latin typeface="Tahoma"/>
                <a:cs typeface="Tahoma"/>
              </a:rPr>
              <a:t>Ç</a:t>
            </a:r>
            <a:r>
              <a:rPr dirty="0" smtClean="0" sz="1000" spc="55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585019" y="6037878"/>
            <a:ext cx="3284918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34656">
              <a:lnSpc>
                <a:spcPts val="1130"/>
              </a:lnSpc>
            </a:pPr>
            <a:r>
              <a:rPr dirty="0" smtClean="0" sz="1000" spc="-4">
                <a:latin typeface="Tahoma"/>
                <a:cs typeface="Tahoma"/>
              </a:rPr>
              <a:t>ú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3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(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ê</a:t>
            </a:r>
            <a:r>
              <a:rPr dirty="0" smtClean="0" sz="1000" spc="0">
                <a:latin typeface="Tahoma"/>
                <a:cs typeface="Tahoma"/>
              </a:rPr>
              <a:t>s)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os,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is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óri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os</a:t>
            </a:r>
            <a:endParaRPr sz="1000">
              <a:latin typeface="Tahoma"/>
              <a:cs typeface="Tahoma"/>
            </a:endParaRPr>
          </a:p>
          <a:p>
            <a:pPr marL="29565" marR="7227" indent="-16865">
              <a:lnSpc>
                <a:spcPts val="1210"/>
              </a:lnSpc>
              <a:spcBef>
                <a:spcPts val="28"/>
              </a:spcBef>
            </a:pP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rís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24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om</a:t>
            </a:r>
            <a:r>
              <a:rPr dirty="0" smtClean="0" sz="1000" spc="29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306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b</a:t>
            </a:r>
            <a:r>
              <a:rPr dirty="0" smtClean="0" sz="1000" spc="-4">
                <a:latin typeface="Tahoma"/>
                <a:cs typeface="Tahoma"/>
              </a:rPr>
              <a:t>j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8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C</a:t>
            </a:r>
            <a:r>
              <a:rPr dirty="0" smtClean="0" sz="1000" spc="86">
                <a:latin typeface="Tahoma"/>
                <a:cs typeface="Tahoma"/>
              </a:rPr>
              <a:t>O</a:t>
            </a:r>
            <a:r>
              <a:rPr dirty="0" smtClean="0" sz="1000" spc="65">
                <a:latin typeface="Tahoma"/>
                <a:cs typeface="Tahoma"/>
              </a:rPr>
              <a:t>N</a:t>
            </a:r>
            <a:r>
              <a:rPr dirty="0" smtClean="0" sz="1000" spc="57">
                <a:latin typeface="Tahoma"/>
                <a:cs typeface="Tahoma"/>
              </a:rPr>
              <a:t>T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4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75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Ç</a:t>
            </a:r>
            <a:r>
              <a:rPr dirty="0" smtClean="0" sz="1000" spc="64">
                <a:latin typeface="Tahoma"/>
                <a:cs typeface="Tahoma"/>
              </a:rPr>
              <a:t>Ã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317">
                <a:latin typeface="Tahoma"/>
                <a:cs typeface="Tahoma"/>
              </a:rPr>
              <a:t> </a:t>
            </a:r>
            <a:r>
              <a:rPr dirty="0" smtClean="0" sz="1000" spc="73">
                <a:latin typeface="Tahoma"/>
                <a:cs typeface="Tahoma"/>
              </a:rPr>
              <a:t>D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110">
                <a:latin typeface="Tahoma"/>
                <a:cs typeface="Tahoma"/>
              </a:rPr>
              <a:t> </a:t>
            </a:r>
            <a:r>
              <a:rPr dirty="0" smtClean="0" sz="1000" spc="56">
                <a:latin typeface="Tahoma"/>
                <a:cs typeface="Tahoma"/>
              </a:rPr>
              <a:t>F</a:t>
            </a:r>
            <a:r>
              <a:rPr dirty="0" smtClean="0" sz="1000" spc="93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60">
                <a:latin typeface="Tahoma"/>
                <a:cs typeface="Tahoma"/>
              </a:rPr>
              <a:t>C</a:t>
            </a:r>
            <a:r>
              <a:rPr dirty="0" smtClean="0" sz="1000" spc="51">
                <a:latin typeface="Tahoma"/>
                <a:cs typeface="Tahoma"/>
              </a:rPr>
              <a:t>I</a:t>
            </a:r>
            <a:r>
              <a:rPr dirty="0" smtClean="0" sz="1000" spc="83">
                <a:latin typeface="Tahoma"/>
                <a:cs typeface="Tahoma"/>
              </a:rPr>
              <a:t>M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2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79">
                <a:latin typeface="Tahoma"/>
                <a:cs typeface="Tahoma"/>
              </a:rPr>
              <a:t>N</a:t>
            </a:r>
            <a:r>
              <a:rPr dirty="0" smtClean="0" sz="1000" spc="71">
                <a:latin typeface="Tahoma"/>
                <a:cs typeface="Tahoma"/>
              </a:rPr>
              <a:t>S</a:t>
            </a:r>
            <a:r>
              <a:rPr dirty="0" smtClean="0" sz="1000" spc="74">
                <a:latin typeface="Tahoma"/>
                <a:cs typeface="Tahoma"/>
              </a:rPr>
              <a:t>T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64">
                <a:latin typeface="Tahoma"/>
                <a:cs typeface="Tahoma"/>
              </a:rPr>
              <a:t>L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Ç</a:t>
            </a:r>
            <a:r>
              <a:rPr dirty="0" smtClean="0" sz="1000" spc="76">
                <a:latin typeface="Tahoma"/>
                <a:cs typeface="Tahoma"/>
              </a:rPr>
              <a:t>Ã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36">
                <a:latin typeface="Tahoma"/>
                <a:cs typeface="Tahoma"/>
              </a:rPr>
              <a:t> </a:t>
            </a:r>
            <a:r>
              <a:rPr dirty="0" smtClean="0" sz="1000" spc="29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110">
                <a:latin typeface="Tahoma"/>
                <a:cs typeface="Tahoma"/>
              </a:rPr>
              <a:t> </a:t>
            </a:r>
            <a:r>
              <a:rPr dirty="0" smtClean="0" sz="1000" spc="103">
                <a:latin typeface="Tahoma"/>
                <a:cs typeface="Tahoma"/>
              </a:rPr>
              <a:t>P</a:t>
            </a:r>
            <a:r>
              <a:rPr dirty="0" smtClean="0" sz="1000" spc="113">
                <a:latin typeface="Tahoma"/>
                <a:cs typeface="Tahoma"/>
              </a:rPr>
              <a:t>I</a:t>
            </a:r>
            <a:r>
              <a:rPr dirty="0" smtClean="0" sz="1000" spc="76">
                <a:latin typeface="Tahoma"/>
                <a:cs typeface="Tahoma"/>
              </a:rPr>
              <a:t>S</a:t>
            </a:r>
            <a:r>
              <a:rPr dirty="0" smtClean="0" sz="1000" spc="55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6607" y="6496601"/>
            <a:ext cx="6164474" cy="4597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1">
                <a:latin typeface="Tahoma"/>
                <a:cs typeface="Tahoma"/>
              </a:rPr>
              <a:t>P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1">
                <a:latin typeface="Tahoma"/>
                <a:cs typeface="Tahoma"/>
              </a:rPr>
              <a:t>T</a:t>
            </a:r>
            <a:r>
              <a:rPr dirty="0" smtClean="0" sz="1000" spc="61">
                <a:latin typeface="Tahoma"/>
                <a:cs typeface="Tahoma"/>
              </a:rPr>
              <a:t>Á</a:t>
            </a:r>
            <a:r>
              <a:rPr dirty="0" smtClean="0" sz="1000" spc="61">
                <a:latin typeface="Tahoma"/>
                <a:cs typeface="Tahoma"/>
              </a:rPr>
              <a:t>T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L</a:t>
            </a:r>
            <a:r>
              <a:rPr dirty="0" smtClean="0" sz="1000" spc="61">
                <a:latin typeface="Tahoma"/>
                <a:cs typeface="Tahoma"/>
              </a:rPr>
              <a:t>,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F</a:t>
            </a:r>
            <a:r>
              <a:rPr dirty="0" smtClean="0" sz="1000" spc="61">
                <a:latin typeface="Tahoma"/>
                <a:cs typeface="Tahoma"/>
              </a:rPr>
              <a:t>L</a:t>
            </a:r>
            <a:r>
              <a:rPr dirty="0" smtClean="0" sz="1000" spc="61">
                <a:latin typeface="Tahoma"/>
                <a:cs typeface="Tahoma"/>
              </a:rPr>
              <a:t>U</a:t>
            </a:r>
            <a:r>
              <a:rPr dirty="0" smtClean="0" sz="1000" spc="61">
                <a:latin typeface="Tahoma"/>
                <a:cs typeface="Tahoma"/>
              </a:rPr>
              <a:t>T</a:t>
            </a:r>
            <a:r>
              <a:rPr dirty="0" smtClean="0" sz="1000" spc="61">
                <a:latin typeface="Tahoma"/>
                <a:cs typeface="Tahoma"/>
              </a:rPr>
              <a:t>U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N</a:t>
            </a:r>
            <a:r>
              <a:rPr dirty="0" smtClean="0" sz="1000" spc="61">
                <a:latin typeface="Tahoma"/>
                <a:cs typeface="Tahoma"/>
              </a:rPr>
              <a:t>T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M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V</a:t>
            </a:r>
            <a:r>
              <a:rPr dirty="0" smtClean="0" sz="1000" spc="61">
                <a:latin typeface="Tahoma"/>
                <a:cs typeface="Tahoma"/>
              </a:rPr>
              <a:t>Í</a:t>
            </a:r>
            <a:r>
              <a:rPr dirty="0" smtClean="0" sz="1000" spc="61">
                <a:latin typeface="Tahoma"/>
                <a:cs typeface="Tahoma"/>
              </a:rPr>
              <a:t>V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L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M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M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D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M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C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Ç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P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01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Q</a:t>
            </a:r>
            <a:r>
              <a:rPr dirty="0" smtClean="0" sz="1000" spc="61">
                <a:latin typeface="Tahoma"/>
                <a:cs typeface="Tahoma"/>
              </a:rPr>
              <a:t>U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D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P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L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S</a:t>
            </a:r>
            <a:r>
              <a:rPr dirty="0" smtClean="0" sz="1000" spc="61">
                <a:latin typeface="Tahoma"/>
                <a:cs typeface="Tahoma"/>
              </a:rPr>
              <a:t>P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1">
                <a:latin typeface="Tahoma"/>
                <a:cs typeface="Tahoma"/>
              </a:rPr>
              <a:t>T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V</a:t>
            </a:r>
            <a:r>
              <a:rPr dirty="0" smtClean="0" sz="1000" spc="61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  <a:p>
            <a:pPr marL="12712" marR="9160">
              <a:lnSpc>
                <a:spcPct val="100988"/>
              </a:lnSpc>
            </a:pPr>
            <a:r>
              <a:rPr dirty="0" smtClean="0" sz="1000" spc="40">
                <a:latin typeface="Tahoma"/>
                <a:cs typeface="Tahoma"/>
              </a:rPr>
              <a:t>c</a:t>
            </a:r>
            <a:r>
              <a:rPr dirty="0" smtClean="0" sz="1000" spc="40">
                <a:latin typeface="Tahoma"/>
                <a:cs typeface="Tahoma"/>
              </a:rPr>
              <a:t>om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40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di</a:t>
            </a:r>
            <a:r>
              <a:rPr dirty="0" smtClean="0" sz="1000" spc="40">
                <a:latin typeface="Tahoma"/>
                <a:cs typeface="Tahoma"/>
              </a:rPr>
              <a:t>c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ç</a:t>
            </a:r>
            <a:r>
              <a:rPr dirty="0" smtClean="0" sz="1000" spc="40">
                <a:latin typeface="Tahoma"/>
                <a:cs typeface="Tahoma"/>
              </a:rPr>
              <a:t>ã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do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lo</a:t>
            </a:r>
            <a:r>
              <a:rPr dirty="0" smtClean="0" sz="1000" spc="40">
                <a:latin typeface="Tahoma"/>
                <a:cs typeface="Tahoma"/>
              </a:rPr>
              <a:t>c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l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c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di</a:t>
            </a:r>
            <a:r>
              <a:rPr dirty="0" smtClean="0" sz="1000" spc="40">
                <a:latin typeface="Tahoma"/>
                <a:cs typeface="Tahoma"/>
              </a:rPr>
              <a:t>ç</a:t>
            </a:r>
            <a:r>
              <a:rPr dirty="0" smtClean="0" sz="1000" spc="40">
                <a:latin typeface="Tahoma"/>
                <a:cs typeface="Tahoma"/>
              </a:rPr>
              <a:t>õ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s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de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f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r</a:t>
            </a:r>
            <a:r>
              <a:rPr dirty="0" smtClean="0" sz="1000" spc="40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c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40">
                <a:latin typeface="Tahoma"/>
                <a:cs typeface="Tahoma"/>
              </a:rPr>
              <a:t>m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t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(</a:t>
            </a:r>
            <a:r>
              <a:rPr dirty="0" smtClean="0" sz="1000" spc="40">
                <a:latin typeface="Tahoma"/>
                <a:cs typeface="Tahoma"/>
              </a:rPr>
              <a:t>q</a:t>
            </a:r>
            <a:r>
              <a:rPr dirty="0" smtClean="0" sz="1000" spc="40">
                <a:latin typeface="Tahoma"/>
                <a:cs typeface="Tahoma"/>
              </a:rPr>
              <a:t>u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t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40">
                <a:latin typeface="Tahoma"/>
                <a:cs typeface="Tahoma"/>
              </a:rPr>
              <a:t>d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d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,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m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t</a:t>
            </a:r>
            <a:r>
              <a:rPr dirty="0" smtClean="0" sz="1000" spc="40">
                <a:latin typeface="Tahoma"/>
                <a:cs typeface="Tahoma"/>
              </a:rPr>
              <a:t>r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g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m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/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u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f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r</a:t>
            </a:r>
            <a:r>
              <a:rPr dirty="0" smtClean="0" sz="1000" spc="40">
                <a:latin typeface="Tahoma"/>
                <a:cs typeface="Tahoma"/>
              </a:rPr>
              <a:t>ma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d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f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r</a:t>
            </a:r>
            <a:r>
              <a:rPr dirty="0" smtClean="0" sz="1000" spc="40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c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40">
                <a:latin typeface="Tahoma"/>
                <a:cs typeface="Tahoma"/>
              </a:rPr>
              <a:t>m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t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)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pr</a:t>
            </a:r>
            <a:r>
              <a:rPr dirty="0" smtClean="0" sz="1000" spc="40">
                <a:latin typeface="Tahoma"/>
                <a:cs typeface="Tahoma"/>
              </a:rPr>
              <a:t>ó</a:t>
            </a:r>
            <a:r>
              <a:rPr dirty="0" smtClean="0" sz="1000" spc="40">
                <a:latin typeface="Tahoma"/>
                <a:cs typeface="Tahoma"/>
              </a:rPr>
              <a:t>xi</a:t>
            </a:r>
            <a:r>
              <a:rPr dirty="0" smtClean="0" sz="1000" spc="40">
                <a:latin typeface="Tahoma"/>
                <a:cs typeface="Tahoma"/>
              </a:rPr>
              <a:t>m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s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s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xigid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s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sse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di</a:t>
            </a:r>
            <a:r>
              <a:rPr dirty="0" smtClean="0" sz="1000" spc="40">
                <a:latin typeface="Tahoma"/>
                <a:cs typeface="Tahoma"/>
              </a:rPr>
              <a:t>t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l.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6620" y="7110773"/>
            <a:ext cx="2430609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55">
                <a:latin typeface="Tahoma"/>
                <a:cs typeface="Tahoma"/>
              </a:rPr>
              <a:t>15</a:t>
            </a:r>
            <a:r>
              <a:rPr dirty="0" smtClean="0" sz="1000" spc="55">
                <a:latin typeface="Tahoma"/>
                <a:cs typeface="Tahoma"/>
              </a:rPr>
              <a:t>.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D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C</a:t>
            </a:r>
            <a:r>
              <a:rPr dirty="0" smtClean="0" sz="1000" spc="55">
                <a:latin typeface="Tahoma"/>
                <a:cs typeface="Tahoma"/>
              </a:rPr>
              <a:t>L</a:t>
            </a: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R</a:t>
            </a: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Ç</a:t>
            </a:r>
            <a:r>
              <a:rPr dirty="0" smtClean="0" sz="1000" spc="55">
                <a:latin typeface="Tahoma"/>
                <a:cs typeface="Tahoma"/>
              </a:rPr>
              <a:t>Õ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S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C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R</a:t>
            </a:r>
            <a:r>
              <a:rPr dirty="0" smtClean="0" sz="1000" spc="55">
                <a:latin typeface="Tahoma"/>
                <a:cs typeface="Tahoma"/>
              </a:rPr>
              <a:t>T</a:t>
            </a:r>
            <a:r>
              <a:rPr dirty="0" smtClean="0" sz="1000" spc="55">
                <a:latin typeface="Tahoma"/>
                <a:cs typeface="Tahoma"/>
              </a:rPr>
              <a:t>I</a:t>
            </a:r>
            <a:r>
              <a:rPr dirty="0" smtClean="0" sz="1000" spc="55">
                <a:latin typeface="Tahoma"/>
                <a:cs typeface="Tahoma"/>
              </a:rPr>
              <a:t>F</a:t>
            </a:r>
            <a:r>
              <a:rPr dirty="0" smtClean="0" sz="1000" spc="55">
                <a:latin typeface="Tahoma"/>
                <a:cs typeface="Tahoma"/>
              </a:rPr>
              <a:t>I</a:t>
            </a:r>
            <a:r>
              <a:rPr dirty="0" smtClean="0" sz="1000" spc="55">
                <a:latin typeface="Tahoma"/>
                <a:cs typeface="Tahoma"/>
              </a:rPr>
              <a:t>C</a:t>
            </a: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D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55">
                <a:latin typeface="Tahoma"/>
                <a:cs typeface="Tahoma"/>
              </a:rPr>
              <a:t>S</a:t>
            </a:r>
            <a:r>
              <a:rPr dirty="0" smtClean="0" sz="1000" spc="55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06619" y="7417097"/>
            <a:ext cx="6164709" cy="1072387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)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pl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h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di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à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xig</a:t>
            </a:r>
            <a:r>
              <a:rPr dirty="0" smtClean="0" sz="1000" spc="0">
                <a:latin typeface="Tahoma"/>
                <a:cs typeface="Tahoma"/>
              </a:rPr>
              <a:t>ê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h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bili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  <a:p>
            <a:pPr marL="12700" marR="17042">
              <a:lnSpc>
                <a:spcPct val="100585"/>
              </a:lnSpc>
            </a:pP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di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(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X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)</a:t>
            </a:r>
            <a:r>
              <a:rPr dirty="0" smtClean="0" sz="1000" spc="4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  <a:p>
            <a:pPr marL="12700" marR="7663" indent="0">
              <a:lnSpc>
                <a:spcPts val="1210"/>
              </a:lnSpc>
              <a:spcBef>
                <a:spcPts val="85"/>
              </a:spcBef>
            </a:pPr>
            <a:r>
              <a:rPr dirty="0" smtClean="0" sz="1000" spc="3">
                <a:latin typeface="Tahoma"/>
                <a:cs typeface="Tahoma"/>
              </a:rPr>
              <a:t>b)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ç</a:t>
            </a:r>
            <a:r>
              <a:rPr dirty="0" smtClean="0" sz="1000" spc="3">
                <a:latin typeface="Tahoma"/>
                <a:cs typeface="Tahoma"/>
              </a:rPr>
              <a:t>ã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xis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ê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ia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f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p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di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os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à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h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bili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ç</a:t>
            </a:r>
            <a:r>
              <a:rPr dirty="0" smtClean="0" sz="1000" spc="3">
                <a:latin typeface="Tahoma"/>
                <a:cs typeface="Tahoma"/>
              </a:rPr>
              <a:t>ã</a:t>
            </a:r>
            <a:r>
              <a:rPr dirty="0" smtClean="0" sz="1000" spc="3">
                <a:latin typeface="Tahoma"/>
                <a:cs typeface="Tahoma"/>
              </a:rPr>
              <a:t>o,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ssi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por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só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io,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dirig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propri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á</a:t>
            </a:r>
            <a:r>
              <a:rPr dirty="0" smtClean="0" sz="1000" spc="3">
                <a:latin typeface="Tahoma"/>
                <a:cs typeface="Tahoma"/>
              </a:rPr>
              <a:t>rio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ou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pr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propo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id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id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f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(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X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)</a:t>
            </a:r>
            <a:r>
              <a:rPr dirty="0" smtClean="0" sz="1000" spc="3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  <a:p>
            <a:pPr marL="12702" marR="382">
              <a:lnSpc>
                <a:spcPts val="1165"/>
              </a:lnSpc>
            </a:pP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)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D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l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r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ç</a:t>
            </a:r>
            <a:r>
              <a:rPr dirty="0" smtClean="0" sz="1000" spc="13">
                <a:latin typeface="Tahoma"/>
                <a:cs typeface="Tahoma"/>
              </a:rPr>
              <a:t>ã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do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f</a:t>
            </a:r>
            <a:r>
              <a:rPr dirty="0" smtClean="0" sz="1000" spc="13">
                <a:latin typeface="Tahoma"/>
                <a:cs typeface="Tahoma"/>
              </a:rPr>
              <a:t>or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dor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(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X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V</a:t>
            </a:r>
            <a:r>
              <a:rPr dirty="0" smtClean="0" sz="1000" spc="13">
                <a:latin typeface="Tahoma"/>
                <a:cs typeface="Tahoma"/>
              </a:rPr>
              <a:t>II</a:t>
            </a:r>
            <a:r>
              <a:rPr dirty="0" smtClean="0" sz="1000" spc="13">
                <a:latin typeface="Tahoma"/>
                <a:cs typeface="Tahoma"/>
              </a:rPr>
              <a:t>)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de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q</a:t>
            </a:r>
            <a:r>
              <a:rPr dirty="0" smtClean="0" sz="1000" spc="13">
                <a:latin typeface="Tahoma"/>
                <a:cs typeface="Tahoma"/>
              </a:rPr>
              <a:t>u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ã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poss</a:t>
            </a:r>
            <a:r>
              <a:rPr dirty="0" smtClean="0" sz="1000" spc="13">
                <a:latin typeface="Tahoma"/>
                <a:cs typeface="Tahoma"/>
              </a:rPr>
              <a:t>u</a:t>
            </a:r>
            <a:r>
              <a:rPr dirty="0" smtClean="0" sz="1000" spc="13">
                <a:latin typeface="Tahoma"/>
                <a:cs typeface="Tahoma"/>
              </a:rPr>
              <a:t>i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m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s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u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q</a:t>
            </a:r>
            <a:r>
              <a:rPr dirty="0" smtClean="0" sz="1000" spc="13">
                <a:latin typeface="Tahoma"/>
                <a:cs typeface="Tahoma"/>
              </a:rPr>
              <a:t>u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dro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f</a:t>
            </a:r>
            <a:r>
              <a:rPr dirty="0" smtClean="0" sz="1000" spc="13">
                <a:latin typeface="Tahoma"/>
                <a:cs typeface="Tahoma"/>
              </a:rPr>
              <a:t>u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i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l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h</a:t>
            </a:r>
            <a:r>
              <a:rPr dirty="0" smtClean="0" sz="1000" spc="13">
                <a:latin typeface="Tahoma"/>
                <a:cs typeface="Tahoma"/>
              </a:rPr>
              <a:t>u</a:t>
            </a:r>
            <a:r>
              <a:rPr dirty="0" smtClean="0" sz="1000" spc="13">
                <a:latin typeface="Tahoma"/>
                <a:cs typeface="Tahoma"/>
              </a:rPr>
              <a:t>m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m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or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d</a:t>
            </a:r>
            <a:r>
              <a:rPr dirty="0" smtClean="0" sz="1000" spc="13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3" marR="6748" indent="0">
              <a:lnSpc>
                <a:spcPct val="100988"/>
              </a:lnSpc>
            </a:pPr>
            <a:r>
              <a:rPr dirty="0" smtClean="0" sz="1000" spc="7">
                <a:latin typeface="Tahoma"/>
                <a:cs typeface="Tahoma"/>
              </a:rPr>
              <a:t>d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zoi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os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p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h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do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r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b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l</a:t>
            </a:r>
            <a:r>
              <a:rPr dirty="0" smtClean="0" sz="1000" spc="7">
                <a:latin typeface="Tahoma"/>
                <a:cs typeface="Tahoma"/>
              </a:rPr>
              <a:t>h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r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,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p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r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g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so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l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bre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ou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q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l</a:t>
            </a:r>
            <a:r>
              <a:rPr dirty="0" smtClean="0" sz="1000" spc="7">
                <a:latin typeface="Tahoma"/>
                <a:cs typeface="Tahoma"/>
              </a:rPr>
              <a:t>q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r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r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b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l</a:t>
            </a:r>
            <a:r>
              <a:rPr dirty="0" smtClean="0" sz="1000" spc="7">
                <a:latin typeface="Tahoma"/>
                <a:cs typeface="Tahoma"/>
              </a:rPr>
              <a:t>h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p</a:t>
            </a:r>
            <a:r>
              <a:rPr dirty="0" smtClean="0" sz="1000" spc="7">
                <a:latin typeface="Tahoma"/>
                <a:cs typeface="Tahoma"/>
              </a:rPr>
              <a:t>or</a:t>
            </a: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or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z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ss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is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os,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f</a:t>
            </a:r>
            <a:r>
              <a:rPr dirty="0" smtClean="0" sz="1000" spc="7">
                <a:latin typeface="Tahoma"/>
                <a:cs typeface="Tahoma"/>
              </a:rPr>
              <a:t>or</a:t>
            </a: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r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igo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7</a:t>
            </a:r>
            <a:r>
              <a:rPr dirty="0" smtClean="0" sz="1000" spc="7">
                <a:latin typeface="Tahoma"/>
                <a:cs typeface="Tahoma"/>
              </a:rPr>
              <a:t>º,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III,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da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ç</a:t>
            </a:r>
            <a:r>
              <a:rPr dirty="0" smtClean="0" sz="1000" spc="7">
                <a:latin typeface="Tahoma"/>
                <a:cs typeface="Tahoma"/>
              </a:rPr>
              <a:t>ã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F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d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r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l;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06601" y="8643916"/>
            <a:ext cx="6162756" cy="1070863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21">
              <a:lnSpc>
                <a:spcPts val="1130"/>
              </a:lnSpc>
            </a:pPr>
            <a:r>
              <a:rPr dirty="0" smtClean="0" sz="1000" spc="18">
                <a:latin typeface="Tahoma"/>
                <a:cs typeface="Tahoma"/>
              </a:rPr>
              <a:t>d)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l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ç</a:t>
            </a:r>
            <a:r>
              <a:rPr dirty="0" smtClean="0" sz="1000" spc="18">
                <a:latin typeface="Tahoma"/>
                <a:cs typeface="Tahoma"/>
              </a:rPr>
              <a:t>ã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f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d</a:t>
            </a:r>
            <a:r>
              <a:rPr dirty="0" smtClean="0" sz="1000" spc="18">
                <a:latin typeface="Tahoma"/>
                <a:cs typeface="Tahoma"/>
              </a:rPr>
              <a:t>or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(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X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X</a:t>
            </a:r>
            <a:r>
              <a:rPr dirty="0" smtClean="0" sz="1000" spc="18">
                <a:latin typeface="Tahoma"/>
                <a:cs typeface="Tahoma"/>
              </a:rPr>
              <a:t>II</a:t>
            </a:r>
            <a:r>
              <a:rPr dirty="0" smtClean="0" sz="1000" spc="18">
                <a:latin typeface="Tahoma"/>
                <a:cs typeface="Tahoma"/>
              </a:rPr>
              <a:t>)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de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xi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ê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ia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de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P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u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q</a:t>
            </a:r>
            <a:r>
              <a:rPr dirty="0" smtClean="0" sz="1000" spc="18">
                <a:latin typeface="Tahoma"/>
                <a:cs typeface="Tahoma"/>
              </a:rPr>
              <a:t>u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dro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ie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á</a:t>
            </a:r>
            <a:r>
              <a:rPr dirty="0" smtClean="0" sz="1000" spc="18">
                <a:latin typeface="Tahoma"/>
                <a:cs typeface="Tahoma"/>
              </a:rPr>
              <a:t>rio,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om</a:t>
            </a:r>
            <a:endParaRPr sz="1000">
              <a:latin typeface="Tahoma"/>
              <a:cs typeface="Tahoma"/>
            </a:endParaRPr>
          </a:p>
          <a:p>
            <a:pPr marL="12713" marR="17438">
              <a:lnSpc>
                <a:spcPts val="1200"/>
              </a:lnSpc>
              <a:spcBef>
                <a:spcPts val="3"/>
              </a:spcBef>
            </a:pPr>
            <a:r>
              <a:rPr dirty="0" smtClean="0" sz="1000" spc="-1">
                <a:latin typeface="Tahoma"/>
                <a:cs typeface="Tahoma"/>
              </a:rPr>
              <a:t>dir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dirig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k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zie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spor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b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13" marR="17438">
              <a:lnSpc>
                <a:spcPct val="100585"/>
              </a:lnSpc>
            </a:pP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)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l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ç</a:t>
            </a:r>
            <a:r>
              <a:rPr dirty="0" smtClean="0" sz="1000" spc="6">
                <a:latin typeface="Tahoma"/>
                <a:cs typeface="Tahoma"/>
              </a:rPr>
              <a:t>ã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ord</a:t>
            </a:r>
            <a:r>
              <a:rPr dirty="0" smtClean="0" sz="1000" spc="6">
                <a:latin typeface="Tahoma"/>
                <a:cs typeface="Tahoma"/>
              </a:rPr>
              <a:t>â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ia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(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X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)</a:t>
            </a:r>
            <a:r>
              <a:rPr dirty="0" smtClean="0" sz="1000" spc="6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7" marR="17438">
              <a:lnSpc>
                <a:spcPts val="1200"/>
              </a:lnSpc>
              <a:spcBef>
                <a:spcPts val="60"/>
              </a:spcBef>
            </a:pPr>
            <a:r>
              <a:rPr dirty="0" smtClean="0" sz="1000" spc="1">
                <a:latin typeface="Tahoma"/>
                <a:cs typeface="Tahoma"/>
              </a:rPr>
              <a:t>f</a:t>
            </a:r>
            <a:r>
              <a:rPr dirty="0" smtClean="0" sz="1000" spc="1">
                <a:latin typeface="Tahoma"/>
                <a:cs typeface="Tahoma"/>
              </a:rPr>
              <a:t>)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D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l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ç</a:t>
            </a:r>
            <a:r>
              <a:rPr dirty="0" smtClean="0" sz="1000" spc="1">
                <a:latin typeface="Tahoma"/>
                <a:cs typeface="Tahoma"/>
              </a:rPr>
              <a:t>ã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de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l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bor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ç</a:t>
            </a:r>
            <a:r>
              <a:rPr dirty="0" smtClean="0" sz="1000" spc="1">
                <a:latin typeface="Tahoma"/>
                <a:cs typeface="Tahoma"/>
              </a:rPr>
              <a:t>ã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I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d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p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d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de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P</a:t>
            </a:r>
            <a:r>
              <a:rPr dirty="0" smtClean="0" sz="1000" spc="1">
                <a:latin typeface="Tahoma"/>
                <a:cs typeface="Tahoma"/>
              </a:rPr>
              <a:t>ropos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(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X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I</a:t>
            </a:r>
            <a:r>
              <a:rPr dirty="0" smtClean="0" sz="1000" spc="1">
                <a:latin typeface="Tahoma"/>
                <a:cs typeface="Tahoma"/>
              </a:rPr>
              <a:t>V</a:t>
            </a:r>
            <a:r>
              <a:rPr dirty="0" smtClean="0" sz="1000" spc="1">
                <a:latin typeface="Tahoma"/>
                <a:cs typeface="Tahoma"/>
              </a:rPr>
              <a:t>)</a:t>
            </a:r>
            <a:r>
              <a:rPr dirty="0" smtClean="0" sz="1000" spc="1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7" marR="17438">
              <a:lnSpc>
                <a:spcPct val="100585"/>
              </a:lnSpc>
            </a:pPr>
            <a:r>
              <a:rPr dirty="0" smtClean="0" sz="1000" spc="4">
                <a:latin typeface="Tahoma"/>
                <a:cs typeface="Tahoma"/>
              </a:rPr>
              <a:t>g)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si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ira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(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X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X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)</a:t>
            </a:r>
            <a:r>
              <a:rPr dirty="0" smtClean="0" sz="1000" spc="4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0" marR="7144" indent="2">
              <a:lnSpc>
                <a:spcPts val="1200"/>
              </a:lnSpc>
              <a:spcBef>
                <a:spcPts val="105"/>
              </a:spcBef>
            </a:pPr>
            <a:r>
              <a:rPr dirty="0" smtClean="0" sz="1000" spc="15">
                <a:latin typeface="Tahoma"/>
                <a:cs typeface="Tahoma"/>
              </a:rPr>
              <a:t>h</a:t>
            </a:r>
            <a:r>
              <a:rPr dirty="0" smtClean="0" sz="1000" spc="15">
                <a:latin typeface="Tahoma"/>
                <a:cs typeface="Tahoma"/>
              </a:rPr>
              <a:t>)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D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c</a:t>
            </a:r>
            <a:r>
              <a:rPr dirty="0" smtClean="0" sz="1000" spc="15">
                <a:latin typeface="Tahoma"/>
                <a:cs typeface="Tahoma"/>
              </a:rPr>
              <a:t>l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r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ç</a:t>
            </a:r>
            <a:r>
              <a:rPr dirty="0" smtClean="0" sz="1000" spc="15">
                <a:latin typeface="Tahoma"/>
                <a:cs typeface="Tahoma"/>
              </a:rPr>
              <a:t>ã</a:t>
            </a:r>
            <a:r>
              <a:rPr dirty="0" smtClean="0" sz="1000" spc="15">
                <a:latin typeface="Tahoma"/>
                <a:cs typeface="Tahoma"/>
              </a:rPr>
              <a:t>o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de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C</a:t>
            </a:r>
            <a:r>
              <a:rPr dirty="0" smtClean="0" sz="1000" spc="15">
                <a:latin typeface="Tahoma"/>
                <a:cs typeface="Tahoma"/>
              </a:rPr>
              <a:t>i</a:t>
            </a:r>
            <a:r>
              <a:rPr dirty="0" smtClean="0" sz="1000" spc="15">
                <a:latin typeface="Tahoma"/>
                <a:cs typeface="Tahoma"/>
              </a:rPr>
              <a:t>ê</a:t>
            </a:r>
            <a:r>
              <a:rPr dirty="0" smtClean="0" sz="1000" spc="15">
                <a:latin typeface="Tahoma"/>
                <a:cs typeface="Tahoma"/>
              </a:rPr>
              <a:t>n</a:t>
            </a:r>
            <a:r>
              <a:rPr dirty="0" smtClean="0" sz="1000" spc="15">
                <a:latin typeface="Tahoma"/>
                <a:cs typeface="Tahoma"/>
              </a:rPr>
              <a:t>c</a:t>
            </a:r>
            <a:r>
              <a:rPr dirty="0" smtClean="0" sz="1000" spc="15">
                <a:latin typeface="Tahoma"/>
                <a:cs typeface="Tahoma"/>
              </a:rPr>
              <a:t>ia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d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s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c</a:t>
            </a:r>
            <a:r>
              <a:rPr dirty="0" smtClean="0" sz="1000" spc="15">
                <a:latin typeface="Tahoma"/>
                <a:cs typeface="Tahoma"/>
              </a:rPr>
              <a:t>o</a:t>
            </a:r>
            <a:r>
              <a:rPr dirty="0" smtClean="0" sz="1000" spc="15">
                <a:latin typeface="Tahoma"/>
                <a:cs typeface="Tahoma"/>
              </a:rPr>
              <a:t>n</a:t>
            </a:r>
            <a:r>
              <a:rPr dirty="0" smtClean="0" sz="1000" spc="15">
                <a:latin typeface="Tahoma"/>
                <a:cs typeface="Tahoma"/>
              </a:rPr>
              <a:t>di</a:t>
            </a:r>
            <a:r>
              <a:rPr dirty="0" smtClean="0" sz="1000" spc="15">
                <a:latin typeface="Tahoma"/>
                <a:cs typeface="Tahoma"/>
              </a:rPr>
              <a:t>ç</a:t>
            </a:r>
            <a:r>
              <a:rPr dirty="0" smtClean="0" sz="1000" spc="15">
                <a:latin typeface="Tahoma"/>
                <a:cs typeface="Tahoma"/>
              </a:rPr>
              <a:t>õ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s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da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q</a:t>
            </a:r>
            <a:r>
              <a:rPr dirty="0" smtClean="0" sz="1000" spc="15">
                <a:latin typeface="Tahoma"/>
                <a:cs typeface="Tahoma"/>
              </a:rPr>
              <a:t>u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dra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q</a:t>
            </a:r>
            <a:r>
              <a:rPr dirty="0" smtClean="0" sz="1000" spc="15">
                <a:latin typeface="Tahoma"/>
                <a:cs typeface="Tahoma"/>
              </a:rPr>
              <a:t>u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r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c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b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rá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o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piso,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(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N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X</a:t>
            </a:r>
            <a:r>
              <a:rPr dirty="0" smtClean="0" sz="1000" spc="15">
                <a:latin typeface="Tahoma"/>
                <a:cs typeface="Tahoma"/>
              </a:rPr>
              <a:t>O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X</a:t>
            </a:r>
            <a:r>
              <a:rPr dirty="0" smtClean="0" sz="1000" spc="15">
                <a:latin typeface="Tahoma"/>
                <a:cs typeface="Tahoma"/>
              </a:rPr>
              <a:t>III</a:t>
            </a:r>
            <a:r>
              <a:rPr dirty="0" smtClean="0" sz="1000" spc="15">
                <a:latin typeface="Tahoma"/>
                <a:cs typeface="Tahoma"/>
              </a:rPr>
              <a:t>)</a:t>
            </a:r>
            <a:r>
              <a:rPr dirty="0" smtClean="0" sz="1000" spc="15">
                <a:latin typeface="Tahoma"/>
                <a:cs typeface="Tahoma"/>
              </a:rPr>
              <a:t>,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q</a:t>
            </a:r>
            <a:r>
              <a:rPr dirty="0" smtClean="0" sz="1000" spc="15">
                <a:latin typeface="Tahoma"/>
                <a:cs typeface="Tahoma"/>
              </a:rPr>
              <a:t>u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c</a:t>
            </a:r>
            <a:r>
              <a:rPr dirty="0" smtClean="0" sz="1000" spc="15">
                <a:latin typeface="Tahoma"/>
                <a:cs typeface="Tahoma"/>
              </a:rPr>
              <a:t>o</a:t>
            </a:r>
            <a:r>
              <a:rPr dirty="0" smtClean="0" sz="1000" spc="15">
                <a:latin typeface="Tahoma"/>
                <a:cs typeface="Tahoma"/>
              </a:rPr>
              <a:t>m</a:t>
            </a:r>
            <a:r>
              <a:rPr dirty="0" smtClean="0" sz="1000" spc="15">
                <a:latin typeface="Tahoma"/>
                <a:cs typeface="Tahoma"/>
              </a:rPr>
              <a:t>pr</a:t>
            </a:r>
            <a:r>
              <a:rPr dirty="0" smtClean="0" sz="1000" spc="15">
                <a:latin typeface="Tahoma"/>
                <a:cs typeface="Tahoma"/>
              </a:rPr>
              <a:t>o</a:t>
            </a:r>
            <a:r>
              <a:rPr dirty="0" smtClean="0" sz="1000" spc="15">
                <a:latin typeface="Tahoma"/>
                <a:cs typeface="Tahoma"/>
              </a:rPr>
              <a:t>v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obs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r</a:t>
            </a:r>
            <a:r>
              <a:rPr dirty="0" smtClean="0" sz="1000" spc="15">
                <a:latin typeface="Tahoma"/>
                <a:cs typeface="Tahoma"/>
              </a:rPr>
              <a:t>v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ç</a:t>
            </a:r>
            <a:r>
              <a:rPr dirty="0" smtClean="0" sz="1000" spc="15">
                <a:latin typeface="Tahoma"/>
                <a:cs typeface="Tahoma"/>
              </a:rPr>
              <a:t>ã</a:t>
            </a:r>
            <a:r>
              <a:rPr dirty="0" smtClean="0" sz="1000" spc="15">
                <a:latin typeface="Tahoma"/>
                <a:cs typeface="Tahoma"/>
              </a:rPr>
              <a:t>o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do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lo</a:t>
            </a:r>
            <a:r>
              <a:rPr dirty="0" smtClean="0" sz="1000" spc="15">
                <a:latin typeface="Tahoma"/>
                <a:cs typeface="Tahoma"/>
              </a:rPr>
              <a:t>c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l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de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s</a:t>
            </a:r>
            <a:r>
              <a:rPr dirty="0" smtClean="0" sz="1000" spc="15">
                <a:latin typeface="Tahoma"/>
                <a:cs typeface="Tahoma"/>
              </a:rPr>
              <a:t>u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s</a:t>
            </a:r>
            <a:r>
              <a:rPr dirty="0" smtClean="0" sz="1000" spc="15">
                <a:latin typeface="Tahoma"/>
                <a:cs typeface="Tahoma"/>
              </a:rPr>
              <a:t>t</a:t>
            </a:r>
            <a:r>
              <a:rPr dirty="0" smtClean="0" sz="1000" spc="15">
                <a:latin typeface="Tahoma"/>
                <a:cs typeface="Tahoma"/>
              </a:rPr>
              <a:t>r</a:t>
            </a:r>
            <a:r>
              <a:rPr dirty="0" smtClean="0" sz="1000" spc="15">
                <a:latin typeface="Tahoma"/>
                <a:cs typeface="Tahoma"/>
              </a:rPr>
              <a:t>u</a:t>
            </a:r>
            <a:r>
              <a:rPr dirty="0" smtClean="0" sz="1000" spc="15">
                <a:latin typeface="Tahoma"/>
                <a:cs typeface="Tahoma"/>
              </a:rPr>
              <a:t>t</a:t>
            </a:r>
            <a:r>
              <a:rPr dirty="0" smtClean="0" sz="1000" spc="15">
                <a:latin typeface="Tahoma"/>
                <a:cs typeface="Tahoma"/>
              </a:rPr>
              <a:t>u</a:t>
            </a:r>
            <a:r>
              <a:rPr dirty="0" smtClean="0" sz="1000" spc="15">
                <a:latin typeface="Tahoma"/>
                <a:cs typeface="Tahoma"/>
              </a:rPr>
              <a:t>r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object 38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06621" y="1592371"/>
            <a:ext cx="6165486" cy="1070863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742">
              <a:lnSpc>
                <a:spcPts val="1130"/>
              </a:lnSpc>
            </a:pPr>
            <a:r>
              <a:rPr dirty="0" smtClean="0" sz="1000" spc="5">
                <a:latin typeface="Tahoma"/>
                <a:cs typeface="Tahoma"/>
              </a:rPr>
              <a:t>i)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ç</a:t>
            </a:r>
            <a:r>
              <a:rPr dirty="0" smtClean="0" sz="1000" spc="5">
                <a:latin typeface="Tahoma"/>
                <a:cs typeface="Tahoma"/>
              </a:rPr>
              <a:t>ã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f</a:t>
            </a:r>
            <a:r>
              <a:rPr dirty="0" smtClean="0" sz="1000" spc="5">
                <a:latin typeface="Tahoma"/>
                <a:cs typeface="Tahoma"/>
              </a:rPr>
              <a:t>or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d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,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sob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p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ab</a:t>
            </a:r>
            <a:r>
              <a:rPr dirty="0" smtClean="0" sz="1000" spc="5">
                <a:latin typeface="Tahoma"/>
                <a:cs typeface="Tahoma"/>
              </a:rPr>
              <a:t>í</a:t>
            </a:r>
            <a:r>
              <a:rPr dirty="0" smtClean="0" sz="1000" spc="5">
                <a:latin typeface="Tahoma"/>
                <a:cs typeface="Tahoma"/>
              </a:rPr>
              <a:t>v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is,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f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dor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pos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ir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q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dro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ra</a:t>
            </a:r>
            <a:r>
              <a:rPr dirty="0" smtClean="0" sz="1000" spc="5">
                <a:latin typeface="Tahoma"/>
                <a:cs typeface="Tahoma"/>
              </a:rPr>
              <a:t>v</a:t>
            </a:r>
            <a:r>
              <a:rPr dirty="0" smtClean="0" sz="1000" spc="5">
                <a:latin typeface="Tahoma"/>
                <a:cs typeface="Tahoma"/>
              </a:rPr>
              <a:t>é</a:t>
            </a:r>
            <a:r>
              <a:rPr dirty="0" smtClean="0" sz="1000" spc="5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  <a:p>
            <a:pPr marL="12725" marR="9734" indent="-12">
              <a:lnSpc>
                <a:spcPts val="1210"/>
              </a:lnSpc>
              <a:spcBef>
                <a:spcPts val="28"/>
              </a:spcBef>
            </a:pPr>
            <a:r>
              <a:rPr dirty="0" smtClean="0" sz="1000" spc="9">
                <a:latin typeface="Tahoma"/>
                <a:cs typeface="Tahoma"/>
              </a:rPr>
              <a:t>de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pr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ç</a:t>
            </a:r>
            <a:r>
              <a:rPr dirty="0" smtClean="0" sz="1000" spc="9">
                <a:latin typeface="Tahoma"/>
                <a:cs typeface="Tahoma"/>
              </a:rPr>
              <a:t>ã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ç</a:t>
            </a:r>
            <a:r>
              <a:rPr dirty="0" smtClean="0" sz="1000" spc="9">
                <a:latin typeface="Tahoma"/>
                <a:cs typeface="Tahoma"/>
              </a:rPr>
              <a:t>os,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pr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da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lo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dor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ssi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ra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,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pro</a:t>
            </a:r>
            <a:r>
              <a:rPr dirty="0" smtClean="0" sz="1000" spc="9">
                <a:latin typeface="Tahoma"/>
                <a:cs typeface="Tahoma"/>
              </a:rPr>
              <a:t>f</a:t>
            </a:r>
            <a:r>
              <a:rPr dirty="0" smtClean="0" sz="1000" spc="9">
                <a:latin typeface="Tahoma"/>
                <a:cs typeface="Tahoma"/>
              </a:rPr>
              <a:t>iss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l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í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l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or,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or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do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spo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bilid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de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é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,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id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gis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do</a:t>
            </a:r>
            <a:r>
              <a:rPr dirty="0" smtClean="0" sz="1000" spc="9">
                <a:latin typeface="Tahoma"/>
                <a:cs typeface="Tahoma"/>
              </a:rPr>
              <a:t>(</a:t>
            </a:r>
            <a:r>
              <a:rPr dirty="0" smtClean="0" sz="1000" spc="9">
                <a:latin typeface="Tahoma"/>
                <a:cs typeface="Tahoma"/>
              </a:rPr>
              <a:t>s)</a:t>
            </a:r>
            <a:endParaRPr sz="1000">
              <a:latin typeface="Tahoma"/>
              <a:cs typeface="Tahoma"/>
            </a:endParaRPr>
          </a:p>
          <a:p>
            <a:pPr marL="12725">
              <a:lnSpc>
                <a:spcPts val="1165"/>
              </a:lnSpc>
            </a:pP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/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U</a:t>
            </a:r>
            <a:r>
              <a:rPr dirty="0" smtClean="0" sz="1000" spc="28">
                <a:latin typeface="Tahoma"/>
                <a:cs typeface="Tahoma"/>
              </a:rPr>
              <a:t>,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m</a:t>
            </a:r>
            <a:r>
              <a:rPr dirty="0" smtClean="0" sz="1000" spc="28">
                <a:latin typeface="Tahoma"/>
                <a:cs typeface="Tahoma"/>
              </a:rPr>
              <a:t>p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h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da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da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sp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i</a:t>
            </a:r>
            <a:r>
              <a:rPr dirty="0" smtClean="0" sz="1000" spc="28">
                <a:latin typeface="Tahoma"/>
                <a:cs typeface="Tahoma"/>
              </a:rPr>
              <a:t>v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id</a:t>
            </a:r>
            <a:r>
              <a:rPr dirty="0" smtClean="0" sz="1000" spc="28">
                <a:latin typeface="Tahoma"/>
                <a:cs typeface="Tahoma"/>
              </a:rPr>
              <a:t>ã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de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v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é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i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–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,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xp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dida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p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lo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s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l</a:t>
            </a:r>
            <a:r>
              <a:rPr dirty="0" smtClean="0" sz="1000" spc="28">
                <a:latin typeface="Tahoma"/>
                <a:cs typeface="Tahoma"/>
              </a:rPr>
              <a:t>h</a:t>
            </a:r>
            <a:r>
              <a:rPr dirty="0" smtClean="0" sz="1000" spc="28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25" marR="18973">
              <a:lnSpc>
                <a:spcPct val="100585"/>
              </a:lnSpc>
            </a:pP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gio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orr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sp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,.</a:t>
            </a:r>
            <a:endParaRPr sz="1000">
              <a:latin typeface="Tahoma"/>
              <a:cs typeface="Tahoma"/>
            </a:endParaRPr>
          </a:p>
          <a:p>
            <a:pPr marL="12723" marR="11668" indent="63">
              <a:lnSpc>
                <a:spcPts val="1200"/>
              </a:lnSpc>
              <a:spcBef>
                <a:spcPts val="105"/>
              </a:spcBef>
            </a:pPr>
            <a:r>
              <a:rPr dirty="0" smtClean="0" sz="1000" spc="16">
                <a:latin typeface="Tahoma"/>
                <a:cs typeface="Tahoma"/>
              </a:rPr>
              <a:t>j</a:t>
            </a:r>
            <a:r>
              <a:rPr dirty="0" smtClean="0" sz="1000" spc="16">
                <a:latin typeface="Tahoma"/>
                <a:cs typeface="Tahoma"/>
              </a:rPr>
              <a:t>)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pr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ç</a:t>
            </a:r>
            <a:r>
              <a:rPr dirty="0" smtClean="0" sz="1000" spc="16">
                <a:latin typeface="Tahoma"/>
                <a:cs typeface="Tahoma"/>
              </a:rPr>
              <a:t>ã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da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(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ç</a:t>
            </a:r>
            <a:r>
              <a:rPr dirty="0" smtClean="0" sz="1000" spc="16">
                <a:latin typeface="Tahoma"/>
                <a:cs typeface="Tahoma"/>
              </a:rPr>
              <a:t>ã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spo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bili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é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)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ssi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da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lo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g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h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iro,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ra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os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v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ç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l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ç</a:t>
            </a:r>
            <a:r>
              <a:rPr dirty="0" smtClean="0" sz="1000" spc="16">
                <a:latin typeface="Tahoma"/>
                <a:cs typeface="Tahoma"/>
              </a:rPr>
              <a:t>ã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so.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06645" y="2817667"/>
            <a:ext cx="1827910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2">
                <a:latin typeface="Tahoma"/>
                <a:cs typeface="Tahoma"/>
              </a:rPr>
              <a:t>16</a:t>
            </a:r>
            <a:r>
              <a:rPr dirty="0" smtClean="0" sz="1000" spc="62">
                <a:latin typeface="Tahoma"/>
                <a:cs typeface="Tahoma"/>
              </a:rPr>
              <a:t>.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P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P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S</a:t>
            </a:r>
            <a:r>
              <a:rPr dirty="0" smtClean="0" sz="1000" spc="62">
                <a:latin typeface="Tahoma"/>
                <a:cs typeface="Tahoma"/>
              </a:rPr>
              <a:t>T</a:t>
            </a:r>
            <a:r>
              <a:rPr dirty="0" smtClean="0" sz="1000" spc="62">
                <a:latin typeface="Tahoma"/>
                <a:cs typeface="Tahoma"/>
              </a:rPr>
              <a:t>A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C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M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2">
                <a:latin typeface="Tahoma"/>
                <a:cs typeface="Tahoma"/>
              </a:rPr>
              <a:t>C</a:t>
            </a:r>
            <a:r>
              <a:rPr dirty="0" smtClean="0" sz="1000" spc="62">
                <a:latin typeface="Tahoma"/>
                <a:cs typeface="Tahoma"/>
              </a:rPr>
              <a:t>I</a:t>
            </a:r>
            <a:r>
              <a:rPr dirty="0" smtClean="0" sz="1000" spc="62">
                <a:latin typeface="Tahoma"/>
                <a:cs typeface="Tahoma"/>
              </a:rPr>
              <a:t>A</a:t>
            </a:r>
            <a:r>
              <a:rPr dirty="0" smtClean="0" sz="1000" spc="62">
                <a:latin typeface="Tahoma"/>
                <a:cs typeface="Tahoma"/>
              </a:rPr>
              <a:t>L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06644" y="3125515"/>
            <a:ext cx="6163476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3">
                <a:latin typeface="Tahoma"/>
                <a:cs typeface="Tahoma"/>
              </a:rPr>
              <a:t>16</a:t>
            </a:r>
            <a:r>
              <a:rPr dirty="0" smtClean="0" sz="1000" spc="13">
                <a:latin typeface="Tahoma"/>
                <a:cs typeface="Tahoma"/>
              </a:rPr>
              <a:t>.</a:t>
            </a:r>
            <a:r>
              <a:rPr dirty="0" smtClean="0" sz="1000" spc="13">
                <a:latin typeface="Tahoma"/>
                <a:cs typeface="Tahoma"/>
              </a:rPr>
              <a:t>1</a:t>
            </a:r>
            <a:r>
              <a:rPr dirty="0" smtClean="0" sz="1000" spc="13">
                <a:latin typeface="Tahoma"/>
                <a:cs typeface="Tahoma"/>
              </a:rPr>
              <a:t>.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propos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d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v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rá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s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r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r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g</a:t>
            </a:r>
            <a:r>
              <a:rPr dirty="0" smtClean="0" sz="1000" spc="13">
                <a:latin typeface="Tahoma"/>
                <a:cs typeface="Tahoma"/>
              </a:rPr>
              <a:t>u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m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p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p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l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i</a:t>
            </a:r>
            <a:r>
              <a:rPr dirty="0" smtClean="0" sz="1000" spc="13">
                <a:latin typeface="Tahoma"/>
                <a:cs typeface="Tahoma"/>
              </a:rPr>
              <a:t>m</a:t>
            </a:r>
            <a:r>
              <a:rPr dirty="0" smtClean="0" sz="1000" spc="13">
                <a:latin typeface="Tahoma"/>
                <a:cs typeface="Tahoma"/>
              </a:rPr>
              <a:t>br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do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da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m</a:t>
            </a:r>
            <a:r>
              <a:rPr dirty="0" smtClean="0" sz="1000" spc="13">
                <a:latin typeface="Tahoma"/>
                <a:cs typeface="Tahoma"/>
              </a:rPr>
              <a:t>pr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s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,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f</a:t>
            </a:r>
            <a:r>
              <a:rPr dirty="0" smtClean="0" sz="1000" spc="13">
                <a:latin typeface="Tahoma"/>
                <a:cs typeface="Tahoma"/>
              </a:rPr>
              <a:t>or</a:t>
            </a:r>
            <a:r>
              <a:rPr dirty="0" smtClean="0" sz="1000" spc="13">
                <a:latin typeface="Tahoma"/>
                <a:cs typeface="Tahoma"/>
              </a:rPr>
              <a:t>m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X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V</a:t>
            </a:r>
            <a:r>
              <a:rPr dirty="0" smtClean="0" sz="1000" spc="13">
                <a:latin typeface="Tahoma"/>
                <a:cs typeface="Tahoma"/>
              </a:rPr>
              <a:t>I</a:t>
            </a:r>
            <a:r>
              <a:rPr dirty="0" smtClean="0" sz="1000" spc="13">
                <a:latin typeface="Tahoma"/>
                <a:cs typeface="Tahoma"/>
              </a:rPr>
              <a:t>II</a:t>
            </a:r>
            <a:r>
              <a:rPr dirty="0" smtClean="0" sz="1000" spc="13">
                <a:latin typeface="Tahoma"/>
                <a:cs typeface="Tahoma"/>
              </a:rPr>
              <a:t>,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d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ts val="1200"/>
              </a:lnSpc>
              <a:spcBef>
                <a:spcPts val="3"/>
              </a:spcBef>
            </a:pP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í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o: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935244" y="3410194"/>
            <a:ext cx="102538" cy="2306827"/>
          </a:xfrm>
          <a:prstGeom prst="rect">
            <a:avLst/>
          </a:prstGeom>
        </p:spPr>
        <p:txBody>
          <a:bodyPr wrap="square" lIns="0" tIns="19208" rIns="0" bIns="0" rtlCol="0">
            <a:noAutofit/>
          </a:bodyPr>
          <a:lstStyle/>
          <a:p>
            <a:pPr marL="12700" marR="13">
              <a:lnSpc>
                <a:spcPts val="1225"/>
              </a:lnSpc>
            </a:pPr>
            <a:r>
              <a:rPr dirty="0" smtClean="0" sz="1000">
                <a:latin typeface="Symbol"/>
                <a:cs typeface="Symbol"/>
              </a:rPr>
              <a:t></a:t>
            </a:r>
            <a:endParaRPr sz="1000">
              <a:latin typeface="Symbol"/>
              <a:cs typeface="Symbol"/>
            </a:endParaRPr>
          </a:p>
          <a:p>
            <a:pPr marL="12701" marR="12">
              <a:lnSpc>
                <a:spcPts val="1210"/>
              </a:lnSpc>
            </a:pPr>
            <a:r>
              <a:rPr dirty="0" smtClean="0" sz="1000">
                <a:latin typeface="Symbol"/>
                <a:cs typeface="Symbol"/>
              </a:rPr>
              <a:t></a:t>
            </a:r>
            <a:endParaRPr sz="1000">
              <a:latin typeface="Symbol"/>
              <a:cs typeface="Symbol"/>
            </a:endParaRPr>
          </a:p>
          <a:p>
            <a:pPr marL="12702" marR="11">
              <a:lnSpc>
                <a:spcPts val="1210"/>
              </a:lnSpc>
            </a:pPr>
            <a:r>
              <a:rPr dirty="0" smtClean="0" sz="1000">
                <a:latin typeface="Symbol"/>
                <a:cs typeface="Symbol"/>
              </a:rPr>
              <a:t></a:t>
            </a:r>
            <a:endParaRPr sz="1000">
              <a:latin typeface="Symbol"/>
              <a:cs typeface="Symbol"/>
            </a:endParaRPr>
          </a:p>
          <a:p>
            <a:pPr marL="12703" marR="10">
              <a:lnSpc>
                <a:spcPts val="1210"/>
              </a:lnSpc>
            </a:pPr>
            <a:r>
              <a:rPr dirty="0" smtClean="0" sz="1000">
                <a:latin typeface="Symbol"/>
                <a:cs typeface="Symbol"/>
              </a:rPr>
              <a:t></a:t>
            </a:r>
            <a:endParaRPr sz="1000">
              <a:latin typeface="Symbol"/>
              <a:cs typeface="Symbol"/>
            </a:endParaRPr>
          </a:p>
          <a:p>
            <a:pPr marL="12705" marR="8">
              <a:lnSpc>
                <a:spcPts val="1210"/>
              </a:lnSpc>
            </a:pPr>
            <a:r>
              <a:rPr dirty="0" smtClean="0" sz="1000">
                <a:latin typeface="Symbol"/>
                <a:cs typeface="Symbol"/>
              </a:rPr>
              <a:t></a:t>
            </a:r>
            <a:endParaRPr sz="1000">
              <a:latin typeface="Symbol"/>
              <a:cs typeface="Symbol"/>
            </a:endParaRPr>
          </a:p>
          <a:p>
            <a:pPr marL="12706" marR="7">
              <a:lnSpc>
                <a:spcPts val="1210"/>
              </a:lnSpc>
            </a:pPr>
            <a:r>
              <a:rPr dirty="0" smtClean="0" sz="1000">
                <a:latin typeface="Symbol"/>
                <a:cs typeface="Symbol"/>
              </a:rPr>
              <a:t></a:t>
            </a:r>
            <a:endParaRPr sz="1000">
              <a:latin typeface="Symbol"/>
              <a:cs typeface="Symbol"/>
            </a:endParaRPr>
          </a:p>
          <a:p>
            <a:pPr marL="12707" marR="6">
              <a:lnSpc>
                <a:spcPts val="1210"/>
              </a:lnSpc>
            </a:pPr>
            <a:r>
              <a:rPr dirty="0" smtClean="0" sz="1000">
                <a:latin typeface="Symbol"/>
                <a:cs typeface="Symbol"/>
              </a:rPr>
              <a:t></a:t>
            </a:r>
            <a:endParaRPr sz="1000">
              <a:latin typeface="Symbol"/>
              <a:cs typeface="Symbol"/>
            </a:endParaRPr>
          </a:p>
          <a:p>
            <a:pPr marL="12710" marR="3">
              <a:lnSpc>
                <a:spcPts val="1210"/>
              </a:lnSpc>
            </a:pPr>
            <a:r>
              <a:rPr dirty="0" smtClean="0" sz="1000">
                <a:latin typeface="Symbol"/>
                <a:cs typeface="Symbol"/>
              </a:rPr>
              <a:t></a:t>
            </a:r>
            <a:endParaRPr sz="1000">
              <a:latin typeface="Symbol"/>
              <a:cs typeface="Symbol"/>
            </a:endParaRPr>
          </a:p>
          <a:p>
            <a:pPr marL="12711" marR="2">
              <a:lnSpc>
                <a:spcPts val="1210"/>
              </a:lnSpc>
            </a:pPr>
            <a:r>
              <a:rPr dirty="0" smtClean="0" sz="1000">
                <a:latin typeface="Symbol"/>
                <a:cs typeface="Symbol"/>
              </a:rPr>
              <a:t></a:t>
            </a:r>
            <a:endParaRPr sz="1000">
              <a:latin typeface="Symbol"/>
              <a:cs typeface="Symbol"/>
            </a:endParaRPr>
          </a:p>
          <a:p>
            <a:pPr marL="12712" marR="1">
              <a:lnSpc>
                <a:spcPts val="1210"/>
              </a:lnSpc>
            </a:pPr>
            <a:r>
              <a:rPr dirty="0" smtClean="0" sz="1000">
                <a:latin typeface="Symbol"/>
                <a:cs typeface="Symbol"/>
              </a:rPr>
              <a:t></a:t>
            </a:r>
            <a:endParaRPr sz="1000">
              <a:latin typeface="Symbol"/>
              <a:cs typeface="Symbol"/>
            </a:endParaRPr>
          </a:p>
          <a:p>
            <a:pPr marL="12713">
              <a:lnSpc>
                <a:spcPts val="1210"/>
              </a:lnSpc>
            </a:pPr>
            <a:r>
              <a:rPr dirty="0" smtClean="0" sz="1000">
                <a:latin typeface="Symbol"/>
                <a:cs typeface="Symbol"/>
              </a:rPr>
              <a:t></a:t>
            </a:r>
            <a:endParaRPr sz="1000">
              <a:latin typeface="Symbol"/>
              <a:cs typeface="Symbol"/>
            </a:endParaRPr>
          </a:p>
          <a:p>
            <a:pPr marL="12713" marR="0">
              <a:lnSpc>
                <a:spcPts val="1210"/>
              </a:lnSpc>
            </a:pPr>
            <a:r>
              <a:rPr dirty="0" smtClean="0" sz="1000">
                <a:latin typeface="Symbol"/>
                <a:cs typeface="Symbol"/>
              </a:rPr>
              <a:t></a:t>
            </a:r>
            <a:endParaRPr sz="1000">
              <a:latin typeface="Symbol"/>
              <a:cs typeface="Symbol"/>
            </a:endParaRPr>
          </a:p>
          <a:p>
            <a:pPr marL="12712" marR="1">
              <a:lnSpc>
                <a:spcPts val="1210"/>
              </a:lnSpc>
            </a:pPr>
            <a:r>
              <a:rPr dirty="0" smtClean="0" sz="1000">
                <a:latin typeface="Symbol"/>
                <a:cs typeface="Symbol"/>
              </a:rPr>
              <a:t></a:t>
            </a:r>
            <a:endParaRPr sz="1000">
              <a:latin typeface="Symbol"/>
              <a:cs typeface="Symbol"/>
            </a:endParaRPr>
          </a:p>
          <a:p>
            <a:pPr marL="12701" marR="12">
              <a:lnSpc>
                <a:spcPts val="1210"/>
              </a:lnSpc>
            </a:pPr>
            <a:r>
              <a:rPr dirty="0" smtClean="0" sz="1000">
                <a:latin typeface="Symbol"/>
                <a:cs typeface="Symbol"/>
              </a:rPr>
              <a:t></a:t>
            </a:r>
            <a:endParaRPr sz="1000">
              <a:latin typeface="Symbol"/>
              <a:cs typeface="Symbol"/>
            </a:endParaRPr>
          </a:p>
          <a:p>
            <a:pPr marL="12701" marR="12">
              <a:lnSpc>
                <a:spcPts val="1095"/>
              </a:lnSpc>
            </a:pPr>
            <a:r>
              <a:rPr dirty="0" smtClean="0" sz="1000">
                <a:latin typeface="Symbol"/>
                <a:cs typeface="Symbol"/>
              </a:rPr>
              <a:t>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63844" y="3431839"/>
            <a:ext cx="3900568" cy="2306827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10293">
              <a:lnSpc>
                <a:spcPts val="1130"/>
              </a:lnSpc>
            </a:pPr>
            <a:r>
              <a:rPr dirty="0" smtClean="0" sz="1000" spc="48">
                <a:latin typeface="Tahoma"/>
                <a:cs typeface="Tahoma"/>
              </a:rPr>
              <a:t>R</a:t>
            </a:r>
            <a:r>
              <a:rPr dirty="0" smtClean="0" sz="1000" spc="48">
                <a:latin typeface="Tahoma"/>
                <a:cs typeface="Tahoma"/>
              </a:rPr>
              <a:t>A</a:t>
            </a:r>
            <a:r>
              <a:rPr dirty="0" smtClean="0" sz="1000" spc="48">
                <a:latin typeface="Tahoma"/>
                <a:cs typeface="Tahoma"/>
              </a:rPr>
              <a:t>Z</a:t>
            </a:r>
            <a:r>
              <a:rPr dirty="0" smtClean="0" sz="1000" spc="48">
                <a:latin typeface="Tahoma"/>
                <a:cs typeface="Tahoma"/>
              </a:rPr>
              <a:t>Ã</a:t>
            </a:r>
            <a:r>
              <a:rPr dirty="0" smtClean="0" sz="1000" spc="48">
                <a:latin typeface="Tahoma"/>
                <a:cs typeface="Tahoma"/>
              </a:rPr>
              <a:t>O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S</a:t>
            </a:r>
            <a:r>
              <a:rPr dirty="0" smtClean="0" sz="1000" spc="48">
                <a:latin typeface="Tahoma"/>
                <a:cs typeface="Tahoma"/>
              </a:rPr>
              <a:t>O</a:t>
            </a:r>
            <a:r>
              <a:rPr dirty="0" smtClean="0" sz="1000" spc="48">
                <a:latin typeface="Tahoma"/>
                <a:cs typeface="Tahoma"/>
              </a:rPr>
              <a:t>C</a:t>
            </a:r>
            <a:r>
              <a:rPr dirty="0" smtClean="0" sz="1000" spc="48">
                <a:latin typeface="Tahoma"/>
                <a:cs typeface="Tahoma"/>
              </a:rPr>
              <a:t>I</a:t>
            </a:r>
            <a:r>
              <a:rPr dirty="0" smtClean="0" sz="1000" spc="48">
                <a:latin typeface="Tahoma"/>
                <a:cs typeface="Tahoma"/>
              </a:rPr>
              <a:t>A</a:t>
            </a:r>
            <a:r>
              <a:rPr dirty="0" smtClean="0" sz="1000" spc="48">
                <a:latin typeface="Tahoma"/>
                <a:cs typeface="Tahoma"/>
              </a:rPr>
              <a:t>L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D</a:t>
            </a:r>
            <a:r>
              <a:rPr dirty="0" smtClean="0" sz="1000" spc="48">
                <a:latin typeface="Tahoma"/>
                <a:cs typeface="Tahoma"/>
              </a:rPr>
              <a:t>A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E</a:t>
            </a:r>
            <a:r>
              <a:rPr dirty="0" smtClean="0" sz="1000" spc="48">
                <a:latin typeface="Tahoma"/>
                <a:cs typeface="Tahoma"/>
              </a:rPr>
              <a:t>M</a:t>
            </a:r>
            <a:r>
              <a:rPr dirty="0" smtClean="0" sz="1000" spc="48">
                <a:latin typeface="Tahoma"/>
                <a:cs typeface="Tahoma"/>
              </a:rPr>
              <a:t>P</a:t>
            </a:r>
            <a:r>
              <a:rPr dirty="0" smtClean="0" sz="1000" spc="48">
                <a:latin typeface="Tahoma"/>
                <a:cs typeface="Tahoma"/>
              </a:rPr>
              <a:t>R</a:t>
            </a:r>
            <a:r>
              <a:rPr dirty="0" smtClean="0" sz="1000" spc="48">
                <a:latin typeface="Tahoma"/>
                <a:cs typeface="Tahoma"/>
              </a:rPr>
              <a:t>E</a:t>
            </a:r>
            <a:r>
              <a:rPr dirty="0" smtClean="0" sz="1000" spc="48">
                <a:latin typeface="Tahoma"/>
                <a:cs typeface="Tahoma"/>
              </a:rPr>
              <a:t>S</a:t>
            </a:r>
            <a:r>
              <a:rPr dirty="0" smtClean="0" sz="1000" spc="48">
                <a:latin typeface="Tahoma"/>
                <a:cs typeface="Tahoma"/>
              </a:rPr>
              <a:t>A</a:t>
            </a:r>
            <a:r>
              <a:rPr dirty="0" smtClean="0" sz="1000" spc="48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1" marR="10293">
              <a:lnSpc>
                <a:spcPct val="100585"/>
              </a:lnSpc>
            </a:pPr>
            <a:r>
              <a:rPr dirty="0" smtClean="0" sz="1000" spc="70">
                <a:latin typeface="Tahoma"/>
                <a:cs typeface="Tahoma"/>
              </a:rPr>
              <a:t>R</a:t>
            </a:r>
            <a:r>
              <a:rPr dirty="0" smtClean="0" sz="1000" spc="70">
                <a:latin typeface="Tahoma"/>
                <a:cs typeface="Tahoma"/>
              </a:rPr>
              <a:t>E</a:t>
            </a:r>
            <a:r>
              <a:rPr dirty="0" smtClean="0" sz="1000" spc="70">
                <a:latin typeface="Tahoma"/>
                <a:cs typeface="Tahoma"/>
              </a:rPr>
              <a:t>G</a:t>
            </a:r>
            <a:r>
              <a:rPr dirty="0" smtClean="0" sz="1000" spc="70">
                <a:latin typeface="Tahoma"/>
                <a:cs typeface="Tahoma"/>
              </a:rPr>
              <a:t>I</a:t>
            </a:r>
            <a:r>
              <a:rPr dirty="0" smtClean="0" sz="1000" spc="70">
                <a:latin typeface="Tahoma"/>
                <a:cs typeface="Tahoma"/>
              </a:rPr>
              <a:t>M</a:t>
            </a:r>
            <a:r>
              <a:rPr dirty="0" smtClean="0" sz="1000" spc="70">
                <a:latin typeface="Tahoma"/>
                <a:cs typeface="Tahoma"/>
              </a:rPr>
              <a:t>E</a:t>
            </a:r>
            <a:r>
              <a:rPr dirty="0" smtClean="0" sz="1000" spc="70">
                <a:latin typeface="Tahoma"/>
                <a:cs typeface="Tahoma"/>
              </a:rPr>
              <a:t> </a:t>
            </a:r>
            <a:r>
              <a:rPr dirty="0" smtClean="0" sz="1000" spc="70">
                <a:latin typeface="Tahoma"/>
                <a:cs typeface="Tahoma"/>
              </a:rPr>
              <a:t>T</a:t>
            </a:r>
            <a:r>
              <a:rPr dirty="0" smtClean="0" sz="1000" spc="70">
                <a:latin typeface="Tahoma"/>
                <a:cs typeface="Tahoma"/>
              </a:rPr>
              <a:t>R</a:t>
            </a:r>
            <a:r>
              <a:rPr dirty="0" smtClean="0" sz="1000" spc="70">
                <a:latin typeface="Tahoma"/>
                <a:cs typeface="Tahoma"/>
              </a:rPr>
              <a:t>I</a:t>
            </a:r>
            <a:r>
              <a:rPr dirty="0" smtClean="0" sz="1000" spc="70">
                <a:latin typeface="Tahoma"/>
                <a:cs typeface="Tahoma"/>
              </a:rPr>
              <a:t>B</a:t>
            </a:r>
            <a:r>
              <a:rPr dirty="0" smtClean="0" sz="1000" spc="70">
                <a:latin typeface="Tahoma"/>
                <a:cs typeface="Tahoma"/>
              </a:rPr>
              <a:t>U</a:t>
            </a:r>
            <a:r>
              <a:rPr dirty="0" smtClean="0" sz="1000" spc="70">
                <a:latin typeface="Tahoma"/>
                <a:cs typeface="Tahoma"/>
              </a:rPr>
              <a:t>T</a:t>
            </a:r>
            <a:r>
              <a:rPr dirty="0" smtClean="0" sz="1000" spc="70">
                <a:latin typeface="Tahoma"/>
                <a:cs typeface="Tahoma"/>
              </a:rPr>
              <a:t>Á</a:t>
            </a:r>
            <a:r>
              <a:rPr dirty="0" smtClean="0" sz="1000" spc="70">
                <a:latin typeface="Tahoma"/>
                <a:cs typeface="Tahoma"/>
              </a:rPr>
              <a:t>R</a:t>
            </a:r>
            <a:r>
              <a:rPr dirty="0" smtClean="0" sz="1000" spc="70">
                <a:latin typeface="Tahoma"/>
                <a:cs typeface="Tahoma"/>
              </a:rPr>
              <a:t>I</a:t>
            </a:r>
            <a:r>
              <a:rPr dirty="0" smtClean="0" sz="1000" spc="70">
                <a:latin typeface="Tahoma"/>
                <a:cs typeface="Tahoma"/>
              </a:rPr>
              <a:t>O</a:t>
            </a:r>
            <a:r>
              <a:rPr dirty="0" smtClean="0" sz="1000" spc="70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3" marR="475660" indent="-1">
              <a:lnSpc>
                <a:spcPct val="100988"/>
              </a:lnSpc>
              <a:spcBef>
                <a:spcPts val="5"/>
              </a:spcBef>
            </a:pPr>
            <a:r>
              <a:rPr dirty="0" smtClean="0" sz="1000" spc="63">
                <a:latin typeface="Tahoma"/>
                <a:cs typeface="Tahoma"/>
              </a:rPr>
              <a:t>C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D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S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63">
                <a:latin typeface="Tahoma"/>
                <a:cs typeface="Tahoma"/>
              </a:rPr>
              <a:t>R</a:t>
            </a:r>
            <a:r>
              <a:rPr dirty="0" smtClean="0" sz="1000" spc="63">
                <a:latin typeface="Tahoma"/>
                <a:cs typeface="Tahoma"/>
              </a:rPr>
              <a:t>O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N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C</a:t>
            </a:r>
            <a:r>
              <a:rPr dirty="0" smtClean="0" sz="1000" spc="63">
                <a:latin typeface="Tahoma"/>
                <a:cs typeface="Tahoma"/>
              </a:rPr>
              <a:t>I</a:t>
            </a:r>
            <a:r>
              <a:rPr dirty="0" smtClean="0" sz="1000" spc="63">
                <a:latin typeface="Tahoma"/>
                <a:cs typeface="Tahoma"/>
              </a:rPr>
              <a:t>O</a:t>
            </a:r>
            <a:r>
              <a:rPr dirty="0" smtClean="0" sz="1000" spc="63">
                <a:latin typeface="Tahoma"/>
                <a:cs typeface="Tahoma"/>
              </a:rPr>
              <a:t>N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L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D</a:t>
            </a:r>
            <a:r>
              <a:rPr dirty="0" smtClean="0" sz="1000" spc="63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P</a:t>
            </a:r>
            <a:r>
              <a:rPr dirty="0" smtClean="0" sz="1000" spc="63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S</a:t>
            </a:r>
            <a:r>
              <a:rPr dirty="0" smtClean="0" sz="1000" spc="63">
                <a:latin typeface="Tahoma"/>
                <a:cs typeface="Tahoma"/>
              </a:rPr>
              <a:t>S</a:t>
            </a:r>
            <a:r>
              <a:rPr dirty="0" smtClean="0" sz="1000" spc="63">
                <a:latin typeface="Tahoma"/>
                <a:cs typeface="Tahoma"/>
              </a:rPr>
              <a:t>O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J</a:t>
            </a:r>
            <a:r>
              <a:rPr dirty="0" smtClean="0" sz="1000" spc="63">
                <a:latin typeface="Tahoma"/>
                <a:cs typeface="Tahoma"/>
              </a:rPr>
              <a:t>U</a:t>
            </a:r>
            <a:r>
              <a:rPr dirty="0" smtClean="0" sz="1000" spc="63">
                <a:latin typeface="Tahoma"/>
                <a:cs typeface="Tahoma"/>
              </a:rPr>
              <a:t>R</a:t>
            </a:r>
            <a:r>
              <a:rPr dirty="0" smtClean="0" sz="1000" spc="63">
                <a:latin typeface="Tahoma"/>
                <a:cs typeface="Tahoma"/>
              </a:rPr>
              <a:t>Í</a:t>
            </a:r>
            <a:r>
              <a:rPr dirty="0" smtClean="0" sz="1000" spc="63">
                <a:latin typeface="Tahoma"/>
                <a:cs typeface="Tahoma"/>
              </a:rPr>
              <a:t>D</a:t>
            </a:r>
            <a:r>
              <a:rPr dirty="0" smtClean="0" sz="1000" spc="63">
                <a:latin typeface="Tahoma"/>
                <a:cs typeface="Tahoma"/>
              </a:rPr>
              <a:t>I</a:t>
            </a:r>
            <a:r>
              <a:rPr dirty="0" smtClean="0" sz="1000" spc="63">
                <a:latin typeface="Tahoma"/>
                <a:cs typeface="Tahoma"/>
              </a:rPr>
              <a:t>C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–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C</a:t>
            </a:r>
            <a:r>
              <a:rPr dirty="0" smtClean="0" sz="1000" spc="63">
                <a:latin typeface="Tahoma"/>
                <a:cs typeface="Tahoma"/>
              </a:rPr>
              <a:t>N</a:t>
            </a:r>
            <a:r>
              <a:rPr dirty="0" smtClean="0" sz="1000" spc="63">
                <a:latin typeface="Tahoma"/>
                <a:cs typeface="Tahoma"/>
              </a:rPr>
              <a:t>P</a:t>
            </a:r>
            <a:r>
              <a:rPr dirty="0" smtClean="0" sz="1000" spc="63">
                <a:latin typeface="Tahoma"/>
                <a:cs typeface="Tahoma"/>
              </a:rPr>
              <a:t>J</a:t>
            </a:r>
            <a:r>
              <a:rPr dirty="0" smtClean="0" sz="1000" spc="63">
                <a:latin typeface="Tahoma"/>
                <a:cs typeface="Tahoma"/>
              </a:rPr>
              <a:t>;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I</a:t>
            </a:r>
            <a:r>
              <a:rPr dirty="0" smtClean="0" sz="1000" spc="63">
                <a:latin typeface="Tahoma"/>
                <a:cs typeface="Tahoma"/>
              </a:rPr>
              <a:t>N</a:t>
            </a:r>
            <a:r>
              <a:rPr dirty="0" smtClean="0" sz="1000" spc="63">
                <a:latin typeface="Tahoma"/>
                <a:cs typeface="Tahoma"/>
              </a:rPr>
              <a:t>S</a:t>
            </a:r>
            <a:r>
              <a:rPr dirty="0" smtClean="0" sz="1000" spc="63">
                <a:latin typeface="Tahoma"/>
                <a:cs typeface="Tahoma"/>
              </a:rPr>
              <a:t>C</a:t>
            </a:r>
            <a:r>
              <a:rPr dirty="0" smtClean="0" sz="1000" spc="63">
                <a:latin typeface="Tahoma"/>
                <a:cs typeface="Tahoma"/>
              </a:rPr>
              <a:t>R</a:t>
            </a:r>
            <a:r>
              <a:rPr dirty="0" smtClean="0" sz="1000" spc="63">
                <a:latin typeface="Tahoma"/>
                <a:cs typeface="Tahoma"/>
              </a:rPr>
              <a:t>I</a:t>
            </a:r>
            <a:r>
              <a:rPr dirty="0" smtClean="0" sz="1000" spc="63">
                <a:latin typeface="Tahoma"/>
                <a:cs typeface="Tahoma"/>
              </a:rPr>
              <a:t>Ç</a:t>
            </a:r>
            <a:r>
              <a:rPr dirty="0" smtClean="0" sz="1000" spc="63">
                <a:latin typeface="Tahoma"/>
                <a:cs typeface="Tahoma"/>
              </a:rPr>
              <a:t>Ã</a:t>
            </a:r>
            <a:r>
              <a:rPr dirty="0" smtClean="0" sz="1000" spc="63">
                <a:latin typeface="Tahoma"/>
                <a:cs typeface="Tahoma"/>
              </a:rPr>
              <a:t>O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S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D</a:t>
            </a:r>
            <a:r>
              <a:rPr dirty="0" smtClean="0" sz="1000" spc="63">
                <a:latin typeface="Tahoma"/>
                <a:cs typeface="Tahoma"/>
              </a:rPr>
              <a:t>U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L</a:t>
            </a:r>
            <a:r>
              <a:rPr dirty="0" smtClean="0" sz="1000" spc="63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6" marR="2374534" indent="-1">
              <a:lnSpc>
                <a:spcPct val="100988"/>
              </a:lnSpc>
            </a:pP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0">
                <a:latin typeface="Tahoma"/>
                <a:cs typeface="Tahoma"/>
              </a:rPr>
              <a:t>N</a:t>
            </a:r>
            <a:r>
              <a:rPr dirty="0" smtClean="0" sz="1000" spc="60">
                <a:latin typeface="Tahoma"/>
                <a:cs typeface="Tahoma"/>
              </a:rPr>
              <a:t>D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0">
                <a:latin typeface="Tahoma"/>
                <a:cs typeface="Tahoma"/>
              </a:rPr>
              <a:t>R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0">
                <a:latin typeface="Tahoma"/>
                <a:cs typeface="Tahoma"/>
              </a:rPr>
              <a:t>Ç</a:t>
            </a:r>
            <a:r>
              <a:rPr dirty="0" smtClean="0" sz="1000" spc="60">
                <a:latin typeface="Tahoma"/>
                <a:cs typeface="Tahoma"/>
              </a:rPr>
              <a:t>O</a:t>
            </a:r>
            <a:r>
              <a:rPr dirty="0" smtClean="0" sz="1000" spc="60">
                <a:latin typeface="Tahoma"/>
                <a:cs typeface="Tahoma"/>
              </a:rPr>
              <a:t> </a:t>
            </a:r>
            <a:r>
              <a:rPr dirty="0" smtClean="0" sz="1000" spc="60">
                <a:latin typeface="Tahoma"/>
                <a:cs typeface="Tahoma"/>
              </a:rPr>
              <a:t>C</a:t>
            </a:r>
            <a:r>
              <a:rPr dirty="0" smtClean="0" sz="1000" spc="60">
                <a:latin typeface="Tahoma"/>
                <a:cs typeface="Tahoma"/>
              </a:rPr>
              <a:t>O</a:t>
            </a:r>
            <a:r>
              <a:rPr dirty="0" smtClean="0" sz="1000" spc="60">
                <a:latin typeface="Tahoma"/>
                <a:cs typeface="Tahoma"/>
              </a:rPr>
              <a:t>M</a:t>
            </a:r>
            <a:r>
              <a:rPr dirty="0" smtClean="0" sz="1000" spc="60">
                <a:latin typeface="Tahoma"/>
                <a:cs typeface="Tahoma"/>
              </a:rPr>
              <a:t>P</a:t>
            </a:r>
            <a:r>
              <a:rPr dirty="0" smtClean="0" sz="1000" spc="60">
                <a:latin typeface="Tahoma"/>
                <a:cs typeface="Tahoma"/>
              </a:rPr>
              <a:t>L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0">
                <a:latin typeface="Tahoma"/>
                <a:cs typeface="Tahoma"/>
              </a:rPr>
              <a:t>T</a:t>
            </a:r>
            <a:r>
              <a:rPr dirty="0" smtClean="0" sz="1000" spc="60">
                <a:latin typeface="Tahoma"/>
                <a:cs typeface="Tahoma"/>
              </a:rPr>
              <a:t>O</a:t>
            </a:r>
            <a:r>
              <a:rPr dirty="0" smtClean="0" sz="1000" spc="60">
                <a:latin typeface="Tahoma"/>
                <a:cs typeface="Tahoma"/>
              </a:rPr>
              <a:t>;</a:t>
            </a:r>
            <a:r>
              <a:rPr dirty="0" smtClean="0" sz="1000" spc="60">
                <a:latin typeface="Tahoma"/>
                <a:cs typeface="Tahoma"/>
              </a:rPr>
              <a:t> 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0">
                <a:latin typeface="Tahoma"/>
                <a:cs typeface="Tahoma"/>
              </a:rPr>
              <a:t>-</a:t>
            </a:r>
            <a:r>
              <a:rPr dirty="0" smtClean="0" sz="1000" spc="60">
                <a:latin typeface="Tahoma"/>
                <a:cs typeface="Tahoma"/>
              </a:rPr>
              <a:t>M</a:t>
            </a:r>
            <a:r>
              <a:rPr dirty="0" smtClean="0" sz="1000" spc="60">
                <a:latin typeface="Tahoma"/>
                <a:cs typeface="Tahoma"/>
              </a:rPr>
              <a:t>A</a:t>
            </a:r>
            <a:r>
              <a:rPr dirty="0" smtClean="0" sz="1000" spc="60">
                <a:latin typeface="Tahoma"/>
                <a:cs typeface="Tahoma"/>
              </a:rPr>
              <a:t>I</a:t>
            </a:r>
            <a:r>
              <a:rPr dirty="0" smtClean="0" sz="1000" spc="60">
                <a:latin typeface="Tahoma"/>
                <a:cs typeface="Tahoma"/>
              </a:rPr>
              <a:t>L</a:t>
            </a:r>
            <a:r>
              <a:rPr dirty="0" smtClean="0" sz="1000" spc="60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10" marR="2549507" indent="-2">
              <a:lnSpc>
                <a:spcPct val="100988"/>
              </a:lnSpc>
            </a:pPr>
            <a:r>
              <a:rPr dirty="0" smtClean="0" sz="1000" spc="46">
                <a:latin typeface="Tahoma"/>
                <a:cs typeface="Tahoma"/>
              </a:rPr>
              <a:t>T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L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F</a:t>
            </a:r>
            <a:r>
              <a:rPr dirty="0" smtClean="0" sz="1000" spc="46">
                <a:latin typeface="Tahoma"/>
                <a:cs typeface="Tahoma"/>
              </a:rPr>
              <a:t>O</a:t>
            </a:r>
            <a:r>
              <a:rPr dirty="0" smtClean="0" sz="1000" spc="46">
                <a:latin typeface="Tahoma"/>
                <a:cs typeface="Tahoma"/>
              </a:rPr>
              <a:t>N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F</a:t>
            </a:r>
            <a:r>
              <a:rPr dirty="0" smtClean="0" sz="1000" spc="46">
                <a:latin typeface="Tahoma"/>
                <a:cs typeface="Tahoma"/>
              </a:rPr>
              <a:t>A</a:t>
            </a:r>
            <a:r>
              <a:rPr dirty="0" smtClean="0" sz="1000" spc="46">
                <a:latin typeface="Tahoma"/>
                <a:cs typeface="Tahoma"/>
              </a:rPr>
              <a:t>X</a:t>
            </a:r>
            <a:r>
              <a:rPr dirty="0" smtClean="0" sz="1000" spc="46">
                <a:latin typeface="Tahoma"/>
                <a:cs typeface="Tahoma"/>
              </a:rPr>
              <a:t>;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D</a:t>
            </a:r>
            <a:r>
              <a:rPr dirty="0" smtClean="0" sz="1000" spc="46">
                <a:latin typeface="Tahoma"/>
                <a:cs typeface="Tahoma"/>
              </a:rPr>
              <a:t>A</a:t>
            </a:r>
            <a:r>
              <a:rPr dirty="0" smtClean="0" sz="1000" spc="46">
                <a:latin typeface="Tahoma"/>
                <a:cs typeface="Tahoma"/>
              </a:rPr>
              <a:t>D</a:t>
            </a:r>
            <a:r>
              <a:rPr dirty="0" smtClean="0" sz="1000" spc="46">
                <a:latin typeface="Tahoma"/>
                <a:cs typeface="Tahoma"/>
              </a:rPr>
              <a:t>O</a:t>
            </a:r>
            <a:r>
              <a:rPr dirty="0" smtClean="0" sz="1000" spc="46">
                <a:latin typeface="Tahoma"/>
                <a:cs typeface="Tahoma"/>
              </a:rPr>
              <a:t>S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B</a:t>
            </a:r>
            <a:r>
              <a:rPr dirty="0" smtClean="0" sz="1000" spc="46">
                <a:latin typeface="Tahoma"/>
                <a:cs typeface="Tahoma"/>
              </a:rPr>
              <a:t>A</a:t>
            </a:r>
            <a:r>
              <a:rPr dirty="0" smtClean="0" sz="1000" spc="46">
                <a:latin typeface="Tahoma"/>
                <a:cs typeface="Tahoma"/>
              </a:rPr>
              <a:t>N</a:t>
            </a:r>
            <a:r>
              <a:rPr dirty="0" smtClean="0" sz="1000" spc="46">
                <a:latin typeface="Tahoma"/>
                <a:cs typeface="Tahoma"/>
              </a:rPr>
              <a:t>C</a:t>
            </a:r>
            <a:r>
              <a:rPr dirty="0" smtClean="0" sz="1000" spc="46">
                <a:latin typeface="Tahoma"/>
                <a:cs typeface="Tahoma"/>
              </a:rPr>
              <a:t>Á</a:t>
            </a:r>
            <a:r>
              <a:rPr dirty="0" smtClean="0" sz="1000" spc="46">
                <a:latin typeface="Tahoma"/>
                <a:cs typeface="Tahoma"/>
              </a:rPr>
              <a:t>R</a:t>
            </a:r>
            <a:r>
              <a:rPr dirty="0" smtClean="0" sz="1000" spc="46">
                <a:latin typeface="Tahoma"/>
                <a:cs typeface="Tahoma"/>
              </a:rPr>
              <a:t>I</a:t>
            </a:r>
            <a:r>
              <a:rPr dirty="0" smtClean="0" sz="1000" spc="46">
                <a:latin typeface="Tahoma"/>
                <a:cs typeface="Tahoma"/>
              </a:rPr>
              <a:t>O</a:t>
            </a:r>
            <a:r>
              <a:rPr dirty="0" smtClean="0" sz="1000" spc="46">
                <a:latin typeface="Tahoma"/>
                <a:cs typeface="Tahoma"/>
              </a:rPr>
              <a:t>S</a:t>
            </a:r>
            <a:r>
              <a:rPr dirty="0" smtClean="0" sz="1000" spc="46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12" marR="660290" indent="-1">
              <a:lnSpc>
                <a:spcPct val="100988"/>
              </a:lnSpc>
            </a:pP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0">
                <a:latin typeface="Tahoma"/>
                <a:cs typeface="Tahoma"/>
              </a:rPr>
              <a:t>C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67">
                <a:latin typeface="Tahoma"/>
                <a:cs typeface="Tahoma"/>
              </a:rPr>
              <a:t>F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60">
                <a:latin typeface="Tahoma"/>
                <a:cs typeface="Tahoma"/>
              </a:rPr>
              <a:t>C</a:t>
            </a:r>
            <a:r>
              <a:rPr dirty="0" smtClean="0" sz="1000" spc="81">
                <a:latin typeface="Tahoma"/>
                <a:cs typeface="Tahoma"/>
              </a:rPr>
              <a:t>A</a:t>
            </a:r>
            <a:r>
              <a:rPr dirty="0" smtClean="0" sz="1000" spc="60">
                <a:latin typeface="Tahoma"/>
                <a:cs typeface="Tahoma"/>
              </a:rPr>
              <a:t>Ç</a:t>
            </a:r>
            <a:r>
              <a:rPr dirty="0" smtClean="0" sz="1000" spc="70">
                <a:latin typeface="Tahoma"/>
                <a:cs typeface="Tahoma"/>
              </a:rPr>
              <a:t>Ã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125">
                <a:latin typeface="Tahoma"/>
                <a:cs typeface="Tahoma"/>
              </a:rPr>
              <a:t> </a:t>
            </a:r>
            <a:r>
              <a:rPr dirty="0" smtClean="0" sz="1000" spc="73">
                <a:latin typeface="Tahoma"/>
                <a:cs typeface="Tahoma"/>
              </a:rPr>
              <a:t>D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75">
                <a:latin typeface="Tahoma"/>
                <a:cs typeface="Tahoma"/>
              </a:rPr>
              <a:t>L</a:t>
            </a:r>
            <a:r>
              <a:rPr dirty="0" smtClean="0" sz="1000" spc="68">
                <a:latin typeface="Tahoma"/>
                <a:cs typeface="Tahoma"/>
              </a:rPr>
              <a:t>H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73">
                <a:latin typeface="Tahoma"/>
                <a:cs typeface="Tahoma"/>
              </a:rPr>
              <a:t>D</a:t>
            </a:r>
            <a:r>
              <a:rPr dirty="0" smtClean="0" sz="1000" spc="64">
                <a:latin typeface="Tahoma"/>
                <a:cs typeface="Tahoma"/>
              </a:rPr>
              <a:t>A</a:t>
            </a:r>
            <a:r>
              <a:rPr dirty="0" smtClean="0" sz="1000" spc="-17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(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)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103">
                <a:latin typeface="Tahoma"/>
                <a:cs typeface="Tahoma"/>
              </a:rPr>
              <a:t>P</a:t>
            </a:r>
            <a:r>
              <a:rPr dirty="0" smtClean="0" sz="1000" spc="93">
                <a:latin typeface="Tahoma"/>
                <a:cs typeface="Tahoma"/>
              </a:rPr>
              <a:t>R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88">
                <a:latin typeface="Tahoma"/>
                <a:cs typeface="Tahoma"/>
              </a:rPr>
              <a:t>D</a:t>
            </a:r>
            <a:r>
              <a:rPr dirty="0" smtClean="0" sz="1000" spc="72">
                <a:latin typeface="Tahoma"/>
                <a:cs typeface="Tahoma"/>
              </a:rPr>
              <a:t>U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82">
                <a:latin typeface="Tahoma"/>
                <a:cs typeface="Tahoma"/>
              </a:rPr>
              <a:t>(</a:t>
            </a:r>
            <a:r>
              <a:rPr dirty="0" smtClean="0" sz="1000" spc="76">
                <a:latin typeface="Tahoma"/>
                <a:cs typeface="Tahoma"/>
              </a:rPr>
              <a:t>S</a:t>
            </a:r>
            <a:r>
              <a:rPr dirty="0" smtClean="0" sz="1000" spc="72">
                <a:latin typeface="Tahoma"/>
                <a:cs typeface="Tahoma"/>
              </a:rPr>
              <a:t>)</a:t>
            </a:r>
            <a:r>
              <a:rPr dirty="0" smtClean="0" sz="1000" spc="6">
                <a:latin typeface="Tahoma"/>
                <a:cs typeface="Tahoma"/>
              </a:rPr>
              <a:t>;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P</a:t>
            </a:r>
            <a:r>
              <a:rPr dirty="0" smtClean="0" sz="1000" spc="73">
                <a:latin typeface="Tahoma"/>
                <a:cs typeface="Tahoma"/>
              </a:rPr>
              <a:t>R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72">
                <a:latin typeface="Tahoma"/>
                <a:cs typeface="Tahoma"/>
              </a:rPr>
              <a:t>Z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1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92">
                <a:latin typeface="Tahoma"/>
                <a:cs typeface="Tahoma"/>
              </a:rPr>
              <a:t>N</a:t>
            </a:r>
            <a:r>
              <a:rPr dirty="0" smtClean="0" sz="1000" spc="37">
                <a:latin typeface="Tahoma"/>
                <a:cs typeface="Tahoma"/>
              </a:rPr>
              <a:t>T</a:t>
            </a:r>
            <a:r>
              <a:rPr dirty="0" smtClean="0" sz="1000" spc="93">
                <a:latin typeface="Tahoma"/>
                <a:cs typeface="Tahoma"/>
              </a:rPr>
              <a:t>R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77">
                <a:latin typeface="Tahoma"/>
                <a:cs typeface="Tahoma"/>
              </a:rPr>
              <a:t>G</a:t>
            </a:r>
            <a:r>
              <a:rPr dirty="0" smtClean="0" sz="1000" spc="81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13" marR="10293">
              <a:lnSpc>
                <a:spcPct val="100585"/>
              </a:lnSpc>
            </a:pPr>
            <a:r>
              <a:rPr dirty="0" smtClean="0" sz="1000" spc="73">
                <a:latin typeface="Tahoma"/>
                <a:cs typeface="Tahoma"/>
              </a:rPr>
              <a:t>G</a:t>
            </a:r>
            <a:r>
              <a:rPr dirty="0" smtClean="0" sz="1000" spc="73">
                <a:latin typeface="Tahoma"/>
                <a:cs typeface="Tahoma"/>
              </a:rPr>
              <a:t>A</a:t>
            </a:r>
            <a:r>
              <a:rPr dirty="0" smtClean="0" sz="1000" spc="73">
                <a:latin typeface="Tahoma"/>
                <a:cs typeface="Tahoma"/>
              </a:rPr>
              <a:t>R</a:t>
            </a:r>
            <a:r>
              <a:rPr dirty="0" smtClean="0" sz="1000" spc="73">
                <a:latin typeface="Tahoma"/>
                <a:cs typeface="Tahoma"/>
              </a:rPr>
              <a:t>A</a:t>
            </a:r>
            <a:r>
              <a:rPr dirty="0" smtClean="0" sz="1000" spc="73">
                <a:latin typeface="Tahoma"/>
                <a:cs typeface="Tahoma"/>
              </a:rPr>
              <a:t>N</a:t>
            </a:r>
            <a:r>
              <a:rPr dirty="0" smtClean="0" sz="1000" spc="73">
                <a:latin typeface="Tahoma"/>
                <a:cs typeface="Tahoma"/>
              </a:rPr>
              <a:t>T</a:t>
            </a:r>
            <a:r>
              <a:rPr dirty="0" smtClean="0" sz="1000" spc="73">
                <a:latin typeface="Tahoma"/>
                <a:cs typeface="Tahoma"/>
              </a:rPr>
              <a:t>I</a:t>
            </a:r>
            <a:r>
              <a:rPr dirty="0" smtClean="0" sz="1000" spc="73">
                <a:latin typeface="Tahoma"/>
                <a:cs typeface="Tahoma"/>
              </a:rPr>
              <a:t>A</a:t>
            </a:r>
            <a:r>
              <a:rPr dirty="0" smtClean="0" sz="1000" spc="73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12" indent="62">
              <a:lnSpc>
                <a:spcPct val="100988"/>
              </a:lnSpc>
              <a:spcBef>
                <a:spcPts val="5"/>
              </a:spcBef>
            </a:pPr>
            <a:r>
              <a:rPr dirty="0" smtClean="0" sz="1000" spc="70">
                <a:latin typeface="Tahoma"/>
                <a:cs typeface="Tahoma"/>
              </a:rPr>
              <a:t>V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64">
                <a:latin typeface="Tahoma"/>
                <a:cs typeface="Tahoma"/>
              </a:rPr>
              <a:t>L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73">
                <a:latin typeface="Tahoma"/>
                <a:cs typeface="Tahoma"/>
              </a:rPr>
              <a:t>R</a:t>
            </a:r>
            <a:r>
              <a:rPr dirty="0" smtClean="0" sz="1000" spc="-4">
                <a:latin typeface="Tahoma"/>
                <a:cs typeface="Tahoma"/>
              </a:rPr>
              <a:t> </a:t>
            </a:r>
            <a:r>
              <a:rPr dirty="0" smtClean="0" sz="1000" spc="72">
                <a:latin typeface="Tahoma"/>
                <a:cs typeface="Tahoma"/>
              </a:rPr>
              <a:t>U</a:t>
            </a:r>
            <a:r>
              <a:rPr dirty="0" smtClean="0" sz="1000" spc="79">
                <a:latin typeface="Tahoma"/>
                <a:cs typeface="Tahoma"/>
              </a:rPr>
              <a:t>N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74">
                <a:latin typeface="Tahoma"/>
                <a:cs typeface="Tahoma"/>
              </a:rPr>
              <a:t>T</a:t>
            </a:r>
            <a:r>
              <a:rPr dirty="0" smtClean="0" sz="1000" spc="87">
                <a:latin typeface="Tahoma"/>
                <a:cs typeface="Tahoma"/>
              </a:rPr>
              <a:t>Á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7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23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140">
                <a:latin typeface="Tahoma"/>
                <a:cs typeface="Tahoma"/>
              </a:rPr>
              <a:t> </a:t>
            </a:r>
            <a:r>
              <a:rPr dirty="0" smtClean="0" sz="1000" spc="82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L</a:t>
            </a:r>
            <a:r>
              <a:rPr dirty="0" smtClean="0" sz="1000" spc="91">
                <a:latin typeface="Tahoma"/>
                <a:cs typeface="Tahoma"/>
              </a:rPr>
              <a:t>G</a:t>
            </a:r>
            <a:r>
              <a:rPr dirty="0" smtClean="0" sz="1000" spc="93">
                <a:latin typeface="Tahoma"/>
                <a:cs typeface="Tahoma"/>
              </a:rPr>
              <a:t>A</a:t>
            </a:r>
            <a:r>
              <a:rPr dirty="0" smtClean="0" sz="1000" spc="74">
                <a:latin typeface="Tahoma"/>
                <a:cs typeface="Tahoma"/>
              </a:rPr>
              <a:t>R</a:t>
            </a:r>
            <a:r>
              <a:rPr dirty="0" smtClean="0" sz="1000" spc="47">
                <a:latin typeface="Tahoma"/>
                <a:cs typeface="Tahoma"/>
              </a:rPr>
              <a:t>I</a:t>
            </a:r>
            <a:r>
              <a:rPr dirty="0" smtClean="0" sz="1000" spc="77">
                <a:latin typeface="Tahoma"/>
                <a:cs typeface="Tahoma"/>
              </a:rPr>
              <a:t>S</a:t>
            </a:r>
            <a:r>
              <a:rPr dirty="0" smtClean="0" sz="1000" spc="100">
                <a:latin typeface="Tahoma"/>
                <a:cs typeface="Tahoma"/>
              </a:rPr>
              <a:t>M</a:t>
            </a:r>
            <a:r>
              <a:rPr dirty="0" smtClean="0" sz="1000" spc="90">
                <a:latin typeface="Tahoma"/>
                <a:cs typeface="Tahoma"/>
              </a:rPr>
              <a:t>O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229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102">
                <a:latin typeface="Tahoma"/>
                <a:cs typeface="Tahoma"/>
              </a:rPr>
              <a:t>X</a:t>
            </a:r>
            <a:r>
              <a:rPr dirty="0" smtClean="0" sz="1000" spc="37">
                <a:latin typeface="Tahoma"/>
                <a:cs typeface="Tahoma"/>
              </a:rPr>
              <a:t>T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92">
                <a:latin typeface="Tahoma"/>
                <a:cs typeface="Tahoma"/>
              </a:rPr>
              <a:t>N</a:t>
            </a:r>
            <a:r>
              <a:rPr dirty="0" smtClean="0" sz="1000" spc="76">
                <a:latin typeface="Tahoma"/>
                <a:cs typeface="Tahoma"/>
              </a:rPr>
              <a:t>S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;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P</a:t>
            </a:r>
            <a:r>
              <a:rPr dirty="0" smtClean="0" sz="1000" spc="73">
                <a:latin typeface="Tahoma"/>
                <a:cs typeface="Tahoma"/>
              </a:rPr>
              <a:t>R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72">
                <a:latin typeface="Tahoma"/>
                <a:cs typeface="Tahoma"/>
              </a:rPr>
              <a:t>Z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15">
                <a:latin typeface="Tahoma"/>
                <a:cs typeface="Tahoma"/>
              </a:rPr>
              <a:t> </a:t>
            </a:r>
            <a:r>
              <a:rPr dirty="0" smtClean="0" sz="1000" spc="70">
                <a:latin typeface="Tahoma"/>
                <a:cs typeface="Tahoma"/>
              </a:rPr>
              <a:t>V</a:t>
            </a:r>
            <a:r>
              <a:rPr dirty="0" smtClean="0" sz="1000" spc="81">
                <a:latin typeface="Tahoma"/>
                <a:cs typeface="Tahoma"/>
              </a:rPr>
              <a:t>A</a:t>
            </a:r>
            <a:r>
              <a:rPr dirty="0" smtClean="0" sz="1000" spc="73">
                <a:latin typeface="Tahoma"/>
                <a:cs typeface="Tahoma"/>
              </a:rPr>
              <a:t>L</a:t>
            </a:r>
            <a:r>
              <a:rPr dirty="0" smtClean="0" sz="1000" spc="103">
                <a:latin typeface="Tahoma"/>
                <a:cs typeface="Tahoma"/>
              </a:rPr>
              <a:t>I</a:t>
            </a:r>
            <a:r>
              <a:rPr dirty="0" smtClean="0" sz="1000" spc="73">
                <a:latin typeface="Tahoma"/>
                <a:cs typeface="Tahoma"/>
              </a:rPr>
              <a:t>D</a:t>
            </a:r>
            <a:r>
              <a:rPr dirty="0" smtClean="0" sz="1000" spc="81">
                <a:latin typeface="Tahoma"/>
                <a:cs typeface="Tahoma"/>
              </a:rPr>
              <a:t>A</a:t>
            </a:r>
            <a:r>
              <a:rPr dirty="0" smtClean="0" sz="1000" spc="73">
                <a:latin typeface="Tahoma"/>
                <a:cs typeface="Tahoma"/>
              </a:rPr>
              <a:t>D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-3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  <a:p>
            <a:pPr marL="12701" marR="10293">
              <a:lnSpc>
                <a:spcPct val="100585"/>
              </a:lnSpc>
            </a:pPr>
            <a:r>
              <a:rPr dirty="0" smtClean="0" sz="1000" spc="54">
                <a:latin typeface="Tahoma"/>
                <a:cs typeface="Tahoma"/>
              </a:rPr>
              <a:t>D</a:t>
            </a:r>
            <a:r>
              <a:rPr dirty="0" smtClean="0" sz="1000" spc="54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T</a:t>
            </a:r>
            <a:r>
              <a:rPr dirty="0" smtClean="0" sz="1000" spc="54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62" marR="10293">
              <a:lnSpc>
                <a:spcPct val="100585"/>
              </a:lnSpc>
              <a:spcBef>
                <a:spcPts val="5"/>
              </a:spcBef>
            </a:pP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S</a:t>
            </a:r>
            <a:r>
              <a:rPr dirty="0" smtClean="0" sz="1000" spc="63">
                <a:latin typeface="Tahoma"/>
                <a:cs typeface="Tahoma"/>
              </a:rPr>
              <a:t>S</a:t>
            </a:r>
            <a:r>
              <a:rPr dirty="0" smtClean="0" sz="1000" spc="63">
                <a:latin typeface="Tahoma"/>
                <a:cs typeface="Tahoma"/>
              </a:rPr>
              <a:t>I</a:t>
            </a:r>
            <a:r>
              <a:rPr dirty="0" smtClean="0" sz="1000" spc="63">
                <a:latin typeface="Tahoma"/>
                <a:cs typeface="Tahoma"/>
              </a:rPr>
              <a:t>N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63">
                <a:latin typeface="Tahoma"/>
                <a:cs typeface="Tahoma"/>
              </a:rPr>
              <a:t>U</a:t>
            </a:r>
            <a:r>
              <a:rPr dirty="0" smtClean="0" sz="1000" spc="63">
                <a:latin typeface="Tahoma"/>
                <a:cs typeface="Tahoma"/>
              </a:rPr>
              <a:t>R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D</a:t>
            </a:r>
            <a:r>
              <a:rPr dirty="0" smtClean="0" sz="1000" spc="63">
                <a:latin typeface="Tahoma"/>
                <a:cs typeface="Tahoma"/>
              </a:rPr>
              <a:t>O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R</a:t>
            </a:r>
            <a:r>
              <a:rPr dirty="0" smtClean="0" sz="1000" spc="63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P</a:t>
            </a:r>
            <a:r>
              <a:rPr dirty="0" smtClean="0" sz="1000" spc="63">
                <a:latin typeface="Tahoma"/>
                <a:cs typeface="Tahoma"/>
              </a:rPr>
              <a:t>R</a:t>
            </a:r>
            <a:r>
              <a:rPr dirty="0" smtClean="0" sz="1000" spc="63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S</a:t>
            </a:r>
            <a:r>
              <a:rPr dirty="0" smtClean="0" sz="1000" spc="63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N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N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63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L</a:t>
            </a:r>
            <a:r>
              <a:rPr dirty="0" smtClean="0" sz="1000" spc="63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G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L</a:t>
            </a:r>
            <a:r>
              <a:rPr dirty="0" smtClean="0" sz="1000" spc="63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06707" y="5893098"/>
            <a:ext cx="4458448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propos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rá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lí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g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por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g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06643" y="6199421"/>
            <a:ext cx="6164647" cy="4597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0">
                <a:latin typeface="Tahoma"/>
                <a:cs typeface="Tahoma"/>
              </a:rPr>
              <a:t>16</a:t>
            </a:r>
            <a:r>
              <a:rPr dirty="0" smtClean="0" sz="1000" spc="20">
                <a:latin typeface="Tahoma"/>
                <a:cs typeface="Tahoma"/>
              </a:rPr>
              <a:t>.</a:t>
            </a:r>
            <a:r>
              <a:rPr dirty="0" smtClean="0" sz="1000" spc="20">
                <a:latin typeface="Tahoma"/>
                <a:cs typeface="Tahoma"/>
              </a:rPr>
              <a:t>2</a:t>
            </a:r>
            <a:r>
              <a:rPr dirty="0" smtClean="0" sz="1000" spc="20">
                <a:latin typeface="Tahoma"/>
                <a:cs typeface="Tahoma"/>
              </a:rPr>
              <a:t>.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pr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ç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c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do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d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v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rá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s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r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xpr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sso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m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m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da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c</a:t>
            </a:r>
            <a:r>
              <a:rPr dirty="0" smtClean="0" sz="1000" spc="20">
                <a:latin typeface="Tahoma"/>
                <a:cs typeface="Tahoma"/>
              </a:rPr>
              <a:t>io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l,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por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v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lor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s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f</a:t>
            </a:r>
            <a:r>
              <a:rPr dirty="0" smtClean="0" sz="1000" spc="20">
                <a:latin typeface="Tahoma"/>
                <a:cs typeface="Tahoma"/>
              </a:rPr>
              <a:t>ixos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irr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j</a:t>
            </a:r>
            <a:r>
              <a:rPr dirty="0" smtClean="0" sz="1000" spc="20">
                <a:latin typeface="Tahoma"/>
                <a:cs typeface="Tahoma"/>
              </a:rPr>
              <a:t>u</a:t>
            </a:r>
            <a:r>
              <a:rPr dirty="0" smtClean="0" sz="1000" spc="20">
                <a:latin typeface="Tahoma"/>
                <a:cs typeface="Tahoma"/>
              </a:rPr>
              <a:t>s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á</a:t>
            </a:r>
            <a:r>
              <a:rPr dirty="0" smtClean="0" sz="1000" spc="20">
                <a:latin typeface="Tahoma"/>
                <a:cs typeface="Tahoma"/>
              </a:rPr>
              <a:t>v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is,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le</a:t>
            </a:r>
            <a:endParaRPr sz="1000">
              <a:latin typeface="Tahoma"/>
              <a:cs typeface="Tahoma"/>
            </a:endParaRPr>
          </a:p>
          <a:p>
            <a:pPr marL="12705" marR="8426" indent="0">
              <a:lnSpc>
                <a:spcPct val="100988"/>
              </a:lnSpc>
            </a:pP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idos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pos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is,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is,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x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s,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ol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is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rgos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si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7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9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spor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4">
                <a:latin typeface="Tahoma"/>
                <a:cs typeface="Tahoma"/>
              </a:rPr>
              <a:t>(</a:t>
            </a:r>
            <a:r>
              <a:rPr dirty="0" smtClean="0" sz="1000" spc="0">
                <a:latin typeface="Tahoma"/>
                <a:cs typeface="Tahoma"/>
              </a:rPr>
              <a:t>s)</a:t>
            </a:r>
            <a:r>
              <a:rPr dirty="0" smtClean="0" sz="1000" spc="76">
                <a:latin typeface="Tahoma"/>
                <a:cs typeface="Tahoma"/>
              </a:rPr>
              <a:t> </a:t>
            </a:r>
            <a:r>
              <a:rPr dirty="0" smtClean="0" sz="1000" spc="-5">
                <a:latin typeface="Tahoma"/>
                <a:cs typeface="Tahoma"/>
              </a:rPr>
              <a:t>produ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-5">
                <a:latin typeface="Tahoma"/>
                <a:cs typeface="Tahoma"/>
              </a:rPr>
              <a:t>o</a:t>
            </a:r>
            <a:r>
              <a:rPr dirty="0" smtClean="0" sz="1000" spc="10">
                <a:latin typeface="Tahoma"/>
                <a:cs typeface="Tahoma"/>
              </a:rPr>
              <a:t>(</a:t>
            </a:r>
            <a:r>
              <a:rPr dirty="0" smtClean="0" sz="1000" spc="-4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)</a:t>
            </a:r>
            <a:r>
              <a:rPr dirty="0" smtClean="0" sz="1000" spc="-3">
                <a:latin typeface="Tahoma"/>
                <a:cs typeface="Tahoma"/>
              </a:rPr>
              <a:t>.</a:t>
            </a:r>
            <a:r>
              <a:rPr dirty="0" smtClean="0" sz="1000" spc="-160" u="heavy">
                <a:latin typeface="Tahoma"/>
                <a:cs typeface="Tahoma"/>
              </a:rPr>
              <a:t> </a:t>
            </a:r>
            <a:r>
              <a:rPr dirty="0" smtClean="0" sz="1000" spc="79" u="heavy">
                <a:latin typeface="Tahoma"/>
                <a:cs typeface="Tahoma"/>
              </a:rPr>
              <a:t>N</a:t>
            </a:r>
            <a:r>
              <a:rPr dirty="0" smtClean="0" sz="1000" spc="66" u="heavy">
                <a:latin typeface="Tahoma"/>
                <a:cs typeface="Tahoma"/>
              </a:rPr>
              <a:t>E</a:t>
            </a:r>
            <a:r>
              <a:rPr dirty="0" smtClean="0" sz="1000" spc="96" u="heavy">
                <a:latin typeface="Tahoma"/>
                <a:cs typeface="Tahoma"/>
              </a:rPr>
              <a:t>N</a:t>
            </a:r>
            <a:r>
              <a:rPr dirty="0" smtClean="0" sz="1000" spc="75" u="heavy">
                <a:latin typeface="Tahoma"/>
                <a:cs typeface="Tahoma"/>
              </a:rPr>
              <a:t>H</a:t>
            </a:r>
            <a:r>
              <a:rPr dirty="0" smtClean="0" sz="1000" spc="89" u="heavy">
                <a:latin typeface="Tahoma"/>
                <a:cs typeface="Tahoma"/>
              </a:rPr>
              <a:t>U</a:t>
            </a:r>
            <a:r>
              <a:rPr dirty="0" smtClean="0" sz="1000" spc="91" u="heavy">
                <a:latin typeface="Tahoma"/>
                <a:cs typeface="Tahoma"/>
              </a:rPr>
              <a:t>M</a:t>
            </a:r>
            <a:r>
              <a:rPr dirty="0" smtClean="0" sz="1000" spc="70" u="heavy">
                <a:latin typeface="Tahoma"/>
                <a:cs typeface="Tahoma"/>
              </a:rPr>
              <a:t>A</a:t>
            </a:r>
            <a:r>
              <a:rPr dirty="0" smtClean="0" sz="1000" spc="-109" u="heavy">
                <a:latin typeface="Tahoma"/>
                <a:cs typeface="Tahoma"/>
              </a:rPr>
              <a:t> </a:t>
            </a:r>
            <a:r>
              <a:rPr dirty="0" smtClean="0" sz="1000" spc="93" u="heavy">
                <a:latin typeface="Tahoma"/>
                <a:cs typeface="Tahoma"/>
              </a:rPr>
              <a:t>R</a:t>
            </a:r>
            <a:r>
              <a:rPr dirty="0" smtClean="0" sz="1000" spc="50" u="heavy">
                <a:latin typeface="Tahoma"/>
                <a:cs typeface="Tahoma"/>
              </a:rPr>
              <a:t>E</a:t>
            </a:r>
            <a:r>
              <a:rPr dirty="0" smtClean="0" sz="1000" spc="103" u="heavy">
                <a:latin typeface="Tahoma"/>
                <a:cs typeface="Tahoma"/>
              </a:rPr>
              <a:t>I</a:t>
            </a:r>
            <a:r>
              <a:rPr dirty="0" smtClean="0" sz="1000" spc="80" u="heavy">
                <a:latin typeface="Tahoma"/>
                <a:cs typeface="Tahoma"/>
              </a:rPr>
              <a:t>V</a:t>
            </a:r>
            <a:r>
              <a:rPr dirty="0" smtClean="0" sz="1000" spc="103" u="heavy">
                <a:latin typeface="Tahoma"/>
                <a:cs typeface="Tahoma"/>
              </a:rPr>
              <a:t>I</a:t>
            </a:r>
            <a:r>
              <a:rPr dirty="0" smtClean="0" sz="1000" spc="92" u="heavy">
                <a:latin typeface="Tahoma"/>
                <a:cs typeface="Tahoma"/>
              </a:rPr>
              <a:t>N</a:t>
            </a:r>
            <a:r>
              <a:rPr dirty="0" smtClean="0" sz="1000" spc="73" u="heavy">
                <a:latin typeface="Tahoma"/>
                <a:cs typeface="Tahoma"/>
              </a:rPr>
              <a:t>D</a:t>
            </a:r>
            <a:r>
              <a:rPr dirty="0" smtClean="0" sz="1000" spc="113" u="heavy">
                <a:latin typeface="Tahoma"/>
                <a:cs typeface="Tahoma"/>
              </a:rPr>
              <a:t>I</a:t>
            </a:r>
            <a:r>
              <a:rPr dirty="0" smtClean="0" sz="1000" spc="54" u="heavy">
                <a:latin typeface="Tahoma"/>
                <a:cs typeface="Tahoma"/>
              </a:rPr>
              <a:t>C</a:t>
            </a:r>
            <a:r>
              <a:rPr dirty="0" smtClean="0" sz="1000" spc="81" u="heavy">
                <a:latin typeface="Tahoma"/>
                <a:cs typeface="Tahoma"/>
              </a:rPr>
              <a:t>A</a:t>
            </a:r>
            <a:r>
              <a:rPr dirty="0" smtClean="0" sz="1000" spc="54" u="heavy">
                <a:latin typeface="Tahoma"/>
                <a:cs typeface="Tahoma"/>
              </a:rPr>
              <a:t>Ç</a:t>
            </a:r>
            <a:r>
              <a:rPr dirty="0" smtClean="0" sz="1000" spc="91" u="heavy">
                <a:latin typeface="Tahoma"/>
                <a:cs typeface="Tahoma"/>
              </a:rPr>
              <a:t>Ã</a:t>
            </a:r>
            <a:r>
              <a:rPr dirty="0" smtClean="0" sz="1000" spc="55" u="heavy">
                <a:latin typeface="Tahoma"/>
                <a:cs typeface="Tahoma"/>
              </a:rPr>
              <a:t>O</a:t>
            </a:r>
            <a:r>
              <a:rPr dirty="0" smtClean="0" sz="1000" spc="-160" u="heavy">
                <a:latin typeface="Tahoma"/>
                <a:cs typeface="Tahoma"/>
              </a:rPr>
              <a:t> </a:t>
            </a:r>
            <a:r>
              <a:rPr dirty="0" smtClean="0" sz="1000" spc="0" u="heavy">
                <a:latin typeface="Tahoma"/>
                <a:cs typeface="Tahoma"/>
              </a:rPr>
              <a:t>D</a:t>
            </a:r>
            <a:r>
              <a:rPr dirty="0" smtClean="0" sz="1000" spc="0" u="heavy">
                <a:latin typeface="Tahoma"/>
                <a:cs typeface="Tahoma"/>
              </a:rPr>
              <a:t>E</a:t>
            </a:r>
            <a:r>
              <a:rPr dirty="0" smtClean="0" sz="1000" spc="-35" u="heavy">
                <a:latin typeface="Tahoma"/>
                <a:cs typeface="Tahoma"/>
              </a:rPr>
              <a:t> </a:t>
            </a:r>
            <a:r>
              <a:rPr dirty="0" smtClean="0" sz="1000" spc="103" u="heavy">
                <a:latin typeface="Tahoma"/>
                <a:cs typeface="Tahoma"/>
              </a:rPr>
              <a:t>P</a:t>
            </a:r>
            <a:r>
              <a:rPr dirty="0" smtClean="0" sz="1000" spc="81" u="heavy">
                <a:latin typeface="Tahoma"/>
                <a:cs typeface="Tahoma"/>
              </a:rPr>
              <a:t>A</a:t>
            </a:r>
            <a:r>
              <a:rPr dirty="0" smtClean="0" sz="1000" spc="77" u="heavy">
                <a:latin typeface="Tahoma"/>
                <a:cs typeface="Tahoma"/>
              </a:rPr>
              <a:t>G</a:t>
            </a:r>
            <a:r>
              <a:rPr dirty="0" smtClean="0" sz="1000" spc="91" u="heavy">
                <a:latin typeface="Tahoma"/>
                <a:cs typeface="Tahoma"/>
              </a:rPr>
              <a:t>A</a:t>
            </a:r>
            <a:r>
              <a:rPr dirty="0" smtClean="0" sz="1000" spc="114" u="heavy">
                <a:latin typeface="Tahoma"/>
                <a:cs typeface="Tahoma"/>
              </a:rPr>
              <a:t>M</a:t>
            </a:r>
            <a:r>
              <a:rPr dirty="0" smtClean="0" sz="1000" spc="50" u="heavy">
                <a:latin typeface="Tahoma"/>
                <a:cs typeface="Tahoma"/>
              </a:rPr>
              <a:t>E</a:t>
            </a:r>
            <a:r>
              <a:rPr dirty="0" smtClean="0" sz="1000" spc="92" u="heavy">
                <a:latin typeface="Tahoma"/>
                <a:cs typeface="Tahoma"/>
              </a:rPr>
              <a:t>N</a:t>
            </a:r>
            <a:r>
              <a:rPr dirty="0" smtClean="0" sz="1000" spc="22" u="heavy">
                <a:latin typeface="Tahoma"/>
                <a:cs typeface="Tahoma"/>
              </a:rPr>
              <a:t>T</a:t>
            </a:r>
            <a:r>
              <a:rPr dirty="0" smtClean="0" sz="1000" spc="55" u="heavy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06683" y="6659669"/>
            <a:ext cx="4783774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42" u="heavy">
                <a:latin typeface="Tahoma"/>
                <a:cs typeface="Tahoma"/>
              </a:rPr>
              <a:t>A</a:t>
            </a:r>
            <a:r>
              <a:rPr dirty="0" smtClean="0" sz="1000" spc="42" u="heavy">
                <a:latin typeface="Tahoma"/>
                <a:cs typeface="Tahoma"/>
              </a:rPr>
              <a:t>D</a:t>
            </a:r>
            <a:r>
              <a:rPr dirty="0" smtClean="0" sz="1000" spc="42" u="heavy">
                <a:latin typeface="Tahoma"/>
                <a:cs typeface="Tahoma"/>
              </a:rPr>
              <a:t>I</a:t>
            </a:r>
            <a:r>
              <a:rPr dirty="0" smtClean="0" sz="1000" spc="42" u="heavy">
                <a:latin typeface="Tahoma"/>
                <a:cs typeface="Tahoma"/>
              </a:rPr>
              <a:t>C</a:t>
            </a:r>
            <a:r>
              <a:rPr dirty="0" smtClean="0" sz="1000" spc="42" u="heavy">
                <a:latin typeface="Tahoma"/>
                <a:cs typeface="Tahoma"/>
              </a:rPr>
              <a:t>I</a:t>
            </a:r>
            <a:r>
              <a:rPr dirty="0" smtClean="0" sz="1000" spc="42" u="heavy">
                <a:latin typeface="Tahoma"/>
                <a:cs typeface="Tahoma"/>
              </a:rPr>
              <a:t>O</a:t>
            </a:r>
            <a:r>
              <a:rPr dirty="0" smtClean="0" sz="1000" spc="42" u="heavy">
                <a:latin typeface="Tahoma"/>
                <a:cs typeface="Tahoma"/>
              </a:rPr>
              <a:t>N</a:t>
            </a:r>
            <a:r>
              <a:rPr dirty="0" smtClean="0" sz="1000" spc="42" u="heavy">
                <a:latin typeface="Tahoma"/>
                <a:cs typeface="Tahoma"/>
              </a:rPr>
              <a:t>A</a:t>
            </a:r>
            <a:r>
              <a:rPr dirty="0" smtClean="0" sz="1000" spc="42" u="heavy">
                <a:latin typeface="Tahoma"/>
                <a:cs typeface="Tahoma"/>
              </a:rPr>
              <a:t>L</a:t>
            </a:r>
            <a:r>
              <a:rPr dirty="0" smtClean="0" sz="1000" spc="42" u="heavy">
                <a:latin typeface="Tahoma"/>
                <a:cs typeface="Tahoma"/>
              </a:rPr>
              <a:t> </a:t>
            </a:r>
            <a:r>
              <a:rPr dirty="0" smtClean="0" sz="1000" spc="42" u="heavy">
                <a:latin typeface="Tahoma"/>
                <a:cs typeface="Tahoma"/>
              </a:rPr>
              <a:t>O</a:t>
            </a:r>
            <a:r>
              <a:rPr dirty="0" smtClean="0" sz="1000" spc="42" u="heavy">
                <a:latin typeface="Tahoma"/>
                <a:cs typeface="Tahoma"/>
              </a:rPr>
              <a:t>U</a:t>
            </a:r>
            <a:r>
              <a:rPr dirty="0" smtClean="0" sz="1000" spc="42" u="heavy">
                <a:latin typeface="Tahoma"/>
                <a:cs typeface="Tahoma"/>
              </a:rPr>
              <a:t> </a:t>
            </a:r>
            <a:r>
              <a:rPr dirty="0" smtClean="0" sz="1000" spc="42" u="heavy">
                <a:latin typeface="Tahoma"/>
                <a:cs typeface="Tahoma"/>
              </a:rPr>
              <a:t>R</a:t>
            </a:r>
            <a:r>
              <a:rPr dirty="0" smtClean="0" sz="1000" spc="42" u="heavy">
                <a:latin typeface="Tahoma"/>
                <a:cs typeface="Tahoma"/>
              </a:rPr>
              <a:t>E</a:t>
            </a:r>
            <a:r>
              <a:rPr dirty="0" smtClean="0" sz="1000" spc="42" u="heavy">
                <a:latin typeface="Tahoma"/>
                <a:cs typeface="Tahoma"/>
              </a:rPr>
              <a:t>A</a:t>
            </a:r>
            <a:r>
              <a:rPr dirty="0" smtClean="0" sz="1000" spc="42" u="heavy">
                <a:latin typeface="Tahoma"/>
                <a:cs typeface="Tahoma"/>
              </a:rPr>
              <a:t>J</a:t>
            </a:r>
            <a:r>
              <a:rPr dirty="0" smtClean="0" sz="1000" spc="42" u="heavy">
                <a:latin typeface="Tahoma"/>
                <a:cs typeface="Tahoma"/>
              </a:rPr>
              <a:t>U</a:t>
            </a:r>
            <a:r>
              <a:rPr dirty="0" smtClean="0" sz="1000" spc="42" u="heavy">
                <a:latin typeface="Tahoma"/>
                <a:cs typeface="Tahoma"/>
              </a:rPr>
              <a:t>S</a:t>
            </a:r>
            <a:r>
              <a:rPr dirty="0" smtClean="0" sz="1000" spc="42" u="heavy">
                <a:latin typeface="Tahoma"/>
                <a:cs typeface="Tahoma"/>
              </a:rPr>
              <a:t>T</a:t>
            </a:r>
            <a:r>
              <a:rPr dirty="0" smtClean="0" sz="1000" spc="42" u="heavy">
                <a:latin typeface="Tahoma"/>
                <a:cs typeface="Tahoma"/>
              </a:rPr>
              <a:t>A</a:t>
            </a:r>
            <a:r>
              <a:rPr dirty="0" smtClean="0" sz="1000" spc="42" u="heavy">
                <a:latin typeface="Tahoma"/>
                <a:cs typeface="Tahoma"/>
              </a:rPr>
              <a:t>M</a:t>
            </a:r>
            <a:r>
              <a:rPr dirty="0" smtClean="0" sz="1000" spc="42" u="heavy">
                <a:latin typeface="Tahoma"/>
                <a:cs typeface="Tahoma"/>
              </a:rPr>
              <a:t>E</a:t>
            </a:r>
            <a:r>
              <a:rPr dirty="0" smtClean="0" sz="1000" spc="42" u="heavy">
                <a:latin typeface="Tahoma"/>
                <a:cs typeface="Tahoma"/>
              </a:rPr>
              <a:t>N</a:t>
            </a:r>
            <a:r>
              <a:rPr dirty="0" smtClean="0" sz="1000" spc="42" u="heavy">
                <a:latin typeface="Tahoma"/>
                <a:cs typeface="Tahoma"/>
              </a:rPr>
              <a:t>T</a:t>
            </a:r>
            <a:r>
              <a:rPr dirty="0" smtClean="0" sz="1000" spc="42" u="heavy">
                <a:latin typeface="Tahoma"/>
                <a:cs typeface="Tahoma"/>
              </a:rPr>
              <a:t>O</a:t>
            </a:r>
            <a:r>
              <a:rPr dirty="0" smtClean="0" sz="1000" spc="42" u="heavy">
                <a:latin typeface="Tahoma"/>
                <a:cs typeface="Tahoma"/>
              </a:rPr>
              <a:t> </a:t>
            </a:r>
            <a:r>
              <a:rPr dirty="0" smtClean="0" sz="1000" spc="42" u="heavy">
                <a:latin typeface="Tahoma"/>
                <a:cs typeface="Tahoma"/>
              </a:rPr>
              <a:t>D</a:t>
            </a:r>
            <a:r>
              <a:rPr dirty="0" smtClean="0" sz="1000" spc="42" u="heavy">
                <a:latin typeface="Tahoma"/>
                <a:cs typeface="Tahoma"/>
              </a:rPr>
              <a:t>E</a:t>
            </a:r>
            <a:r>
              <a:rPr dirty="0" smtClean="0" sz="1000" spc="42" u="heavy">
                <a:latin typeface="Tahoma"/>
                <a:cs typeface="Tahoma"/>
              </a:rPr>
              <a:t> </a:t>
            </a:r>
            <a:r>
              <a:rPr dirty="0" smtClean="0" sz="1000" spc="42" u="heavy">
                <a:latin typeface="Tahoma"/>
                <a:cs typeface="Tahoma"/>
              </a:rPr>
              <a:t>V</a:t>
            </a:r>
            <a:r>
              <a:rPr dirty="0" smtClean="0" sz="1000" spc="42" u="heavy">
                <a:latin typeface="Tahoma"/>
                <a:cs typeface="Tahoma"/>
              </a:rPr>
              <a:t>A</a:t>
            </a:r>
            <a:r>
              <a:rPr dirty="0" smtClean="0" sz="1000" spc="42" u="heavy">
                <a:latin typeface="Tahoma"/>
                <a:cs typeface="Tahoma"/>
              </a:rPr>
              <a:t>L</a:t>
            </a:r>
            <a:r>
              <a:rPr dirty="0" smtClean="0" sz="1000" spc="42" u="heavy">
                <a:latin typeface="Tahoma"/>
                <a:cs typeface="Tahoma"/>
              </a:rPr>
              <a:t>O</a:t>
            </a:r>
            <a:r>
              <a:rPr dirty="0" smtClean="0" sz="1000" spc="42" u="heavy">
                <a:latin typeface="Tahoma"/>
                <a:cs typeface="Tahoma"/>
              </a:rPr>
              <a:t>R</a:t>
            </a:r>
            <a:r>
              <a:rPr dirty="0" smtClean="0" sz="1000" spc="42" u="heavy">
                <a:latin typeface="Tahoma"/>
                <a:cs typeface="Tahoma"/>
              </a:rPr>
              <a:t>/</a:t>
            </a:r>
            <a:r>
              <a:rPr dirty="0" smtClean="0" sz="1000" spc="42" u="heavy">
                <a:latin typeface="Tahoma"/>
                <a:cs typeface="Tahoma"/>
              </a:rPr>
              <a:t>C</a:t>
            </a:r>
            <a:r>
              <a:rPr dirty="0" smtClean="0" sz="1000" spc="42" u="heavy">
                <a:latin typeface="Tahoma"/>
                <a:cs typeface="Tahoma"/>
              </a:rPr>
              <a:t>U</a:t>
            </a:r>
            <a:r>
              <a:rPr dirty="0" smtClean="0" sz="1000" spc="42" u="heavy">
                <a:latin typeface="Tahoma"/>
                <a:cs typeface="Tahoma"/>
              </a:rPr>
              <a:t>S</a:t>
            </a:r>
            <a:r>
              <a:rPr dirty="0" smtClean="0" sz="1000" spc="42" u="heavy">
                <a:latin typeface="Tahoma"/>
                <a:cs typeface="Tahoma"/>
              </a:rPr>
              <a:t>T</a:t>
            </a:r>
            <a:r>
              <a:rPr dirty="0" smtClean="0" sz="1000" spc="42" u="heavy">
                <a:latin typeface="Tahoma"/>
                <a:cs typeface="Tahoma"/>
              </a:rPr>
              <a:t>O</a:t>
            </a:r>
            <a:r>
              <a:rPr dirty="0" smtClean="0" sz="1000" spc="42" u="heavy">
                <a:latin typeface="Tahoma"/>
                <a:cs typeface="Tahoma"/>
              </a:rPr>
              <a:t> </a:t>
            </a:r>
            <a:r>
              <a:rPr dirty="0" smtClean="0" sz="1000" spc="42" u="heavy">
                <a:latin typeface="Tahoma"/>
                <a:cs typeface="Tahoma"/>
              </a:rPr>
              <a:t>S</a:t>
            </a:r>
            <a:r>
              <a:rPr dirty="0" smtClean="0" sz="1000" spc="42" u="heavy">
                <a:latin typeface="Tahoma"/>
                <a:cs typeface="Tahoma"/>
              </a:rPr>
              <a:t>E</a:t>
            </a:r>
            <a:r>
              <a:rPr dirty="0" smtClean="0" sz="1000" spc="42" u="heavy">
                <a:latin typeface="Tahoma"/>
                <a:cs typeface="Tahoma"/>
              </a:rPr>
              <a:t>R</a:t>
            </a:r>
            <a:r>
              <a:rPr dirty="0" smtClean="0" sz="1000" spc="42" u="heavy">
                <a:latin typeface="Tahoma"/>
                <a:cs typeface="Tahoma"/>
              </a:rPr>
              <a:t>Á</a:t>
            </a:r>
            <a:r>
              <a:rPr dirty="0" smtClean="0" sz="1000" spc="42" u="heavy">
                <a:latin typeface="Tahoma"/>
                <a:cs typeface="Tahoma"/>
              </a:rPr>
              <a:t> </a:t>
            </a:r>
            <a:r>
              <a:rPr dirty="0" smtClean="0" sz="1000" spc="42" u="heavy">
                <a:latin typeface="Tahoma"/>
                <a:cs typeface="Tahoma"/>
              </a:rPr>
              <a:t>C</a:t>
            </a:r>
            <a:r>
              <a:rPr dirty="0" smtClean="0" sz="1000" spc="42" u="heavy">
                <a:latin typeface="Tahoma"/>
                <a:cs typeface="Tahoma"/>
              </a:rPr>
              <a:t>O</a:t>
            </a:r>
            <a:r>
              <a:rPr dirty="0" smtClean="0" sz="1000" spc="42" u="heavy">
                <a:latin typeface="Tahoma"/>
                <a:cs typeface="Tahoma"/>
              </a:rPr>
              <a:t>N</a:t>
            </a:r>
            <a:r>
              <a:rPr dirty="0" smtClean="0" sz="1000" spc="42" u="heavy">
                <a:latin typeface="Tahoma"/>
                <a:cs typeface="Tahoma"/>
              </a:rPr>
              <a:t>S</a:t>
            </a:r>
            <a:r>
              <a:rPr dirty="0" smtClean="0" sz="1000" spc="42" u="heavy">
                <a:latin typeface="Tahoma"/>
                <a:cs typeface="Tahoma"/>
              </a:rPr>
              <a:t>I</a:t>
            </a:r>
            <a:r>
              <a:rPr dirty="0" smtClean="0" sz="1000" spc="42" u="heavy">
                <a:latin typeface="Tahoma"/>
                <a:cs typeface="Tahoma"/>
              </a:rPr>
              <a:t>D</a:t>
            </a:r>
            <a:r>
              <a:rPr dirty="0" smtClean="0" sz="1000" spc="42" u="heavy">
                <a:latin typeface="Tahoma"/>
                <a:cs typeface="Tahoma"/>
              </a:rPr>
              <a:t>E</a:t>
            </a:r>
            <a:r>
              <a:rPr dirty="0" smtClean="0" sz="1000" spc="42" u="heavy">
                <a:latin typeface="Tahoma"/>
                <a:cs typeface="Tahoma"/>
              </a:rPr>
              <a:t>R</a:t>
            </a:r>
            <a:r>
              <a:rPr dirty="0" smtClean="0" sz="1000" spc="42" u="heavy">
                <a:latin typeface="Tahoma"/>
                <a:cs typeface="Tahoma"/>
              </a:rPr>
              <a:t>A</a:t>
            </a:r>
            <a:r>
              <a:rPr dirty="0" smtClean="0" sz="1000" spc="42" u="heavy">
                <a:latin typeface="Tahoma"/>
                <a:cs typeface="Tahoma"/>
              </a:rPr>
              <a:t>D</a:t>
            </a:r>
            <a:r>
              <a:rPr dirty="0" smtClean="0" sz="1000" spc="42" u="heavy">
                <a:latin typeface="Tahoma"/>
                <a:cs typeface="Tahoma"/>
              </a:rPr>
              <a:t>A</a:t>
            </a:r>
            <a:r>
              <a:rPr dirty="0" smtClean="0" sz="1000" spc="42" u="heavy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06623" y="6965993"/>
            <a:ext cx="6162858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7">
              <a:lnSpc>
                <a:spcPts val="1130"/>
              </a:lnSpc>
            </a:pPr>
            <a:r>
              <a:rPr dirty="0" smtClean="0" sz="1000" spc="26">
                <a:latin typeface="Tahoma"/>
                <a:cs typeface="Tahoma"/>
              </a:rPr>
              <a:t>16</a:t>
            </a:r>
            <a:r>
              <a:rPr dirty="0" smtClean="0" sz="1000" spc="26">
                <a:latin typeface="Tahoma"/>
                <a:cs typeface="Tahoma"/>
              </a:rPr>
              <a:t>.</a:t>
            </a:r>
            <a:r>
              <a:rPr dirty="0" smtClean="0" sz="1000" spc="26">
                <a:latin typeface="Tahoma"/>
                <a:cs typeface="Tahoma"/>
              </a:rPr>
              <a:t>3</a:t>
            </a:r>
            <a:r>
              <a:rPr dirty="0" smtClean="0" sz="1000" spc="26">
                <a:latin typeface="Tahoma"/>
                <a:cs typeface="Tahoma"/>
              </a:rPr>
              <a:t>.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O</a:t>
            </a:r>
            <a:r>
              <a:rPr dirty="0" smtClean="0" sz="1000" spc="26">
                <a:latin typeface="Tahoma"/>
                <a:cs typeface="Tahoma"/>
              </a:rPr>
              <a:t>c</a:t>
            </a:r>
            <a:r>
              <a:rPr dirty="0" smtClean="0" sz="1000" spc="26">
                <a:latin typeface="Tahoma"/>
                <a:cs typeface="Tahoma"/>
              </a:rPr>
              <a:t>orr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n</a:t>
            </a:r>
            <a:r>
              <a:rPr dirty="0" smtClean="0" sz="1000" spc="26">
                <a:latin typeface="Tahoma"/>
                <a:cs typeface="Tahoma"/>
              </a:rPr>
              <a:t>do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d</a:t>
            </a:r>
            <a:r>
              <a:rPr dirty="0" smtClean="0" sz="1000" spc="26">
                <a:latin typeface="Tahoma"/>
                <a:cs typeface="Tahoma"/>
              </a:rPr>
              <a:t>i</a:t>
            </a:r>
            <a:r>
              <a:rPr dirty="0" smtClean="0" sz="1000" spc="26">
                <a:latin typeface="Tahoma"/>
                <a:cs typeface="Tahoma"/>
              </a:rPr>
              <a:t>v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rg</a:t>
            </a:r>
            <a:r>
              <a:rPr dirty="0" smtClean="0" sz="1000" spc="26">
                <a:latin typeface="Tahoma"/>
                <a:cs typeface="Tahoma"/>
              </a:rPr>
              <a:t>ê</a:t>
            </a:r>
            <a:r>
              <a:rPr dirty="0" smtClean="0" sz="1000" spc="26">
                <a:latin typeface="Tahoma"/>
                <a:cs typeface="Tahoma"/>
              </a:rPr>
              <a:t>n</a:t>
            </a:r>
            <a:r>
              <a:rPr dirty="0" smtClean="0" sz="1000" spc="26">
                <a:latin typeface="Tahoma"/>
                <a:cs typeface="Tahoma"/>
              </a:rPr>
              <a:t>c</a:t>
            </a:r>
            <a:r>
              <a:rPr dirty="0" smtClean="0" sz="1000" spc="26">
                <a:latin typeface="Tahoma"/>
                <a:cs typeface="Tahoma"/>
              </a:rPr>
              <a:t>ia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n</a:t>
            </a:r>
            <a:r>
              <a:rPr dirty="0" smtClean="0" sz="1000" spc="26">
                <a:latin typeface="Tahoma"/>
                <a:cs typeface="Tahoma"/>
              </a:rPr>
              <a:t>t</a:t>
            </a:r>
            <a:r>
              <a:rPr dirty="0" smtClean="0" sz="1000" spc="26">
                <a:latin typeface="Tahoma"/>
                <a:cs typeface="Tahoma"/>
              </a:rPr>
              <a:t>re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os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v</a:t>
            </a:r>
            <a:r>
              <a:rPr dirty="0" smtClean="0" sz="1000" spc="26">
                <a:latin typeface="Tahoma"/>
                <a:cs typeface="Tahoma"/>
              </a:rPr>
              <a:t>a</a:t>
            </a:r>
            <a:r>
              <a:rPr dirty="0" smtClean="0" sz="1000" spc="26">
                <a:latin typeface="Tahoma"/>
                <a:cs typeface="Tahoma"/>
              </a:rPr>
              <a:t>lor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s,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pr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v</a:t>
            </a:r>
            <a:r>
              <a:rPr dirty="0" smtClean="0" sz="1000" spc="26">
                <a:latin typeface="Tahoma"/>
                <a:cs typeface="Tahoma"/>
              </a:rPr>
              <a:t>a</a:t>
            </a:r>
            <a:r>
              <a:rPr dirty="0" smtClean="0" sz="1000" spc="26">
                <a:latin typeface="Tahoma"/>
                <a:cs typeface="Tahoma"/>
              </a:rPr>
              <a:t>l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c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r</a:t>
            </a:r>
            <a:r>
              <a:rPr dirty="0" smtClean="0" sz="1000" spc="26">
                <a:latin typeface="Tahoma"/>
                <a:cs typeface="Tahoma"/>
              </a:rPr>
              <a:t>ã</a:t>
            </a:r>
            <a:r>
              <a:rPr dirty="0" smtClean="0" sz="1000" spc="26">
                <a:latin typeface="Tahoma"/>
                <a:cs typeface="Tahoma"/>
              </a:rPr>
              <a:t>o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os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d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s</a:t>
            </a:r>
            <a:r>
              <a:rPr dirty="0" smtClean="0" sz="1000" spc="26">
                <a:latin typeface="Tahoma"/>
                <a:cs typeface="Tahoma"/>
              </a:rPr>
              <a:t>c</a:t>
            </a:r>
            <a:r>
              <a:rPr dirty="0" smtClean="0" sz="1000" spc="26">
                <a:latin typeface="Tahoma"/>
                <a:cs typeface="Tahoma"/>
              </a:rPr>
              <a:t>ri</a:t>
            </a:r>
            <a:r>
              <a:rPr dirty="0" smtClean="0" sz="1000" spc="26">
                <a:latin typeface="Tahoma"/>
                <a:cs typeface="Tahoma"/>
              </a:rPr>
              <a:t>t</a:t>
            </a:r>
            <a:r>
              <a:rPr dirty="0" smtClean="0" sz="1000" spc="26">
                <a:latin typeface="Tahoma"/>
                <a:cs typeface="Tahoma"/>
              </a:rPr>
              <a:t>os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p</a:t>
            </a:r>
            <a:r>
              <a:rPr dirty="0" smtClean="0" sz="1000" spc="26">
                <a:latin typeface="Tahoma"/>
                <a:cs typeface="Tahoma"/>
              </a:rPr>
              <a:t>o</a:t>
            </a:r>
            <a:r>
              <a:rPr dirty="0" smtClean="0" sz="1000" spc="26">
                <a:latin typeface="Tahoma"/>
                <a:cs typeface="Tahoma"/>
              </a:rPr>
              <a:t>r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x</a:t>
            </a:r>
            <a:r>
              <a:rPr dirty="0" smtClean="0" sz="1000" spc="26">
                <a:latin typeface="Tahoma"/>
                <a:cs typeface="Tahoma"/>
              </a:rPr>
              <a:t>t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n</a:t>
            </a:r>
            <a:r>
              <a:rPr dirty="0" smtClean="0" sz="1000" spc="26">
                <a:latin typeface="Tahoma"/>
                <a:cs typeface="Tahoma"/>
              </a:rPr>
              <a:t>so,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n</a:t>
            </a:r>
            <a:r>
              <a:rPr dirty="0" smtClean="0" sz="1000" spc="26">
                <a:latin typeface="Tahoma"/>
                <a:cs typeface="Tahoma"/>
              </a:rPr>
              <a:t>o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c</a:t>
            </a:r>
            <a:r>
              <a:rPr dirty="0" smtClean="0" sz="1000" spc="26">
                <a:latin typeface="Tahoma"/>
                <a:cs typeface="Tahoma"/>
              </a:rPr>
              <a:t>a</a:t>
            </a:r>
            <a:r>
              <a:rPr dirty="0" smtClean="0" sz="1000" spc="26">
                <a:latin typeface="Tahoma"/>
                <a:cs typeface="Tahoma"/>
              </a:rPr>
              <a:t>so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de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dis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ord</a:t>
            </a:r>
            <a:r>
              <a:rPr dirty="0" smtClean="0" sz="1000" spc="-1">
                <a:latin typeface="Tahoma"/>
                <a:cs typeface="Tahoma"/>
              </a:rPr>
              <a:t>â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lo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á</a:t>
            </a:r>
            <a:r>
              <a:rPr dirty="0" smtClean="0" sz="1000" spc="-1">
                <a:latin typeface="Tahoma"/>
                <a:cs typeface="Tahoma"/>
              </a:rPr>
              <a:t>rio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rá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lor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á</a:t>
            </a:r>
            <a:r>
              <a:rPr dirty="0" smtClean="0" sz="1000" spc="-1">
                <a:latin typeface="Tahoma"/>
                <a:cs typeface="Tahoma"/>
              </a:rPr>
              <a:t>rio.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6623" y="7426241"/>
            <a:ext cx="365988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54">
                <a:latin typeface="Tahoma"/>
                <a:cs typeface="Tahoma"/>
              </a:rPr>
              <a:t>16</a:t>
            </a:r>
            <a:r>
              <a:rPr dirty="0" smtClean="0" sz="1000" spc="54">
                <a:latin typeface="Tahoma"/>
                <a:cs typeface="Tahoma"/>
              </a:rPr>
              <a:t>.</a:t>
            </a:r>
            <a:r>
              <a:rPr dirty="0" smtClean="0" sz="1000" spc="54">
                <a:latin typeface="Tahoma"/>
                <a:cs typeface="Tahoma"/>
              </a:rPr>
              <a:t>4</a:t>
            </a:r>
            <a:r>
              <a:rPr dirty="0" smtClean="0" sz="1000" spc="54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83698" y="7426241"/>
            <a:ext cx="5688933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52">
                <a:latin typeface="Tahoma"/>
                <a:cs typeface="Tahoma"/>
              </a:rPr>
              <a:t>A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propos</a:t>
            </a:r>
            <a:r>
              <a:rPr dirty="0" smtClean="0" sz="1000" spc="52">
                <a:latin typeface="Tahoma"/>
                <a:cs typeface="Tahoma"/>
              </a:rPr>
              <a:t>t</a:t>
            </a:r>
            <a:r>
              <a:rPr dirty="0" smtClean="0" sz="1000" spc="52">
                <a:latin typeface="Tahoma"/>
                <a:cs typeface="Tahoma"/>
              </a:rPr>
              <a:t>a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d</a:t>
            </a:r>
            <a:r>
              <a:rPr dirty="0" smtClean="0" sz="1000" spc="52">
                <a:latin typeface="Tahoma"/>
                <a:cs typeface="Tahoma"/>
              </a:rPr>
              <a:t>e</a:t>
            </a:r>
            <a:r>
              <a:rPr dirty="0" smtClean="0" sz="1000" spc="52">
                <a:latin typeface="Tahoma"/>
                <a:cs typeface="Tahoma"/>
              </a:rPr>
              <a:t>v</a:t>
            </a:r>
            <a:r>
              <a:rPr dirty="0" smtClean="0" sz="1000" spc="52">
                <a:latin typeface="Tahoma"/>
                <a:cs typeface="Tahoma"/>
              </a:rPr>
              <a:t>e</a:t>
            </a:r>
            <a:r>
              <a:rPr dirty="0" smtClean="0" sz="1000" spc="52">
                <a:latin typeface="Tahoma"/>
                <a:cs typeface="Tahoma"/>
              </a:rPr>
              <a:t>r</a:t>
            </a:r>
            <a:r>
              <a:rPr dirty="0" smtClean="0" sz="1000" spc="52">
                <a:latin typeface="Tahoma"/>
                <a:cs typeface="Tahoma"/>
              </a:rPr>
              <a:t>á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t</a:t>
            </a:r>
            <a:r>
              <a:rPr dirty="0" smtClean="0" sz="1000" spc="52">
                <a:latin typeface="Tahoma"/>
                <a:cs typeface="Tahoma"/>
              </a:rPr>
              <a:t>e</a:t>
            </a:r>
            <a:r>
              <a:rPr dirty="0" smtClean="0" sz="1000" spc="52">
                <a:latin typeface="Tahoma"/>
                <a:cs typeface="Tahoma"/>
              </a:rPr>
              <a:t>r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v</a:t>
            </a:r>
            <a:r>
              <a:rPr dirty="0" smtClean="0" sz="1000" spc="52">
                <a:latin typeface="Tahoma"/>
                <a:cs typeface="Tahoma"/>
              </a:rPr>
              <a:t>a</a:t>
            </a:r>
            <a:r>
              <a:rPr dirty="0" smtClean="0" sz="1000" spc="52">
                <a:latin typeface="Tahoma"/>
                <a:cs typeface="Tahoma"/>
              </a:rPr>
              <a:t>lid</a:t>
            </a:r>
            <a:r>
              <a:rPr dirty="0" smtClean="0" sz="1000" spc="52">
                <a:latin typeface="Tahoma"/>
                <a:cs typeface="Tahoma"/>
              </a:rPr>
              <a:t>a</a:t>
            </a:r>
            <a:r>
              <a:rPr dirty="0" smtClean="0" sz="1000" spc="52">
                <a:latin typeface="Tahoma"/>
                <a:cs typeface="Tahoma"/>
              </a:rPr>
              <a:t>de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de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n</a:t>
            </a:r>
            <a:r>
              <a:rPr dirty="0" smtClean="0" sz="1000" spc="52">
                <a:latin typeface="Tahoma"/>
                <a:cs typeface="Tahoma"/>
              </a:rPr>
              <a:t>o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m</a:t>
            </a:r>
            <a:r>
              <a:rPr dirty="0" smtClean="0" sz="1000" spc="52">
                <a:latin typeface="Tahoma"/>
                <a:cs typeface="Tahoma"/>
              </a:rPr>
              <a:t>í</a:t>
            </a:r>
            <a:r>
              <a:rPr dirty="0" smtClean="0" sz="1000" spc="52">
                <a:latin typeface="Tahoma"/>
                <a:cs typeface="Tahoma"/>
              </a:rPr>
              <a:t>n</a:t>
            </a:r>
            <a:r>
              <a:rPr dirty="0" smtClean="0" sz="1000" spc="52">
                <a:latin typeface="Tahoma"/>
                <a:cs typeface="Tahoma"/>
              </a:rPr>
              <a:t>i</a:t>
            </a:r>
            <a:r>
              <a:rPr dirty="0" smtClean="0" sz="1000" spc="52">
                <a:latin typeface="Tahoma"/>
                <a:cs typeface="Tahoma"/>
              </a:rPr>
              <a:t>m</a:t>
            </a:r>
            <a:r>
              <a:rPr dirty="0" smtClean="0" sz="1000" spc="52">
                <a:latin typeface="Tahoma"/>
                <a:cs typeface="Tahoma"/>
              </a:rPr>
              <a:t>o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6</a:t>
            </a:r>
            <a:r>
              <a:rPr dirty="0" smtClean="0" sz="1000" spc="52">
                <a:latin typeface="Tahoma"/>
                <a:cs typeface="Tahoma"/>
              </a:rPr>
              <a:t>0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(</a:t>
            </a:r>
            <a:r>
              <a:rPr dirty="0" smtClean="0" sz="1000" spc="52">
                <a:latin typeface="Tahoma"/>
                <a:cs typeface="Tahoma"/>
              </a:rPr>
              <a:t>s</a:t>
            </a:r>
            <a:r>
              <a:rPr dirty="0" smtClean="0" sz="1000" spc="52">
                <a:latin typeface="Tahoma"/>
                <a:cs typeface="Tahoma"/>
              </a:rPr>
              <a:t>e</a:t>
            </a:r>
            <a:r>
              <a:rPr dirty="0" smtClean="0" sz="1000" spc="52">
                <a:latin typeface="Tahoma"/>
                <a:cs typeface="Tahoma"/>
              </a:rPr>
              <a:t>s</a:t>
            </a:r>
            <a:r>
              <a:rPr dirty="0" smtClean="0" sz="1000" spc="52">
                <a:latin typeface="Tahoma"/>
                <a:cs typeface="Tahoma"/>
              </a:rPr>
              <a:t>s</a:t>
            </a:r>
            <a:r>
              <a:rPr dirty="0" smtClean="0" sz="1000" spc="52">
                <a:latin typeface="Tahoma"/>
                <a:cs typeface="Tahoma"/>
              </a:rPr>
              <a:t>e</a:t>
            </a:r>
            <a:r>
              <a:rPr dirty="0" smtClean="0" sz="1000" spc="52">
                <a:latin typeface="Tahoma"/>
                <a:cs typeface="Tahoma"/>
              </a:rPr>
              <a:t>n</a:t>
            </a:r>
            <a:r>
              <a:rPr dirty="0" smtClean="0" sz="1000" spc="52">
                <a:latin typeface="Tahoma"/>
                <a:cs typeface="Tahoma"/>
              </a:rPr>
              <a:t>t</a:t>
            </a:r>
            <a:r>
              <a:rPr dirty="0" smtClean="0" sz="1000" spc="52">
                <a:latin typeface="Tahoma"/>
                <a:cs typeface="Tahoma"/>
              </a:rPr>
              <a:t>a</a:t>
            </a:r>
            <a:r>
              <a:rPr dirty="0" smtClean="0" sz="1000" spc="52">
                <a:latin typeface="Tahoma"/>
                <a:cs typeface="Tahoma"/>
              </a:rPr>
              <a:t>)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di</a:t>
            </a:r>
            <a:r>
              <a:rPr dirty="0" smtClean="0" sz="1000" spc="52">
                <a:latin typeface="Tahoma"/>
                <a:cs typeface="Tahoma"/>
              </a:rPr>
              <a:t>a</a:t>
            </a:r>
            <a:r>
              <a:rPr dirty="0" smtClean="0" sz="1000" spc="52">
                <a:latin typeface="Tahoma"/>
                <a:cs typeface="Tahoma"/>
              </a:rPr>
              <a:t>s,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c</a:t>
            </a:r>
            <a:r>
              <a:rPr dirty="0" smtClean="0" sz="1000" spc="52">
                <a:latin typeface="Tahoma"/>
                <a:cs typeface="Tahoma"/>
              </a:rPr>
              <a:t>o</a:t>
            </a:r>
            <a:r>
              <a:rPr dirty="0" smtClean="0" sz="1000" spc="52">
                <a:latin typeface="Tahoma"/>
                <a:cs typeface="Tahoma"/>
              </a:rPr>
              <a:t>n</a:t>
            </a:r>
            <a:r>
              <a:rPr dirty="0" smtClean="0" sz="1000" spc="52">
                <a:latin typeface="Tahoma"/>
                <a:cs typeface="Tahoma"/>
              </a:rPr>
              <a:t>t</a:t>
            </a:r>
            <a:r>
              <a:rPr dirty="0" smtClean="0" sz="1000" spc="52">
                <a:latin typeface="Tahoma"/>
                <a:cs typeface="Tahoma"/>
              </a:rPr>
              <a:t>a</a:t>
            </a:r>
            <a:r>
              <a:rPr dirty="0" smtClean="0" sz="1000" spc="52">
                <a:latin typeface="Tahoma"/>
                <a:cs typeface="Tahoma"/>
              </a:rPr>
              <a:t>d</a:t>
            </a:r>
            <a:r>
              <a:rPr dirty="0" smtClean="0" sz="1000" spc="52">
                <a:latin typeface="Tahoma"/>
                <a:cs typeface="Tahoma"/>
              </a:rPr>
              <a:t>o</a:t>
            </a:r>
            <a:r>
              <a:rPr dirty="0" smtClean="0" sz="1000" spc="52">
                <a:latin typeface="Tahoma"/>
                <a:cs typeface="Tahoma"/>
              </a:rPr>
              <a:t>s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da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d</a:t>
            </a:r>
            <a:r>
              <a:rPr dirty="0" smtClean="0" sz="1000" spc="52">
                <a:latin typeface="Tahoma"/>
                <a:cs typeface="Tahoma"/>
              </a:rPr>
              <a:t>a</a:t>
            </a:r>
            <a:r>
              <a:rPr dirty="0" smtClean="0" sz="1000" spc="52">
                <a:latin typeface="Tahoma"/>
                <a:cs typeface="Tahoma"/>
              </a:rPr>
              <a:t>t</a:t>
            </a:r>
            <a:r>
              <a:rPr dirty="0" smtClean="0" sz="1000" spc="52">
                <a:latin typeface="Tahoma"/>
                <a:cs typeface="Tahoma"/>
              </a:rPr>
              <a:t>a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de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52">
                <a:latin typeface="Tahoma"/>
                <a:cs typeface="Tahoma"/>
              </a:rPr>
              <a:t>s</a:t>
            </a:r>
            <a:r>
              <a:rPr dirty="0" smtClean="0" sz="1000" spc="52">
                <a:latin typeface="Tahoma"/>
                <a:cs typeface="Tahoma"/>
              </a:rPr>
              <a:t>u</a:t>
            </a:r>
            <a:r>
              <a:rPr dirty="0" smtClean="0" sz="1000" spc="52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6636" y="7580165"/>
            <a:ext cx="829239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pr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ç</a:t>
            </a:r>
            <a:r>
              <a:rPr dirty="0" smtClean="0" sz="1000" spc="1">
                <a:latin typeface="Tahoma"/>
                <a:cs typeface="Tahoma"/>
              </a:rPr>
              <a:t>ã</a:t>
            </a:r>
            <a:r>
              <a:rPr dirty="0" smtClean="0" sz="1000" spc="1">
                <a:latin typeface="Tahoma"/>
                <a:cs typeface="Tahoma"/>
              </a:rPr>
              <a:t>o.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6636" y="7886489"/>
            <a:ext cx="6022927" cy="7645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22993">
              <a:lnSpc>
                <a:spcPts val="1130"/>
              </a:lnSpc>
            </a:pPr>
            <a:r>
              <a:rPr dirty="0" smtClean="0" sz="1000" spc="1">
                <a:latin typeface="Tahoma"/>
                <a:cs typeface="Tahoma"/>
              </a:rPr>
              <a:t>16</a:t>
            </a:r>
            <a:r>
              <a:rPr dirty="0" smtClean="0" sz="1000" spc="1">
                <a:latin typeface="Tahoma"/>
                <a:cs typeface="Tahoma"/>
              </a:rPr>
              <a:t>.</a:t>
            </a:r>
            <a:r>
              <a:rPr dirty="0" smtClean="0" sz="1000" spc="1">
                <a:latin typeface="Tahoma"/>
                <a:cs typeface="Tahoma"/>
              </a:rPr>
              <a:t>5</a:t>
            </a:r>
            <a:r>
              <a:rPr dirty="0" smtClean="0" sz="1000" spc="1">
                <a:latin typeface="Tahoma"/>
                <a:cs typeface="Tahoma"/>
              </a:rPr>
              <a:t>.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pr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ç</a:t>
            </a:r>
            <a:r>
              <a:rPr dirty="0" smtClean="0" sz="1000" spc="1">
                <a:latin typeface="Tahoma"/>
                <a:cs typeface="Tahoma"/>
              </a:rPr>
              <a:t>ã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de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p</a:t>
            </a:r>
            <a:r>
              <a:rPr dirty="0" smtClean="0" sz="1000" spc="1">
                <a:latin typeface="Tahoma"/>
                <a:cs typeface="Tahoma"/>
              </a:rPr>
              <a:t>ropos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rá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sid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da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m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v</a:t>
            </a:r>
            <a:r>
              <a:rPr dirty="0" smtClean="0" sz="1000" spc="1">
                <a:latin typeface="Tahoma"/>
                <a:cs typeface="Tahoma"/>
              </a:rPr>
              <a:t>id</a:t>
            </a:r>
            <a:r>
              <a:rPr dirty="0" smtClean="0" sz="1000" spc="1">
                <a:latin typeface="Tahoma"/>
                <a:cs typeface="Tahoma"/>
              </a:rPr>
              <a:t>ê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ia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de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q</a:t>
            </a:r>
            <a:r>
              <a:rPr dirty="0" smtClean="0" sz="1000" spc="1">
                <a:latin typeface="Tahoma"/>
                <a:cs typeface="Tahoma"/>
              </a:rPr>
              <a:t>u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p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opo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  <a:p>
            <a:pPr marL="12700" marR="22993">
              <a:lnSpc>
                <a:spcPts val="1200"/>
              </a:lnSpc>
              <a:spcBef>
                <a:spcPts val="3"/>
              </a:spcBef>
            </a:pP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)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x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ou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pl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h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od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di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l;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b)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á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di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õ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di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is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s;</a:t>
            </a:r>
            <a:endParaRPr sz="1000">
              <a:latin typeface="Tahoma"/>
              <a:cs typeface="Tahoma"/>
            </a:endParaRPr>
          </a:p>
          <a:p>
            <a:pPr marL="12700" marR="590519" indent="0">
              <a:lnSpc>
                <a:spcPts val="1200"/>
              </a:lnSpc>
              <a:spcBef>
                <a:spcPts val="105"/>
              </a:spcBef>
            </a:pP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)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õ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-se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or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b</a:t>
            </a:r>
            <a:r>
              <a:rPr dirty="0" smtClean="0" sz="1000" spc="-1">
                <a:latin typeface="Tahoma"/>
                <a:cs typeface="Tahoma"/>
              </a:rPr>
              <a:t>j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lor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zo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propos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6636" y="8805460"/>
            <a:ext cx="1194757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58">
                <a:latin typeface="Tahoma"/>
                <a:cs typeface="Tahoma"/>
              </a:rPr>
              <a:t>17</a:t>
            </a:r>
            <a:r>
              <a:rPr dirty="0" smtClean="0" sz="1000" spc="58">
                <a:latin typeface="Tahoma"/>
                <a:cs typeface="Tahoma"/>
              </a:rPr>
              <a:t>.</a:t>
            </a:r>
            <a:r>
              <a:rPr dirty="0" smtClean="0" sz="1000" spc="58">
                <a:latin typeface="Tahoma"/>
                <a:cs typeface="Tahoma"/>
              </a:rPr>
              <a:t> </a:t>
            </a:r>
            <a:r>
              <a:rPr dirty="0" smtClean="0" sz="1000" spc="58">
                <a:latin typeface="Tahoma"/>
                <a:cs typeface="Tahoma"/>
              </a:rPr>
              <a:t> </a:t>
            </a:r>
            <a:r>
              <a:rPr dirty="0" smtClean="0" sz="1000" spc="58">
                <a:latin typeface="Tahoma"/>
                <a:cs typeface="Tahoma"/>
              </a:rPr>
              <a:t>J</a:t>
            </a:r>
            <a:r>
              <a:rPr dirty="0" smtClean="0" sz="1000" spc="58">
                <a:latin typeface="Tahoma"/>
                <a:cs typeface="Tahoma"/>
              </a:rPr>
              <a:t>U</a:t>
            </a:r>
            <a:r>
              <a:rPr dirty="0" smtClean="0" sz="1000" spc="58">
                <a:latin typeface="Tahoma"/>
                <a:cs typeface="Tahoma"/>
              </a:rPr>
              <a:t>L</a:t>
            </a:r>
            <a:r>
              <a:rPr dirty="0" smtClean="0" sz="1000" spc="58">
                <a:latin typeface="Tahoma"/>
                <a:cs typeface="Tahoma"/>
              </a:rPr>
              <a:t>G</a:t>
            </a:r>
            <a:r>
              <a:rPr dirty="0" smtClean="0" sz="1000" spc="58">
                <a:latin typeface="Tahoma"/>
                <a:cs typeface="Tahoma"/>
              </a:rPr>
              <a:t>A</a:t>
            </a:r>
            <a:r>
              <a:rPr dirty="0" smtClean="0" sz="1000" spc="58">
                <a:latin typeface="Tahoma"/>
                <a:cs typeface="Tahoma"/>
              </a:rPr>
              <a:t>M</a:t>
            </a:r>
            <a:r>
              <a:rPr dirty="0" smtClean="0" sz="1000" spc="58">
                <a:latin typeface="Tahoma"/>
                <a:cs typeface="Tahoma"/>
              </a:rPr>
              <a:t>E</a:t>
            </a:r>
            <a:r>
              <a:rPr dirty="0" smtClean="0" sz="1000" spc="58">
                <a:latin typeface="Tahoma"/>
                <a:cs typeface="Tahoma"/>
              </a:rPr>
              <a:t>N</a:t>
            </a:r>
            <a:r>
              <a:rPr dirty="0" smtClean="0" sz="1000" spc="58">
                <a:latin typeface="Tahoma"/>
                <a:cs typeface="Tahoma"/>
              </a:rPr>
              <a:t>T</a:t>
            </a:r>
            <a:r>
              <a:rPr dirty="0" smtClean="0" sz="1000" spc="58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06635" y="9113308"/>
            <a:ext cx="6165984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7">
                <a:latin typeface="Tahoma"/>
                <a:cs typeface="Tahoma"/>
              </a:rPr>
              <a:t>17</a:t>
            </a:r>
            <a:r>
              <a:rPr dirty="0" smtClean="0" sz="1000" spc="17">
                <a:latin typeface="Tahoma"/>
                <a:cs typeface="Tahoma"/>
              </a:rPr>
              <a:t>.</a:t>
            </a:r>
            <a:r>
              <a:rPr dirty="0" smtClean="0" sz="1000" spc="17">
                <a:latin typeface="Tahoma"/>
                <a:cs typeface="Tahoma"/>
              </a:rPr>
              <a:t>1</a:t>
            </a:r>
            <a:r>
              <a:rPr dirty="0" smtClean="0" sz="1000" spc="17">
                <a:latin typeface="Tahoma"/>
                <a:cs typeface="Tahoma"/>
              </a:rPr>
              <a:t>.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propos</a:t>
            </a:r>
            <a:r>
              <a:rPr dirty="0" smtClean="0" sz="1000" spc="17">
                <a:latin typeface="Tahoma"/>
                <a:cs typeface="Tahoma"/>
              </a:rPr>
              <a:t>t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v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c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do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s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rá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da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m</a:t>
            </a:r>
            <a:r>
              <a:rPr dirty="0" smtClean="0" sz="1000" spc="17">
                <a:latin typeface="Tahoma"/>
                <a:cs typeface="Tahoma"/>
              </a:rPr>
              <a:t>pr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s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q</a:t>
            </a:r>
            <a:r>
              <a:rPr dirty="0" smtClean="0" sz="1000" spc="17">
                <a:latin typeface="Tahoma"/>
                <a:cs typeface="Tahoma"/>
              </a:rPr>
              <a:t>u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t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d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o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sp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c</a:t>
            </a:r>
            <a:r>
              <a:rPr dirty="0" smtClean="0" sz="1000" spc="17">
                <a:latin typeface="Tahoma"/>
                <a:cs typeface="Tahoma"/>
              </a:rPr>
              <a:t>i</a:t>
            </a:r>
            <a:r>
              <a:rPr dirty="0" smtClean="0" sz="1000" spc="17">
                <a:latin typeface="Tahoma"/>
                <a:cs typeface="Tahoma"/>
              </a:rPr>
              <a:t>f</a:t>
            </a:r>
            <a:r>
              <a:rPr dirty="0" smtClean="0" sz="1000" spc="17">
                <a:latin typeface="Tahoma"/>
                <a:cs typeface="Tahoma"/>
              </a:rPr>
              <a:t>i</a:t>
            </a:r>
            <a:r>
              <a:rPr dirty="0" smtClean="0" sz="1000" spc="17">
                <a:latin typeface="Tahoma"/>
                <a:cs typeface="Tahoma"/>
              </a:rPr>
              <a:t>c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do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pr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s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t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M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O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P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Ç</a:t>
            </a:r>
            <a:r>
              <a:rPr dirty="0" smtClean="0" sz="1000" spc="17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5" marR="18973">
              <a:lnSpc>
                <a:spcPts val="1200"/>
              </a:lnSpc>
              <a:spcBef>
                <a:spcPts val="3"/>
              </a:spcBef>
            </a:pPr>
            <a:r>
              <a:rPr dirty="0" smtClean="0" sz="1000" spc="61">
                <a:latin typeface="Tahoma"/>
                <a:cs typeface="Tahoma"/>
              </a:rPr>
              <a:t>U</a:t>
            </a:r>
            <a:r>
              <a:rPr dirty="0" smtClean="0" sz="1000" spc="61">
                <a:latin typeface="Tahoma"/>
                <a:cs typeface="Tahoma"/>
              </a:rPr>
              <a:t>N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T</a:t>
            </a:r>
            <a:r>
              <a:rPr dirty="0" smtClean="0" sz="1000" spc="61">
                <a:latin typeface="Tahoma"/>
                <a:cs typeface="Tahoma"/>
              </a:rPr>
              <a:t>Á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D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T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M</a:t>
            </a:r>
            <a:r>
              <a:rPr dirty="0" smtClean="0" sz="1000" spc="6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06640" y="9572032"/>
            <a:ext cx="6164465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4">
                <a:latin typeface="Tahoma"/>
                <a:cs typeface="Tahoma"/>
              </a:rPr>
              <a:t>17</a:t>
            </a:r>
            <a:r>
              <a:rPr dirty="0" smtClean="0" sz="1000" spc="4">
                <a:latin typeface="Tahoma"/>
                <a:cs typeface="Tahoma"/>
              </a:rPr>
              <a:t>.</a:t>
            </a:r>
            <a:r>
              <a:rPr dirty="0" smtClean="0" sz="1000" spc="4">
                <a:latin typeface="Tahoma"/>
                <a:cs typeface="Tahoma"/>
              </a:rPr>
              <a:t>2</a:t>
            </a:r>
            <a:r>
              <a:rPr dirty="0" smtClean="0" sz="1000" spc="4">
                <a:latin typeface="Tahoma"/>
                <a:cs typeface="Tahoma"/>
              </a:rPr>
              <a:t>.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ss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or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dia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h</a:t>
            </a:r>
            <a:r>
              <a:rPr dirty="0" smtClean="0" sz="1000" spc="4">
                <a:latin typeface="Tahoma"/>
                <a:cs typeface="Tahoma"/>
              </a:rPr>
              <a:t>or</a:t>
            </a:r>
            <a:r>
              <a:rPr dirty="0" smtClean="0" sz="1000" spc="4">
                <a:latin typeface="Tahoma"/>
                <a:cs typeface="Tahoma"/>
              </a:rPr>
              <a:t>á</a:t>
            </a:r>
            <a:r>
              <a:rPr dirty="0" smtClean="0" sz="1000" spc="4">
                <a:latin typeface="Tahoma"/>
                <a:cs typeface="Tahoma"/>
              </a:rPr>
              <a:t>rio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do,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is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rá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ida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da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ss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dos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endParaRPr sz="1000">
              <a:latin typeface="Tahoma"/>
              <a:cs typeface="Tahoma"/>
            </a:endParaRPr>
          </a:p>
          <a:p>
            <a:pPr marL="12705" marR="18973">
              <a:lnSpc>
                <a:spcPct val="100585"/>
              </a:lnSpc>
            </a:pPr>
            <a:r>
              <a:rPr dirty="0" smtClean="0" sz="1000" spc="-2">
                <a:latin typeface="Tahoma"/>
                <a:cs typeface="Tahoma"/>
              </a:rPr>
              <a:t>p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ip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</a:t>
            </a:r>
            <a:r>
              <a:rPr dirty="0" smtClean="0" sz="1000" spc="-2">
                <a:latin typeface="Tahoma"/>
                <a:cs typeface="Tahoma"/>
              </a:rPr>
              <a:t>ro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q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isi</a:t>
            </a:r>
            <a:r>
              <a:rPr dirty="0" smtClean="0" sz="1000" spc="-2">
                <a:latin typeface="Tahoma"/>
                <a:cs typeface="Tahoma"/>
              </a:rPr>
              <a:t>ç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opo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es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o.</a:t>
            </a:r>
            <a:endParaRPr sz="1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bject 35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06621" y="1744771"/>
            <a:ext cx="6155423" cy="6121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4311" algn="just">
              <a:lnSpc>
                <a:spcPts val="1130"/>
              </a:lnSpc>
            </a:pPr>
            <a:r>
              <a:rPr dirty="0" smtClean="0" sz="1000" spc="7">
                <a:latin typeface="Tahoma"/>
                <a:cs typeface="Tahoma"/>
              </a:rPr>
              <a:t>17</a:t>
            </a:r>
            <a:r>
              <a:rPr dirty="0" smtClean="0" sz="1000" spc="7">
                <a:latin typeface="Tahoma"/>
                <a:cs typeface="Tahoma"/>
              </a:rPr>
              <a:t>.</a:t>
            </a:r>
            <a:r>
              <a:rPr dirty="0" smtClean="0" sz="1000" spc="7">
                <a:latin typeface="Tahoma"/>
                <a:cs typeface="Tahoma"/>
              </a:rPr>
              <a:t>3</a:t>
            </a:r>
            <a:r>
              <a:rPr dirty="0" smtClean="0" sz="1000" spc="7">
                <a:latin typeface="Tahoma"/>
                <a:cs typeface="Tahoma"/>
              </a:rPr>
              <a:t>.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pr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r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f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rá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iliz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do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v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rs</a:t>
            </a:r>
            <a:r>
              <a:rPr dirty="0" smtClean="0" sz="1000" spc="7">
                <a:latin typeface="Tahoma"/>
                <a:cs typeface="Tahoma"/>
              </a:rPr>
              <a:t>ã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f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s,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om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log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b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l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ido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r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igo</a:t>
            </a:r>
            <a:endParaRPr sz="1000">
              <a:latin typeface="Tahoma"/>
              <a:cs typeface="Tahoma"/>
            </a:endParaRPr>
          </a:p>
          <a:p>
            <a:pPr marL="12708" algn="just">
              <a:lnSpc>
                <a:spcPct val="100485"/>
              </a:lnSpc>
            </a:pPr>
            <a:r>
              <a:rPr dirty="0" smtClean="0" sz="1000" spc="28">
                <a:latin typeface="Tahoma"/>
                <a:cs typeface="Tahoma"/>
              </a:rPr>
              <a:t>1</a:t>
            </a:r>
            <a:r>
              <a:rPr dirty="0" smtClean="0" sz="1000" spc="28">
                <a:latin typeface="Tahoma"/>
                <a:cs typeface="Tahoma"/>
              </a:rPr>
              <a:t>8</a:t>
            </a:r>
            <a:r>
              <a:rPr dirty="0" smtClean="0" sz="1000" spc="28">
                <a:latin typeface="Tahoma"/>
                <a:cs typeface="Tahoma"/>
              </a:rPr>
              <a:t>-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,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da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L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i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8</a:t>
            </a:r>
            <a:r>
              <a:rPr dirty="0" smtClean="0" sz="1000" spc="28">
                <a:latin typeface="Tahoma"/>
                <a:cs typeface="Tahoma"/>
              </a:rPr>
              <a:t>.</a:t>
            </a:r>
            <a:r>
              <a:rPr dirty="0" smtClean="0" sz="1000" spc="28">
                <a:latin typeface="Tahoma"/>
                <a:cs typeface="Tahoma"/>
              </a:rPr>
              <a:t>9</a:t>
            </a:r>
            <a:r>
              <a:rPr dirty="0" smtClean="0" sz="1000" spc="28">
                <a:latin typeface="Tahoma"/>
                <a:cs typeface="Tahoma"/>
              </a:rPr>
              <a:t>8</a:t>
            </a:r>
            <a:r>
              <a:rPr dirty="0" smtClean="0" sz="1000" spc="28">
                <a:latin typeface="Tahoma"/>
                <a:cs typeface="Tahoma"/>
              </a:rPr>
              <a:t>7</a:t>
            </a:r>
            <a:r>
              <a:rPr dirty="0" smtClean="0" sz="1000" spc="28">
                <a:latin typeface="Tahoma"/>
                <a:cs typeface="Tahoma"/>
              </a:rPr>
              <a:t>/</a:t>
            </a:r>
            <a:r>
              <a:rPr dirty="0" smtClean="0" sz="1000" spc="28">
                <a:latin typeface="Tahoma"/>
                <a:cs typeface="Tahoma"/>
              </a:rPr>
              <a:t>9</a:t>
            </a:r>
            <a:r>
              <a:rPr dirty="0" smtClean="0" sz="1000" spc="28">
                <a:latin typeface="Tahoma"/>
                <a:cs typeface="Tahoma"/>
              </a:rPr>
              <a:t>5</a:t>
            </a:r>
            <a:r>
              <a:rPr dirty="0" smtClean="0" sz="1000" spc="28">
                <a:latin typeface="Tahoma"/>
                <a:cs typeface="Tahoma"/>
              </a:rPr>
              <a:t>,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u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s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j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,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S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Á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B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P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I</a:t>
            </a:r>
            <a:r>
              <a:rPr dirty="0" smtClean="0" sz="1000" spc="28">
                <a:latin typeface="Tahoma"/>
                <a:cs typeface="Tahoma"/>
              </a:rPr>
              <a:t>M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I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M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S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V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L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P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S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D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P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P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S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M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I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L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D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P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Ç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S</a:t>
            </a:r>
            <a:r>
              <a:rPr dirty="0" smtClean="0" sz="1000" spc="28">
                <a:latin typeface="Tahoma"/>
                <a:cs typeface="Tahoma"/>
              </a:rPr>
              <a:t>,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pós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b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u</a:t>
            </a:r>
            <a:r>
              <a:rPr dirty="0" smtClean="0" sz="1000" spc="28">
                <a:latin typeface="Tahoma"/>
                <a:cs typeface="Tahoma"/>
              </a:rPr>
              <a:t>ra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do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v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lope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do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os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d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u</a:t>
            </a:r>
            <a:r>
              <a:rPr dirty="0" smtClean="0" sz="1000" spc="28">
                <a:latin typeface="Tahoma"/>
                <a:cs typeface="Tahoma"/>
              </a:rPr>
              <a:t>m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s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d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h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bili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ç</a:t>
            </a:r>
            <a:r>
              <a:rPr dirty="0" smtClean="0" sz="1000" spc="28">
                <a:latin typeface="Tahoma"/>
                <a:cs typeface="Tahoma"/>
              </a:rPr>
              <a:t>ã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do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f</a:t>
            </a:r>
            <a:r>
              <a:rPr dirty="0" smtClean="0" sz="1000" spc="28">
                <a:latin typeface="Tahoma"/>
                <a:cs typeface="Tahoma"/>
              </a:rPr>
              <a:t>or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d</a:t>
            </a:r>
            <a:r>
              <a:rPr dirty="0" smtClean="0" sz="1000" spc="28">
                <a:latin typeface="Tahoma"/>
                <a:cs typeface="Tahoma"/>
              </a:rPr>
              <a:t>or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q</a:t>
            </a:r>
            <a:r>
              <a:rPr dirty="0" smtClean="0" sz="1000" spc="28">
                <a:latin typeface="Tahoma"/>
                <a:cs typeface="Tahoma"/>
              </a:rPr>
              <a:t>u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pr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s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ou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m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l</a:t>
            </a:r>
            <a:r>
              <a:rPr dirty="0" smtClean="0" sz="1000" spc="28">
                <a:latin typeface="Tahoma"/>
                <a:cs typeface="Tahoma"/>
              </a:rPr>
              <a:t>h</a:t>
            </a:r>
            <a:r>
              <a:rPr dirty="0" smtClean="0" sz="1000" spc="28">
                <a:latin typeface="Tahoma"/>
                <a:cs typeface="Tahoma"/>
              </a:rPr>
              <a:t>or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p</a:t>
            </a:r>
            <a:r>
              <a:rPr dirty="0" smtClean="0" sz="1000" spc="28">
                <a:latin typeface="Tahoma"/>
                <a:cs typeface="Tahoma"/>
              </a:rPr>
              <a:t>ropos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m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i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l.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06622" y="2511343"/>
            <a:ext cx="6170558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7" marR="4100">
              <a:lnSpc>
                <a:spcPts val="1130"/>
              </a:lnSpc>
            </a:pPr>
            <a:r>
              <a:rPr dirty="0" smtClean="0" sz="1000" spc="54">
                <a:latin typeface="Tahoma"/>
                <a:cs typeface="Tahoma"/>
              </a:rPr>
              <a:t>17</a:t>
            </a:r>
            <a:r>
              <a:rPr dirty="0" smtClean="0" sz="1000" spc="54">
                <a:latin typeface="Tahoma"/>
                <a:cs typeface="Tahoma"/>
              </a:rPr>
              <a:t>.</a:t>
            </a:r>
            <a:r>
              <a:rPr dirty="0" smtClean="0" sz="1000" spc="54">
                <a:latin typeface="Tahoma"/>
                <a:cs typeface="Tahoma"/>
              </a:rPr>
              <a:t>4</a:t>
            </a:r>
            <a:r>
              <a:rPr dirty="0" smtClean="0" sz="1000" spc="54">
                <a:latin typeface="Tahoma"/>
                <a:cs typeface="Tahoma"/>
              </a:rPr>
              <a:t>.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b</a:t>
            </a:r>
            <a:r>
              <a:rPr dirty="0" smtClean="0" sz="1000" spc="54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r</a:t>
            </a:r>
            <a:r>
              <a:rPr dirty="0" smtClean="0" sz="1000" spc="54">
                <a:latin typeface="Tahoma"/>
                <a:cs typeface="Tahoma"/>
              </a:rPr>
              <a:t>t</a:t>
            </a:r>
            <a:r>
              <a:rPr dirty="0" smtClean="0" sz="1000" spc="54">
                <a:latin typeface="Tahoma"/>
                <a:cs typeface="Tahoma"/>
              </a:rPr>
              <a:t>os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os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N</a:t>
            </a:r>
            <a:r>
              <a:rPr dirty="0" smtClean="0" sz="1000" spc="54">
                <a:latin typeface="Tahoma"/>
                <a:cs typeface="Tahoma"/>
              </a:rPr>
              <a:t>V</a:t>
            </a:r>
            <a:r>
              <a:rPr dirty="0" smtClean="0" sz="1000" spc="54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L</a:t>
            </a:r>
            <a:r>
              <a:rPr dirty="0" smtClean="0" sz="1000" spc="54">
                <a:latin typeface="Tahoma"/>
                <a:cs typeface="Tahoma"/>
              </a:rPr>
              <a:t>O</a:t>
            </a:r>
            <a:r>
              <a:rPr dirty="0" smtClean="0" sz="1000" spc="54">
                <a:latin typeface="Tahoma"/>
                <a:cs typeface="Tahoma"/>
              </a:rPr>
              <a:t>P</a:t>
            </a:r>
            <a:r>
              <a:rPr dirty="0" smtClean="0" sz="1000" spc="54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S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D</a:t>
            </a:r>
            <a:r>
              <a:rPr dirty="0" smtClean="0" sz="1000" spc="54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N</a:t>
            </a:r>
            <a:r>
              <a:rPr dirty="0" smtClean="0" sz="1000" spc="54">
                <a:latin typeface="Tahoma"/>
                <a:cs typeface="Tahoma"/>
              </a:rPr>
              <a:t>º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01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C</a:t>
            </a:r>
            <a:r>
              <a:rPr dirty="0" smtClean="0" sz="1000" spc="54">
                <a:latin typeface="Tahoma"/>
                <a:cs typeface="Tahoma"/>
              </a:rPr>
              <a:t>O</a:t>
            </a:r>
            <a:r>
              <a:rPr dirty="0" smtClean="0" sz="1000" spc="54">
                <a:latin typeface="Tahoma"/>
                <a:cs typeface="Tahoma"/>
              </a:rPr>
              <a:t>N</a:t>
            </a:r>
            <a:r>
              <a:rPr dirty="0" smtClean="0" sz="1000" spc="54">
                <a:latin typeface="Tahoma"/>
                <a:cs typeface="Tahoma"/>
              </a:rPr>
              <a:t>T</a:t>
            </a:r>
            <a:r>
              <a:rPr dirty="0" smtClean="0" sz="1000" spc="54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N</a:t>
            </a:r>
            <a:r>
              <a:rPr dirty="0" smtClean="0" sz="1000" spc="54">
                <a:latin typeface="Tahoma"/>
                <a:cs typeface="Tahoma"/>
              </a:rPr>
              <a:t>D</a:t>
            </a:r>
            <a:r>
              <a:rPr dirty="0" smtClean="0" sz="1000" spc="54">
                <a:latin typeface="Tahoma"/>
                <a:cs typeface="Tahoma"/>
              </a:rPr>
              <a:t>O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P</a:t>
            </a:r>
            <a:r>
              <a:rPr dirty="0" smtClean="0" sz="1000" spc="54">
                <a:latin typeface="Tahoma"/>
                <a:cs typeface="Tahoma"/>
              </a:rPr>
              <a:t>R</a:t>
            </a:r>
            <a:r>
              <a:rPr dirty="0" smtClean="0" sz="1000" spc="54">
                <a:latin typeface="Tahoma"/>
                <a:cs typeface="Tahoma"/>
              </a:rPr>
              <a:t>O</a:t>
            </a:r>
            <a:r>
              <a:rPr dirty="0" smtClean="0" sz="1000" spc="54">
                <a:latin typeface="Tahoma"/>
                <a:cs typeface="Tahoma"/>
              </a:rPr>
              <a:t>P</a:t>
            </a:r>
            <a:r>
              <a:rPr dirty="0" smtClean="0" sz="1000" spc="54">
                <a:latin typeface="Tahoma"/>
                <a:cs typeface="Tahoma"/>
              </a:rPr>
              <a:t>O</a:t>
            </a:r>
            <a:r>
              <a:rPr dirty="0" smtClean="0" sz="1000" spc="54">
                <a:latin typeface="Tahoma"/>
                <a:cs typeface="Tahoma"/>
              </a:rPr>
              <a:t>S</a:t>
            </a:r>
            <a:r>
              <a:rPr dirty="0" smtClean="0" sz="1000" spc="54">
                <a:latin typeface="Tahoma"/>
                <a:cs typeface="Tahoma"/>
              </a:rPr>
              <a:t>T</a:t>
            </a:r>
            <a:r>
              <a:rPr dirty="0" smtClean="0" sz="1000" spc="54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C</a:t>
            </a:r>
            <a:r>
              <a:rPr dirty="0" smtClean="0" sz="1000" spc="54">
                <a:latin typeface="Tahoma"/>
                <a:cs typeface="Tahoma"/>
              </a:rPr>
              <a:t>O</a:t>
            </a:r>
            <a:r>
              <a:rPr dirty="0" smtClean="0" sz="1000" spc="54">
                <a:latin typeface="Tahoma"/>
                <a:cs typeface="Tahoma"/>
              </a:rPr>
              <a:t>M</a:t>
            </a:r>
            <a:r>
              <a:rPr dirty="0" smtClean="0" sz="1000" spc="54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R</a:t>
            </a:r>
            <a:r>
              <a:rPr dirty="0" smtClean="0" sz="1000" spc="54">
                <a:latin typeface="Tahoma"/>
                <a:cs typeface="Tahoma"/>
              </a:rPr>
              <a:t>C</a:t>
            </a:r>
            <a:r>
              <a:rPr dirty="0" smtClean="0" sz="1000" spc="54">
                <a:latin typeface="Tahoma"/>
                <a:cs typeface="Tahoma"/>
              </a:rPr>
              <a:t>I</a:t>
            </a:r>
            <a:r>
              <a:rPr dirty="0" smtClean="0" sz="1000" spc="54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L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D</a:t>
            </a:r>
            <a:r>
              <a:rPr dirty="0" smtClean="0" sz="1000" spc="54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P</a:t>
            </a:r>
            <a:r>
              <a:rPr dirty="0" smtClean="0" sz="1000" spc="54">
                <a:latin typeface="Tahoma"/>
                <a:cs typeface="Tahoma"/>
              </a:rPr>
              <a:t>R</a:t>
            </a:r>
            <a:r>
              <a:rPr dirty="0" smtClean="0" sz="1000" spc="54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Ç</a:t>
            </a:r>
            <a:r>
              <a:rPr dirty="0" smtClean="0" sz="1000" spc="54">
                <a:latin typeface="Tahoma"/>
                <a:cs typeface="Tahoma"/>
              </a:rPr>
              <a:t>O</a:t>
            </a:r>
            <a:r>
              <a:rPr dirty="0" smtClean="0" sz="1000" spc="54">
                <a:latin typeface="Tahoma"/>
                <a:cs typeface="Tahoma"/>
              </a:rPr>
              <a:t>S</a:t>
            </a:r>
            <a:r>
              <a:rPr dirty="0" smtClean="0" sz="1000" spc="54">
                <a:latin typeface="Tahoma"/>
                <a:cs typeface="Tahoma"/>
              </a:rPr>
              <a:t>,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ct val="100585"/>
              </a:lnSpc>
            </a:pPr>
            <a:r>
              <a:rPr dirty="0" smtClean="0" sz="1000" spc="11">
                <a:latin typeface="Tahoma"/>
                <a:cs typeface="Tahoma"/>
              </a:rPr>
              <a:t>v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ri</a:t>
            </a:r>
            <a:r>
              <a:rPr dirty="0" smtClean="0" sz="1000" spc="11">
                <a:latin typeface="Tahoma"/>
                <a:cs typeface="Tahoma"/>
              </a:rPr>
              <a:t>f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d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m</a:t>
            </a:r>
            <a:r>
              <a:rPr dirty="0" smtClean="0" sz="1000" spc="11">
                <a:latin typeface="Tahoma"/>
                <a:cs typeface="Tahoma"/>
              </a:rPr>
              <a:t>p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re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d</a:t>
            </a:r>
            <a:r>
              <a:rPr dirty="0" smtClean="0" sz="1000" spc="11">
                <a:latin typeface="Tahoma"/>
                <a:cs typeface="Tahoma"/>
              </a:rPr>
              <a:t>u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ou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m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is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prop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s,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f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-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-á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d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m</a:t>
            </a:r>
            <a:r>
              <a:rPr dirty="0" smtClean="0" sz="1000" spc="11">
                <a:latin typeface="Tahoma"/>
                <a:cs typeface="Tahoma"/>
              </a:rPr>
              <a:t>p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de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do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om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§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2</a:t>
            </a:r>
            <a:r>
              <a:rPr dirty="0" smtClean="0" sz="1000" spc="11">
                <a:latin typeface="Tahoma"/>
                <a:cs typeface="Tahoma"/>
              </a:rPr>
              <a:t>º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d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igo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3</a:t>
            </a:r>
            <a:r>
              <a:rPr dirty="0" smtClean="0" sz="1000" spc="11">
                <a:latin typeface="Tahoma"/>
                <a:cs typeface="Tahoma"/>
              </a:rPr>
              <a:t>º</a:t>
            </a:r>
            <a:endParaRPr sz="1000">
              <a:latin typeface="Tahoma"/>
              <a:cs typeface="Tahoma"/>
            </a:endParaRPr>
          </a:p>
          <a:p>
            <a:pPr marL="12700" marR="22993">
              <a:lnSpc>
                <a:spcPts val="1200"/>
              </a:lnSpc>
              <a:spcBef>
                <a:spcPts val="60"/>
              </a:spcBef>
            </a:pP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bi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§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2</a:t>
            </a:r>
            <a:r>
              <a:rPr dirty="0" smtClean="0" sz="1000" spc="-1">
                <a:latin typeface="Tahoma"/>
                <a:cs typeface="Tahoma"/>
              </a:rPr>
              <a:t>º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igo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4</a:t>
            </a:r>
            <a:r>
              <a:rPr dirty="0" smtClean="0" sz="1000" spc="-1">
                <a:latin typeface="Tahoma"/>
                <a:cs typeface="Tahoma"/>
              </a:rPr>
              <a:t>5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º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8</a:t>
            </a:r>
            <a:r>
              <a:rPr dirty="0" smtClean="0" sz="1000" spc="-1">
                <a:latin typeface="Tahoma"/>
                <a:cs typeface="Tahoma"/>
              </a:rPr>
              <a:t>.</a:t>
            </a:r>
            <a:r>
              <a:rPr dirty="0" smtClean="0" sz="1000" spc="-1">
                <a:latin typeface="Tahoma"/>
                <a:cs typeface="Tahoma"/>
              </a:rPr>
              <a:t>6</a:t>
            </a:r>
            <a:r>
              <a:rPr dirty="0" smtClean="0" sz="1000" spc="-1">
                <a:latin typeface="Tahoma"/>
                <a:cs typeface="Tahoma"/>
              </a:rPr>
              <a:t>6</a:t>
            </a:r>
            <a:r>
              <a:rPr dirty="0" smtClean="0" sz="1000" spc="-1">
                <a:latin typeface="Tahoma"/>
                <a:cs typeface="Tahoma"/>
              </a:rPr>
              <a:t>6</a:t>
            </a:r>
            <a:r>
              <a:rPr dirty="0" smtClean="0" sz="1000" spc="-1">
                <a:latin typeface="Tahoma"/>
                <a:cs typeface="Tahoma"/>
              </a:rPr>
              <a:t>/</a:t>
            </a:r>
            <a:r>
              <a:rPr dirty="0" smtClean="0" sz="1000" spc="-1">
                <a:latin typeface="Tahoma"/>
                <a:cs typeface="Tahoma"/>
              </a:rPr>
              <a:t>9</a:t>
            </a:r>
            <a:r>
              <a:rPr dirty="0" smtClean="0" sz="1000" spc="-1">
                <a:latin typeface="Tahoma"/>
                <a:cs typeface="Tahoma"/>
              </a:rPr>
              <a:t>3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06622" y="3125515"/>
            <a:ext cx="6108316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17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5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pro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Mi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j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ig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é</a:t>
            </a:r>
            <a:endParaRPr sz="1000">
              <a:latin typeface="Tahoma"/>
              <a:cs typeface="Tahoma"/>
            </a:endParaRPr>
          </a:p>
          <a:p>
            <a:pPr marL="12702" marR="135281">
              <a:lnSpc>
                <a:spcPts val="1210"/>
              </a:lnSpc>
              <a:spcBef>
                <a:spcPts val="28"/>
              </a:spcBef>
            </a:pPr>
            <a:r>
              <a:rPr dirty="0" smtClean="0" sz="1000" spc="-2">
                <a:latin typeface="Tahoma"/>
                <a:cs typeface="Tahoma"/>
              </a:rPr>
              <a:t>1</a:t>
            </a:r>
            <a:r>
              <a:rPr dirty="0" smtClean="0" sz="1000" spc="-2">
                <a:latin typeface="Tahoma"/>
                <a:cs typeface="Tahoma"/>
              </a:rPr>
              <a:t>0</a:t>
            </a:r>
            <a:r>
              <a:rPr dirty="0" smtClean="0" sz="1000" spc="-2">
                <a:latin typeface="Tahoma"/>
                <a:cs typeface="Tahoma"/>
              </a:rPr>
              <a:t>%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(</a:t>
            </a:r>
            <a:r>
              <a:rPr dirty="0" smtClean="0" sz="1000" spc="-2">
                <a:latin typeface="Tahoma"/>
                <a:cs typeface="Tahoma"/>
              </a:rPr>
              <a:t>d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z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</a:t>
            </a:r>
            <a:r>
              <a:rPr dirty="0" smtClean="0" sz="1000" spc="-2">
                <a:latin typeface="Tahoma"/>
                <a:cs typeface="Tahoma"/>
              </a:rPr>
              <a:t>or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o)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p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or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à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propos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or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ç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ê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ia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ç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o,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obs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v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do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g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pr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di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06625" y="3738162"/>
            <a:ext cx="6164396" cy="7645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)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m</a:t>
            </a:r>
            <a:r>
              <a:rPr dirty="0" smtClean="0" sz="1000" spc="23">
                <a:latin typeface="Tahoma"/>
                <a:cs typeface="Tahoma"/>
              </a:rPr>
              <a:t>i</a:t>
            </a:r>
            <a:r>
              <a:rPr dirty="0" smtClean="0" sz="1000" spc="23">
                <a:latin typeface="Tahoma"/>
                <a:cs typeface="Tahoma"/>
              </a:rPr>
              <a:t>c</a:t>
            </a:r>
            <a:r>
              <a:rPr dirty="0" smtClean="0" sz="1000" spc="23">
                <a:latin typeface="Tahoma"/>
                <a:cs typeface="Tahoma"/>
              </a:rPr>
              <a:t>ro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m</a:t>
            </a:r>
            <a:r>
              <a:rPr dirty="0" smtClean="0" sz="1000" spc="23">
                <a:latin typeface="Tahoma"/>
                <a:cs typeface="Tahoma"/>
              </a:rPr>
              <a:t>pr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sa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ou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m</a:t>
            </a:r>
            <a:r>
              <a:rPr dirty="0" smtClean="0" sz="1000" spc="23">
                <a:latin typeface="Tahoma"/>
                <a:cs typeface="Tahoma"/>
              </a:rPr>
              <a:t>pr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sa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de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p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q</a:t>
            </a:r>
            <a:r>
              <a:rPr dirty="0" smtClean="0" sz="1000" spc="23">
                <a:latin typeface="Tahoma"/>
                <a:cs typeface="Tahoma"/>
              </a:rPr>
              <a:t>u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n</a:t>
            </a:r>
            <a:r>
              <a:rPr dirty="0" smtClean="0" sz="1000" spc="23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por</a:t>
            </a:r>
            <a:r>
              <a:rPr dirty="0" smtClean="0" sz="1000" spc="23">
                <a:latin typeface="Tahoma"/>
                <a:cs typeface="Tahoma"/>
              </a:rPr>
              <a:t>t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m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is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b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m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c</a:t>
            </a:r>
            <a:r>
              <a:rPr dirty="0" smtClean="0" sz="1000" spc="23">
                <a:latin typeface="Tahoma"/>
                <a:cs typeface="Tahoma"/>
              </a:rPr>
              <a:t>l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ssi</a:t>
            </a:r>
            <a:r>
              <a:rPr dirty="0" smtClean="0" sz="1000" spc="23">
                <a:latin typeface="Tahoma"/>
                <a:cs typeface="Tahoma"/>
              </a:rPr>
              <a:t>f</a:t>
            </a:r>
            <a:r>
              <a:rPr dirty="0" smtClean="0" sz="1000" spc="23">
                <a:latin typeface="Tahoma"/>
                <a:cs typeface="Tahoma"/>
              </a:rPr>
              <a:t>i</a:t>
            </a:r>
            <a:r>
              <a:rPr dirty="0" smtClean="0" sz="1000" spc="23">
                <a:latin typeface="Tahoma"/>
                <a:cs typeface="Tahoma"/>
              </a:rPr>
              <a:t>c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da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po</a:t>
            </a:r>
            <a:r>
              <a:rPr dirty="0" smtClean="0" sz="1000" spc="23">
                <a:latin typeface="Tahoma"/>
                <a:cs typeface="Tahoma"/>
              </a:rPr>
              <a:t>d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rá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pr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s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n</a:t>
            </a:r>
            <a:r>
              <a:rPr dirty="0" smtClean="0" sz="1000" spc="23">
                <a:latin typeface="Tahoma"/>
                <a:cs typeface="Tahoma"/>
              </a:rPr>
              <a:t>t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r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propos</a:t>
            </a:r>
            <a:r>
              <a:rPr dirty="0" smtClean="0" sz="1000" spc="23">
                <a:latin typeface="Tahoma"/>
                <a:cs typeface="Tahoma"/>
              </a:rPr>
              <a:t>t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d</a:t>
            </a:r>
            <a:r>
              <a:rPr dirty="0" smtClean="0" sz="1000" spc="23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rior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à</a:t>
            </a:r>
            <a:r>
              <a:rPr dirty="0" smtClean="0" sz="1000" spc="-1">
                <a:latin typeface="Tahoma"/>
                <a:cs typeface="Tahoma"/>
              </a:rPr>
              <a:t>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la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0" marR="9386">
              <a:lnSpc>
                <a:spcPts val="1210"/>
              </a:lnSpc>
              <a:spcBef>
                <a:spcPts val="85"/>
              </a:spcBef>
            </a:pPr>
            <a:r>
              <a:rPr dirty="0" smtClean="0" sz="1000">
                <a:latin typeface="Tahoma"/>
                <a:cs typeface="Tahoma"/>
              </a:rPr>
              <a:t>b)</a:t>
            </a:r>
            <a:r>
              <a:rPr dirty="0" smtClean="0" sz="1000" spc="17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7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16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ss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147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17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pri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iro</a:t>
            </a:r>
            <a:r>
              <a:rPr dirty="0" smtClean="0" sz="1000" spc="145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g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15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sa</a:t>
            </a:r>
            <a:r>
              <a:rPr dirty="0" smtClean="0" sz="1000" spc="12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18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sa</a:t>
            </a:r>
            <a:r>
              <a:rPr dirty="0" smtClean="0" sz="1000" spc="14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17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5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16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86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6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bi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-1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rior,</a:t>
            </a:r>
            <a:r>
              <a:rPr dirty="0" smtClean="0" sz="1000" spc="-2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-2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obs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-2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ord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-13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ssi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óri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,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ts val="1165"/>
              </a:lnSpc>
            </a:pP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x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í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dir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06616" y="4657134"/>
            <a:ext cx="5445625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8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17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6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h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j</a:t>
            </a:r>
            <a:r>
              <a:rPr dirty="0" smtClean="0" sz="1000" spc="0">
                <a:latin typeface="Tahoma"/>
                <a:cs typeface="Tahoma"/>
              </a:rPr>
              <a:t>á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sido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ro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por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rá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g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dir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ê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06612" y="5117382"/>
            <a:ext cx="6165242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3">
              <a:lnSpc>
                <a:spcPts val="1130"/>
              </a:lnSpc>
            </a:pPr>
            <a:r>
              <a:rPr dirty="0" smtClean="0" sz="1000" spc="7">
                <a:latin typeface="Tahoma"/>
                <a:cs typeface="Tahoma"/>
              </a:rPr>
              <a:t>17</a:t>
            </a:r>
            <a:r>
              <a:rPr dirty="0" smtClean="0" sz="1000" spc="7">
                <a:latin typeface="Tahoma"/>
                <a:cs typeface="Tahoma"/>
              </a:rPr>
              <a:t>.</a:t>
            </a:r>
            <a:r>
              <a:rPr dirty="0" smtClean="0" sz="1000" spc="7">
                <a:latin typeface="Tahoma"/>
                <a:cs typeface="Tahoma"/>
              </a:rPr>
              <a:t>7</a:t>
            </a:r>
            <a:r>
              <a:rPr dirty="0" smtClean="0" sz="1000" spc="7">
                <a:latin typeface="Tahoma"/>
                <a:cs typeface="Tahoma"/>
              </a:rPr>
              <a:t>.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pós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li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d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propos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r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is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pr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ç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l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io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da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propos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is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v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j</a:t>
            </a:r>
            <a:r>
              <a:rPr dirty="0" smtClean="0" sz="1000" spc="7">
                <a:latin typeface="Tahoma"/>
                <a:cs typeface="Tahoma"/>
              </a:rPr>
              <a:t>os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,</a:t>
            </a:r>
            <a:endParaRPr sz="1000">
              <a:latin typeface="Tahoma"/>
              <a:cs typeface="Tahoma"/>
            </a:endParaRPr>
          </a:p>
          <a:p>
            <a:pPr marL="12700" marR="7581" indent="0">
              <a:lnSpc>
                <a:spcPts val="1200"/>
              </a:lnSpc>
              <a:spcBef>
                <a:spcPts val="48"/>
              </a:spcBef>
            </a:pPr>
            <a:r>
              <a:rPr dirty="0" smtClean="0" sz="1000" spc="5">
                <a:latin typeface="Tahoma"/>
                <a:cs typeface="Tahoma"/>
              </a:rPr>
              <a:t>q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pr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h</a:t>
            </a:r>
            <a:r>
              <a:rPr dirty="0" smtClean="0" sz="1000" spc="5">
                <a:latin typeface="Tahoma"/>
                <a:cs typeface="Tahoma"/>
              </a:rPr>
              <a:t>or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pr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ç</a:t>
            </a:r>
            <a:r>
              <a:rPr dirty="0" smtClean="0" sz="1000" spc="5">
                <a:latin typeface="Tahoma"/>
                <a:cs typeface="Tahoma"/>
              </a:rPr>
              <a:t>o,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rá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b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v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pe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do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do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ç</a:t>
            </a:r>
            <a:r>
              <a:rPr dirty="0" smtClean="0" sz="1000" spc="5">
                <a:latin typeface="Tahoma"/>
                <a:cs typeface="Tahoma"/>
              </a:rPr>
              <a:t>ã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v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à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h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bili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ç</a:t>
            </a:r>
            <a:r>
              <a:rPr dirty="0" smtClean="0" sz="1000" spc="5">
                <a:latin typeface="Tahoma"/>
                <a:cs typeface="Tahoma"/>
              </a:rPr>
              <a:t>ã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f</a:t>
            </a:r>
            <a:r>
              <a:rPr dirty="0" smtClean="0" sz="1000" spc="5">
                <a:latin typeface="Tahoma"/>
                <a:cs typeface="Tahoma"/>
              </a:rPr>
              <a:t>or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dor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do.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6608" y="5731554"/>
            <a:ext cx="6161858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3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17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8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213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4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67">
                <a:latin typeface="Tahoma"/>
                <a:cs typeface="Tahoma"/>
              </a:rPr>
              <a:t> 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64">
                <a:latin typeface="Tahoma"/>
                <a:cs typeface="Tahoma"/>
              </a:rPr>
              <a:t>V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L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0">
                <a:latin typeface="Tahoma"/>
                <a:cs typeface="Tahoma"/>
              </a:rPr>
              <a:t>S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25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º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7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02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119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C</a:t>
            </a:r>
            <a:r>
              <a:rPr dirty="0" smtClean="0" sz="1000" spc="79">
                <a:latin typeface="Tahoma"/>
                <a:cs typeface="Tahoma"/>
              </a:rPr>
              <a:t>O</a:t>
            </a:r>
            <a:r>
              <a:rPr dirty="0" smtClean="0" sz="1000" spc="59">
                <a:latin typeface="Tahoma"/>
                <a:cs typeface="Tahoma"/>
              </a:rPr>
              <a:t>N</a:t>
            </a:r>
            <a:r>
              <a:rPr dirty="0" smtClean="0" sz="1000" spc="51">
                <a:latin typeface="Tahoma"/>
                <a:cs typeface="Tahoma"/>
              </a:rPr>
              <a:t>T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N</a:t>
            </a:r>
            <a:r>
              <a:rPr dirty="0" smtClean="0" sz="1000" spc="60">
                <a:latin typeface="Tahoma"/>
                <a:cs typeface="Tahoma"/>
              </a:rPr>
              <a:t>D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6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68">
                <a:latin typeface="Tahoma"/>
                <a:cs typeface="Tahoma"/>
              </a:rPr>
              <a:t>H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B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59">
                <a:latin typeface="Tahoma"/>
                <a:cs typeface="Tahoma"/>
              </a:rPr>
              <a:t>L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81">
                <a:latin typeface="Tahoma"/>
                <a:cs typeface="Tahoma"/>
              </a:rPr>
              <a:t>A</a:t>
            </a:r>
            <a:r>
              <a:rPr dirty="0" smtClean="0" sz="1000" spc="60">
                <a:latin typeface="Tahoma"/>
                <a:cs typeface="Tahoma"/>
              </a:rPr>
              <a:t>Ç</a:t>
            </a:r>
            <a:r>
              <a:rPr dirty="0" smtClean="0" sz="1000" spc="70">
                <a:latin typeface="Tahoma"/>
                <a:cs typeface="Tahoma"/>
              </a:rPr>
              <a:t>Ã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54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71">
                <a:latin typeface="Tahoma"/>
                <a:cs typeface="Tahoma"/>
              </a:rPr>
              <a:t>É</a:t>
            </a:r>
            <a:r>
              <a:rPr dirty="0" smtClean="0" sz="1000" spc="60">
                <a:latin typeface="Tahoma"/>
                <a:cs typeface="Tahoma"/>
              </a:rPr>
              <a:t>C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51">
                <a:latin typeface="Tahoma"/>
                <a:cs typeface="Tahoma"/>
              </a:rPr>
              <a:t>I</a:t>
            </a:r>
            <a:r>
              <a:rPr dirty="0" smtClean="0" sz="1000" spc="60">
                <a:latin typeface="Tahoma"/>
                <a:cs typeface="Tahoma"/>
              </a:rPr>
              <a:t>C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32">
                <a:latin typeface="Tahoma"/>
                <a:cs typeface="Tahoma"/>
              </a:rPr>
              <a:t>,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23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5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7" marR="5322" indent="-7">
              <a:lnSpc>
                <a:spcPts val="1210"/>
              </a:lnSpc>
              <a:spcBef>
                <a:spcPts val="28"/>
              </a:spcBef>
            </a:pP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dor</a:t>
            </a:r>
            <a:r>
              <a:rPr dirty="0" smtClean="0" sz="1000" spc="4">
                <a:latin typeface="Tahoma"/>
                <a:cs typeface="Tahoma"/>
              </a:rPr>
              <a:t>/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dor</a:t>
            </a:r>
            <a:r>
              <a:rPr dirty="0" smtClean="0" sz="1000" spc="25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j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id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28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h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bili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do,</a:t>
            </a:r>
            <a:r>
              <a:rPr dirty="0" smtClean="0" sz="1000" spc="286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73">
                <a:latin typeface="Tahoma"/>
                <a:cs typeface="Tahoma"/>
              </a:rPr>
              <a:t>a</a:t>
            </a:r>
            <a:r>
              <a:rPr dirty="0" smtClean="0" sz="1000" spc="62">
                <a:latin typeface="Tahoma"/>
                <a:cs typeface="Tahoma"/>
              </a:rPr>
              <a:t>s</a:t>
            </a:r>
            <a:r>
              <a:rPr dirty="0" smtClean="0" sz="1000" spc="62">
                <a:latin typeface="Tahoma"/>
                <a:cs typeface="Tahoma"/>
              </a:rPr>
              <a:t>s</a:t>
            </a:r>
            <a:r>
              <a:rPr dirty="0" smtClean="0" sz="1000" spc="73">
                <a:latin typeface="Tahoma"/>
                <a:cs typeface="Tahoma"/>
              </a:rPr>
              <a:t>a</a:t>
            </a:r>
            <a:r>
              <a:rPr dirty="0" smtClean="0" sz="1000" spc="52">
                <a:latin typeface="Tahoma"/>
                <a:cs typeface="Tahoma"/>
              </a:rPr>
              <a:t>-</a:t>
            </a:r>
            <a:r>
              <a:rPr dirty="0" smtClean="0" sz="1000" spc="62">
                <a:latin typeface="Tahoma"/>
                <a:cs typeface="Tahoma"/>
              </a:rPr>
              <a:t>s</a:t>
            </a:r>
            <a:r>
              <a:rPr dirty="0" smtClean="0" sz="1000" spc="67">
                <a:latin typeface="Tahoma"/>
                <a:cs typeface="Tahoma"/>
              </a:rPr>
              <a:t>e</a:t>
            </a:r>
            <a:r>
              <a:rPr dirty="0" smtClean="0" sz="1000" spc="33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73">
                <a:latin typeface="Tahoma"/>
                <a:cs typeface="Tahoma"/>
              </a:rPr>
              <a:t> </a:t>
            </a:r>
            <a:r>
              <a:rPr dirty="0" smtClean="0" sz="1000" spc="88">
                <a:latin typeface="Tahoma"/>
                <a:cs typeface="Tahoma"/>
              </a:rPr>
              <a:t>a</a:t>
            </a:r>
            <a:r>
              <a:rPr dirty="0" smtClean="0" sz="1000" spc="78">
                <a:latin typeface="Tahoma"/>
                <a:cs typeface="Tahoma"/>
              </a:rPr>
              <a:t>v</a:t>
            </a:r>
            <a:r>
              <a:rPr dirty="0" smtClean="0" sz="1000" spc="88">
                <a:latin typeface="Tahoma"/>
                <a:cs typeface="Tahoma"/>
              </a:rPr>
              <a:t>a</a:t>
            </a:r>
            <a:r>
              <a:rPr dirty="0" smtClean="0" sz="1000" spc="47">
                <a:latin typeface="Tahoma"/>
                <a:cs typeface="Tahoma"/>
              </a:rPr>
              <a:t>l</a:t>
            </a:r>
            <a:r>
              <a:rPr dirty="0" smtClean="0" sz="1000" spc="35">
                <a:latin typeface="Tahoma"/>
                <a:cs typeface="Tahoma"/>
              </a:rPr>
              <a:t>i</a:t>
            </a:r>
            <a:r>
              <a:rPr dirty="0" smtClean="0" sz="1000" spc="88">
                <a:latin typeface="Tahoma"/>
                <a:cs typeface="Tahoma"/>
              </a:rPr>
              <a:t>a</a:t>
            </a:r>
            <a:r>
              <a:rPr dirty="0" smtClean="0" sz="1000" spc="56">
                <a:latin typeface="Tahoma"/>
                <a:cs typeface="Tahoma"/>
              </a:rPr>
              <a:t>r</a:t>
            </a:r>
            <a:r>
              <a:rPr dirty="0" smtClean="0" sz="1000" spc="348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37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D</a:t>
            </a:r>
            <a:r>
              <a:rPr dirty="0" smtClean="0" sz="1000" spc="86">
                <a:latin typeface="Tahoma"/>
                <a:cs typeface="Tahoma"/>
              </a:rPr>
              <a:t>O</a:t>
            </a:r>
            <a:r>
              <a:rPr dirty="0" smtClean="0" sz="1000" spc="65">
                <a:latin typeface="Tahoma"/>
                <a:cs typeface="Tahoma"/>
              </a:rPr>
              <a:t>C</a:t>
            </a:r>
            <a:r>
              <a:rPr dirty="0" smtClean="0" sz="1000" spc="59">
                <a:latin typeface="Tahoma"/>
                <a:cs typeface="Tahoma"/>
              </a:rPr>
              <a:t>U</a:t>
            </a:r>
            <a:r>
              <a:rPr dirty="0" smtClean="0" sz="1000" spc="76">
                <a:latin typeface="Tahoma"/>
                <a:cs typeface="Tahoma"/>
              </a:rPr>
              <a:t>M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82">
                <a:latin typeface="Tahoma"/>
                <a:cs typeface="Tahoma"/>
              </a:rPr>
              <a:t>N</a:t>
            </a:r>
            <a:r>
              <a:rPr dirty="0" smtClean="0" sz="1000" spc="57">
                <a:latin typeface="Tahoma"/>
                <a:cs typeface="Tahoma"/>
              </a:rPr>
              <a:t>T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54">
                <a:latin typeface="Tahoma"/>
                <a:cs typeface="Tahoma"/>
              </a:rPr>
              <a:t>S</a:t>
            </a:r>
            <a:r>
              <a:rPr dirty="0" smtClean="0" sz="1000" spc="346">
                <a:latin typeface="Tahoma"/>
                <a:cs typeface="Tahoma"/>
              </a:rPr>
              <a:t> </a:t>
            </a:r>
            <a:r>
              <a:rPr dirty="0" smtClean="0" sz="1000" spc="73">
                <a:latin typeface="Tahoma"/>
                <a:cs typeface="Tahoma"/>
              </a:rPr>
              <a:t>D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81">
                <a:latin typeface="Tahoma"/>
                <a:cs typeface="Tahoma"/>
              </a:rPr>
              <a:t>H</a:t>
            </a:r>
            <a:r>
              <a:rPr dirty="0" smtClean="0" sz="1000" spc="82">
                <a:latin typeface="Tahoma"/>
                <a:cs typeface="Tahoma"/>
              </a:rPr>
              <a:t>A</a:t>
            </a:r>
            <a:r>
              <a:rPr dirty="0" smtClean="0" sz="1000" spc="75">
                <a:latin typeface="Tahoma"/>
                <a:cs typeface="Tahoma"/>
              </a:rPr>
              <a:t>B</a:t>
            </a:r>
            <a:r>
              <a:rPr dirty="0" smtClean="0" sz="1000" spc="47">
                <a:latin typeface="Tahoma"/>
                <a:cs typeface="Tahoma"/>
              </a:rPr>
              <a:t>I</a:t>
            </a:r>
            <a:r>
              <a:rPr dirty="0" smtClean="0" sz="1000" spc="69">
                <a:latin typeface="Tahoma"/>
                <a:cs typeface="Tahoma"/>
              </a:rPr>
              <a:t>L</a:t>
            </a:r>
            <a:r>
              <a:rPr dirty="0" smtClean="0" sz="1000" spc="47">
                <a:latin typeface="Tahoma"/>
                <a:cs typeface="Tahoma"/>
              </a:rPr>
              <a:t>I</a:t>
            </a:r>
            <a:r>
              <a:rPr dirty="0" smtClean="0" sz="1000" spc="80">
                <a:latin typeface="Tahoma"/>
                <a:cs typeface="Tahoma"/>
              </a:rPr>
              <a:t>T</a:t>
            </a:r>
            <a:r>
              <a:rPr dirty="0" smtClean="0" sz="1000" spc="93">
                <a:latin typeface="Tahoma"/>
                <a:cs typeface="Tahoma"/>
              </a:rPr>
              <a:t>A</a:t>
            </a:r>
            <a:r>
              <a:rPr dirty="0" smtClean="0" sz="1000" spc="72">
                <a:latin typeface="Tahoma"/>
                <a:cs typeface="Tahoma"/>
              </a:rPr>
              <a:t>Ç</a:t>
            </a:r>
            <a:r>
              <a:rPr dirty="0" smtClean="0" sz="1000" spc="82">
                <a:latin typeface="Tahoma"/>
                <a:cs typeface="Tahoma"/>
              </a:rPr>
              <a:t>Ã</a:t>
            </a:r>
            <a:r>
              <a:rPr dirty="0" smtClean="0" sz="1000" spc="90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27">
                <a:latin typeface="Tahoma"/>
                <a:cs typeface="Tahoma"/>
              </a:rPr>
              <a:t> </a:t>
            </a:r>
            <a:r>
              <a:rPr dirty="0" smtClean="0" sz="1000" spc="67">
                <a:latin typeface="Tahoma"/>
                <a:cs typeface="Tahoma"/>
              </a:rPr>
              <a:t>s</a:t>
            </a:r>
            <a:r>
              <a:rPr dirty="0" smtClean="0" sz="1000" spc="84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g</a:t>
            </a:r>
            <a:r>
              <a:rPr dirty="0" smtClean="0" sz="1000" spc="76">
                <a:latin typeface="Tahoma"/>
                <a:cs typeface="Tahoma"/>
              </a:rPr>
              <a:t>u</a:t>
            </a:r>
            <a:r>
              <a:rPr dirty="0" smtClean="0" sz="1000" spc="88">
                <a:latin typeface="Tahoma"/>
                <a:cs typeface="Tahoma"/>
              </a:rPr>
              <a:t>n</a:t>
            </a:r>
            <a:r>
              <a:rPr dirty="0" smtClean="0" sz="1000" spc="71">
                <a:latin typeface="Tahoma"/>
                <a:cs typeface="Tahoma"/>
              </a:rPr>
              <a:t>d</a:t>
            </a:r>
            <a:r>
              <a:rPr dirty="0" smtClean="0" sz="1000" spc="75">
                <a:latin typeface="Tahoma"/>
                <a:cs typeface="Tahoma"/>
              </a:rPr>
              <a:t>o</a:t>
            </a:r>
            <a:r>
              <a:rPr dirty="0" smtClean="0" sz="1000" spc="-44">
                <a:latin typeface="Tahoma"/>
                <a:cs typeface="Tahoma"/>
              </a:rPr>
              <a:t> </a:t>
            </a:r>
            <a:r>
              <a:rPr dirty="0" smtClean="0" sz="1000" spc="116">
                <a:latin typeface="Tahoma"/>
                <a:cs typeface="Tahoma"/>
              </a:rPr>
              <a:t>m</a:t>
            </a:r>
            <a:r>
              <a:rPr dirty="0" smtClean="0" sz="1000" spc="67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l</a:t>
            </a:r>
            <a:r>
              <a:rPr dirty="0" smtClean="0" sz="1000" spc="76">
                <a:latin typeface="Tahoma"/>
                <a:cs typeface="Tahoma"/>
              </a:rPr>
              <a:t>h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50">
                <a:latin typeface="Tahoma"/>
                <a:cs typeface="Tahoma"/>
              </a:rPr>
              <a:t>r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l</a:t>
            </a:r>
            <a:r>
              <a:rPr dirty="0" smtClean="0" sz="1000" spc="78">
                <a:latin typeface="Tahoma"/>
                <a:cs typeface="Tahoma"/>
              </a:rPr>
              <a:t>a</a:t>
            </a:r>
            <a:r>
              <a:rPr dirty="0" smtClean="0" sz="1000" spc="67">
                <a:latin typeface="Tahoma"/>
                <a:cs typeface="Tahoma"/>
              </a:rPr>
              <a:t>s</a:t>
            </a:r>
            <a:r>
              <a:rPr dirty="0" smtClean="0" sz="1000" spc="67">
                <a:latin typeface="Tahoma"/>
                <a:cs typeface="Tahoma"/>
              </a:rPr>
              <a:t>s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49">
                <a:latin typeface="Tahoma"/>
                <a:cs typeface="Tahoma"/>
              </a:rPr>
              <a:t>f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69">
                <a:latin typeface="Tahoma"/>
                <a:cs typeface="Tahoma"/>
              </a:rPr>
              <a:t>c</a:t>
            </a:r>
            <a:r>
              <a:rPr dirty="0" smtClean="0" sz="1000" spc="78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d</a:t>
            </a:r>
            <a:r>
              <a:rPr dirty="0" smtClean="0" sz="1000" spc="75">
                <a:latin typeface="Tahoma"/>
                <a:cs typeface="Tahoma"/>
              </a:rPr>
              <a:t>o</a:t>
            </a:r>
            <a:r>
              <a:rPr dirty="0" smtClean="0" sz="1000" spc="81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19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p</a:t>
            </a:r>
            <a:r>
              <a:rPr dirty="0" smtClean="0" sz="1000" spc="50">
                <a:latin typeface="Tahoma"/>
                <a:cs typeface="Tahoma"/>
              </a:rPr>
              <a:t>r</a:t>
            </a:r>
            <a:r>
              <a:rPr dirty="0" smtClean="0" sz="1000" spc="86">
                <a:latin typeface="Tahoma"/>
                <a:cs typeface="Tahoma"/>
              </a:rPr>
              <a:t>o</a:t>
            </a:r>
            <a:r>
              <a:rPr dirty="0" smtClean="0" sz="1000" spc="71">
                <a:latin typeface="Tahoma"/>
                <a:cs typeface="Tahoma"/>
              </a:rPr>
              <a:t>p</a:t>
            </a:r>
            <a:r>
              <a:rPr dirty="0" smtClean="0" sz="1000" spc="75">
                <a:latin typeface="Tahoma"/>
                <a:cs typeface="Tahoma"/>
              </a:rPr>
              <a:t>o</a:t>
            </a:r>
            <a:r>
              <a:rPr dirty="0" smtClean="0" sz="1000" spc="78">
                <a:latin typeface="Tahoma"/>
                <a:cs typeface="Tahoma"/>
              </a:rPr>
              <a:t>s</a:t>
            </a:r>
            <a:r>
              <a:rPr dirty="0" smtClean="0" sz="1000" spc="40">
                <a:latin typeface="Tahoma"/>
                <a:cs typeface="Tahoma"/>
              </a:rPr>
              <a:t>t</a:t>
            </a:r>
            <a:r>
              <a:rPr dirty="0" smtClean="0" sz="1000" spc="72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c</a:t>
            </a:r>
            <a:r>
              <a:rPr dirty="0" smtClean="0" sz="1000" spc="79">
                <a:latin typeface="Tahoma"/>
                <a:cs typeface="Tahoma"/>
              </a:rPr>
              <a:t>o</a:t>
            </a:r>
            <a:r>
              <a:rPr dirty="0" smtClean="0" sz="1000" spc="108">
                <a:latin typeface="Tahoma"/>
                <a:cs typeface="Tahoma"/>
              </a:rPr>
              <a:t>m</a:t>
            </a:r>
            <a:r>
              <a:rPr dirty="0" smtClean="0" sz="1000" spc="72">
                <a:latin typeface="Tahoma"/>
                <a:cs typeface="Tahoma"/>
              </a:rPr>
              <a:t>e</a:t>
            </a:r>
            <a:r>
              <a:rPr dirty="0" smtClean="0" sz="1000" spc="67">
                <a:latin typeface="Tahoma"/>
                <a:cs typeface="Tahoma"/>
              </a:rPr>
              <a:t>r</a:t>
            </a:r>
            <a:r>
              <a:rPr dirty="0" smtClean="0" sz="1000" spc="63">
                <a:latin typeface="Tahoma"/>
                <a:cs typeface="Tahoma"/>
              </a:rPr>
              <a:t>c</a:t>
            </a:r>
            <a:r>
              <a:rPr dirty="0" smtClean="0" sz="1000" spc="69">
                <a:latin typeface="Tahoma"/>
                <a:cs typeface="Tahoma"/>
              </a:rPr>
              <a:t>i</a:t>
            </a:r>
            <a:r>
              <a:rPr dirty="0" smtClean="0" sz="1000" spc="72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06616" y="6344201"/>
            <a:ext cx="6162864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3">
                <a:latin typeface="Tahoma"/>
                <a:cs typeface="Tahoma"/>
              </a:rPr>
              <a:t>17</a:t>
            </a:r>
            <a:r>
              <a:rPr dirty="0" smtClean="0" sz="1000" spc="23">
                <a:latin typeface="Tahoma"/>
                <a:cs typeface="Tahoma"/>
              </a:rPr>
              <a:t>.</a:t>
            </a:r>
            <a:r>
              <a:rPr dirty="0" smtClean="0" sz="1000" spc="23">
                <a:latin typeface="Tahoma"/>
                <a:cs typeface="Tahoma"/>
              </a:rPr>
              <a:t>9</a:t>
            </a:r>
            <a:r>
              <a:rPr dirty="0" smtClean="0" sz="1000" spc="23">
                <a:latin typeface="Tahoma"/>
                <a:cs typeface="Tahoma"/>
              </a:rPr>
              <a:t>.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C</a:t>
            </a:r>
            <a:r>
              <a:rPr dirty="0" smtClean="0" sz="1000" spc="23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m</a:t>
            </a:r>
            <a:r>
              <a:rPr dirty="0" smtClean="0" sz="1000" spc="23">
                <a:latin typeface="Tahoma"/>
                <a:cs typeface="Tahoma"/>
              </a:rPr>
              <a:t>iss</a:t>
            </a:r>
            <a:r>
              <a:rPr dirty="0" smtClean="0" sz="1000" spc="23">
                <a:latin typeface="Tahoma"/>
                <a:cs typeface="Tahoma"/>
              </a:rPr>
              <a:t>ã</a:t>
            </a:r>
            <a:r>
              <a:rPr dirty="0" smtClean="0" sz="1000" spc="23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de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q</a:t>
            </a:r>
            <a:r>
              <a:rPr dirty="0" smtClean="0" sz="1000" spc="23">
                <a:latin typeface="Tahoma"/>
                <a:cs typeface="Tahoma"/>
              </a:rPr>
              <a:t>u</a:t>
            </a:r>
            <a:r>
              <a:rPr dirty="0" smtClean="0" sz="1000" spc="23">
                <a:latin typeface="Tahoma"/>
                <a:cs typeface="Tahoma"/>
              </a:rPr>
              <a:t>i</a:t>
            </a:r>
            <a:r>
              <a:rPr dirty="0" smtClean="0" sz="1000" spc="23">
                <a:latin typeface="Tahoma"/>
                <a:cs typeface="Tahoma"/>
              </a:rPr>
              <a:t>si</a:t>
            </a:r>
            <a:r>
              <a:rPr dirty="0" smtClean="0" sz="1000" spc="23">
                <a:latin typeface="Tahoma"/>
                <a:cs typeface="Tahoma"/>
              </a:rPr>
              <a:t>ç</a:t>
            </a:r>
            <a:r>
              <a:rPr dirty="0" smtClean="0" sz="1000" spc="23">
                <a:latin typeface="Tahoma"/>
                <a:cs typeface="Tahoma"/>
              </a:rPr>
              <a:t>ã</a:t>
            </a:r>
            <a:r>
              <a:rPr dirty="0" smtClean="0" sz="1000" spc="23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pr</a:t>
            </a:r>
            <a:r>
              <a:rPr dirty="0" smtClean="0" sz="1000" spc="23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c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d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rá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x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m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da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do</a:t>
            </a:r>
            <a:r>
              <a:rPr dirty="0" smtClean="0" sz="1000" spc="23">
                <a:latin typeface="Tahoma"/>
                <a:cs typeface="Tahoma"/>
              </a:rPr>
              <a:t>c</a:t>
            </a:r>
            <a:r>
              <a:rPr dirty="0" smtClean="0" sz="1000" spc="23">
                <a:latin typeface="Tahoma"/>
                <a:cs typeface="Tahoma"/>
              </a:rPr>
              <a:t>u</a:t>
            </a:r>
            <a:r>
              <a:rPr dirty="0" smtClean="0" sz="1000" spc="23">
                <a:latin typeface="Tahoma"/>
                <a:cs typeface="Tahoma"/>
              </a:rPr>
              <a:t>m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n</a:t>
            </a:r>
            <a:r>
              <a:rPr dirty="0" smtClean="0" sz="1000" spc="23">
                <a:latin typeface="Tahoma"/>
                <a:cs typeface="Tahoma"/>
              </a:rPr>
              <a:t>t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ç</a:t>
            </a:r>
            <a:r>
              <a:rPr dirty="0" smtClean="0" sz="1000" spc="23">
                <a:latin typeface="Tahoma"/>
                <a:cs typeface="Tahoma"/>
              </a:rPr>
              <a:t>ã</a:t>
            </a:r>
            <a:r>
              <a:rPr dirty="0" smtClean="0" sz="1000" spc="23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r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gi</a:t>
            </a:r>
            <a:r>
              <a:rPr dirty="0" smtClean="0" sz="1000" spc="23">
                <a:latin typeface="Tahoma"/>
                <a:cs typeface="Tahoma"/>
              </a:rPr>
              <a:t>s</a:t>
            </a:r>
            <a:r>
              <a:rPr dirty="0" smtClean="0" sz="1000" spc="23">
                <a:latin typeface="Tahoma"/>
                <a:cs typeface="Tahoma"/>
              </a:rPr>
              <a:t>t</a:t>
            </a:r>
            <a:r>
              <a:rPr dirty="0" smtClean="0" sz="1000" spc="23">
                <a:latin typeface="Tahoma"/>
                <a:cs typeface="Tahoma"/>
              </a:rPr>
              <a:t>ro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m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t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,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m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c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so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de</a:t>
            </a:r>
            <a:endParaRPr sz="1000">
              <a:latin typeface="Tahoma"/>
              <a:cs typeface="Tahoma"/>
            </a:endParaRPr>
          </a:p>
          <a:p>
            <a:pPr marL="12702" marR="18973">
              <a:lnSpc>
                <a:spcPts val="1200"/>
              </a:lnSpc>
              <a:spcBef>
                <a:spcPts val="3"/>
              </a:spcBef>
            </a:pP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õ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á</a:t>
            </a:r>
            <a:r>
              <a:rPr dirty="0" smtClean="0" sz="1000" spc="-1">
                <a:latin typeface="Tahoma"/>
                <a:cs typeface="Tahoma"/>
              </a:rPr>
              <a:t>lise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di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irá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li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H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bili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s,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edi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6611" y="6804449"/>
            <a:ext cx="6164718" cy="7645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7" marR="1339">
              <a:lnSpc>
                <a:spcPts val="1130"/>
              </a:lnSpc>
            </a:pPr>
            <a:r>
              <a:rPr dirty="0" smtClean="0" sz="1000" spc="1">
                <a:latin typeface="Tahoma"/>
                <a:cs typeface="Tahoma"/>
              </a:rPr>
              <a:t>17</a:t>
            </a:r>
            <a:r>
              <a:rPr dirty="0" smtClean="0" sz="1000" spc="1">
                <a:latin typeface="Tahoma"/>
                <a:cs typeface="Tahoma"/>
              </a:rPr>
              <a:t>.</a:t>
            </a:r>
            <a:r>
              <a:rPr dirty="0" smtClean="0" sz="1000" spc="1">
                <a:latin typeface="Tahoma"/>
                <a:cs typeface="Tahoma"/>
              </a:rPr>
              <a:t>10</a:t>
            </a:r>
            <a:r>
              <a:rPr dirty="0" smtClean="0" sz="1000" spc="1">
                <a:latin typeface="Tahoma"/>
                <a:cs typeface="Tahoma"/>
              </a:rPr>
              <a:t>.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É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f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u</a:t>
            </a:r>
            <a:r>
              <a:rPr dirty="0" smtClean="0" sz="1000" spc="1">
                <a:latin typeface="Tahoma"/>
                <a:cs typeface="Tahoma"/>
              </a:rPr>
              <a:t>l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da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à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m</a:t>
            </a:r>
            <a:r>
              <a:rPr dirty="0" smtClean="0" sz="1000" spc="1">
                <a:latin typeface="Tahoma"/>
                <a:cs typeface="Tahoma"/>
              </a:rPr>
              <a:t>iss</a:t>
            </a:r>
            <a:r>
              <a:rPr dirty="0" smtClean="0" sz="1000" spc="1">
                <a:latin typeface="Tahoma"/>
                <a:cs typeface="Tahoma"/>
              </a:rPr>
              <a:t>ã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de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q</a:t>
            </a:r>
            <a:r>
              <a:rPr dirty="0" smtClean="0" sz="1000" spc="1">
                <a:latin typeface="Tahoma"/>
                <a:cs typeface="Tahoma"/>
              </a:rPr>
              <a:t>u</a:t>
            </a:r>
            <a:r>
              <a:rPr dirty="0" smtClean="0" sz="1000" spc="1">
                <a:latin typeface="Tahoma"/>
                <a:cs typeface="Tahoma"/>
              </a:rPr>
              <a:t>isi</a:t>
            </a:r>
            <a:r>
              <a:rPr dirty="0" smtClean="0" sz="1000" spc="1">
                <a:latin typeface="Tahoma"/>
                <a:cs typeface="Tahoma"/>
              </a:rPr>
              <a:t>ç</a:t>
            </a:r>
            <a:r>
              <a:rPr dirty="0" smtClean="0" sz="1000" spc="1">
                <a:latin typeface="Tahoma"/>
                <a:cs typeface="Tahoma"/>
              </a:rPr>
              <a:t>ã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u</a:t>
            </a:r>
            <a:r>
              <a:rPr dirty="0" smtClean="0" sz="1000" spc="1">
                <a:latin typeface="Tahoma"/>
                <a:cs typeface="Tahoma"/>
              </a:rPr>
              <a:t>sp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d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u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i</a:t>
            </a:r>
            <a:r>
              <a:rPr dirty="0" smtClean="0" sz="1000" spc="1">
                <a:latin typeface="Tahoma"/>
                <a:cs typeface="Tahoma"/>
              </a:rPr>
              <a:t>ã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f</a:t>
            </a:r>
            <a:r>
              <a:rPr dirty="0" smtClean="0" sz="1000" spc="1">
                <a:latin typeface="Tahoma"/>
                <a:cs typeface="Tahoma"/>
              </a:rPr>
              <a:t>im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de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q</a:t>
            </a:r>
            <a:r>
              <a:rPr dirty="0" smtClean="0" sz="1000" spc="1">
                <a:latin typeface="Tahoma"/>
                <a:cs typeface="Tahoma"/>
              </a:rPr>
              <a:t>u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h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m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l</a:t>
            </a:r>
            <a:r>
              <a:rPr dirty="0" smtClean="0" sz="1000" spc="1">
                <a:latin typeface="Tahoma"/>
                <a:cs typeface="Tahoma"/>
              </a:rPr>
              <a:t>h</a:t>
            </a:r>
            <a:r>
              <a:rPr dirty="0" smtClean="0" sz="1000" spc="1">
                <a:latin typeface="Tahoma"/>
                <a:cs typeface="Tahoma"/>
              </a:rPr>
              <a:t>or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d</a:t>
            </a:r>
            <a:r>
              <a:rPr dirty="0" smtClean="0" sz="1000" spc="1">
                <a:latin typeface="Tahoma"/>
                <a:cs typeface="Tahoma"/>
              </a:rPr>
              <a:t>i</a:t>
            </a:r>
            <a:r>
              <a:rPr dirty="0" smtClean="0" sz="1000" spc="1">
                <a:latin typeface="Tahoma"/>
                <a:cs typeface="Tahoma"/>
              </a:rPr>
              <a:t>ç</a:t>
            </a:r>
            <a:r>
              <a:rPr dirty="0" smtClean="0" sz="1000" spc="1">
                <a:latin typeface="Tahoma"/>
                <a:cs typeface="Tahoma"/>
              </a:rPr>
              <a:t>õ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de</a:t>
            </a:r>
            <a:endParaRPr sz="1000">
              <a:latin typeface="Tahoma"/>
              <a:cs typeface="Tahoma"/>
            </a:endParaRPr>
          </a:p>
          <a:p>
            <a:pPr marL="12700" marR="9155">
              <a:lnSpc>
                <a:spcPts val="1210"/>
              </a:lnSpc>
              <a:spcBef>
                <a:spcPts val="28"/>
              </a:spcBef>
            </a:pP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lis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6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8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4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dos,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8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opor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id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4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8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h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4">
                <a:latin typeface="Tahoma"/>
                <a:cs typeface="Tahoma"/>
              </a:rPr>
              <a:t>á</a:t>
            </a:r>
            <a:r>
              <a:rPr dirty="0" smtClean="0" sz="1000" spc="0">
                <a:latin typeface="Tahoma"/>
                <a:cs typeface="Tahoma"/>
              </a:rPr>
              <a:t>rio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8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7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si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77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101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9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rá</a:t>
            </a:r>
            <a:r>
              <a:rPr dirty="0" smtClean="0" sz="1000" spc="9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0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is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o.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07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03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omp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99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dos</a:t>
            </a:r>
            <a:r>
              <a:rPr dirty="0" smtClean="0" sz="1000" spc="10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dor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à</a:t>
            </a:r>
            <a:r>
              <a:rPr dirty="0" smtClean="0" sz="1000" spc="11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ts val="1165"/>
              </a:lnSpc>
            </a:pPr>
            <a:r>
              <a:rPr dirty="0" smtClean="0" sz="1000" spc="33">
                <a:latin typeface="Tahoma"/>
                <a:cs typeface="Tahoma"/>
              </a:rPr>
              <a:t>r</a:t>
            </a:r>
            <a:r>
              <a:rPr dirty="0" smtClean="0" sz="1000" spc="33">
                <a:latin typeface="Tahoma"/>
                <a:cs typeface="Tahoma"/>
              </a:rPr>
              <a:t>e</a:t>
            </a:r>
            <a:r>
              <a:rPr dirty="0" smtClean="0" sz="1000" spc="33">
                <a:latin typeface="Tahoma"/>
                <a:cs typeface="Tahoma"/>
              </a:rPr>
              <a:t>u</a:t>
            </a:r>
            <a:r>
              <a:rPr dirty="0" smtClean="0" sz="1000" spc="33">
                <a:latin typeface="Tahoma"/>
                <a:cs typeface="Tahoma"/>
              </a:rPr>
              <a:t>n</a:t>
            </a:r>
            <a:r>
              <a:rPr dirty="0" smtClean="0" sz="1000" spc="33">
                <a:latin typeface="Tahoma"/>
                <a:cs typeface="Tahoma"/>
              </a:rPr>
              <a:t>i</a:t>
            </a:r>
            <a:r>
              <a:rPr dirty="0" smtClean="0" sz="1000" spc="33">
                <a:latin typeface="Tahoma"/>
                <a:cs typeface="Tahoma"/>
              </a:rPr>
              <a:t>ã</a:t>
            </a:r>
            <a:r>
              <a:rPr dirty="0" smtClean="0" sz="1000" spc="33">
                <a:latin typeface="Tahoma"/>
                <a:cs typeface="Tahoma"/>
              </a:rPr>
              <a:t>o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3">
                <a:latin typeface="Tahoma"/>
                <a:cs typeface="Tahoma"/>
              </a:rPr>
              <a:t>m</a:t>
            </a:r>
            <a:r>
              <a:rPr dirty="0" smtClean="0" sz="1000" spc="33">
                <a:latin typeface="Tahoma"/>
                <a:cs typeface="Tahoma"/>
              </a:rPr>
              <a:t>a</a:t>
            </a:r>
            <a:r>
              <a:rPr dirty="0" smtClean="0" sz="1000" spc="33">
                <a:latin typeface="Tahoma"/>
                <a:cs typeface="Tahoma"/>
              </a:rPr>
              <a:t>r</a:t>
            </a:r>
            <a:r>
              <a:rPr dirty="0" smtClean="0" sz="1000" spc="33">
                <a:latin typeface="Tahoma"/>
                <a:cs typeface="Tahoma"/>
              </a:rPr>
              <a:t>c</a:t>
            </a:r>
            <a:r>
              <a:rPr dirty="0" smtClean="0" sz="1000" spc="33">
                <a:latin typeface="Tahoma"/>
                <a:cs typeface="Tahoma"/>
              </a:rPr>
              <a:t>a</a:t>
            </a:r>
            <a:r>
              <a:rPr dirty="0" smtClean="0" sz="1000" spc="33">
                <a:latin typeface="Tahoma"/>
                <a:cs typeface="Tahoma"/>
              </a:rPr>
              <a:t>d</a:t>
            </a:r>
            <a:r>
              <a:rPr dirty="0" smtClean="0" sz="1000" spc="33">
                <a:latin typeface="Tahoma"/>
                <a:cs typeface="Tahoma"/>
              </a:rPr>
              <a:t>a</a:t>
            </a:r>
            <a:r>
              <a:rPr dirty="0" smtClean="0" sz="1000" spc="33">
                <a:latin typeface="Tahoma"/>
                <a:cs typeface="Tahoma"/>
              </a:rPr>
              <a:t>,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3">
                <a:latin typeface="Tahoma"/>
                <a:cs typeface="Tahoma"/>
              </a:rPr>
              <a:t>n</a:t>
            </a:r>
            <a:r>
              <a:rPr dirty="0" smtClean="0" sz="1000" spc="33">
                <a:latin typeface="Tahoma"/>
                <a:cs typeface="Tahoma"/>
              </a:rPr>
              <a:t>ã</a:t>
            </a:r>
            <a:r>
              <a:rPr dirty="0" smtClean="0" sz="1000" spc="33">
                <a:latin typeface="Tahoma"/>
                <a:cs typeface="Tahoma"/>
              </a:rPr>
              <a:t>o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3">
                <a:latin typeface="Tahoma"/>
                <a:cs typeface="Tahoma"/>
              </a:rPr>
              <a:t>i</a:t>
            </a:r>
            <a:r>
              <a:rPr dirty="0" smtClean="0" sz="1000" spc="33">
                <a:latin typeface="Tahoma"/>
                <a:cs typeface="Tahoma"/>
              </a:rPr>
              <a:t>m</a:t>
            </a:r>
            <a:r>
              <a:rPr dirty="0" smtClean="0" sz="1000" spc="33">
                <a:latin typeface="Tahoma"/>
                <a:cs typeface="Tahoma"/>
              </a:rPr>
              <a:t>p</a:t>
            </a:r>
            <a:r>
              <a:rPr dirty="0" smtClean="0" sz="1000" spc="33">
                <a:latin typeface="Tahoma"/>
                <a:cs typeface="Tahoma"/>
              </a:rPr>
              <a:t>e</a:t>
            </a:r>
            <a:r>
              <a:rPr dirty="0" smtClean="0" sz="1000" spc="33">
                <a:latin typeface="Tahoma"/>
                <a:cs typeface="Tahoma"/>
              </a:rPr>
              <a:t>dirá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3">
                <a:latin typeface="Tahoma"/>
                <a:cs typeface="Tahoma"/>
              </a:rPr>
              <a:t>q</a:t>
            </a:r>
            <a:r>
              <a:rPr dirty="0" smtClean="0" sz="1000" spc="33">
                <a:latin typeface="Tahoma"/>
                <a:cs typeface="Tahoma"/>
              </a:rPr>
              <a:t>u</a:t>
            </a:r>
            <a:r>
              <a:rPr dirty="0" smtClean="0" sz="1000" spc="33">
                <a:latin typeface="Tahoma"/>
                <a:cs typeface="Tahoma"/>
              </a:rPr>
              <a:t>e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3">
                <a:latin typeface="Tahoma"/>
                <a:cs typeface="Tahoma"/>
              </a:rPr>
              <a:t>e</a:t>
            </a:r>
            <a:r>
              <a:rPr dirty="0" smtClean="0" sz="1000" spc="33">
                <a:latin typeface="Tahoma"/>
                <a:cs typeface="Tahoma"/>
              </a:rPr>
              <a:t>la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3">
                <a:latin typeface="Tahoma"/>
                <a:cs typeface="Tahoma"/>
              </a:rPr>
              <a:t>se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3">
                <a:latin typeface="Tahoma"/>
                <a:cs typeface="Tahoma"/>
              </a:rPr>
              <a:t>r</a:t>
            </a:r>
            <a:r>
              <a:rPr dirty="0" smtClean="0" sz="1000" spc="33">
                <a:latin typeface="Tahoma"/>
                <a:cs typeface="Tahoma"/>
              </a:rPr>
              <a:t>e</a:t>
            </a:r>
            <a:r>
              <a:rPr dirty="0" smtClean="0" sz="1000" spc="33">
                <a:latin typeface="Tahoma"/>
                <a:cs typeface="Tahoma"/>
              </a:rPr>
              <a:t>a</a:t>
            </a:r>
            <a:r>
              <a:rPr dirty="0" smtClean="0" sz="1000" spc="33">
                <a:latin typeface="Tahoma"/>
                <a:cs typeface="Tahoma"/>
              </a:rPr>
              <a:t>liz</a:t>
            </a:r>
            <a:r>
              <a:rPr dirty="0" smtClean="0" sz="1000" spc="33">
                <a:latin typeface="Tahoma"/>
                <a:cs typeface="Tahoma"/>
              </a:rPr>
              <a:t>e</a:t>
            </a:r>
            <a:r>
              <a:rPr dirty="0" smtClean="0" sz="1000" spc="33">
                <a:latin typeface="Tahoma"/>
                <a:cs typeface="Tahoma"/>
              </a:rPr>
              <a:t>,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3">
                <a:latin typeface="Tahoma"/>
                <a:cs typeface="Tahoma"/>
              </a:rPr>
              <a:t>n</a:t>
            </a:r>
            <a:r>
              <a:rPr dirty="0" smtClean="0" sz="1000" spc="33">
                <a:latin typeface="Tahoma"/>
                <a:cs typeface="Tahoma"/>
              </a:rPr>
              <a:t>ã</a:t>
            </a:r>
            <a:r>
              <a:rPr dirty="0" smtClean="0" sz="1000" spc="33">
                <a:latin typeface="Tahoma"/>
                <a:cs typeface="Tahoma"/>
              </a:rPr>
              <a:t>o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3">
                <a:latin typeface="Tahoma"/>
                <a:cs typeface="Tahoma"/>
              </a:rPr>
              <a:t>c</a:t>
            </a:r>
            <a:r>
              <a:rPr dirty="0" smtClean="0" sz="1000" spc="33">
                <a:latin typeface="Tahoma"/>
                <a:cs typeface="Tahoma"/>
              </a:rPr>
              <a:t>a</a:t>
            </a:r>
            <a:r>
              <a:rPr dirty="0" smtClean="0" sz="1000" spc="33">
                <a:latin typeface="Tahoma"/>
                <a:cs typeface="Tahoma"/>
              </a:rPr>
              <a:t>b</a:t>
            </a:r>
            <a:r>
              <a:rPr dirty="0" smtClean="0" sz="1000" spc="33">
                <a:latin typeface="Tahoma"/>
                <a:cs typeface="Tahoma"/>
              </a:rPr>
              <a:t>e</a:t>
            </a:r>
            <a:r>
              <a:rPr dirty="0" smtClean="0" sz="1000" spc="33">
                <a:latin typeface="Tahoma"/>
                <a:cs typeface="Tahoma"/>
              </a:rPr>
              <a:t>n</a:t>
            </a:r>
            <a:r>
              <a:rPr dirty="0" smtClean="0" sz="1000" spc="33">
                <a:latin typeface="Tahoma"/>
                <a:cs typeface="Tahoma"/>
              </a:rPr>
              <a:t>do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3">
                <a:latin typeface="Tahoma"/>
                <a:cs typeface="Tahoma"/>
              </a:rPr>
              <a:t>a</a:t>
            </a:r>
            <a:r>
              <a:rPr dirty="0" smtClean="0" sz="1000" spc="33">
                <a:latin typeface="Tahoma"/>
                <a:cs typeface="Tahoma"/>
              </a:rPr>
              <a:t>o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3">
                <a:latin typeface="Tahoma"/>
                <a:cs typeface="Tahoma"/>
              </a:rPr>
              <a:t>a</a:t>
            </a:r>
            <a:r>
              <a:rPr dirty="0" smtClean="0" sz="1000" spc="33">
                <a:latin typeface="Tahoma"/>
                <a:cs typeface="Tahoma"/>
              </a:rPr>
              <a:t>u</a:t>
            </a:r>
            <a:r>
              <a:rPr dirty="0" smtClean="0" sz="1000" spc="33">
                <a:latin typeface="Tahoma"/>
                <a:cs typeface="Tahoma"/>
              </a:rPr>
              <a:t>s</a:t>
            </a:r>
            <a:r>
              <a:rPr dirty="0" smtClean="0" sz="1000" spc="33">
                <a:latin typeface="Tahoma"/>
                <a:cs typeface="Tahoma"/>
              </a:rPr>
              <a:t>e</a:t>
            </a:r>
            <a:r>
              <a:rPr dirty="0" smtClean="0" sz="1000" spc="33">
                <a:latin typeface="Tahoma"/>
                <a:cs typeface="Tahoma"/>
              </a:rPr>
              <a:t>n</a:t>
            </a:r>
            <a:r>
              <a:rPr dirty="0" smtClean="0" sz="1000" spc="33">
                <a:latin typeface="Tahoma"/>
                <a:cs typeface="Tahoma"/>
              </a:rPr>
              <a:t>t</a:t>
            </a:r>
            <a:r>
              <a:rPr dirty="0" smtClean="0" sz="1000" spc="33">
                <a:latin typeface="Tahoma"/>
                <a:cs typeface="Tahoma"/>
              </a:rPr>
              <a:t>e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3">
                <a:latin typeface="Tahoma"/>
                <a:cs typeface="Tahoma"/>
              </a:rPr>
              <a:t>o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3">
                <a:latin typeface="Tahoma"/>
                <a:cs typeface="Tahoma"/>
              </a:rPr>
              <a:t>dir</a:t>
            </a:r>
            <a:r>
              <a:rPr dirty="0" smtClean="0" sz="1000" spc="33">
                <a:latin typeface="Tahoma"/>
                <a:cs typeface="Tahoma"/>
              </a:rPr>
              <a:t>e</a:t>
            </a:r>
            <a:r>
              <a:rPr dirty="0" smtClean="0" sz="1000" spc="33">
                <a:latin typeface="Tahoma"/>
                <a:cs typeface="Tahoma"/>
              </a:rPr>
              <a:t>i</a:t>
            </a:r>
            <a:r>
              <a:rPr dirty="0" smtClean="0" sz="1000" spc="33">
                <a:latin typeface="Tahoma"/>
                <a:cs typeface="Tahoma"/>
              </a:rPr>
              <a:t>t</a:t>
            </a:r>
            <a:r>
              <a:rPr dirty="0" smtClean="0" sz="1000" spc="33">
                <a:latin typeface="Tahoma"/>
                <a:cs typeface="Tahoma"/>
              </a:rPr>
              <a:t>o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3">
                <a:latin typeface="Tahoma"/>
                <a:cs typeface="Tahoma"/>
              </a:rPr>
              <a:t>a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3">
                <a:latin typeface="Tahoma"/>
                <a:cs typeface="Tahoma"/>
              </a:rPr>
              <a:t>r</a:t>
            </a:r>
            <a:r>
              <a:rPr dirty="0" smtClean="0" sz="1000" spc="33">
                <a:latin typeface="Tahoma"/>
                <a:cs typeface="Tahoma"/>
              </a:rPr>
              <a:t>e</a:t>
            </a:r>
            <a:r>
              <a:rPr dirty="0" smtClean="0" sz="1000" spc="33">
                <a:latin typeface="Tahoma"/>
                <a:cs typeface="Tahoma"/>
              </a:rPr>
              <a:t>c</a:t>
            </a:r>
            <a:r>
              <a:rPr dirty="0" smtClean="0" sz="1000" spc="33">
                <a:latin typeface="Tahoma"/>
                <a:cs typeface="Tahoma"/>
              </a:rPr>
              <a:t>l</a:t>
            </a:r>
            <a:r>
              <a:rPr dirty="0" smtClean="0" sz="1000" spc="33">
                <a:latin typeface="Tahoma"/>
                <a:cs typeface="Tahoma"/>
              </a:rPr>
              <a:t>a</a:t>
            </a:r>
            <a:r>
              <a:rPr dirty="0" smtClean="0" sz="1000" spc="33">
                <a:latin typeface="Tahoma"/>
                <a:cs typeface="Tahoma"/>
              </a:rPr>
              <a:t>m</a:t>
            </a:r>
            <a:r>
              <a:rPr dirty="0" smtClean="0" sz="1000" spc="33">
                <a:latin typeface="Tahoma"/>
                <a:cs typeface="Tahoma"/>
              </a:rPr>
              <a:t>a</a:t>
            </a:r>
            <a:r>
              <a:rPr dirty="0" smtClean="0" sz="1000" spc="33">
                <a:latin typeface="Tahoma"/>
                <a:cs typeface="Tahoma"/>
              </a:rPr>
              <a:t>ç</a:t>
            </a:r>
            <a:r>
              <a:rPr dirty="0" smtClean="0" sz="1000" spc="33">
                <a:latin typeface="Tahoma"/>
                <a:cs typeface="Tahoma"/>
              </a:rPr>
              <a:t>ã</a:t>
            </a:r>
            <a:r>
              <a:rPr dirty="0" smtClean="0" sz="1000" spc="33">
                <a:latin typeface="Tahoma"/>
                <a:cs typeface="Tahoma"/>
              </a:rPr>
              <a:t>o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3">
                <a:latin typeface="Tahoma"/>
                <a:cs typeface="Tahoma"/>
              </a:rPr>
              <a:t>de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z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6611" y="7723421"/>
            <a:ext cx="6163562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30">
                <a:latin typeface="Tahoma"/>
                <a:cs typeface="Tahoma"/>
              </a:rPr>
              <a:t>17</a:t>
            </a:r>
            <a:r>
              <a:rPr dirty="0" smtClean="0" sz="1000" spc="30">
                <a:latin typeface="Tahoma"/>
                <a:cs typeface="Tahoma"/>
              </a:rPr>
              <a:t>.</a:t>
            </a:r>
            <a:r>
              <a:rPr dirty="0" smtClean="0" sz="1000" spc="30">
                <a:latin typeface="Tahoma"/>
                <a:cs typeface="Tahoma"/>
              </a:rPr>
              <a:t>11</a:t>
            </a:r>
            <a:r>
              <a:rPr dirty="0" smtClean="0" sz="1000" spc="30">
                <a:latin typeface="Tahoma"/>
                <a:cs typeface="Tahoma"/>
              </a:rPr>
              <a:t>.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m</a:t>
            </a:r>
            <a:r>
              <a:rPr dirty="0" smtClean="0" sz="1000" spc="30">
                <a:latin typeface="Tahoma"/>
                <a:cs typeface="Tahoma"/>
              </a:rPr>
              <a:t>iss</a:t>
            </a:r>
            <a:r>
              <a:rPr dirty="0" smtClean="0" sz="1000" spc="30">
                <a:latin typeface="Tahoma"/>
                <a:cs typeface="Tahoma"/>
              </a:rPr>
              <a:t>ã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de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q</a:t>
            </a:r>
            <a:r>
              <a:rPr dirty="0" smtClean="0" sz="1000" spc="30">
                <a:latin typeface="Tahoma"/>
                <a:cs typeface="Tahoma"/>
              </a:rPr>
              <a:t>u</a:t>
            </a:r>
            <a:r>
              <a:rPr dirty="0" smtClean="0" sz="1000" spc="30">
                <a:latin typeface="Tahoma"/>
                <a:cs typeface="Tahoma"/>
              </a:rPr>
              <a:t>isi</a:t>
            </a:r>
            <a:r>
              <a:rPr dirty="0" smtClean="0" sz="1000" spc="30">
                <a:latin typeface="Tahoma"/>
                <a:cs typeface="Tahoma"/>
              </a:rPr>
              <a:t>ç</a:t>
            </a:r>
            <a:r>
              <a:rPr dirty="0" smtClean="0" sz="1000" spc="30">
                <a:latin typeface="Tahoma"/>
                <a:cs typeface="Tahoma"/>
              </a:rPr>
              <a:t>ã</a:t>
            </a:r>
            <a:r>
              <a:rPr dirty="0" smtClean="0" sz="1000" spc="30">
                <a:latin typeface="Tahoma"/>
                <a:cs typeface="Tahoma"/>
              </a:rPr>
              <a:t>o,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q</a:t>
            </a:r>
            <a:r>
              <a:rPr dirty="0" smtClean="0" sz="1000" spc="30">
                <a:latin typeface="Tahoma"/>
                <a:cs typeface="Tahoma"/>
              </a:rPr>
              <a:t>u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l</a:t>
            </a:r>
            <a:r>
              <a:rPr dirty="0" smtClean="0" sz="1000" spc="30">
                <a:latin typeface="Tahoma"/>
                <a:cs typeface="Tahoma"/>
              </a:rPr>
              <a:t>q</a:t>
            </a:r>
            <a:r>
              <a:rPr dirty="0" smtClean="0" sz="1000" spc="30">
                <a:latin typeface="Tahoma"/>
                <a:cs typeface="Tahoma"/>
              </a:rPr>
              <a:t>u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r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m</a:t>
            </a:r>
            <a:r>
              <a:rPr dirty="0" smtClean="0" sz="1000" spc="30">
                <a:latin typeface="Tahoma"/>
                <a:cs typeface="Tahoma"/>
              </a:rPr>
              <a:t>po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s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u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ri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é</a:t>
            </a:r>
            <a:r>
              <a:rPr dirty="0" smtClean="0" sz="1000" spc="30">
                <a:latin typeface="Tahoma"/>
                <a:cs typeface="Tahoma"/>
              </a:rPr>
              <a:t>rio,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pod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rá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soli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r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dos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prop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s</a:t>
            </a:r>
            <a:r>
              <a:rPr dirty="0" smtClean="0" sz="1000" spc="30">
                <a:latin typeface="Tahoma"/>
                <a:cs typeface="Tahoma"/>
              </a:rPr>
              <a:t>,</a:t>
            </a:r>
            <a:endParaRPr sz="1000">
              <a:latin typeface="Tahoma"/>
              <a:cs typeface="Tahoma"/>
            </a:endParaRPr>
          </a:p>
          <a:p>
            <a:pPr marL="12705" marR="9703" indent="0">
              <a:lnSpc>
                <a:spcPts val="1200"/>
              </a:lnSpc>
              <a:spcBef>
                <a:spcPts val="48"/>
              </a:spcBef>
            </a:pP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/</a:t>
            </a:r>
            <a:r>
              <a:rPr dirty="0" smtClean="0" sz="1000" spc="3">
                <a:latin typeface="Tahoma"/>
                <a:cs typeface="Tahoma"/>
              </a:rPr>
              <a:t>ou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f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ç</a:t>
            </a:r>
            <a:r>
              <a:rPr dirty="0" smtClean="0" sz="1000" spc="3">
                <a:latin typeface="Tahoma"/>
                <a:cs typeface="Tahoma"/>
              </a:rPr>
              <a:t>õ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pl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</a:t>
            </a:r>
            <a:r>
              <a:rPr dirty="0" smtClean="0" sz="1000" spc="3">
                <a:latin typeface="Tahoma"/>
                <a:cs typeface="Tahoma"/>
              </a:rPr>
              <a:t>rosp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si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il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ra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h</a:t>
            </a:r>
            <a:r>
              <a:rPr dirty="0" smtClean="0" sz="1000" spc="3">
                <a:latin typeface="Tahoma"/>
                <a:cs typeface="Tahoma"/>
              </a:rPr>
              <a:t>or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li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ç</a:t>
            </a:r>
            <a:r>
              <a:rPr dirty="0" smtClean="0" sz="1000" spc="3">
                <a:latin typeface="Tahoma"/>
                <a:cs typeface="Tahoma"/>
              </a:rPr>
              <a:t>ã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f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ç</a:t>
            </a:r>
            <a:r>
              <a:rPr dirty="0" smtClean="0" sz="1000" spc="3">
                <a:latin typeface="Tahoma"/>
                <a:cs typeface="Tahoma"/>
              </a:rPr>
              <a:t>ã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j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lg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di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6609" y="8337593"/>
            <a:ext cx="6163437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6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17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12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9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5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dor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ssi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5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h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h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prop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1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odos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ts val="1200"/>
              </a:lnSpc>
              <a:spcBef>
                <a:spcPts val="3"/>
              </a:spcBef>
            </a:pPr>
            <a:r>
              <a:rPr dirty="0" smtClean="0" sz="1000" spc="3">
                <a:latin typeface="Tahoma"/>
                <a:cs typeface="Tahoma"/>
              </a:rPr>
              <a:t>do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h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bili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ç</a:t>
            </a:r>
            <a:r>
              <a:rPr dirty="0" smtClean="0" sz="1000" spc="3">
                <a:latin typeface="Tahoma"/>
                <a:cs typeface="Tahoma"/>
              </a:rPr>
              <a:t>ã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rá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soli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io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os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f</a:t>
            </a:r>
            <a:r>
              <a:rPr dirty="0" smtClean="0" sz="1000" spc="3">
                <a:latin typeface="Tahoma"/>
                <a:cs typeface="Tahoma"/>
              </a:rPr>
              <a:t>or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18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di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06607" y="8796316"/>
            <a:ext cx="6162479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1">
                <a:latin typeface="Tahoma"/>
                <a:cs typeface="Tahoma"/>
              </a:rPr>
              <a:t>17</a:t>
            </a:r>
            <a:r>
              <a:rPr dirty="0" smtClean="0" sz="1000" spc="11">
                <a:latin typeface="Tahoma"/>
                <a:cs typeface="Tahoma"/>
              </a:rPr>
              <a:t>.</a:t>
            </a:r>
            <a:r>
              <a:rPr dirty="0" smtClean="0" sz="1000" spc="11">
                <a:latin typeface="Tahoma"/>
                <a:cs typeface="Tahoma"/>
              </a:rPr>
              <a:t>13</a:t>
            </a:r>
            <a:r>
              <a:rPr dirty="0" smtClean="0" sz="1000" spc="11">
                <a:latin typeface="Tahoma"/>
                <a:cs typeface="Tahoma"/>
              </a:rPr>
              <a:t>.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Q</a:t>
            </a:r>
            <a:r>
              <a:rPr dirty="0" smtClean="0" sz="1000" spc="11">
                <a:latin typeface="Tahoma"/>
                <a:cs typeface="Tahoma"/>
              </a:rPr>
              <a:t>u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do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d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os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f</a:t>
            </a:r>
            <a:r>
              <a:rPr dirty="0" smtClean="0" sz="1000" spc="11">
                <a:latin typeface="Tahoma"/>
                <a:cs typeface="Tahoma"/>
              </a:rPr>
              <a:t>or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dor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f</a:t>
            </a:r>
            <a:r>
              <a:rPr dirty="0" smtClean="0" sz="1000" spc="11">
                <a:latin typeface="Tahoma"/>
                <a:cs typeface="Tahoma"/>
              </a:rPr>
              <a:t>or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m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bili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dos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ou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d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p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opos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f</a:t>
            </a:r>
            <a:r>
              <a:rPr dirty="0" smtClean="0" sz="1000" spc="11">
                <a:latin typeface="Tahoma"/>
                <a:cs typeface="Tahoma"/>
              </a:rPr>
              <a:t>or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m</a:t>
            </a:r>
            <a:r>
              <a:rPr dirty="0" smtClean="0" sz="1000" spc="11">
                <a:latin typeface="Tahoma"/>
                <a:cs typeface="Tahoma"/>
              </a:rPr>
              <a:t>d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l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ssi</a:t>
            </a:r>
            <a:r>
              <a:rPr dirty="0" smtClean="0" sz="1000" spc="11">
                <a:latin typeface="Tahoma"/>
                <a:cs typeface="Tahoma"/>
              </a:rPr>
              <a:t>f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d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s,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  <a:p>
            <a:pPr marL="12725" marR="6583" indent="-12">
              <a:lnSpc>
                <a:spcPts val="1200"/>
              </a:lnSpc>
              <a:spcBef>
                <a:spcPts val="48"/>
              </a:spcBef>
            </a:pP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iss</a:t>
            </a:r>
            <a:r>
              <a:rPr dirty="0" smtClean="0" sz="1000" spc="8">
                <a:latin typeface="Tahoma"/>
                <a:cs typeface="Tahoma"/>
              </a:rPr>
              <a:t>ã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q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isi</a:t>
            </a:r>
            <a:r>
              <a:rPr dirty="0" smtClean="0" sz="1000" spc="8">
                <a:latin typeface="Tahoma"/>
                <a:cs typeface="Tahoma"/>
              </a:rPr>
              <a:t>ç</a:t>
            </a:r>
            <a:r>
              <a:rPr dirty="0" smtClean="0" sz="1000" spc="8">
                <a:latin typeface="Tahoma"/>
                <a:cs typeface="Tahoma"/>
              </a:rPr>
              <a:t>ã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rá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f</a:t>
            </a:r>
            <a:r>
              <a:rPr dirty="0" smtClean="0" sz="1000" spc="8">
                <a:latin typeface="Tahoma"/>
                <a:cs typeface="Tahoma"/>
              </a:rPr>
              <a:t>ix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os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f</a:t>
            </a:r>
            <a:r>
              <a:rPr dirty="0" smtClean="0" sz="1000" spc="8">
                <a:latin typeface="Tahoma"/>
                <a:cs typeface="Tahoma"/>
              </a:rPr>
              <a:t>or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dor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pr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zo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3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(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ê</a:t>
            </a:r>
            <a:r>
              <a:rPr dirty="0" smtClean="0" sz="1000" spc="8">
                <a:latin typeface="Tahoma"/>
                <a:cs typeface="Tahoma"/>
              </a:rPr>
              <a:t>s)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ú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is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ra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pr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ç</a:t>
            </a:r>
            <a:r>
              <a:rPr dirty="0" smtClean="0" sz="1000" spc="8">
                <a:latin typeface="Tahoma"/>
                <a:cs typeface="Tahoma"/>
              </a:rPr>
              <a:t>ã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v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ç</a:t>
            </a:r>
            <a:r>
              <a:rPr dirty="0" smtClean="0" sz="1000" spc="8">
                <a:latin typeface="Tahoma"/>
                <a:cs typeface="Tahoma"/>
              </a:rPr>
              <a:t>ã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(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)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propos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oi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bili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ç</a:t>
            </a:r>
            <a:r>
              <a:rPr dirty="0" smtClean="0" sz="1000" spc="8">
                <a:latin typeface="Tahoma"/>
                <a:cs typeface="Tahoma"/>
              </a:rPr>
              <a:t>ã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ou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l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ss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f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ç</a:t>
            </a:r>
            <a:r>
              <a:rPr dirty="0" smtClean="0" sz="1000" spc="8">
                <a:latin typeface="Tahoma"/>
                <a:cs typeface="Tahoma"/>
              </a:rPr>
              <a:t>ã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06627" y="9410488"/>
            <a:ext cx="6164352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5">
              <a:lnSpc>
                <a:spcPts val="1130"/>
              </a:lnSpc>
            </a:pPr>
            <a:r>
              <a:rPr dirty="0" smtClean="0" sz="1000" spc="9">
                <a:latin typeface="Tahoma"/>
                <a:cs typeface="Tahoma"/>
              </a:rPr>
              <a:t>17</a:t>
            </a:r>
            <a:r>
              <a:rPr dirty="0" smtClean="0" sz="1000" spc="9">
                <a:latin typeface="Tahoma"/>
                <a:cs typeface="Tahoma"/>
              </a:rPr>
              <a:t>.</a:t>
            </a:r>
            <a:r>
              <a:rPr dirty="0" smtClean="0" sz="1000" spc="9">
                <a:latin typeface="Tahoma"/>
                <a:cs typeface="Tahoma"/>
              </a:rPr>
              <a:t>14</a:t>
            </a:r>
            <a:r>
              <a:rPr dirty="0" smtClean="0" sz="1000" spc="9">
                <a:latin typeface="Tahoma"/>
                <a:cs typeface="Tahoma"/>
              </a:rPr>
              <a:t>.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pós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á</a:t>
            </a:r>
            <a:r>
              <a:rPr dirty="0" smtClean="0" sz="1000" spc="9">
                <a:latin typeface="Tahoma"/>
                <a:cs typeface="Tahoma"/>
              </a:rPr>
              <a:t>lise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os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ss</a:t>
            </a:r>
            <a:r>
              <a:rPr dirty="0" smtClean="0" sz="1000" spc="9">
                <a:latin typeface="Tahoma"/>
                <a:cs typeface="Tahoma"/>
              </a:rPr>
              <a:t>ã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q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is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ç</a:t>
            </a:r>
            <a:r>
              <a:rPr dirty="0" smtClean="0" sz="1000" spc="9">
                <a:latin typeface="Tahoma"/>
                <a:cs typeface="Tahoma"/>
              </a:rPr>
              <a:t>ã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l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á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f</a:t>
            </a:r>
            <a:r>
              <a:rPr dirty="0" smtClean="0" sz="1000" spc="9">
                <a:latin typeface="Tahoma"/>
                <a:cs typeface="Tahoma"/>
              </a:rPr>
              <a:t>or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dor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dor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de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ts val="1200"/>
              </a:lnSpc>
              <a:spcBef>
                <a:spcPts val="3"/>
              </a:spcBef>
            </a:pP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j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á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do,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ss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à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h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olog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orid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object 36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06621" y="1592371"/>
            <a:ext cx="6164777" cy="918463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5">
                <a:latin typeface="Tahoma"/>
                <a:cs typeface="Tahoma"/>
              </a:rPr>
              <a:t>17</a:t>
            </a:r>
            <a:r>
              <a:rPr dirty="0" smtClean="0" sz="1000" spc="15">
                <a:latin typeface="Tahoma"/>
                <a:cs typeface="Tahoma"/>
              </a:rPr>
              <a:t>.</a:t>
            </a:r>
            <a:r>
              <a:rPr dirty="0" smtClean="0" sz="1000" spc="15">
                <a:latin typeface="Tahoma"/>
                <a:cs typeface="Tahoma"/>
              </a:rPr>
              <a:t>15</a:t>
            </a:r>
            <a:r>
              <a:rPr dirty="0" smtClean="0" sz="1000" spc="15">
                <a:latin typeface="Tahoma"/>
                <a:cs typeface="Tahoma"/>
              </a:rPr>
              <a:t>.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S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r</a:t>
            </a:r>
            <a:r>
              <a:rPr dirty="0" smtClean="0" sz="1000" spc="15">
                <a:latin typeface="Tahoma"/>
                <a:cs typeface="Tahoma"/>
              </a:rPr>
              <a:t>ã</a:t>
            </a:r>
            <a:r>
              <a:rPr dirty="0" smtClean="0" sz="1000" spc="15">
                <a:latin typeface="Tahoma"/>
                <a:cs typeface="Tahoma"/>
              </a:rPr>
              <a:t>o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d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s</a:t>
            </a:r>
            <a:r>
              <a:rPr dirty="0" smtClean="0" sz="1000" spc="15">
                <a:latin typeface="Tahoma"/>
                <a:cs typeface="Tahoma"/>
              </a:rPr>
              <a:t>c</a:t>
            </a:r>
            <a:r>
              <a:rPr dirty="0" smtClean="0" sz="1000" spc="15">
                <a:latin typeface="Tahoma"/>
                <a:cs typeface="Tahoma"/>
              </a:rPr>
              <a:t>l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ss</a:t>
            </a:r>
            <a:r>
              <a:rPr dirty="0" smtClean="0" sz="1000" spc="15">
                <a:latin typeface="Tahoma"/>
                <a:cs typeface="Tahoma"/>
              </a:rPr>
              <a:t>i</a:t>
            </a:r>
            <a:r>
              <a:rPr dirty="0" smtClean="0" sz="1000" spc="15">
                <a:latin typeface="Tahoma"/>
                <a:cs typeface="Tahoma"/>
              </a:rPr>
              <a:t>f</a:t>
            </a:r>
            <a:r>
              <a:rPr dirty="0" smtClean="0" sz="1000" spc="15">
                <a:latin typeface="Tahoma"/>
                <a:cs typeface="Tahoma"/>
              </a:rPr>
              <a:t>i</a:t>
            </a:r>
            <a:r>
              <a:rPr dirty="0" smtClean="0" sz="1000" spc="15">
                <a:latin typeface="Tahoma"/>
                <a:cs typeface="Tahoma"/>
              </a:rPr>
              <a:t>c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d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s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s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propos</a:t>
            </a:r>
            <a:r>
              <a:rPr dirty="0" smtClean="0" sz="1000" spc="15">
                <a:latin typeface="Tahoma"/>
                <a:cs typeface="Tahoma"/>
              </a:rPr>
              <a:t>t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s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q</a:t>
            </a:r>
            <a:r>
              <a:rPr dirty="0" smtClean="0" sz="1000" spc="15">
                <a:latin typeface="Tahoma"/>
                <a:cs typeface="Tahoma"/>
              </a:rPr>
              <a:t>u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c</a:t>
            </a:r>
            <a:r>
              <a:rPr dirty="0" smtClean="0" sz="1000" spc="15">
                <a:latin typeface="Tahoma"/>
                <a:cs typeface="Tahoma"/>
              </a:rPr>
              <a:t>o</a:t>
            </a:r>
            <a:r>
              <a:rPr dirty="0" smtClean="0" sz="1000" spc="15">
                <a:latin typeface="Tahoma"/>
                <a:cs typeface="Tahoma"/>
              </a:rPr>
              <a:t>n</a:t>
            </a:r>
            <a:r>
              <a:rPr dirty="0" smtClean="0" sz="1000" spc="15">
                <a:latin typeface="Tahoma"/>
                <a:cs typeface="Tahoma"/>
              </a:rPr>
              <a:t>f</a:t>
            </a:r>
            <a:r>
              <a:rPr dirty="0" smtClean="0" sz="1000" spc="15">
                <a:latin typeface="Tahoma"/>
                <a:cs typeface="Tahoma"/>
              </a:rPr>
              <a:t>l</a:t>
            </a:r>
            <a:r>
              <a:rPr dirty="0" smtClean="0" sz="1000" spc="15">
                <a:latin typeface="Tahoma"/>
                <a:cs typeface="Tahoma"/>
              </a:rPr>
              <a:t>i</a:t>
            </a:r>
            <a:r>
              <a:rPr dirty="0" smtClean="0" sz="1000" spc="15">
                <a:latin typeface="Tahoma"/>
                <a:cs typeface="Tahoma"/>
              </a:rPr>
              <a:t>t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m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c</a:t>
            </a:r>
            <a:r>
              <a:rPr dirty="0" smtClean="0" sz="1000" spc="15">
                <a:latin typeface="Tahoma"/>
                <a:cs typeface="Tahoma"/>
              </a:rPr>
              <a:t>om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s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n</a:t>
            </a:r>
            <a:r>
              <a:rPr dirty="0" smtClean="0" sz="1000" spc="15">
                <a:latin typeface="Tahoma"/>
                <a:cs typeface="Tahoma"/>
              </a:rPr>
              <a:t>or</a:t>
            </a:r>
            <a:r>
              <a:rPr dirty="0" smtClean="0" sz="1000" spc="15">
                <a:latin typeface="Tahoma"/>
                <a:cs typeface="Tahoma"/>
              </a:rPr>
              <a:t>m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s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d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s</a:t>
            </a:r>
            <a:r>
              <a:rPr dirty="0" smtClean="0" sz="1000" spc="15">
                <a:latin typeface="Tahoma"/>
                <a:cs typeface="Tahoma"/>
              </a:rPr>
              <a:t>t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di</a:t>
            </a:r>
            <a:r>
              <a:rPr dirty="0" smtClean="0" sz="1000" spc="15">
                <a:latin typeface="Tahoma"/>
                <a:cs typeface="Tahoma"/>
              </a:rPr>
              <a:t>t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l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ou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l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gisl</a:t>
            </a:r>
            <a:r>
              <a:rPr dirty="0" smtClean="0" sz="1000" spc="15">
                <a:latin typeface="Tahoma"/>
                <a:cs typeface="Tahoma"/>
              </a:rPr>
              <a:t>a</a:t>
            </a:r>
            <a:r>
              <a:rPr dirty="0" smtClean="0" sz="1000" spc="15">
                <a:latin typeface="Tahoma"/>
                <a:cs typeface="Tahoma"/>
              </a:rPr>
              <a:t>ç</a:t>
            </a:r>
            <a:r>
              <a:rPr dirty="0" smtClean="0" sz="1000" spc="15">
                <a:latin typeface="Tahoma"/>
                <a:cs typeface="Tahoma"/>
              </a:rPr>
              <a:t>ã</a:t>
            </a:r>
            <a:r>
              <a:rPr dirty="0" smtClean="0" sz="1000" spc="15">
                <a:latin typeface="Tahoma"/>
                <a:cs typeface="Tahoma"/>
              </a:rPr>
              <a:t>o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e</a:t>
            </a:r>
            <a:r>
              <a:rPr dirty="0" smtClean="0" sz="1000" spc="15">
                <a:latin typeface="Tahoma"/>
                <a:cs typeface="Tahoma"/>
              </a:rPr>
              <a:t>m</a:t>
            </a:r>
            <a:endParaRPr sz="1000">
              <a:latin typeface="Tahoma"/>
              <a:cs typeface="Tahoma"/>
            </a:endParaRPr>
          </a:p>
          <a:p>
            <a:pPr marL="12706" marR="18973">
              <a:lnSpc>
                <a:spcPts val="1200"/>
              </a:lnSpc>
              <a:spcBef>
                <a:spcPts val="3"/>
              </a:spcBef>
            </a:pP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igor.</a:t>
            </a:r>
            <a:endParaRPr sz="1000">
              <a:latin typeface="Tahoma"/>
              <a:cs typeface="Tahoma"/>
            </a:endParaRPr>
          </a:p>
          <a:p>
            <a:pPr marL="12706" marR="18973">
              <a:lnSpc>
                <a:spcPct val="100585"/>
              </a:lnSpc>
            </a:pPr>
            <a:r>
              <a:rPr dirty="0" smtClean="0" sz="1000" spc="0">
                <a:latin typeface="Tahoma"/>
                <a:cs typeface="Tahoma"/>
              </a:rPr>
              <a:t>17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16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0">
                <a:latin typeface="Tahoma"/>
                <a:cs typeface="Tahoma"/>
              </a:rPr>
              <a:t>é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j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propos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  <a:p>
            <a:pPr marL="12706" marR="18973">
              <a:lnSpc>
                <a:spcPts val="1200"/>
              </a:lnSpc>
              <a:spcBef>
                <a:spcPts val="60"/>
              </a:spcBef>
            </a:pP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)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h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í</a:t>
            </a:r>
            <a:r>
              <a:rPr dirty="0" smtClean="0" sz="1000" spc="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is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om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do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X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di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l.</a:t>
            </a:r>
            <a:endParaRPr sz="1000">
              <a:latin typeface="Tahoma"/>
              <a:cs typeface="Tahoma"/>
            </a:endParaRPr>
          </a:p>
          <a:p>
            <a:pPr marL="12700" marR="10012" indent="0">
              <a:lnSpc>
                <a:spcPct val="100988"/>
              </a:lnSpc>
            </a:pPr>
            <a:r>
              <a:rPr dirty="0" smtClean="0" sz="1000" spc="-1">
                <a:latin typeface="Tahoma"/>
                <a:cs typeface="Tahoma"/>
              </a:rPr>
              <a:t>b)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h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li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ou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di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bs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di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ou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j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x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í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l,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por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is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go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iro.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06621" y="2665267"/>
            <a:ext cx="6162991" cy="6121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17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17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rs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ob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1</a:t>
            </a:r>
            <a:r>
              <a:rPr dirty="0" smtClean="0" sz="1000" spc="0">
                <a:latin typeface="Tahoma"/>
                <a:cs typeface="Tahoma"/>
              </a:rPr>
              <a:t>8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g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õ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da</a:t>
            </a:r>
            <a:endParaRPr sz="1000">
              <a:latin typeface="Tahoma"/>
              <a:cs typeface="Tahoma"/>
            </a:endParaRPr>
          </a:p>
          <a:p>
            <a:pPr marL="12706" marR="6020" indent="0">
              <a:lnSpc>
                <a:spcPts val="1210"/>
              </a:lnSpc>
              <a:spcBef>
                <a:spcPts val="28"/>
              </a:spcBef>
            </a:pP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2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Br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sil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ira</a:t>
            </a:r>
            <a:r>
              <a:rPr dirty="0" smtClean="0" sz="1000" spc="14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186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15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-</a:t>
            </a:r>
            <a:r>
              <a:rPr dirty="0" smtClean="0" sz="1000" spc="17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7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4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16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rpos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133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7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zo</a:t>
            </a:r>
            <a:r>
              <a:rPr dirty="0" smtClean="0" sz="1000" spc="15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17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5</a:t>
            </a:r>
            <a:r>
              <a:rPr dirty="0" smtClean="0" sz="1000" spc="24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(</a:t>
            </a:r>
            <a:r>
              <a:rPr dirty="0" smtClean="0" sz="1000" spc="72">
                <a:latin typeface="Tahoma"/>
                <a:cs typeface="Tahoma"/>
              </a:rPr>
              <a:t>C</a:t>
            </a:r>
            <a:r>
              <a:rPr dirty="0" smtClean="0" sz="1000" spc="47">
                <a:latin typeface="Tahoma"/>
                <a:cs typeface="Tahoma"/>
              </a:rPr>
              <a:t>I</a:t>
            </a:r>
            <a:r>
              <a:rPr dirty="0" smtClean="0" sz="1000" spc="102">
                <a:latin typeface="Tahoma"/>
                <a:cs typeface="Tahoma"/>
              </a:rPr>
              <a:t>N</a:t>
            </a:r>
            <a:r>
              <a:rPr dirty="0" smtClean="0" sz="1000" spc="72">
                <a:latin typeface="Tahoma"/>
                <a:cs typeface="Tahoma"/>
              </a:rPr>
              <a:t>C</a:t>
            </a:r>
            <a:r>
              <a:rPr dirty="0" smtClean="0" sz="1000" spc="90">
                <a:latin typeface="Tahoma"/>
                <a:cs typeface="Tahoma"/>
              </a:rPr>
              <a:t>O</a:t>
            </a:r>
            <a:r>
              <a:rPr dirty="0" smtClean="0" sz="1000" spc="48">
                <a:latin typeface="Tahoma"/>
                <a:cs typeface="Tahoma"/>
              </a:rPr>
              <a:t>)</a:t>
            </a:r>
            <a:r>
              <a:rPr dirty="0" smtClean="0" sz="1000" spc="189">
                <a:latin typeface="Tahoma"/>
                <a:cs typeface="Tahoma"/>
              </a:rPr>
              <a:t> </a:t>
            </a:r>
            <a:r>
              <a:rPr dirty="0" smtClean="0" sz="1000" spc="87">
                <a:latin typeface="Tahoma"/>
                <a:cs typeface="Tahoma"/>
              </a:rPr>
              <a:t>D</a:t>
            </a:r>
            <a:r>
              <a:rPr dirty="0" smtClean="0" sz="1000" spc="47">
                <a:latin typeface="Tahoma"/>
                <a:cs typeface="Tahoma"/>
              </a:rPr>
              <a:t>I</a:t>
            </a:r>
            <a:r>
              <a:rPr dirty="0" smtClean="0" sz="1000" spc="82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S</a:t>
            </a:r>
            <a:r>
              <a:rPr dirty="0" smtClean="0" sz="1000" spc="213">
                <a:latin typeface="Tahoma"/>
                <a:cs typeface="Tahoma"/>
              </a:rPr>
              <a:t> </a:t>
            </a:r>
            <a:r>
              <a:rPr dirty="0" smtClean="0" sz="1000" spc="79">
                <a:latin typeface="Tahoma"/>
                <a:cs typeface="Tahoma"/>
              </a:rPr>
              <a:t>Ú</a:t>
            </a:r>
            <a:r>
              <a:rPr dirty="0" smtClean="0" sz="1000" spc="75">
                <a:latin typeface="Tahoma"/>
                <a:cs typeface="Tahoma"/>
              </a:rPr>
              <a:t>T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47">
                <a:latin typeface="Tahoma"/>
                <a:cs typeface="Tahoma"/>
              </a:rPr>
              <a:t>I</a:t>
            </a:r>
            <a:r>
              <a:rPr dirty="0" smtClean="0" sz="1000" spc="71">
                <a:latin typeface="Tahoma"/>
                <a:cs typeface="Tahoma"/>
              </a:rPr>
              <a:t>S</a:t>
            </a:r>
            <a:r>
              <a:rPr dirty="0" smtClean="0" sz="1000" spc="17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9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11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8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11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103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0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g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87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:</a:t>
            </a:r>
            <a:r>
              <a:rPr dirty="0" smtClean="0" sz="1000" spc="7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07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g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h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s,</a:t>
            </a:r>
            <a:r>
              <a:rPr dirty="0" smtClean="0" sz="1000" spc="78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º</a:t>
            </a:r>
            <a:r>
              <a:rPr dirty="0" smtClean="0" sz="1000" spc="12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4</a:t>
            </a:r>
            <a:r>
              <a:rPr dirty="0" smtClean="0" sz="1000" spc="9">
                <a:latin typeface="Tahoma"/>
                <a:cs typeface="Tahoma"/>
              </a:rPr>
              <a:t>5</a:t>
            </a:r>
            <a:r>
              <a:rPr dirty="0" smtClean="0" sz="1000" spc="-4">
                <a:latin typeface="Tahoma"/>
                <a:cs typeface="Tahoma"/>
              </a:rPr>
              <a:t>0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10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ro</a:t>
            </a:r>
            <a:r>
              <a:rPr dirty="0" smtClean="0" sz="1000" spc="9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11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0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ô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io,</a:t>
            </a:r>
            <a:r>
              <a:rPr dirty="0" smtClean="0" sz="1000" spc="83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P</a:t>
            </a:r>
            <a:endParaRPr sz="1000">
              <a:latin typeface="Tahoma"/>
              <a:cs typeface="Tahoma"/>
            </a:endParaRPr>
          </a:p>
          <a:p>
            <a:pPr marL="12706" marR="16314">
              <a:lnSpc>
                <a:spcPts val="1175"/>
              </a:lnSpc>
            </a:pPr>
            <a:r>
              <a:rPr dirty="0" smtClean="0" sz="1000" spc="-1">
                <a:latin typeface="Tahoma"/>
                <a:cs typeface="Tahoma"/>
              </a:rPr>
              <a:t>3</a:t>
            </a:r>
            <a:r>
              <a:rPr dirty="0" smtClean="0" sz="1000" spc="-1">
                <a:latin typeface="Tahoma"/>
                <a:cs typeface="Tahoma"/>
              </a:rPr>
              <a:t>0</a:t>
            </a:r>
            <a:r>
              <a:rPr dirty="0" smtClean="0" sz="1000" spc="-1">
                <a:latin typeface="Tahoma"/>
                <a:cs typeface="Tahoma"/>
              </a:rPr>
              <a:t>3</a:t>
            </a:r>
            <a:r>
              <a:rPr dirty="0" smtClean="0" sz="1000" spc="-1">
                <a:latin typeface="Tahoma"/>
                <a:cs typeface="Tahoma"/>
              </a:rPr>
              <a:t>3</a:t>
            </a:r>
            <a:r>
              <a:rPr dirty="0" smtClean="0" sz="1000" spc="-1">
                <a:latin typeface="Tahoma"/>
                <a:cs typeface="Tahoma"/>
              </a:rPr>
              <a:t>0</a:t>
            </a:r>
            <a:r>
              <a:rPr dirty="0" smtClean="0" sz="1000" spc="-1">
                <a:latin typeface="Tahoma"/>
                <a:cs typeface="Tahoma"/>
              </a:rPr>
              <a:t>-</a:t>
            </a:r>
            <a:r>
              <a:rPr dirty="0" smtClean="0" sz="1000" spc="-1">
                <a:latin typeface="Tahoma"/>
                <a:cs typeface="Tahoma"/>
              </a:rPr>
              <a:t>1</a:t>
            </a:r>
            <a:r>
              <a:rPr dirty="0" smtClean="0" sz="1000" spc="-1">
                <a:latin typeface="Tahoma"/>
                <a:cs typeface="Tahoma"/>
              </a:rPr>
              <a:t>0</a:t>
            </a:r>
            <a:r>
              <a:rPr dirty="0" smtClean="0" sz="1000" spc="-1">
                <a:latin typeface="Tahoma"/>
                <a:cs typeface="Tahoma"/>
              </a:rPr>
              <a:t>0</a:t>
            </a:r>
            <a:r>
              <a:rPr dirty="0" smtClean="0" sz="1000" spc="-1">
                <a:latin typeface="Tahoma"/>
                <a:cs typeface="Tahoma"/>
              </a:rPr>
              <a:t>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B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lo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Hori</a:t>
            </a:r>
            <a:r>
              <a:rPr dirty="0" smtClean="0" sz="1000" spc="-1">
                <a:latin typeface="Tahoma"/>
                <a:cs typeface="Tahoma"/>
              </a:rPr>
              <a:t>z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-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G</a:t>
            </a:r>
            <a:r>
              <a:rPr dirty="0" smtClean="0" sz="1000" spc="-1">
                <a:latin typeface="Tahoma"/>
                <a:cs typeface="Tahoma"/>
              </a:rPr>
              <a:t>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h</a:t>
            </a:r>
            <a:r>
              <a:rPr dirty="0" smtClean="0" sz="1000" spc="-1">
                <a:latin typeface="Tahoma"/>
                <a:cs typeface="Tahoma"/>
              </a:rPr>
              <a:t>or</a:t>
            </a:r>
            <a:r>
              <a:rPr dirty="0" smtClean="0" sz="1000" spc="-1">
                <a:latin typeface="Tahoma"/>
                <a:cs typeface="Tahoma"/>
              </a:rPr>
              <a:t>á</a:t>
            </a:r>
            <a:r>
              <a:rPr dirty="0" smtClean="0" sz="1000" spc="-1">
                <a:latin typeface="Tahoma"/>
                <a:cs typeface="Tahoma"/>
              </a:rPr>
              <a:t>rio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0</a:t>
            </a:r>
            <a:r>
              <a:rPr dirty="0" smtClean="0" sz="1000" spc="-1">
                <a:latin typeface="Tahoma"/>
                <a:cs typeface="Tahoma"/>
              </a:rPr>
              <a:t>8</a:t>
            </a:r>
            <a:r>
              <a:rPr dirty="0" smtClean="0" sz="1000" spc="-1">
                <a:latin typeface="Tahoma"/>
                <a:cs typeface="Tahoma"/>
              </a:rPr>
              <a:t>:</a:t>
            </a:r>
            <a:r>
              <a:rPr dirty="0" smtClean="0" sz="1000" spc="-1">
                <a:latin typeface="Tahoma"/>
                <a:cs typeface="Tahoma"/>
              </a:rPr>
              <a:t>0</a:t>
            </a:r>
            <a:r>
              <a:rPr dirty="0" smtClean="0" sz="1000" spc="-1">
                <a:latin typeface="Tahoma"/>
                <a:cs typeface="Tahoma"/>
              </a:rPr>
              <a:t>0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à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1</a:t>
            </a:r>
            <a:r>
              <a:rPr dirty="0" smtClean="0" sz="1000" spc="-1">
                <a:latin typeface="Tahoma"/>
                <a:cs typeface="Tahoma"/>
              </a:rPr>
              <a:t>2</a:t>
            </a:r>
            <a:r>
              <a:rPr dirty="0" smtClean="0" sz="1000" spc="-1">
                <a:latin typeface="Tahoma"/>
                <a:cs typeface="Tahoma"/>
              </a:rPr>
              <a:t>:</a:t>
            </a:r>
            <a:r>
              <a:rPr dirty="0" smtClean="0" sz="1000" spc="-1">
                <a:latin typeface="Tahoma"/>
                <a:cs typeface="Tahoma"/>
              </a:rPr>
              <a:t>0</a:t>
            </a:r>
            <a:r>
              <a:rPr dirty="0" smtClean="0" sz="1000" spc="-1">
                <a:latin typeface="Tahoma"/>
                <a:cs typeface="Tahoma"/>
              </a:rPr>
              <a:t>0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1</a:t>
            </a:r>
            <a:r>
              <a:rPr dirty="0" smtClean="0" sz="1000" spc="-1">
                <a:latin typeface="Tahoma"/>
                <a:cs typeface="Tahoma"/>
              </a:rPr>
              <a:t>4</a:t>
            </a:r>
            <a:r>
              <a:rPr dirty="0" smtClean="0" sz="1000" spc="-1">
                <a:latin typeface="Tahoma"/>
                <a:cs typeface="Tahoma"/>
              </a:rPr>
              <a:t>:</a:t>
            </a:r>
            <a:r>
              <a:rPr dirty="0" smtClean="0" sz="1000" spc="-1">
                <a:latin typeface="Tahoma"/>
                <a:cs typeface="Tahoma"/>
              </a:rPr>
              <a:t>0</a:t>
            </a:r>
            <a:r>
              <a:rPr dirty="0" smtClean="0" sz="1000" spc="-1">
                <a:latin typeface="Tahoma"/>
                <a:cs typeface="Tahoma"/>
              </a:rPr>
              <a:t>0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à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1</a:t>
            </a:r>
            <a:r>
              <a:rPr dirty="0" smtClean="0" sz="1000" spc="-1">
                <a:latin typeface="Tahoma"/>
                <a:cs typeface="Tahoma"/>
              </a:rPr>
              <a:t>8</a:t>
            </a:r>
            <a:r>
              <a:rPr dirty="0" smtClean="0" sz="1000" spc="-1">
                <a:latin typeface="Tahoma"/>
                <a:cs typeface="Tahoma"/>
              </a:rPr>
              <a:t>:</a:t>
            </a:r>
            <a:r>
              <a:rPr dirty="0" smtClean="0" sz="1000" spc="-1">
                <a:latin typeface="Tahoma"/>
                <a:cs typeface="Tahoma"/>
              </a:rPr>
              <a:t>0</a:t>
            </a:r>
            <a:r>
              <a:rPr dirty="0" smtClean="0" sz="1000" spc="-1">
                <a:latin typeface="Tahoma"/>
                <a:cs typeface="Tahoma"/>
              </a:rPr>
              <a:t>0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h</a:t>
            </a:r>
            <a:r>
              <a:rPr dirty="0" smtClean="0" sz="1000" spc="-1">
                <a:latin typeface="Tahoma"/>
                <a:cs typeface="Tahoma"/>
              </a:rPr>
              <a:t>or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06620" y="3431839"/>
            <a:ext cx="6163478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7">
              <a:lnSpc>
                <a:spcPts val="1130"/>
              </a:lnSpc>
            </a:pPr>
            <a:r>
              <a:rPr dirty="0" smtClean="0" sz="1000" spc="18">
                <a:latin typeface="Tahoma"/>
                <a:cs typeface="Tahoma"/>
              </a:rPr>
              <a:t>17</a:t>
            </a:r>
            <a:r>
              <a:rPr dirty="0" smtClean="0" sz="1000" spc="18">
                <a:latin typeface="Tahoma"/>
                <a:cs typeface="Tahoma"/>
              </a:rPr>
              <a:t>.</a:t>
            </a:r>
            <a:r>
              <a:rPr dirty="0" smtClean="0" sz="1000" spc="18">
                <a:latin typeface="Tahoma"/>
                <a:cs typeface="Tahoma"/>
              </a:rPr>
              <a:t>17</a:t>
            </a:r>
            <a:r>
              <a:rPr dirty="0" smtClean="0" sz="1000" spc="18">
                <a:latin typeface="Tahoma"/>
                <a:cs typeface="Tahoma"/>
              </a:rPr>
              <a:t>.</a:t>
            </a:r>
            <a:r>
              <a:rPr dirty="0" smtClean="0" sz="1000" spc="18">
                <a:latin typeface="Tahoma"/>
                <a:cs typeface="Tahoma"/>
              </a:rPr>
              <a:t>1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u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os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l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v</a:t>
            </a:r>
            <a:r>
              <a:rPr dirty="0" smtClean="0" sz="1000" spc="18">
                <a:latin typeface="Tahoma"/>
                <a:cs typeface="Tahoma"/>
              </a:rPr>
              <a:t>os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H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bili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ç</a:t>
            </a:r>
            <a:r>
              <a:rPr dirty="0" smtClean="0" sz="1000" spc="18">
                <a:latin typeface="Tahoma"/>
                <a:cs typeface="Tahoma"/>
              </a:rPr>
              <a:t>ã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u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bil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ç</a:t>
            </a:r>
            <a:r>
              <a:rPr dirty="0" smtClean="0" sz="1000" spc="18">
                <a:latin typeface="Tahoma"/>
                <a:cs typeface="Tahoma"/>
              </a:rPr>
              <a:t>ão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os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j</a:t>
            </a:r>
            <a:r>
              <a:rPr dirty="0" smtClean="0" sz="1000" spc="18">
                <a:latin typeface="Tahoma"/>
                <a:cs typeface="Tahoma"/>
              </a:rPr>
              <a:t>u</a:t>
            </a:r>
            <a:r>
              <a:rPr dirty="0" smtClean="0" sz="1000" spc="18">
                <a:latin typeface="Tahoma"/>
                <a:cs typeface="Tahoma"/>
              </a:rPr>
              <a:t>lg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os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propos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s,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ã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f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ts val="1200"/>
              </a:lnSpc>
              <a:spcBef>
                <a:spcPts val="3"/>
              </a:spcBef>
            </a:pP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sp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v</a:t>
            </a:r>
            <a:r>
              <a:rPr dirty="0" smtClean="0" sz="1000" spc="-2">
                <a:latin typeface="Tahoma"/>
                <a:cs typeface="Tahoma"/>
              </a:rPr>
              <a:t>o,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da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à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iss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rib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ir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sp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si</a:t>
            </a:r>
            <a:r>
              <a:rPr dirty="0" smtClean="0" sz="1000" spc="-2">
                <a:latin typeface="Tahoma"/>
                <a:cs typeface="Tahoma"/>
              </a:rPr>
              <a:t>v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os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is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rsos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por</a:t>
            </a:r>
            <a:r>
              <a:rPr dirty="0" smtClean="0" sz="1000" spc="-2">
                <a:latin typeface="Tahoma"/>
                <a:cs typeface="Tahoma"/>
              </a:rPr>
              <a:t>v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ra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rpos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06620" y="3892086"/>
            <a:ext cx="6163902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1">
                <a:latin typeface="Tahoma"/>
                <a:cs typeface="Tahoma"/>
              </a:rPr>
              <a:t>17</a:t>
            </a:r>
            <a:r>
              <a:rPr dirty="0" smtClean="0" sz="1000" spc="11">
                <a:latin typeface="Tahoma"/>
                <a:cs typeface="Tahoma"/>
              </a:rPr>
              <a:t>.</a:t>
            </a:r>
            <a:r>
              <a:rPr dirty="0" smtClean="0" sz="1000" spc="11">
                <a:latin typeface="Tahoma"/>
                <a:cs typeface="Tahoma"/>
              </a:rPr>
              <a:t>17</a:t>
            </a:r>
            <a:r>
              <a:rPr dirty="0" smtClean="0" sz="1000" spc="11">
                <a:latin typeface="Tahoma"/>
                <a:cs typeface="Tahoma"/>
              </a:rPr>
              <a:t>.</a:t>
            </a:r>
            <a:r>
              <a:rPr dirty="0" smtClean="0" sz="1000" spc="11">
                <a:latin typeface="Tahoma"/>
                <a:cs typeface="Tahoma"/>
              </a:rPr>
              <a:t>2</a:t>
            </a:r>
            <a:r>
              <a:rPr dirty="0" smtClean="0" sz="1000" spc="11">
                <a:latin typeface="Tahoma"/>
                <a:cs typeface="Tahoma"/>
              </a:rPr>
              <a:t>.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p</a:t>
            </a:r>
            <a:r>
              <a:rPr dirty="0" smtClean="0" sz="1000" spc="11">
                <a:latin typeface="Tahoma"/>
                <a:cs typeface="Tahoma"/>
              </a:rPr>
              <a:t>os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u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ã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m</a:t>
            </a:r>
            <a:r>
              <a:rPr dirty="0" smtClean="0" sz="1000" spc="11">
                <a:latin typeface="Tahoma"/>
                <a:cs typeface="Tahoma"/>
              </a:rPr>
              <a:t>u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d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os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d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m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is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p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ip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q</a:t>
            </a:r>
            <a:r>
              <a:rPr dirty="0" smtClean="0" sz="1000" spc="11">
                <a:latin typeface="Tahoma"/>
                <a:cs typeface="Tahoma"/>
              </a:rPr>
              <a:t>u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p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d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ã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m</a:t>
            </a:r>
            <a:r>
              <a:rPr dirty="0" smtClean="0" sz="1000" spc="11">
                <a:latin typeface="Tahoma"/>
                <a:cs typeface="Tahoma"/>
              </a:rPr>
              <a:t>p</a:t>
            </a:r>
            <a:r>
              <a:rPr dirty="0" smtClean="0" sz="1000" spc="11">
                <a:latin typeface="Tahoma"/>
                <a:cs typeface="Tahoma"/>
              </a:rPr>
              <a:t>u</a:t>
            </a:r>
            <a:r>
              <a:rPr dirty="0" smtClean="0" sz="1000" spc="11">
                <a:latin typeface="Tahoma"/>
                <a:cs typeface="Tahoma"/>
              </a:rPr>
              <a:t>g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á</a:t>
            </a:r>
            <a:r>
              <a:rPr dirty="0" smtClean="0" sz="1000" spc="11">
                <a:latin typeface="Tahoma"/>
                <a:cs typeface="Tahoma"/>
              </a:rPr>
              <a:t>-lo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pr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z</a:t>
            </a:r>
            <a:r>
              <a:rPr dirty="0" smtClean="0" sz="1000" spc="11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3" marR="18973">
              <a:lnSpc>
                <a:spcPts val="1200"/>
              </a:lnSpc>
              <a:spcBef>
                <a:spcPts val="3"/>
              </a:spcBef>
            </a:pP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2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(</a:t>
            </a:r>
            <a:r>
              <a:rPr dirty="0" smtClean="0" sz="1000" spc="0">
                <a:latin typeface="Tahoma"/>
                <a:cs typeface="Tahoma"/>
              </a:rPr>
              <a:t>dois)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di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ú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06623" y="4350810"/>
            <a:ext cx="4802748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4">
                <a:latin typeface="Tahoma"/>
                <a:cs typeface="Tahoma"/>
              </a:rPr>
              <a:t>17</a:t>
            </a:r>
            <a:r>
              <a:rPr dirty="0" smtClean="0" sz="1000" spc="4">
                <a:latin typeface="Tahoma"/>
                <a:cs typeface="Tahoma"/>
              </a:rPr>
              <a:t>.</a:t>
            </a:r>
            <a:r>
              <a:rPr dirty="0" smtClean="0" sz="1000" spc="4">
                <a:latin typeface="Tahoma"/>
                <a:cs typeface="Tahoma"/>
              </a:rPr>
              <a:t>17</a:t>
            </a:r>
            <a:r>
              <a:rPr dirty="0" smtClean="0" sz="1000" spc="4">
                <a:latin typeface="Tahoma"/>
                <a:cs typeface="Tahoma"/>
              </a:rPr>
              <a:t>.</a:t>
            </a:r>
            <a:r>
              <a:rPr dirty="0" smtClean="0" sz="1000" spc="4">
                <a:latin typeface="Tahoma"/>
                <a:cs typeface="Tahoma"/>
              </a:rPr>
              <a:t>3</a:t>
            </a:r>
            <a:r>
              <a:rPr dirty="0" smtClean="0" sz="1000" spc="4">
                <a:latin typeface="Tahoma"/>
                <a:cs typeface="Tahoma"/>
              </a:rPr>
              <a:t>.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rsos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os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os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ora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zo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h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id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la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is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4">
                <a:latin typeface="Tahoma"/>
                <a:cs typeface="Tahoma"/>
              </a:rPr>
              <a:t>o.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06618" y="4657134"/>
            <a:ext cx="6162845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8">
              <a:lnSpc>
                <a:spcPts val="1130"/>
              </a:lnSpc>
            </a:pPr>
            <a:r>
              <a:rPr dirty="0" smtClean="0" sz="1000" spc="22">
                <a:latin typeface="Tahoma"/>
                <a:cs typeface="Tahoma"/>
              </a:rPr>
              <a:t>17</a:t>
            </a:r>
            <a:r>
              <a:rPr dirty="0" smtClean="0" sz="1000" spc="22">
                <a:latin typeface="Tahoma"/>
                <a:cs typeface="Tahoma"/>
              </a:rPr>
              <a:t>.</a:t>
            </a:r>
            <a:r>
              <a:rPr dirty="0" smtClean="0" sz="1000" spc="22">
                <a:latin typeface="Tahoma"/>
                <a:cs typeface="Tahoma"/>
              </a:rPr>
              <a:t>17</a:t>
            </a:r>
            <a:r>
              <a:rPr dirty="0" smtClean="0" sz="1000" spc="22">
                <a:latin typeface="Tahoma"/>
                <a:cs typeface="Tahoma"/>
              </a:rPr>
              <a:t>.</a:t>
            </a:r>
            <a:r>
              <a:rPr dirty="0" smtClean="0" sz="1000" spc="22">
                <a:latin typeface="Tahoma"/>
                <a:cs typeface="Tahoma"/>
              </a:rPr>
              <a:t>4</a:t>
            </a:r>
            <a:r>
              <a:rPr dirty="0" smtClean="0" sz="1000" spc="22">
                <a:latin typeface="Tahoma"/>
                <a:cs typeface="Tahoma"/>
              </a:rPr>
              <a:t>.</a:t>
            </a:r>
            <a:r>
              <a:rPr dirty="0" smtClean="0" sz="1000" spc="22">
                <a:latin typeface="Tahoma"/>
                <a:cs typeface="Tahoma"/>
              </a:rPr>
              <a:t>N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n</a:t>
            </a:r>
            <a:r>
              <a:rPr dirty="0" smtClean="0" sz="1000" spc="22">
                <a:latin typeface="Tahoma"/>
                <a:cs typeface="Tahoma"/>
              </a:rPr>
              <a:t>h</a:t>
            </a:r>
            <a:r>
              <a:rPr dirty="0" smtClean="0" sz="1000" spc="22">
                <a:latin typeface="Tahoma"/>
                <a:cs typeface="Tahoma"/>
              </a:rPr>
              <a:t>u</a:t>
            </a:r>
            <a:r>
              <a:rPr dirty="0" smtClean="0" sz="1000" spc="22">
                <a:latin typeface="Tahoma"/>
                <a:cs typeface="Tahoma"/>
              </a:rPr>
              <a:t>m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pr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zo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de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r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c</a:t>
            </a:r>
            <a:r>
              <a:rPr dirty="0" smtClean="0" sz="1000" spc="22">
                <a:latin typeface="Tahoma"/>
                <a:cs typeface="Tahoma"/>
              </a:rPr>
              <a:t>u</a:t>
            </a:r>
            <a:r>
              <a:rPr dirty="0" smtClean="0" sz="1000" spc="22">
                <a:latin typeface="Tahoma"/>
                <a:cs typeface="Tahoma"/>
              </a:rPr>
              <a:t>rso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s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rá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i</a:t>
            </a:r>
            <a:r>
              <a:rPr dirty="0" smtClean="0" sz="1000" spc="22">
                <a:latin typeface="Tahoma"/>
                <a:cs typeface="Tahoma"/>
              </a:rPr>
              <a:t>n</a:t>
            </a:r>
            <a:r>
              <a:rPr dirty="0" smtClean="0" sz="1000" spc="22">
                <a:latin typeface="Tahoma"/>
                <a:cs typeface="Tahoma"/>
              </a:rPr>
              <a:t>i</a:t>
            </a:r>
            <a:r>
              <a:rPr dirty="0" smtClean="0" sz="1000" spc="22">
                <a:latin typeface="Tahoma"/>
                <a:cs typeface="Tahoma"/>
              </a:rPr>
              <a:t>c</a:t>
            </a:r>
            <a:r>
              <a:rPr dirty="0" smtClean="0" sz="1000" spc="22">
                <a:latin typeface="Tahoma"/>
                <a:cs typeface="Tahoma"/>
              </a:rPr>
              <a:t>i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do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o</a:t>
            </a:r>
            <a:r>
              <a:rPr dirty="0" smtClean="0" sz="1000" spc="22">
                <a:latin typeface="Tahoma"/>
                <a:cs typeface="Tahoma"/>
              </a:rPr>
              <a:t>u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c</a:t>
            </a:r>
            <a:r>
              <a:rPr dirty="0" smtClean="0" sz="1000" spc="22">
                <a:latin typeface="Tahoma"/>
                <a:cs typeface="Tahoma"/>
              </a:rPr>
              <a:t>o</a:t>
            </a:r>
            <a:r>
              <a:rPr dirty="0" smtClean="0" sz="1000" spc="22">
                <a:latin typeface="Tahoma"/>
                <a:cs typeface="Tahoma"/>
              </a:rPr>
              <a:t>n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do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sem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q</a:t>
            </a:r>
            <a:r>
              <a:rPr dirty="0" smtClean="0" sz="1000" spc="22">
                <a:latin typeface="Tahoma"/>
                <a:cs typeface="Tahoma"/>
              </a:rPr>
              <a:t>u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o</a:t>
            </a:r>
            <a:r>
              <a:rPr dirty="0" smtClean="0" sz="1000" spc="22">
                <a:latin typeface="Tahoma"/>
                <a:cs typeface="Tahoma"/>
              </a:rPr>
              <a:t>s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u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22">
                <a:latin typeface="Tahoma"/>
                <a:cs typeface="Tahoma"/>
              </a:rPr>
              <a:t>os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do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pro</a:t>
            </a:r>
            <a:r>
              <a:rPr dirty="0" smtClean="0" sz="1000" spc="22">
                <a:latin typeface="Tahoma"/>
                <a:cs typeface="Tahoma"/>
              </a:rPr>
              <a:t>c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s</a:t>
            </a:r>
            <a:r>
              <a:rPr dirty="0" smtClean="0" sz="1000" spc="22">
                <a:latin typeface="Tahoma"/>
                <a:cs typeface="Tahoma"/>
              </a:rPr>
              <a:t>s</a:t>
            </a:r>
            <a:r>
              <a:rPr dirty="0" smtClean="0" sz="1000" spc="22">
                <a:latin typeface="Tahoma"/>
                <a:cs typeface="Tahoma"/>
              </a:rPr>
              <a:t>o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s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j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m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c</a:t>
            </a:r>
            <a:r>
              <a:rPr dirty="0" smtClean="0" sz="1000" spc="22">
                <a:latin typeface="Tahoma"/>
                <a:cs typeface="Tahoma"/>
              </a:rPr>
              <a:t>o</a:t>
            </a:r>
            <a:r>
              <a:rPr dirty="0" smtClean="0" sz="1000" spc="22">
                <a:latin typeface="Tahoma"/>
                <a:cs typeface="Tahoma"/>
              </a:rPr>
              <a:t>m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is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06618" y="5117382"/>
            <a:ext cx="5507074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">
                <a:latin typeface="Tahoma"/>
                <a:cs typeface="Tahoma"/>
              </a:rPr>
              <a:t>17</a:t>
            </a:r>
            <a:r>
              <a:rPr dirty="0" smtClean="0" sz="1000" spc="2">
                <a:latin typeface="Tahoma"/>
                <a:cs typeface="Tahoma"/>
              </a:rPr>
              <a:t>.</a:t>
            </a:r>
            <a:r>
              <a:rPr dirty="0" smtClean="0" sz="1000" spc="2">
                <a:latin typeface="Tahoma"/>
                <a:cs typeface="Tahoma"/>
              </a:rPr>
              <a:t>17</a:t>
            </a:r>
            <a:r>
              <a:rPr dirty="0" smtClean="0" sz="1000" spc="2">
                <a:latin typeface="Tahoma"/>
                <a:cs typeface="Tahoma"/>
              </a:rPr>
              <a:t>.</a:t>
            </a:r>
            <a:r>
              <a:rPr dirty="0" smtClean="0" sz="1000" spc="2">
                <a:latin typeface="Tahoma"/>
                <a:cs typeface="Tahoma"/>
              </a:rPr>
              <a:t>5</a:t>
            </a:r>
            <a:r>
              <a:rPr dirty="0" smtClean="0" sz="1000" spc="2">
                <a:latin typeface="Tahoma"/>
                <a:cs typeface="Tahoma"/>
              </a:rPr>
              <a:t>.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m</a:t>
            </a:r>
            <a:r>
              <a:rPr dirty="0" smtClean="0" sz="1000" spc="2">
                <a:latin typeface="Tahoma"/>
                <a:cs typeface="Tahoma"/>
              </a:rPr>
              <a:t>iss</a:t>
            </a:r>
            <a:r>
              <a:rPr dirty="0" smtClean="0" sz="1000" spc="2">
                <a:latin typeface="Tahoma"/>
                <a:cs typeface="Tahoma"/>
              </a:rPr>
              <a:t>ã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p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f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irá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d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is</a:t>
            </a:r>
            <a:r>
              <a:rPr dirty="0" smtClean="0" sz="1000" spc="2">
                <a:latin typeface="Tahoma"/>
                <a:cs typeface="Tahoma"/>
              </a:rPr>
              <a:t>ã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de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j</a:t>
            </a:r>
            <a:r>
              <a:rPr dirty="0" smtClean="0" sz="1000" spc="2">
                <a:latin typeface="Tahoma"/>
                <a:cs typeface="Tahoma"/>
              </a:rPr>
              <a:t>u</a:t>
            </a:r>
            <a:r>
              <a:rPr dirty="0" smtClean="0" sz="1000" spc="2">
                <a:latin typeface="Tahoma"/>
                <a:cs typeface="Tahoma"/>
              </a:rPr>
              <a:t>lg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m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d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u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p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zo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de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5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(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i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o)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di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ú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is.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6616" y="5423706"/>
            <a:ext cx="6158203" cy="918463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5" marR="4995865" algn="just">
              <a:lnSpc>
                <a:spcPts val="1130"/>
              </a:lnSpc>
            </a:pPr>
            <a:r>
              <a:rPr dirty="0" smtClean="0" sz="1000" spc="54">
                <a:latin typeface="Tahoma"/>
                <a:cs typeface="Tahoma"/>
              </a:rPr>
              <a:t>18</a:t>
            </a:r>
            <a:r>
              <a:rPr dirty="0" smtClean="0" sz="1000" spc="54">
                <a:latin typeface="Tahoma"/>
                <a:cs typeface="Tahoma"/>
              </a:rPr>
              <a:t>.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D</a:t>
            </a:r>
            <a:r>
              <a:rPr dirty="0" smtClean="0" sz="1000" spc="54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M</a:t>
            </a:r>
            <a:r>
              <a:rPr dirty="0" smtClean="0" sz="1000" spc="54">
                <a:latin typeface="Tahoma"/>
                <a:cs typeface="Tahoma"/>
              </a:rPr>
              <a:t>O</a:t>
            </a:r>
            <a:r>
              <a:rPr dirty="0" smtClean="0" sz="1000" spc="54">
                <a:latin typeface="Tahoma"/>
                <a:cs typeface="Tahoma"/>
              </a:rPr>
              <a:t>S</a:t>
            </a:r>
            <a:r>
              <a:rPr dirty="0" smtClean="0" sz="1000" spc="54">
                <a:latin typeface="Tahoma"/>
                <a:cs typeface="Tahoma"/>
              </a:rPr>
              <a:t>T</a:t>
            </a:r>
            <a:r>
              <a:rPr dirty="0" smtClean="0" sz="1000" spc="54">
                <a:latin typeface="Tahoma"/>
                <a:cs typeface="Tahoma"/>
              </a:rPr>
              <a:t>R</a:t>
            </a:r>
            <a:r>
              <a:rPr dirty="0" smtClean="0" sz="1000" spc="54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  <a:p>
            <a:pPr marL="12700" indent="5" algn="just">
              <a:lnSpc>
                <a:spcPct val="100485"/>
              </a:lnSpc>
            </a:pPr>
            <a:r>
              <a:rPr dirty="0" smtClean="0" sz="1000">
                <a:latin typeface="Tahoma"/>
                <a:cs typeface="Tahoma"/>
              </a:rPr>
              <a:t>18</a:t>
            </a:r>
            <a:r>
              <a:rPr dirty="0" smtClean="0" sz="1000">
                <a:latin typeface="Tahoma"/>
                <a:cs typeface="Tahoma"/>
              </a:rPr>
              <a:t>.</a:t>
            </a:r>
            <a:r>
              <a:rPr dirty="0" smtClean="0" sz="1000">
                <a:latin typeface="Tahoma"/>
                <a:cs typeface="Tahoma"/>
              </a:rPr>
              <a:t>1</a:t>
            </a:r>
            <a:r>
              <a:rPr dirty="0" smtClean="0" sz="1000">
                <a:latin typeface="Tahoma"/>
                <a:cs typeface="Tahoma"/>
              </a:rPr>
              <a:t>.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 spc="11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55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12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16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piso</a:t>
            </a:r>
            <a:r>
              <a:rPr dirty="0" smtClean="0" sz="1000" spc="16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rá</a:t>
            </a:r>
            <a:r>
              <a:rPr dirty="0" smtClean="0" sz="1000" spc="143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g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22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148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lo</a:t>
            </a: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2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143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g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11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ópria</a:t>
            </a:r>
            <a:r>
              <a:rPr dirty="0" smtClean="0" sz="1000" spc="130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13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14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é</a:t>
            </a:r>
            <a:r>
              <a:rPr dirty="0" smtClean="0" sz="1000" spc="143">
                <a:latin typeface="Tahoma"/>
                <a:cs typeface="Tahoma"/>
              </a:rPr>
              <a:t> </a:t>
            </a:r>
            <a:r>
              <a:rPr dirty="0" smtClean="0" sz="1000" spc="91">
                <a:latin typeface="Tahoma"/>
                <a:cs typeface="Tahoma"/>
              </a:rPr>
              <a:t>5</a:t>
            </a:r>
            <a:r>
              <a:rPr dirty="0" smtClean="0" sz="1000" spc="66">
                <a:latin typeface="Tahoma"/>
                <a:cs typeface="Tahoma"/>
              </a:rPr>
              <a:t>d</a:t>
            </a:r>
            <a:r>
              <a:rPr dirty="0" smtClean="0" sz="1000" spc="69">
                <a:latin typeface="Tahoma"/>
                <a:cs typeface="Tahoma"/>
              </a:rPr>
              <a:t>i</a:t>
            </a:r>
            <a:r>
              <a:rPr dirty="0" smtClean="0" sz="1000" spc="72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86">
                <a:latin typeface="Tahoma"/>
                <a:cs typeface="Tahoma"/>
              </a:rPr>
              <a:t>ú</a:t>
            </a:r>
            <a:r>
              <a:rPr dirty="0" smtClean="0" sz="1000" spc="70">
                <a:latin typeface="Tahoma"/>
                <a:cs typeface="Tahoma"/>
              </a:rPr>
              <a:t>t</a:t>
            </a:r>
            <a:r>
              <a:rPr dirty="0" smtClean="0" sz="1000" spc="58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s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p</a:t>
            </a:r>
            <a:r>
              <a:rPr dirty="0" smtClean="0" sz="1000" spc="-4">
                <a:latin typeface="Tahoma"/>
                <a:cs typeface="Tahoma"/>
              </a:rPr>
              <a:t>ó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8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90">
                <a:latin typeface="Tahoma"/>
                <a:cs typeface="Tahoma"/>
              </a:rPr>
              <a:t> </a:t>
            </a:r>
            <a:r>
              <a:rPr dirty="0" smtClean="0" sz="1000" spc="82">
                <a:latin typeface="Tahoma"/>
                <a:cs typeface="Tahoma"/>
              </a:rPr>
              <a:t>d</a:t>
            </a:r>
            <a:r>
              <a:rPr dirty="0" smtClean="0" sz="1000" spc="35">
                <a:latin typeface="Tahoma"/>
                <a:cs typeface="Tahoma"/>
              </a:rPr>
              <a:t>i</a:t>
            </a:r>
            <a:r>
              <a:rPr dirty="0" smtClean="0" sz="1000" spc="82">
                <a:latin typeface="Tahoma"/>
                <a:cs typeface="Tahoma"/>
              </a:rPr>
              <a:t>a</a:t>
            </a:r>
            <a:r>
              <a:rPr dirty="0" smtClean="0" sz="1000" spc="126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264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s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s</a:t>
            </a:r>
            <a:r>
              <a:rPr dirty="0" smtClean="0" sz="1000" spc="62">
                <a:latin typeface="Tahoma"/>
                <a:cs typeface="Tahoma"/>
              </a:rPr>
              <a:t>s</a:t>
            </a:r>
            <a:r>
              <a:rPr dirty="0" smtClean="0" sz="1000" spc="73">
                <a:latin typeface="Tahoma"/>
                <a:cs typeface="Tahoma"/>
              </a:rPr>
              <a:t>ã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125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249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c</a:t>
            </a:r>
            <a:r>
              <a:rPr dirty="0" smtClean="0" sz="1000" spc="64">
                <a:latin typeface="Tahoma"/>
                <a:cs typeface="Tahoma"/>
              </a:rPr>
              <a:t>o</a:t>
            </a:r>
            <a:r>
              <a:rPr dirty="0" smtClean="0" sz="1000" spc="71">
                <a:latin typeface="Tahoma"/>
                <a:cs typeface="Tahoma"/>
              </a:rPr>
              <a:t>n</a:t>
            </a:r>
            <a:r>
              <a:rPr dirty="0" smtClean="0" sz="1000" spc="64">
                <a:latin typeface="Tahoma"/>
                <a:cs typeface="Tahoma"/>
              </a:rPr>
              <a:t>c</a:t>
            </a:r>
            <a:r>
              <a:rPr dirty="0" smtClean="0" sz="1000" spc="64">
                <a:latin typeface="Tahoma"/>
                <a:cs typeface="Tahoma"/>
              </a:rPr>
              <a:t>o</a:t>
            </a:r>
            <a:r>
              <a:rPr dirty="0" smtClean="0" sz="1000" spc="45">
                <a:latin typeface="Tahoma"/>
                <a:cs typeface="Tahoma"/>
              </a:rPr>
              <a:t>r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2">
                <a:latin typeface="Tahoma"/>
                <a:cs typeface="Tahoma"/>
              </a:rPr>
              <a:t>ê</a:t>
            </a:r>
            <a:r>
              <a:rPr dirty="0" smtClean="0" sz="1000" spc="71">
                <a:latin typeface="Tahoma"/>
                <a:cs typeface="Tahoma"/>
              </a:rPr>
              <a:t>n</a:t>
            </a:r>
            <a:r>
              <a:rPr dirty="0" smtClean="0" sz="1000" spc="64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i</a:t>
            </a:r>
            <a:r>
              <a:rPr dirty="0" smtClean="0" sz="1000" spc="73">
                <a:latin typeface="Tahoma"/>
                <a:cs typeface="Tahoma"/>
              </a:rPr>
              <a:t>a</a:t>
            </a:r>
            <a:r>
              <a:rPr dirty="0" smtClean="0" sz="1000" spc="38">
                <a:latin typeface="Tahoma"/>
                <a:cs typeface="Tahoma"/>
              </a:rPr>
              <a:t>.</a:t>
            </a:r>
            <a:r>
              <a:rPr dirty="0" smtClean="0" sz="1000" spc="17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2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pro</a:t>
            </a: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8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9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1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121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2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68">
                <a:latin typeface="Tahoma"/>
                <a:cs typeface="Tahoma"/>
              </a:rPr>
              <a:t> </a:t>
            </a:r>
            <a:r>
              <a:rPr dirty="0" smtClean="0" sz="1000" spc="125">
                <a:latin typeface="Tahoma"/>
                <a:cs typeface="Tahoma"/>
              </a:rPr>
              <a:t>m</a:t>
            </a:r>
            <a:r>
              <a:rPr dirty="0" smtClean="0" sz="1000" spc="33">
                <a:latin typeface="Tahoma"/>
                <a:cs typeface="Tahoma"/>
              </a:rPr>
              <a:t>í</a:t>
            </a:r>
            <a:r>
              <a:rPr dirty="0" smtClean="0" sz="1000" spc="82">
                <a:latin typeface="Tahoma"/>
                <a:cs typeface="Tahoma"/>
              </a:rPr>
              <a:t>n</a:t>
            </a:r>
            <a:r>
              <a:rPr dirty="0" smtClean="0" sz="1000" spc="45">
                <a:latin typeface="Tahoma"/>
                <a:cs typeface="Tahoma"/>
              </a:rPr>
              <a:t>i</a:t>
            </a:r>
            <a:r>
              <a:rPr dirty="0" smtClean="0" sz="1000" spc="102">
                <a:latin typeface="Tahoma"/>
                <a:cs typeface="Tahoma"/>
              </a:rPr>
              <a:t>mo</a:t>
            </a:r>
            <a:r>
              <a:rPr dirty="0" smtClean="0" sz="1000" spc="140">
                <a:latin typeface="Tahoma"/>
                <a:cs typeface="Tahoma"/>
              </a:rPr>
              <a:t> </a:t>
            </a:r>
            <a:r>
              <a:rPr dirty="0" smtClean="0" sz="1000" spc="80">
                <a:latin typeface="Tahoma"/>
                <a:cs typeface="Tahoma"/>
              </a:rPr>
              <a:t>4</a:t>
            </a:r>
            <a:r>
              <a:rPr dirty="0" smtClean="0" sz="1000" spc="86">
                <a:latin typeface="Tahoma"/>
                <a:cs typeface="Tahoma"/>
              </a:rPr>
              <a:t>0</a:t>
            </a:r>
            <a:r>
              <a:rPr dirty="0" smtClean="0" sz="1000" spc="68">
                <a:latin typeface="Tahoma"/>
                <a:cs typeface="Tahoma"/>
              </a:rPr>
              <a:t>x</a:t>
            </a:r>
            <a:r>
              <a:rPr dirty="0" smtClean="0" sz="1000" spc="98">
                <a:latin typeface="Tahoma"/>
                <a:cs typeface="Tahoma"/>
              </a:rPr>
              <a:t>4</a:t>
            </a:r>
            <a:r>
              <a:rPr dirty="0" smtClean="0" sz="1000" spc="80">
                <a:latin typeface="Tahoma"/>
                <a:cs typeface="Tahoma"/>
              </a:rPr>
              <a:t>0</a:t>
            </a:r>
            <a:r>
              <a:rPr dirty="0" smtClean="0" sz="1000" spc="17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c</a:t>
            </a:r>
            <a:r>
              <a:rPr dirty="0" smtClean="0" sz="1000" spc="108">
                <a:latin typeface="Tahoma"/>
                <a:cs typeface="Tahoma"/>
              </a:rPr>
              <a:t>m</a:t>
            </a:r>
            <a:r>
              <a:rPr dirty="0" smtClean="0" sz="1000" spc="-3">
                <a:latin typeface="Tahoma"/>
                <a:cs typeface="Tahoma"/>
              </a:rPr>
              <a:t>,</a:t>
            </a:r>
            <a:r>
              <a:rPr dirty="0" smtClean="0" sz="1000" spc="-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12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2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h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6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2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á</a:t>
            </a:r>
            <a:r>
              <a:rPr dirty="0" smtClean="0" sz="1000" spc="0">
                <a:latin typeface="Tahoma"/>
                <a:cs typeface="Tahoma"/>
              </a:rPr>
              <a:t>lis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96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li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rid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11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ipo</a:t>
            </a:r>
            <a:r>
              <a:rPr dirty="0" smtClean="0" sz="1000" spc="11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12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-9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9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2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-9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ri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8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12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ss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8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piso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ssa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rá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lis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9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-4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ss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isi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pós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la</a:t>
            </a:r>
            <a:r>
              <a:rPr dirty="0" smtClean="0" sz="1000" spc="36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ssi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-96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pri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iro</a:t>
            </a:r>
            <a:r>
              <a:rPr dirty="0" smtClean="0" sz="1000" spc="-3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g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-2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rá</a:t>
            </a:r>
            <a:r>
              <a:rPr dirty="0" smtClean="0" sz="1000" spc="-13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h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ol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g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-5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or.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06623" y="6496601"/>
            <a:ext cx="6155491" cy="1072387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5" marR="10293">
              <a:lnSpc>
                <a:spcPts val="1130"/>
              </a:lnSpc>
            </a:pPr>
            <a:r>
              <a:rPr dirty="0" smtClean="0" sz="1000" spc="1">
                <a:latin typeface="Tahoma"/>
                <a:cs typeface="Tahoma"/>
              </a:rPr>
              <a:t>18</a:t>
            </a:r>
            <a:r>
              <a:rPr dirty="0" smtClean="0" sz="1000" spc="1">
                <a:latin typeface="Tahoma"/>
                <a:cs typeface="Tahoma"/>
              </a:rPr>
              <a:t>.</a:t>
            </a:r>
            <a:r>
              <a:rPr dirty="0" smtClean="0" sz="1000" spc="1">
                <a:latin typeface="Tahoma"/>
                <a:cs typeface="Tahoma"/>
              </a:rPr>
              <a:t>2</a:t>
            </a:r>
            <a:r>
              <a:rPr dirty="0" smtClean="0" sz="1000" spc="1">
                <a:latin typeface="Tahoma"/>
                <a:cs typeface="Tahoma"/>
              </a:rPr>
              <a:t>.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ga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da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m</a:t>
            </a:r>
            <a:r>
              <a:rPr dirty="0" smtClean="0" sz="1000" spc="1">
                <a:latin typeface="Tahoma"/>
                <a:cs typeface="Tahoma"/>
              </a:rPr>
              <a:t>os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ra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d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v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rá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f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u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da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om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g</a:t>
            </a:r>
            <a:r>
              <a:rPr dirty="0" smtClean="0" sz="1000" spc="1">
                <a:latin typeface="Tahoma"/>
                <a:cs typeface="Tahoma"/>
              </a:rPr>
              <a:t>u</a:t>
            </a:r>
            <a:r>
              <a:rPr dirty="0" smtClean="0" sz="1000" spc="1">
                <a:latin typeface="Tahoma"/>
                <a:cs typeface="Tahoma"/>
              </a:rPr>
              <a:t>i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id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i</a:t>
            </a:r>
            <a:r>
              <a:rPr dirty="0" smtClean="0" sz="1000" spc="1">
                <a:latin typeface="Tahoma"/>
                <a:cs typeface="Tahoma"/>
              </a:rPr>
              <a:t>f</a:t>
            </a:r>
            <a:r>
              <a:rPr dirty="0" smtClean="0" sz="1000" spc="1">
                <a:latin typeface="Tahoma"/>
                <a:cs typeface="Tahoma"/>
              </a:rPr>
              <a:t>i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ç</a:t>
            </a:r>
            <a:r>
              <a:rPr dirty="0" smtClean="0" sz="1000" spc="1">
                <a:latin typeface="Tahoma"/>
                <a:cs typeface="Tahoma"/>
              </a:rPr>
              <a:t>ã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  <a:p>
            <a:pPr marL="12700" indent="63">
              <a:lnSpc>
                <a:spcPct val="100988"/>
              </a:lnSpc>
            </a:pPr>
            <a:r>
              <a:rPr dirty="0" smtClean="0" sz="1000" spc="64">
                <a:latin typeface="Tahoma"/>
                <a:cs typeface="Tahoma"/>
              </a:rPr>
              <a:t>A</a:t>
            </a:r>
            <a:r>
              <a:rPr dirty="0" smtClean="0" sz="1000" spc="64">
                <a:latin typeface="Tahoma"/>
                <a:cs typeface="Tahoma"/>
              </a:rPr>
              <a:t>M</a:t>
            </a:r>
            <a:r>
              <a:rPr dirty="0" smtClean="0" sz="1000" spc="64">
                <a:latin typeface="Tahoma"/>
                <a:cs typeface="Tahoma"/>
              </a:rPr>
              <a:t>O</a:t>
            </a:r>
            <a:r>
              <a:rPr dirty="0" smtClean="0" sz="1000" spc="64">
                <a:latin typeface="Tahoma"/>
                <a:cs typeface="Tahoma"/>
              </a:rPr>
              <a:t>S</a:t>
            </a:r>
            <a:r>
              <a:rPr dirty="0" smtClean="0" sz="1000" spc="64">
                <a:latin typeface="Tahoma"/>
                <a:cs typeface="Tahoma"/>
              </a:rPr>
              <a:t>T</a:t>
            </a:r>
            <a:r>
              <a:rPr dirty="0" smtClean="0" sz="1000" spc="64">
                <a:latin typeface="Tahoma"/>
                <a:cs typeface="Tahoma"/>
              </a:rPr>
              <a:t>R</a:t>
            </a:r>
            <a:r>
              <a:rPr dirty="0" smtClean="0" sz="1000" spc="64">
                <a:latin typeface="Tahoma"/>
                <a:cs typeface="Tahoma"/>
              </a:rPr>
              <a:t>A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D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P</a:t>
            </a:r>
            <a:r>
              <a:rPr dirty="0" smtClean="0" sz="1000" spc="64">
                <a:latin typeface="Tahoma"/>
                <a:cs typeface="Tahoma"/>
              </a:rPr>
              <a:t>I</a:t>
            </a:r>
            <a:r>
              <a:rPr dirty="0" smtClean="0" sz="1000" spc="64">
                <a:latin typeface="Tahoma"/>
                <a:cs typeface="Tahoma"/>
              </a:rPr>
              <a:t>S</a:t>
            </a:r>
            <a:r>
              <a:rPr dirty="0" smtClean="0" sz="1000" spc="64">
                <a:latin typeface="Tahoma"/>
                <a:cs typeface="Tahoma"/>
              </a:rPr>
              <a:t>O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D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M</a:t>
            </a:r>
            <a:r>
              <a:rPr dirty="0" smtClean="0" sz="1000" spc="64">
                <a:latin typeface="Tahoma"/>
                <a:cs typeface="Tahoma"/>
              </a:rPr>
              <a:t>A</a:t>
            </a:r>
            <a:r>
              <a:rPr dirty="0" smtClean="0" sz="1000" spc="64">
                <a:latin typeface="Tahoma"/>
                <a:cs typeface="Tahoma"/>
              </a:rPr>
              <a:t>D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I</a:t>
            </a:r>
            <a:r>
              <a:rPr dirty="0" smtClean="0" sz="1000" spc="64">
                <a:latin typeface="Tahoma"/>
                <a:cs typeface="Tahoma"/>
              </a:rPr>
              <a:t>R</a:t>
            </a:r>
            <a:r>
              <a:rPr dirty="0" smtClean="0" sz="1000" spc="64">
                <a:latin typeface="Tahoma"/>
                <a:cs typeface="Tahoma"/>
              </a:rPr>
              <a:t>A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R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M</a:t>
            </a:r>
            <a:r>
              <a:rPr dirty="0" smtClean="0" sz="1000" spc="64">
                <a:latin typeface="Tahoma"/>
                <a:cs typeface="Tahoma"/>
              </a:rPr>
              <a:t>O</a:t>
            </a:r>
            <a:r>
              <a:rPr dirty="0" smtClean="0" sz="1000" spc="64">
                <a:latin typeface="Tahoma"/>
                <a:cs typeface="Tahoma"/>
              </a:rPr>
              <a:t>V</a:t>
            </a:r>
            <a:r>
              <a:rPr dirty="0" smtClean="0" sz="1000" spc="64">
                <a:latin typeface="Tahoma"/>
                <a:cs typeface="Tahoma"/>
              </a:rPr>
              <a:t>Í</a:t>
            </a:r>
            <a:r>
              <a:rPr dirty="0" smtClean="0" sz="1000" spc="64">
                <a:latin typeface="Tahoma"/>
                <a:cs typeface="Tahoma"/>
              </a:rPr>
              <a:t>V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L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-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C</a:t>
            </a:r>
            <a:r>
              <a:rPr dirty="0" smtClean="0" sz="1000" spc="64">
                <a:latin typeface="Tahoma"/>
                <a:cs typeface="Tahoma"/>
              </a:rPr>
              <a:t>O</a:t>
            </a:r>
            <a:r>
              <a:rPr dirty="0" smtClean="0" sz="1000" spc="64">
                <a:latin typeface="Tahoma"/>
                <a:cs typeface="Tahoma"/>
              </a:rPr>
              <a:t>N</a:t>
            </a:r>
            <a:r>
              <a:rPr dirty="0" smtClean="0" sz="1000" spc="64">
                <a:latin typeface="Tahoma"/>
                <a:cs typeface="Tahoma"/>
              </a:rPr>
              <a:t>C</a:t>
            </a:r>
            <a:r>
              <a:rPr dirty="0" smtClean="0" sz="1000" spc="64">
                <a:latin typeface="Tahoma"/>
                <a:cs typeface="Tahoma"/>
              </a:rPr>
              <a:t>O</a:t>
            </a:r>
            <a:r>
              <a:rPr dirty="0" smtClean="0" sz="1000" spc="64">
                <a:latin typeface="Tahoma"/>
                <a:cs typeface="Tahoma"/>
              </a:rPr>
              <a:t>R</a:t>
            </a:r>
            <a:r>
              <a:rPr dirty="0" smtClean="0" sz="1000" spc="64">
                <a:latin typeface="Tahoma"/>
                <a:cs typeface="Tahoma"/>
              </a:rPr>
              <a:t>R</a:t>
            </a:r>
            <a:r>
              <a:rPr dirty="0" smtClean="0" sz="1000" spc="64">
                <a:latin typeface="Tahoma"/>
                <a:cs typeface="Tahoma"/>
              </a:rPr>
              <a:t>Ê</a:t>
            </a:r>
            <a:r>
              <a:rPr dirty="0" smtClean="0" sz="1000" spc="64">
                <a:latin typeface="Tahoma"/>
                <a:cs typeface="Tahoma"/>
              </a:rPr>
              <a:t>N</a:t>
            </a:r>
            <a:r>
              <a:rPr dirty="0" smtClean="0" sz="1000" spc="64">
                <a:latin typeface="Tahoma"/>
                <a:cs typeface="Tahoma"/>
              </a:rPr>
              <a:t>C</a:t>
            </a:r>
            <a:r>
              <a:rPr dirty="0" smtClean="0" sz="1000" spc="64">
                <a:latin typeface="Tahoma"/>
                <a:cs typeface="Tahoma"/>
              </a:rPr>
              <a:t>I</a:t>
            </a:r>
            <a:r>
              <a:rPr dirty="0" smtClean="0" sz="1000" spc="64">
                <a:latin typeface="Tahoma"/>
                <a:cs typeface="Tahoma"/>
              </a:rPr>
              <a:t>A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M</a:t>
            </a:r>
            <a:r>
              <a:rPr dirty="0" smtClean="0" sz="1000" spc="64">
                <a:latin typeface="Tahoma"/>
                <a:cs typeface="Tahoma"/>
              </a:rPr>
              <a:t>A</a:t>
            </a:r>
            <a:r>
              <a:rPr dirty="0" smtClean="0" sz="1000" spc="64">
                <a:latin typeface="Tahoma"/>
                <a:cs typeface="Tahoma"/>
              </a:rPr>
              <a:t>C</a:t>
            </a:r>
            <a:r>
              <a:rPr dirty="0" smtClean="0" sz="1000" spc="64">
                <a:latin typeface="Tahoma"/>
                <a:cs typeface="Tahoma"/>
              </a:rPr>
              <a:t>K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N</a:t>
            </a:r>
            <a:r>
              <a:rPr dirty="0" smtClean="0" sz="1000" spc="64">
                <a:latin typeface="Tahoma"/>
                <a:cs typeface="Tahoma"/>
              </a:rPr>
              <a:t>Z</a:t>
            </a:r>
            <a:r>
              <a:rPr dirty="0" smtClean="0" sz="1000" spc="64">
                <a:latin typeface="Tahoma"/>
                <a:cs typeface="Tahoma"/>
              </a:rPr>
              <a:t>I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S</a:t>
            </a:r>
            <a:r>
              <a:rPr dirty="0" smtClean="0" sz="1000" spc="64">
                <a:latin typeface="Tahoma"/>
                <a:cs typeface="Tahoma"/>
              </a:rPr>
              <a:t>P</a:t>
            </a:r>
            <a:r>
              <a:rPr dirty="0" smtClean="0" sz="1000" spc="64">
                <a:latin typeface="Tahoma"/>
                <a:cs typeface="Tahoma"/>
              </a:rPr>
              <a:t>O</a:t>
            </a:r>
            <a:r>
              <a:rPr dirty="0" smtClean="0" sz="1000" spc="64">
                <a:latin typeface="Tahoma"/>
                <a:cs typeface="Tahoma"/>
              </a:rPr>
              <a:t>R</a:t>
            </a:r>
            <a:r>
              <a:rPr dirty="0" smtClean="0" sz="1000" spc="64">
                <a:latin typeface="Tahoma"/>
                <a:cs typeface="Tahoma"/>
              </a:rPr>
              <a:t>T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C</a:t>
            </a:r>
            <a:r>
              <a:rPr dirty="0" smtClean="0" sz="1000" spc="64">
                <a:latin typeface="Tahoma"/>
                <a:cs typeface="Tahoma"/>
              </a:rPr>
              <a:t>L</a:t>
            </a:r>
            <a:r>
              <a:rPr dirty="0" smtClean="0" sz="1000" spc="64">
                <a:latin typeface="Tahoma"/>
                <a:cs typeface="Tahoma"/>
              </a:rPr>
              <a:t>U</a:t>
            </a:r>
            <a:r>
              <a:rPr dirty="0" smtClean="0" sz="1000" spc="64">
                <a:latin typeface="Tahoma"/>
                <a:cs typeface="Tahoma"/>
              </a:rPr>
              <a:t>B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–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C</a:t>
            </a:r>
            <a:r>
              <a:rPr dirty="0" smtClean="0" sz="1000" spc="64">
                <a:latin typeface="Tahoma"/>
                <a:cs typeface="Tahoma"/>
              </a:rPr>
              <a:t>O</a:t>
            </a:r>
            <a:r>
              <a:rPr dirty="0" smtClean="0" sz="1000" spc="64">
                <a:latin typeface="Tahoma"/>
                <a:cs typeface="Tahoma"/>
              </a:rPr>
              <a:t>N</a:t>
            </a:r>
            <a:r>
              <a:rPr dirty="0" smtClean="0" sz="1000" spc="64">
                <a:latin typeface="Tahoma"/>
                <a:cs typeface="Tahoma"/>
              </a:rPr>
              <a:t>V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N</a:t>
            </a:r>
            <a:r>
              <a:rPr dirty="0" smtClean="0" sz="1000" spc="64">
                <a:latin typeface="Tahoma"/>
                <a:cs typeface="Tahoma"/>
              </a:rPr>
              <a:t>I</a:t>
            </a:r>
            <a:r>
              <a:rPr dirty="0" smtClean="0" sz="1000" spc="64">
                <a:latin typeface="Tahoma"/>
                <a:cs typeface="Tahoma"/>
              </a:rPr>
              <a:t>O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N</a:t>
            </a:r>
            <a:r>
              <a:rPr dirty="0" smtClean="0" sz="1000" spc="64">
                <a:latin typeface="Tahoma"/>
                <a:cs typeface="Tahoma"/>
              </a:rPr>
              <a:t>º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45</a:t>
            </a:r>
            <a:endParaRPr sz="1000">
              <a:latin typeface="Tahoma"/>
              <a:cs typeface="Tahoma"/>
            </a:endParaRPr>
          </a:p>
          <a:p>
            <a:pPr marL="12700" marR="10293">
              <a:lnSpc>
                <a:spcPts val="1195"/>
              </a:lnSpc>
              <a:spcBef>
                <a:spcPts val="59"/>
              </a:spcBef>
            </a:pPr>
            <a:r>
              <a:rPr dirty="0" smtClean="0" sz="1000" spc="66">
                <a:latin typeface="Tahoma"/>
                <a:cs typeface="Tahoma"/>
              </a:rPr>
              <a:t>F</a:t>
            </a:r>
            <a:r>
              <a:rPr dirty="0" smtClean="0" sz="1000" spc="66">
                <a:latin typeface="Tahoma"/>
                <a:cs typeface="Tahoma"/>
              </a:rPr>
              <a:t>O</a:t>
            </a:r>
            <a:r>
              <a:rPr dirty="0" smtClean="0" sz="1000" spc="66">
                <a:latin typeface="Tahoma"/>
                <a:cs typeface="Tahoma"/>
              </a:rPr>
              <a:t>R</a:t>
            </a:r>
            <a:r>
              <a:rPr dirty="0" smtClean="0" sz="1000" spc="66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D</a:t>
            </a:r>
            <a:r>
              <a:rPr dirty="0" smtClean="0" sz="1000" spc="66">
                <a:latin typeface="Tahoma"/>
                <a:cs typeface="Tahoma"/>
              </a:rPr>
              <a:t>O</a:t>
            </a:r>
            <a:r>
              <a:rPr dirty="0" smtClean="0" sz="1000" spc="66">
                <a:latin typeface="Tahoma"/>
                <a:cs typeface="Tahoma"/>
              </a:rPr>
              <a:t>R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(</a:t>
            </a:r>
            <a:r>
              <a:rPr dirty="0" smtClean="0" sz="1000" spc="66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O</a:t>
            </a:r>
            <a:r>
              <a:rPr dirty="0" smtClean="0" sz="1000" spc="66">
                <a:latin typeface="Tahoma"/>
                <a:cs typeface="Tahoma"/>
              </a:rPr>
              <a:t>M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D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M</a:t>
            </a:r>
            <a:r>
              <a:rPr dirty="0" smtClean="0" sz="1000" spc="66">
                <a:latin typeface="Tahoma"/>
                <a:cs typeface="Tahoma"/>
              </a:rPr>
              <a:t>P</a:t>
            </a:r>
            <a:r>
              <a:rPr dirty="0" smtClean="0" sz="1000" spc="66">
                <a:latin typeface="Tahoma"/>
                <a:cs typeface="Tahoma"/>
              </a:rPr>
              <a:t>R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  <a:p>
            <a:pPr marL="12700" marR="691">
              <a:lnSpc>
                <a:spcPts val="1200"/>
              </a:lnSpc>
              <a:spcBef>
                <a:spcPts val="45"/>
              </a:spcBef>
            </a:pP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K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Z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P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L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B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,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si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da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g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h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s,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4</a:t>
            </a:r>
            <a:r>
              <a:rPr dirty="0" smtClean="0" sz="1000" spc="8">
                <a:latin typeface="Tahoma"/>
                <a:cs typeface="Tahoma"/>
              </a:rPr>
              <a:t>5</a:t>
            </a:r>
            <a:r>
              <a:rPr dirty="0" smtClean="0" sz="1000" spc="8">
                <a:latin typeface="Tahoma"/>
                <a:cs typeface="Tahoma"/>
              </a:rPr>
              <a:t>0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-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B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irro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ô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io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-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B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lo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Hori</a:t>
            </a:r>
            <a:r>
              <a:rPr dirty="0" smtClean="0" sz="1000" spc="8">
                <a:latin typeface="Tahoma"/>
                <a:cs typeface="Tahoma"/>
              </a:rPr>
              <a:t>z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/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G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-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P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3</a:t>
            </a:r>
            <a:r>
              <a:rPr dirty="0" smtClean="0" sz="1000" spc="8">
                <a:latin typeface="Tahoma"/>
                <a:cs typeface="Tahoma"/>
              </a:rPr>
              <a:t>0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3</a:t>
            </a:r>
            <a:r>
              <a:rPr dirty="0" smtClean="0" sz="1000" spc="8">
                <a:latin typeface="Tahoma"/>
                <a:cs typeface="Tahoma"/>
              </a:rPr>
              <a:t>3</a:t>
            </a:r>
            <a:r>
              <a:rPr dirty="0" smtClean="0" sz="1000" spc="8">
                <a:latin typeface="Tahoma"/>
                <a:cs typeface="Tahoma"/>
              </a:rPr>
              <a:t>0</a:t>
            </a:r>
            <a:r>
              <a:rPr dirty="0" smtClean="0" sz="1000" spc="8">
                <a:latin typeface="Tahoma"/>
                <a:cs typeface="Tahoma"/>
              </a:rPr>
              <a:t>-</a:t>
            </a:r>
            <a:r>
              <a:rPr dirty="0" smtClean="0" sz="1000" spc="8">
                <a:latin typeface="Tahoma"/>
                <a:cs typeface="Tahoma"/>
              </a:rPr>
              <a:t>1</a:t>
            </a:r>
            <a:r>
              <a:rPr dirty="0" smtClean="0" sz="1000" spc="8">
                <a:latin typeface="Tahoma"/>
                <a:cs typeface="Tahoma"/>
              </a:rPr>
              <a:t>0</a:t>
            </a:r>
            <a:r>
              <a:rPr dirty="0" smtClean="0" sz="1000" spc="8">
                <a:latin typeface="Tahoma"/>
                <a:cs typeface="Tahoma"/>
              </a:rPr>
              <a:t>0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–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Bl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is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v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h</a:t>
            </a:r>
            <a:r>
              <a:rPr dirty="0" smtClean="0" sz="1000" spc="8">
                <a:latin typeface="Tahoma"/>
                <a:cs typeface="Tahoma"/>
              </a:rPr>
              <a:t>or</a:t>
            </a:r>
            <a:r>
              <a:rPr dirty="0" smtClean="0" sz="1000" spc="8">
                <a:latin typeface="Tahoma"/>
                <a:cs typeface="Tahoma"/>
              </a:rPr>
              <a:t>á</a:t>
            </a:r>
            <a:r>
              <a:rPr dirty="0" smtClean="0" sz="1000" spc="8">
                <a:latin typeface="Tahoma"/>
                <a:cs typeface="Tahoma"/>
              </a:rPr>
              <a:t>rio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l</a:t>
            </a:r>
            <a:endParaRPr sz="1000">
              <a:latin typeface="Tahoma"/>
              <a:cs typeface="Tahoma"/>
            </a:endParaRPr>
          </a:p>
          <a:p>
            <a:pPr marL="12757" marR="10293">
              <a:lnSpc>
                <a:spcPts val="1180"/>
              </a:lnSpc>
            </a:pP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/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66">
                <a:latin typeface="Tahoma"/>
                <a:cs typeface="Tahoma"/>
              </a:rPr>
              <a:t>: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D</a:t>
            </a:r>
            <a:r>
              <a:rPr dirty="0" smtClean="0" sz="1000" spc="66">
                <a:latin typeface="Tahoma"/>
                <a:cs typeface="Tahoma"/>
              </a:rPr>
              <a:t>R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M</a:t>
            </a:r>
            <a:r>
              <a:rPr dirty="0" smtClean="0" sz="1000" spc="66">
                <a:latin typeface="Tahoma"/>
                <a:cs typeface="Tahoma"/>
              </a:rPr>
              <a:t>I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66">
                <a:latin typeface="Tahoma"/>
                <a:cs typeface="Tahoma"/>
              </a:rPr>
              <a:t>H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L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B</a:t>
            </a:r>
            <a:r>
              <a:rPr dirty="0" smtClean="0" sz="1000" spc="66">
                <a:latin typeface="Tahoma"/>
                <a:cs typeface="Tahoma"/>
              </a:rPr>
              <a:t>R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G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M</a:t>
            </a:r>
            <a:r>
              <a:rPr dirty="0" smtClean="0" sz="1000" spc="66">
                <a:latin typeface="Tahoma"/>
                <a:cs typeface="Tahoma"/>
              </a:rPr>
              <a:t>P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I</a:t>
            </a:r>
            <a:r>
              <a:rPr dirty="0" smtClean="0" sz="1000" spc="66">
                <a:latin typeface="Tahoma"/>
                <a:cs typeface="Tahoma"/>
              </a:rPr>
              <a:t>O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ou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L</a:t>
            </a:r>
            <a:r>
              <a:rPr dirty="0" smtClean="0" sz="1000" spc="66">
                <a:latin typeface="Tahoma"/>
                <a:cs typeface="Tahoma"/>
              </a:rPr>
              <a:t>I</a:t>
            </a:r>
            <a:r>
              <a:rPr dirty="0" smtClean="0" sz="1000" spc="66">
                <a:latin typeface="Tahoma"/>
                <a:cs typeface="Tahoma"/>
              </a:rPr>
              <a:t>L</a:t>
            </a:r>
            <a:r>
              <a:rPr dirty="0" smtClean="0" sz="1000" spc="66">
                <a:latin typeface="Tahoma"/>
                <a:cs typeface="Tahoma"/>
              </a:rPr>
              <a:t>I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66">
                <a:latin typeface="Tahoma"/>
                <a:cs typeface="Tahoma"/>
              </a:rPr>
              <a:t>R</a:t>
            </a:r>
            <a:r>
              <a:rPr dirty="0" smtClean="0" sz="1000" spc="66">
                <a:latin typeface="Tahoma"/>
                <a:cs typeface="Tahoma"/>
              </a:rPr>
              <a:t>I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66">
                <a:latin typeface="Tahoma"/>
                <a:cs typeface="Tahoma"/>
              </a:rPr>
              <a:t>T</a:t>
            </a:r>
            <a:r>
              <a:rPr dirty="0" smtClean="0" sz="1000" spc="66">
                <a:latin typeface="Tahoma"/>
                <a:cs typeface="Tahoma"/>
              </a:rPr>
              <a:t>I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G</a:t>
            </a:r>
            <a:r>
              <a:rPr dirty="0" smtClean="0" sz="1000" spc="66">
                <a:latin typeface="Tahoma"/>
                <a:cs typeface="Tahoma"/>
              </a:rPr>
              <a:t>U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L</a:t>
            </a:r>
            <a:r>
              <a:rPr dirty="0" smtClean="0" sz="1000" spc="66">
                <a:latin typeface="Tahoma"/>
                <a:cs typeface="Tahoma"/>
              </a:rPr>
              <a:t>B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R</a:t>
            </a:r>
            <a:r>
              <a:rPr dirty="0" smtClean="0" sz="1000" spc="66">
                <a:latin typeface="Tahoma"/>
                <a:cs typeface="Tahoma"/>
              </a:rPr>
              <a:t>T</a:t>
            </a:r>
            <a:r>
              <a:rPr dirty="0" smtClean="0" sz="1000" spc="66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6608" y="7723421"/>
            <a:ext cx="6166096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5">
              <a:lnSpc>
                <a:spcPts val="1130"/>
              </a:lnSpc>
            </a:pPr>
            <a:r>
              <a:rPr dirty="0" smtClean="0" sz="1000" spc="4">
                <a:latin typeface="Tahoma"/>
                <a:cs typeface="Tahoma"/>
              </a:rPr>
              <a:t>18</a:t>
            </a:r>
            <a:r>
              <a:rPr dirty="0" smtClean="0" sz="1000" spc="4">
                <a:latin typeface="Tahoma"/>
                <a:cs typeface="Tahoma"/>
              </a:rPr>
              <a:t>.</a:t>
            </a:r>
            <a:r>
              <a:rPr dirty="0" smtClean="0" sz="1000" spc="4">
                <a:latin typeface="Tahoma"/>
                <a:cs typeface="Tahoma"/>
              </a:rPr>
              <a:t>3</a:t>
            </a:r>
            <a:r>
              <a:rPr dirty="0" smtClean="0" sz="1000" spc="4">
                <a:latin typeface="Tahoma"/>
                <a:cs typeface="Tahoma"/>
              </a:rPr>
              <a:t>.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os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ra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rá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ir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id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da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om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po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piso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ido,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or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x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plo: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iso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ira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-2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,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sp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ç</a:t>
            </a:r>
            <a:r>
              <a:rPr dirty="0" smtClean="0" sz="1000" spc="-2">
                <a:latin typeface="Tahoma"/>
                <a:cs typeface="Tahoma"/>
              </a:rPr>
              <a:t>õ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q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dor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j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g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ss</a:t>
            </a:r>
            <a:r>
              <a:rPr dirty="0" smtClean="0" sz="1000" spc="-2">
                <a:latin typeface="Tahoma"/>
                <a:cs typeface="Tahoma"/>
              </a:rPr>
              <a:t>á</a:t>
            </a:r>
            <a:r>
              <a:rPr dirty="0" smtClean="0" sz="1000" spc="-2">
                <a:latin typeface="Tahoma"/>
                <a:cs typeface="Tahoma"/>
              </a:rPr>
              <a:t>rio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ra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id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ç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odo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pi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o.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6603" y="8183669"/>
            <a:ext cx="6163714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5">
              <a:lnSpc>
                <a:spcPts val="1130"/>
              </a:lnSpc>
            </a:pPr>
            <a:r>
              <a:rPr dirty="0" smtClean="0" sz="1000" spc="14">
                <a:latin typeface="Tahoma"/>
                <a:cs typeface="Tahoma"/>
              </a:rPr>
              <a:t>18</a:t>
            </a:r>
            <a:r>
              <a:rPr dirty="0" smtClean="0" sz="1000" spc="14">
                <a:latin typeface="Tahoma"/>
                <a:cs typeface="Tahoma"/>
              </a:rPr>
              <a:t>.</a:t>
            </a:r>
            <a:r>
              <a:rPr dirty="0" smtClean="0" sz="1000" spc="14">
                <a:latin typeface="Tahoma"/>
                <a:cs typeface="Tahoma"/>
              </a:rPr>
              <a:t>4</a:t>
            </a:r>
            <a:r>
              <a:rPr dirty="0" smtClean="0" sz="1000" spc="14">
                <a:latin typeface="Tahoma"/>
                <a:cs typeface="Tahoma"/>
              </a:rPr>
              <a:t>.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os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ã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lis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pr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zo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de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é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1</a:t>
            </a:r>
            <a:r>
              <a:rPr dirty="0" smtClean="0" sz="1000" spc="14">
                <a:latin typeface="Tahoma"/>
                <a:cs typeface="Tahoma"/>
              </a:rPr>
              <a:t>0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ú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is,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h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v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ssid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de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de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do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é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lid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zo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pod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rá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dido.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6603" y="8643916"/>
            <a:ext cx="2363657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5">
                <a:latin typeface="Tahoma"/>
                <a:cs typeface="Tahoma"/>
              </a:rPr>
              <a:t>19</a:t>
            </a:r>
            <a:r>
              <a:rPr dirty="0" smtClean="0" sz="1000" spc="65">
                <a:latin typeface="Tahoma"/>
                <a:cs typeface="Tahoma"/>
              </a:rPr>
              <a:t>.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H</a:t>
            </a:r>
            <a:r>
              <a:rPr dirty="0" smtClean="0" sz="1000" spc="65">
                <a:latin typeface="Tahoma"/>
                <a:cs typeface="Tahoma"/>
              </a:rPr>
              <a:t>O</a:t>
            </a:r>
            <a:r>
              <a:rPr dirty="0" smtClean="0" sz="1000" spc="65">
                <a:latin typeface="Tahoma"/>
                <a:cs typeface="Tahoma"/>
              </a:rPr>
              <a:t>M</a:t>
            </a:r>
            <a:r>
              <a:rPr dirty="0" smtClean="0" sz="1000" spc="65">
                <a:latin typeface="Tahoma"/>
                <a:cs typeface="Tahoma"/>
              </a:rPr>
              <a:t>O</a:t>
            </a:r>
            <a:r>
              <a:rPr dirty="0" smtClean="0" sz="1000" spc="65">
                <a:latin typeface="Tahoma"/>
                <a:cs typeface="Tahoma"/>
              </a:rPr>
              <a:t>L</a:t>
            </a:r>
            <a:r>
              <a:rPr dirty="0" smtClean="0" sz="1000" spc="65">
                <a:latin typeface="Tahoma"/>
                <a:cs typeface="Tahoma"/>
              </a:rPr>
              <a:t>O</a:t>
            </a:r>
            <a:r>
              <a:rPr dirty="0" smtClean="0" sz="1000" spc="65">
                <a:latin typeface="Tahoma"/>
                <a:cs typeface="Tahoma"/>
              </a:rPr>
              <a:t>G</a:t>
            </a:r>
            <a:r>
              <a:rPr dirty="0" smtClean="0" sz="1000" spc="65">
                <a:latin typeface="Tahoma"/>
                <a:cs typeface="Tahoma"/>
              </a:rPr>
              <a:t>A</a:t>
            </a:r>
            <a:r>
              <a:rPr dirty="0" smtClean="0" sz="1000" spc="65">
                <a:latin typeface="Tahoma"/>
                <a:cs typeface="Tahoma"/>
              </a:rPr>
              <a:t>Ç</a:t>
            </a:r>
            <a:r>
              <a:rPr dirty="0" smtClean="0" sz="1000" spc="65">
                <a:latin typeface="Tahoma"/>
                <a:cs typeface="Tahoma"/>
              </a:rPr>
              <a:t>Ã</a:t>
            </a:r>
            <a:r>
              <a:rPr dirty="0" smtClean="0" sz="1000" spc="65">
                <a:latin typeface="Tahoma"/>
                <a:cs typeface="Tahoma"/>
              </a:rPr>
              <a:t>O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A</a:t>
            </a:r>
            <a:r>
              <a:rPr dirty="0" smtClean="0" sz="1000" spc="65">
                <a:latin typeface="Tahoma"/>
                <a:cs typeface="Tahoma"/>
              </a:rPr>
              <a:t>D</a:t>
            </a:r>
            <a:r>
              <a:rPr dirty="0" smtClean="0" sz="1000" spc="65">
                <a:latin typeface="Tahoma"/>
                <a:cs typeface="Tahoma"/>
              </a:rPr>
              <a:t>J</a:t>
            </a:r>
            <a:r>
              <a:rPr dirty="0" smtClean="0" sz="1000" spc="65">
                <a:latin typeface="Tahoma"/>
                <a:cs typeface="Tahoma"/>
              </a:rPr>
              <a:t>U</a:t>
            </a:r>
            <a:r>
              <a:rPr dirty="0" smtClean="0" sz="1000" spc="65">
                <a:latin typeface="Tahoma"/>
                <a:cs typeface="Tahoma"/>
              </a:rPr>
              <a:t>D</a:t>
            </a:r>
            <a:r>
              <a:rPr dirty="0" smtClean="0" sz="1000" spc="65">
                <a:latin typeface="Tahoma"/>
                <a:cs typeface="Tahoma"/>
              </a:rPr>
              <a:t>I</a:t>
            </a:r>
            <a:r>
              <a:rPr dirty="0" smtClean="0" sz="1000" spc="65">
                <a:latin typeface="Tahoma"/>
                <a:cs typeface="Tahoma"/>
              </a:rPr>
              <a:t>C</a:t>
            </a:r>
            <a:r>
              <a:rPr dirty="0" smtClean="0" sz="1000" spc="65">
                <a:latin typeface="Tahoma"/>
                <a:cs typeface="Tahoma"/>
              </a:rPr>
              <a:t>A</a:t>
            </a:r>
            <a:r>
              <a:rPr dirty="0" smtClean="0" sz="1000" spc="65">
                <a:latin typeface="Tahoma"/>
                <a:cs typeface="Tahoma"/>
              </a:rPr>
              <a:t>Ç</a:t>
            </a:r>
            <a:r>
              <a:rPr dirty="0" smtClean="0" sz="1000" spc="65">
                <a:latin typeface="Tahoma"/>
                <a:cs typeface="Tahoma"/>
              </a:rPr>
              <a:t>Ã</a:t>
            </a:r>
            <a:r>
              <a:rPr dirty="0" smtClean="0" sz="1000" spc="65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06598" y="8950240"/>
            <a:ext cx="6155184" cy="6121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5" marR="5092" algn="just">
              <a:lnSpc>
                <a:spcPts val="1130"/>
              </a:lnSpc>
            </a:pPr>
            <a:r>
              <a:rPr dirty="0" smtClean="0" sz="1000" spc="8">
                <a:latin typeface="Tahoma"/>
                <a:cs typeface="Tahoma"/>
              </a:rPr>
              <a:t>19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1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b</a:t>
            </a:r>
            <a:r>
              <a:rPr dirty="0" smtClean="0" sz="1000" spc="8">
                <a:latin typeface="Tahoma"/>
                <a:cs typeface="Tahoma"/>
              </a:rPr>
              <a:t>j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di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l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rá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j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do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f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dor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j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opo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h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v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sido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l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ss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f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da</a:t>
            </a:r>
            <a:endParaRPr sz="1000">
              <a:latin typeface="Tahoma"/>
              <a:cs typeface="Tahoma"/>
            </a:endParaRPr>
          </a:p>
          <a:p>
            <a:pPr marL="12700" indent="0" algn="just">
              <a:lnSpc>
                <a:spcPts val="1210"/>
              </a:lnSpc>
              <a:spcBef>
                <a:spcPts val="28"/>
              </a:spcBef>
            </a:pP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pri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iro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l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g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(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or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pr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ç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)</a:t>
            </a:r>
            <a:r>
              <a:rPr dirty="0" smtClean="0" sz="1000" spc="9">
                <a:latin typeface="Tahoma"/>
                <a:cs typeface="Tahoma"/>
              </a:rPr>
              <a:t>,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do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l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do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ro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q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si</a:t>
            </a:r>
            <a:r>
              <a:rPr dirty="0" smtClean="0" sz="1000" spc="9">
                <a:latin typeface="Tahoma"/>
                <a:cs typeface="Tahoma"/>
              </a:rPr>
              <a:t>ç</a:t>
            </a:r>
            <a:r>
              <a:rPr dirty="0" smtClean="0" sz="1000" spc="9">
                <a:latin typeface="Tahoma"/>
                <a:cs typeface="Tahoma"/>
              </a:rPr>
              <a:t>ã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f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liz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do</a:t>
            </a:r>
            <a:r>
              <a:rPr dirty="0" smtClean="0" sz="1000" spc="9">
                <a:latin typeface="Tahoma"/>
                <a:cs typeface="Tahoma"/>
              </a:rPr>
              <a:t>/</a:t>
            </a:r>
            <a:r>
              <a:rPr dirty="0" smtClean="0" sz="1000" spc="9">
                <a:latin typeface="Tahoma"/>
                <a:cs typeface="Tahoma"/>
              </a:rPr>
              <a:t>h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olog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à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pr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f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dor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ia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-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il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la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iss</a:t>
            </a:r>
            <a:r>
              <a:rPr dirty="0" smtClean="0" sz="1000" spc="9">
                <a:latin typeface="Tahoma"/>
                <a:cs typeface="Tahoma"/>
              </a:rPr>
              <a:t>ã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Aq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isi</a:t>
            </a:r>
            <a:r>
              <a:rPr dirty="0" smtClean="0" sz="1000" spc="9">
                <a:latin typeface="Tahoma"/>
                <a:cs typeface="Tahoma"/>
              </a:rPr>
              <a:t>ç</a:t>
            </a:r>
            <a:r>
              <a:rPr dirty="0" smtClean="0" sz="1000" spc="9">
                <a:latin typeface="Tahoma"/>
                <a:cs typeface="Tahoma"/>
              </a:rPr>
              <a:t>õ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pr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zo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é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0</a:t>
            </a:r>
            <a:r>
              <a:rPr dirty="0" smtClean="0" sz="1000" spc="9">
                <a:latin typeface="Tahoma"/>
                <a:cs typeface="Tahoma"/>
              </a:rPr>
              <a:t>5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(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o)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di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ú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is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ó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dia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b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ra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dos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l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j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lg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06598" y="9716812"/>
            <a:ext cx="6164042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">
                <a:latin typeface="Tahoma"/>
                <a:cs typeface="Tahoma"/>
              </a:rPr>
              <a:t>19</a:t>
            </a:r>
            <a:r>
              <a:rPr dirty="0" smtClean="0" sz="1000" spc="6">
                <a:latin typeface="Tahoma"/>
                <a:cs typeface="Tahoma"/>
              </a:rPr>
              <a:t>.</a:t>
            </a:r>
            <a:r>
              <a:rPr dirty="0" smtClean="0" sz="1000" spc="6">
                <a:latin typeface="Tahoma"/>
                <a:cs typeface="Tahoma"/>
              </a:rPr>
              <a:t>2</a:t>
            </a:r>
            <a:r>
              <a:rPr dirty="0" smtClean="0" sz="1000" spc="6">
                <a:latin typeface="Tahoma"/>
                <a:cs typeface="Tahoma"/>
              </a:rPr>
              <a:t>.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U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v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z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h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olog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d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u</a:t>
            </a:r>
            <a:r>
              <a:rPr dirty="0" smtClean="0" sz="1000" spc="6">
                <a:latin typeface="Tahoma"/>
                <a:cs typeface="Tahoma"/>
              </a:rPr>
              <a:t>l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do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P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sso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tr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ç</a:t>
            </a:r>
            <a:r>
              <a:rPr dirty="0" smtClean="0" sz="1000" spc="6">
                <a:latin typeface="Tahoma"/>
                <a:cs typeface="Tahoma"/>
              </a:rPr>
              <a:t>ã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f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d</a:t>
            </a:r>
            <a:r>
              <a:rPr dirty="0" smtClean="0" sz="1000" spc="6">
                <a:latin typeface="Tahoma"/>
                <a:cs typeface="Tahoma"/>
              </a:rPr>
              <a:t>or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v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dor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irá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b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u</a:t>
            </a:r>
            <a:r>
              <a:rPr dirty="0" smtClean="0" sz="1000" spc="6">
                <a:latin typeface="Tahoma"/>
                <a:cs typeface="Tahoma"/>
              </a:rPr>
              <a:t>m</a:t>
            </a:r>
            <a:endParaRPr sz="1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bject 47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719372" y="9235231"/>
            <a:ext cx="1535026" cy="0"/>
          </a:xfrm>
          <a:custGeom>
            <a:avLst/>
            <a:gdLst/>
            <a:ahLst/>
            <a:cxnLst/>
            <a:rect l="l" t="t" r="r" b="b"/>
            <a:pathLst>
              <a:path w="1535026" h="0">
                <a:moveTo>
                  <a:pt x="0" y="0"/>
                </a:moveTo>
                <a:lnTo>
                  <a:pt x="1535026" y="0"/>
                </a:lnTo>
              </a:path>
            </a:pathLst>
          </a:custGeom>
          <a:ln w="1238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2256239" y="9235231"/>
            <a:ext cx="1454218" cy="0"/>
          </a:xfrm>
          <a:custGeom>
            <a:avLst/>
            <a:gdLst/>
            <a:ahLst/>
            <a:cxnLst/>
            <a:rect l="l" t="t" r="r" b="b"/>
            <a:pathLst>
              <a:path w="1454218" h="0">
                <a:moveTo>
                  <a:pt x="0" y="0"/>
                </a:moveTo>
                <a:lnTo>
                  <a:pt x="1454218" y="0"/>
                </a:lnTo>
              </a:path>
            </a:pathLst>
          </a:custGeom>
          <a:ln w="1238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06621" y="1592371"/>
            <a:ext cx="6158185" cy="153111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7474" algn="just">
              <a:lnSpc>
                <a:spcPts val="1130"/>
              </a:lnSpc>
            </a:pP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sp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í</a:t>
            </a:r>
            <a:r>
              <a:rPr dirty="0" smtClean="0" sz="1000" spc="5">
                <a:latin typeface="Tahoma"/>
                <a:cs typeface="Tahoma"/>
              </a:rPr>
              <a:t>f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v</a:t>
            </a:r>
            <a:r>
              <a:rPr dirty="0" smtClean="0" sz="1000" spc="5">
                <a:latin typeface="Tahoma"/>
                <a:cs typeface="Tahoma"/>
              </a:rPr>
              <a:t>is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do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x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ç</a:t>
            </a:r>
            <a:r>
              <a:rPr dirty="0" smtClean="0" sz="1000" spc="5">
                <a:latin typeface="Tahoma"/>
                <a:cs typeface="Tahoma"/>
              </a:rPr>
              <a:t>ã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b</a:t>
            </a:r>
            <a:r>
              <a:rPr dirty="0" smtClean="0" sz="1000" spc="5">
                <a:latin typeface="Tahoma"/>
                <a:cs typeface="Tahoma"/>
              </a:rPr>
              <a:t>j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di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os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os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da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o,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X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X</a:t>
            </a:r>
            <a:r>
              <a:rPr dirty="0" smtClean="0" sz="1000" spc="5">
                <a:latin typeface="Tahoma"/>
                <a:cs typeface="Tahoma"/>
              </a:rPr>
              <a:t>,</a:t>
            </a:r>
            <a:endParaRPr sz="1000">
              <a:latin typeface="Tahoma"/>
              <a:cs typeface="Tahoma"/>
            </a:endParaRPr>
          </a:p>
          <a:p>
            <a:pPr marL="12711" marR="4827737" algn="just">
              <a:lnSpc>
                <a:spcPts val="1200"/>
              </a:lnSpc>
              <a:spcBef>
                <a:spcPts val="3"/>
              </a:spcBef>
            </a:pP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gra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di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l.</a:t>
            </a:r>
            <a:endParaRPr sz="1000">
              <a:latin typeface="Tahoma"/>
              <a:cs typeface="Tahoma"/>
            </a:endParaRPr>
          </a:p>
          <a:p>
            <a:pPr marL="12719" indent="-7" algn="just">
              <a:lnSpc>
                <a:spcPct val="100485"/>
              </a:lnSpc>
            </a:pPr>
            <a:r>
              <a:rPr dirty="0" smtClean="0" sz="1000">
                <a:latin typeface="Tahoma"/>
                <a:cs typeface="Tahoma"/>
              </a:rPr>
              <a:t>19</a:t>
            </a:r>
            <a:r>
              <a:rPr dirty="0" smtClean="0" sz="1000">
                <a:latin typeface="Tahoma"/>
                <a:cs typeface="Tahoma"/>
              </a:rPr>
              <a:t>.</a:t>
            </a:r>
            <a:r>
              <a:rPr dirty="0" smtClean="0" sz="1000">
                <a:latin typeface="Tahoma"/>
                <a:cs typeface="Tahoma"/>
              </a:rPr>
              <a:t>3</a:t>
            </a:r>
            <a:r>
              <a:rPr dirty="0" smtClean="0" sz="1000">
                <a:latin typeface="Tahoma"/>
                <a:cs typeface="Tahoma"/>
              </a:rPr>
              <a:t>.</a:t>
            </a:r>
            <a:r>
              <a:rPr dirty="0" smtClean="0" sz="1000" spc="29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ssim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-2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dor</a:t>
            </a:r>
            <a:r>
              <a:rPr dirty="0" smtClean="0" sz="1000" spc="-1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-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o,</a:t>
            </a:r>
            <a:r>
              <a:rPr dirty="0" smtClean="0" sz="1000" spc="-1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rá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ssi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-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h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-26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3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zo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3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(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ê</a:t>
            </a:r>
            <a:r>
              <a:rPr dirty="0" smtClean="0" sz="1000" spc="0">
                <a:latin typeface="Tahoma"/>
                <a:cs typeface="Tahoma"/>
              </a:rPr>
              <a:t>s)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ú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is,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g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sse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z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bi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(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)</a:t>
            </a:r>
            <a:r>
              <a:rPr dirty="0" smtClean="0" sz="1000" spc="6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xo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8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orr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sp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ê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7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zo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od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rá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prorrog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41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7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z,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ig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ríodo,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soli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dor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tr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so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sde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36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j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lo</a:t>
            </a:r>
            <a:r>
              <a:rPr dirty="0" smtClean="0" sz="1000" spc="-1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  <a:p>
            <a:pPr marL="12713" marR="3424" indent="5" algn="just">
              <a:lnSpc>
                <a:spcPct val="100485"/>
              </a:lnSpc>
              <a:spcBef>
                <a:spcPts val="5"/>
              </a:spcBef>
            </a:pPr>
            <a:r>
              <a:rPr dirty="0" smtClean="0" sz="1000">
                <a:latin typeface="Tahoma"/>
                <a:cs typeface="Tahoma"/>
              </a:rPr>
              <a:t>19</a:t>
            </a:r>
            <a:r>
              <a:rPr dirty="0" smtClean="0" sz="1000">
                <a:latin typeface="Tahoma"/>
                <a:cs typeface="Tahoma"/>
              </a:rPr>
              <a:t>.</a:t>
            </a:r>
            <a:r>
              <a:rPr dirty="0" smtClean="0" sz="1000">
                <a:latin typeface="Tahoma"/>
                <a:cs typeface="Tahoma"/>
              </a:rPr>
              <a:t>4</a:t>
            </a:r>
            <a:r>
              <a:rPr dirty="0" smtClean="0" sz="1000">
                <a:latin typeface="Tahoma"/>
                <a:cs typeface="Tahoma"/>
              </a:rPr>
              <a:t>.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sa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in</a:t>
            </a:r>
            <a:r>
              <a:rPr dirty="0" smtClean="0" sz="1000" spc="4">
                <a:latin typeface="Tahoma"/>
                <a:cs typeface="Tahoma"/>
              </a:rPr>
              <a:t>j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d</a:t>
            </a:r>
            <a:r>
              <a:rPr dirty="0" smtClean="0" sz="1000" spc="-4">
                <a:latin typeface="Tahoma"/>
                <a:cs typeface="Tahoma"/>
              </a:rPr>
              <a:t>j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di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á</a:t>
            </a:r>
            <a:r>
              <a:rPr dirty="0" smtClean="0" sz="1000" spc="0">
                <a:latin typeface="Tahoma"/>
                <a:cs typeface="Tahoma"/>
              </a:rPr>
              <a:t>ria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ssi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r,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zo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ido,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riza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6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pri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5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7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obrig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õ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ss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id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s,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-4">
                <a:latin typeface="Tahoma"/>
                <a:cs typeface="Tahoma"/>
              </a:rPr>
              <a:t>j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o-a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lid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is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06621" y="3277915"/>
            <a:ext cx="6157777" cy="6121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13" marR="5303" algn="just">
              <a:lnSpc>
                <a:spcPts val="1130"/>
              </a:lnSpc>
            </a:pPr>
            <a:r>
              <a:rPr dirty="0" smtClean="0" sz="1000" spc="8">
                <a:latin typeface="Tahoma"/>
                <a:cs typeface="Tahoma"/>
              </a:rPr>
              <a:t>19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5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xpir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do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pr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zo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f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x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do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ra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ssi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ra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,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k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zie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spor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l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be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rá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v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  <a:p>
            <a:pPr marL="12700" indent="12" algn="just">
              <a:lnSpc>
                <a:spcPct val="100485"/>
              </a:lnSpc>
            </a:pPr>
            <a:r>
              <a:rPr dirty="0" smtClean="0" sz="1000" spc="3">
                <a:latin typeface="Tahoma"/>
                <a:cs typeface="Tahoma"/>
              </a:rPr>
              <a:t>f</a:t>
            </a:r>
            <a:r>
              <a:rPr dirty="0" smtClean="0" sz="1000" spc="3">
                <a:latin typeface="Tahoma"/>
                <a:cs typeface="Tahoma"/>
              </a:rPr>
              <a:t>or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dor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ord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ss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f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ç</a:t>
            </a:r>
            <a:r>
              <a:rPr dirty="0" smtClean="0" sz="1000" spc="3">
                <a:latin typeface="Tahoma"/>
                <a:cs typeface="Tahoma"/>
              </a:rPr>
              <a:t>ã</a:t>
            </a:r>
            <a:r>
              <a:rPr dirty="0" smtClean="0" sz="1000" spc="3">
                <a:latin typeface="Tahoma"/>
                <a:cs typeface="Tahoma"/>
              </a:rPr>
              <a:t>o,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ra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f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li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dos,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ig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pr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zo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di</a:t>
            </a:r>
            <a:r>
              <a:rPr dirty="0" smtClean="0" sz="1000" spc="3">
                <a:latin typeface="Tahoma"/>
                <a:cs typeface="Tahoma"/>
              </a:rPr>
              <a:t>ç</a:t>
            </a:r>
            <a:r>
              <a:rPr dirty="0" smtClean="0" sz="1000" spc="3">
                <a:latin typeface="Tahoma"/>
                <a:cs typeface="Tahoma"/>
              </a:rPr>
              <a:t>õ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prop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la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pri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ira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ssi</a:t>
            </a:r>
            <a:r>
              <a:rPr dirty="0" smtClean="0" sz="1000" spc="3">
                <a:latin typeface="Tahoma"/>
                <a:cs typeface="Tahoma"/>
              </a:rPr>
              <a:t>f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si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q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os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ç</a:t>
            </a:r>
            <a:r>
              <a:rPr dirty="0" smtClean="0" sz="1000" spc="3">
                <a:latin typeface="Tahoma"/>
                <a:cs typeface="Tahoma"/>
              </a:rPr>
              <a:t>os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liz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dos,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f</a:t>
            </a:r>
            <a:r>
              <a:rPr dirty="0" smtClean="0" sz="1000" spc="3">
                <a:latin typeface="Tahoma"/>
                <a:cs typeface="Tahoma"/>
              </a:rPr>
              <a:t>or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id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om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ório,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og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di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06623" y="4044486"/>
            <a:ext cx="1974549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2">
                <a:latin typeface="Tahoma"/>
                <a:cs typeface="Tahoma"/>
              </a:rPr>
              <a:t>20</a:t>
            </a:r>
            <a:r>
              <a:rPr dirty="0" smtClean="0" sz="1000" spc="62">
                <a:latin typeface="Tahoma"/>
                <a:cs typeface="Tahoma"/>
              </a:rPr>
              <a:t>.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N</a:t>
            </a:r>
            <a:r>
              <a:rPr dirty="0" smtClean="0" sz="1000" spc="62">
                <a:latin typeface="Tahoma"/>
                <a:cs typeface="Tahoma"/>
              </a:rPr>
              <a:t>T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G</a:t>
            </a:r>
            <a:r>
              <a:rPr dirty="0" smtClean="0" sz="1000" spc="62">
                <a:latin typeface="Tahoma"/>
                <a:cs typeface="Tahoma"/>
              </a:rPr>
              <a:t>A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D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S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M</a:t>
            </a:r>
            <a:r>
              <a:rPr dirty="0" smtClean="0" sz="1000" spc="62">
                <a:latin typeface="Tahoma"/>
                <a:cs typeface="Tahoma"/>
              </a:rPr>
              <a:t>A</a:t>
            </a:r>
            <a:r>
              <a:rPr dirty="0" smtClean="0" sz="1000" spc="62">
                <a:latin typeface="Tahoma"/>
                <a:cs typeface="Tahoma"/>
              </a:rPr>
              <a:t>T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2">
                <a:latin typeface="Tahoma"/>
                <a:cs typeface="Tahoma"/>
              </a:rPr>
              <a:t>I</a:t>
            </a:r>
            <a:r>
              <a:rPr dirty="0" smtClean="0" sz="1000" spc="62">
                <a:latin typeface="Tahoma"/>
                <a:cs typeface="Tahoma"/>
              </a:rPr>
              <a:t>A</a:t>
            </a:r>
            <a:r>
              <a:rPr dirty="0" smtClean="0" sz="1000" spc="62">
                <a:latin typeface="Tahoma"/>
                <a:cs typeface="Tahoma"/>
              </a:rPr>
              <a:t>I</a:t>
            </a:r>
            <a:r>
              <a:rPr dirty="0" smtClean="0" sz="1000" spc="62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06623" y="4350810"/>
            <a:ext cx="6165904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48">
                <a:latin typeface="Tahoma"/>
                <a:cs typeface="Tahoma"/>
              </a:rPr>
              <a:t>20</a:t>
            </a:r>
            <a:r>
              <a:rPr dirty="0" smtClean="0" sz="1000" spc="48">
                <a:latin typeface="Tahoma"/>
                <a:cs typeface="Tahoma"/>
              </a:rPr>
              <a:t>.</a:t>
            </a:r>
            <a:r>
              <a:rPr dirty="0" smtClean="0" sz="1000" spc="48">
                <a:latin typeface="Tahoma"/>
                <a:cs typeface="Tahoma"/>
              </a:rPr>
              <a:t>1</a:t>
            </a:r>
            <a:r>
              <a:rPr dirty="0" smtClean="0" sz="1000" spc="48">
                <a:latin typeface="Tahoma"/>
                <a:cs typeface="Tahoma"/>
              </a:rPr>
              <a:t>.</a:t>
            </a:r>
            <a:r>
              <a:rPr dirty="0" smtClean="0" sz="1000" spc="48">
                <a:latin typeface="Tahoma"/>
                <a:cs typeface="Tahoma"/>
              </a:rPr>
              <a:t>O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pr</a:t>
            </a:r>
            <a:r>
              <a:rPr dirty="0" smtClean="0" sz="1000" spc="48">
                <a:latin typeface="Tahoma"/>
                <a:cs typeface="Tahoma"/>
              </a:rPr>
              <a:t>a</a:t>
            </a:r>
            <a:r>
              <a:rPr dirty="0" smtClean="0" sz="1000" spc="48">
                <a:latin typeface="Tahoma"/>
                <a:cs typeface="Tahoma"/>
              </a:rPr>
              <a:t>zo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de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e</a:t>
            </a:r>
            <a:r>
              <a:rPr dirty="0" smtClean="0" sz="1000" spc="48">
                <a:latin typeface="Tahoma"/>
                <a:cs typeface="Tahoma"/>
              </a:rPr>
              <a:t>n</a:t>
            </a:r>
            <a:r>
              <a:rPr dirty="0" smtClean="0" sz="1000" spc="48">
                <a:latin typeface="Tahoma"/>
                <a:cs typeface="Tahoma"/>
              </a:rPr>
              <a:t>t</a:t>
            </a:r>
            <a:r>
              <a:rPr dirty="0" smtClean="0" sz="1000" spc="48">
                <a:latin typeface="Tahoma"/>
                <a:cs typeface="Tahoma"/>
              </a:rPr>
              <a:t>r</a:t>
            </a:r>
            <a:r>
              <a:rPr dirty="0" smtClean="0" sz="1000" spc="48">
                <a:latin typeface="Tahoma"/>
                <a:cs typeface="Tahoma"/>
              </a:rPr>
              <a:t>e</a:t>
            </a:r>
            <a:r>
              <a:rPr dirty="0" smtClean="0" sz="1000" spc="48">
                <a:latin typeface="Tahoma"/>
                <a:cs typeface="Tahoma"/>
              </a:rPr>
              <a:t>ga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e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i</a:t>
            </a:r>
            <a:r>
              <a:rPr dirty="0" smtClean="0" sz="1000" spc="48">
                <a:latin typeface="Tahoma"/>
                <a:cs typeface="Tahoma"/>
              </a:rPr>
              <a:t>n</a:t>
            </a:r>
            <a:r>
              <a:rPr dirty="0" smtClean="0" sz="1000" spc="48">
                <a:latin typeface="Tahoma"/>
                <a:cs typeface="Tahoma"/>
              </a:rPr>
              <a:t>s</a:t>
            </a:r>
            <a:r>
              <a:rPr dirty="0" smtClean="0" sz="1000" spc="48">
                <a:latin typeface="Tahoma"/>
                <a:cs typeface="Tahoma"/>
              </a:rPr>
              <a:t>t</a:t>
            </a:r>
            <a:r>
              <a:rPr dirty="0" smtClean="0" sz="1000" spc="48">
                <a:latin typeface="Tahoma"/>
                <a:cs typeface="Tahoma"/>
              </a:rPr>
              <a:t>a</a:t>
            </a:r>
            <a:r>
              <a:rPr dirty="0" smtClean="0" sz="1000" spc="48">
                <a:latin typeface="Tahoma"/>
                <a:cs typeface="Tahoma"/>
              </a:rPr>
              <a:t>l</a:t>
            </a:r>
            <a:r>
              <a:rPr dirty="0" smtClean="0" sz="1000" spc="48">
                <a:latin typeface="Tahoma"/>
                <a:cs typeface="Tahoma"/>
              </a:rPr>
              <a:t>a</a:t>
            </a:r>
            <a:r>
              <a:rPr dirty="0" smtClean="0" sz="1000" spc="48">
                <a:latin typeface="Tahoma"/>
                <a:cs typeface="Tahoma"/>
              </a:rPr>
              <a:t>ç</a:t>
            </a:r>
            <a:r>
              <a:rPr dirty="0" smtClean="0" sz="1000" spc="48">
                <a:latin typeface="Tahoma"/>
                <a:cs typeface="Tahoma"/>
              </a:rPr>
              <a:t>ã</a:t>
            </a:r>
            <a:r>
              <a:rPr dirty="0" smtClean="0" sz="1000" spc="48">
                <a:latin typeface="Tahoma"/>
                <a:cs typeface="Tahoma"/>
              </a:rPr>
              <a:t>o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s</a:t>
            </a:r>
            <a:r>
              <a:rPr dirty="0" smtClean="0" sz="1000" spc="48">
                <a:latin typeface="Tahoma"/>
                <a:cs typeface="Tahoma"/>
              </a:rPr>
              <a:t>e</a:t>
            </a:r>
            <a:r>
              <a:rPr dirty="0" smtClean="0" sz="1000" spc="48">
                <a:latin typeface="Tahoma"/>
                <a:cs typeface="Tahoma"/>
              </a:rPr>
              <a:t>rá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de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a</a:t>
            </a:r>
            <a:r>
              <a:rPr dirty="0" smtClean="0" sz="1000" spc="48">
                <a:latin typeface="Tahoma"/>
                <a:cs typeface="Tahoma"/>
              </a:rPr>
              <a:t>t</a:t>
            </a:r>
            <a:r>
              <a:rPr dirty="0" smtClean="0" sz="1000" spc="48">
                <a:latin typeface="Tahoma"/>
                <a:cs typeface="Tahoma"/>
              </a:rPr>
              <a:t>é</a:t>
            </a:r>
            <a:r>
              <a:rPr dirty="0" smtClean="0" sz="1000" spc="48">
                <a:latin typeface="Tahoma"/>
                <a:cs typeface="Tahoma"/>
              </a:rPr>
              <a:t>6</a:t>
            </a:r>
            <a:r>
              <a:rPr dirty="0" smtClean="0" sz="1000" spc="48">
                <a:latin typeface="Tahoma"/>
                <a:cs typeface="Tahoma"/>
              </a:rPr>
              <a:t>0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(</a:t>
            </a:r>
            <a:r>
              <a:rPr dirty="0" smtClean="0" sz="1000" spc="48">
                <a:latin typeface="Tahoma"/>
                <a:cs typeface="Tahoma"/>
              </a:rPr>
              <a:t>s</a:t>
            </a:r>
            <a:r>
              <a:rPr dirty="0" smtClean="0" sz="1000" spc="48">
                <a:latin typeface="Tahoma"/>
                <a:cs typeface="Tahoma"/>
              </a:rPr>
              <a:t>e</a:t>
            </a:r>
            <a:r>
              <a:rPr dirty="0" smtClean="0" sz="1000" spc="48">
                <a:latin typeface="Tahoma"/>
                <a:cs typeface="Tahoma"/>
              </a:rPr>
              <a:t>s</a:t>
            </a:r>
            <a:r>
              <a:rPr dirty="0" smtClean="0" sz="1000" spc="48">
                <a:latin typeface="Tahoma"/>
                <a:cs typeface="Tahoma"/>
              </a:rPr>
              <a:t>s</a:t>
            </a:r>
            <a:r>
              <a:rPr dirty="0" smtClean="0" sz="1000" spc="48">
                <a:latin typeface="Tahoma"/>
                <a:cs typeface="Tahoma"/>
              </a:rPr>
              <a:t>e</a:t>
            </a:r>
            <a:r>
              <a:rPr dirty="0" smtClean="0" sz="1000" spc="48">
                <a:latin typeface="Tahoma"/>
                <a:cs typeface="Tahoma"/>
              </a:rPr>
              <a:t>n</a:t>
            </a:r>
            <a:r>
              <a:rPr dirty="0" smtClean="0" sz="1000" spc="48">
                <a:latin typeface="Tahoma"/>
                <a:cs typeface="Tahoma"/>
              </a:rPr>
              <a:t>t</a:t>
            </a:r>
            <a:r>
              <a:rPr dirty="0" smtClean="0" sz="1000" spc="48">
                <a:latin typeface="Tahoma"/>
                <a:cs typeface="Tahoma"/>
              </a:rPr>
              <a:t>a</a:t>
            </a:r>
            <a:r>
              <a:rPr dirty="0" smtClean="0" sz="1000" spc="48">
                <a:latin typeface="Tahoma"/>
                <a:cs typeface="Tahoma"/>
              </a:rPr>
              <a:t>)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d</a:t>
            </a:r>
            <a:r>
              <a:rPr dirty="0" smtClean="0" sz="1000" spc="48">
                <a:latin typeface="Tahoma"/>
                <a:cs typeface="Tahoma"/>
              </a:rPr>
              <a:t>i</a:t>
            </a:r>
            <a:r>
              <a:rPr dirty="0" smtClean="0" sz="1000" spc="48">
                <a:latin typeface="Tahoma"/>
                <a:cs typeface="Tahoma"/>
              </a:rPr>
              <a:t>a</a:t>
            </a:r>
            <a:r>
              <a:rPr dirty="0" smtClean="0" sz="1000" spc="48">
                <a:latin typeface="Tahoma"/>
                <a:cs typeface="Tahoma"/>
              </a:rPr>
              <a:t>s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c</a:t>
            </a:r>
            <a:r>
              <a:rPr dirty="0" smtClean="0" sz="1000" spc="48">
                <a:latin typeface="Tahoma"/>
                <a:cs typeface="Tahoma"/>
              </a:rPr>
              <a:t>o</a:t>
            </a:r>
            <a:r>
              <a:rPr dirty="0" smtClean="0" sz="1000" spc="48">
                <a:latin typeface="Tahoma"/>
                <a:cs typeface="Tahoma"/>
              </a:rPr>
              <a:t>r</a:t>
            </a:r>
            <a:r>
              <a:rPr dirty="0" smtClean="0" sz="1000" spc="48">
                <a:latin typeface="Tahoma"/>
                <a:cs typeface="Tahoma"/>
              </a:rPr>
              <a:t>r</a:t>
            </a:r>
            <a:r>
              <a:rPr dirty="0" smtClean="0" sz="1000" spc="48">
                <a:latin typeface="Tahoma"/>
                <a:cs typeface="Tahoma"/>
              </a:rPr>
              <a:t>i</a:t>
            </a:r>
            <a:r>
              <a:rPr dirty="0" smtClean="0" sz="1000" spc="48">
                <a:latin typeface="Tahoma"/>
                <a:cs typeface="Tahoma"/>
              </a:rPr>
              <a:t>d</a:t>
            </a:r>
            <a:r>
              <a:rPr dirty="0" smtClean="0" sz="1000" spc="48">
                <a:latin typeface="Tahoma"/>
                <a:cs typeface="Tahoma"/>
              </a:rPr>
              <a:t>o</a:t>
            </a:r>
            <a:r>
              <a:rPr dirty="0" smtClean="0" sz="1000" spc="48">
                <a:latin typeface="Tahoma"/>
                <a:cs typeface="Tahoma"/>
              </a:rPr>
              <a:t>s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a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p</a:t>
            </a:r>
            <a:r>
              <a:rPr dirty="0" smtClean="0" sz="1000" spc="48">
                <a:latin typeface="Tahoma"/>
                <a:cs typeface="Tahoma"/>
              </a:rPr>
              <a:t>a</a:t>
            </a:r>
            <a:r>
              <a:rPr dirty="0" smtClean="0" sz="1000" spc="48">
                <a:latin typeface="Tahoma"/>
                <a:cs typeface="Tahoma"/>
              </a:rPr>
              <a:t>r</a:t>
            </a:r>
            <a:r>
              <a:rPr dirty="0" smtClean="0" sz="1000" spc="48">
                <a:latin typeface="Tahoma"/>
                <a:cs typeface="Tahoma"/>
              </a:rPr>
              <a:t>t</a:t>
            </a:r>
            <a:r>
              <a:rPr dirty="0" smtClean="0" sz="1000" spc="48">
                <a:latin typeface="Tahoma"/>
                <a:cs typeface="Tahoma"/>
              </a:rPr>
              <a:t>i</a:t>
            </a:r>
            <a:r>
              <a:rPr dirty="0" smtClean="0" sz="1000" spc="48">
                <a:latin typeface="Tahoma"/>
                <a:cs typeface="Tahoma"/>
              </a:rPr>
              <a:t>r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d</a:t>
            </a:r>
            <a:r>
              <a:rPr dirty="0" smtClean="0" sz="1000" spc="48">
                <a:latin typeface="Tahoma"/>
                <a:cs typeface="Tahoma"/>
              </a:rPr>
              <a:t>a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d</a:t>
            </a:r>
            <a:r>
              <a:rPr dirty="0" smtClean="0" sz="1000" spc="48">
                <a:latin typeface="Tahoma"/>
                <a:cs typeface="Tahoma"/>
              </a:rPr>
              <a:t>a</a:t>
            </a:r>
            <a:r>
              <a:rPr dirty="0" smtClean="0" sz="1000" spc="48">
                <a:latin typeface="Tahoma"/>
                <a:cs typeface="Tahoma"/>
              </a:rPr>
              <a:t>t</a:t>
            </a:r>
            <a:r>
              <a:rPr dirty="0" smtClean="0" sz="1000" spc="48">
                <a:latin typeface="Tahoma"/>
                <a:cs typeface="Tahoma"/>
              </a:rPr>
              <a:t>a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d</a:t>
            </a:r>
            <a:r>
              <a:rPr dirty="0" smtClean="0" sz="1000" spc="48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7" marR="18973">
              <a:lnSpc>
                <a:spcPct val="100585"/>
              </a:lnSpc>
            </a:pPr>
            <a:r>
              <a:rPr dirty="0" smtClean="0" sz="1000" spc="60">
                <a:latin typeface="Tahoma"/>
                <a:cs typeface="Tahoma"/>
              </a:rPr>
              <a:t>a</a:t>
            </a:r>
            <a:r>
              <a:rPr dirty="0" smtClean="0" sz="1000" spc="60">
                <a:latin typeface="Tahoma"/>
                <a:cs typeface="Tahoma"/>
              </a:rPr>
              <a:t>s</a:t>
            </a:r>
            <a:r>
              <a:rPr dirty="0" smtClean="0" sz="1000" spc="60">
                <a:latin typeface="Tahoma"/>
                <a:cs typeface="Tahoma"/>
              </a:rPr>
              <a:t>s</a:t>
            </a:r>
            <a:r>
              <a:rPr dirty="0" smtClean="0" sz="1000" spc="60">
                <a:latin typeface="Tahoma"/>
                <a:cs typeface="Tahoma"/>
              </a:rPr>
              <a:t>i</a:t>
            </a:r>
            <a:r>
              <a:rPr dirty="0" smtClean="0" sz="1000" spc="60">
                <a:latin typeface="Tahoma"/>
                <a:cs typeface="Tahoma"/>
              </a:rPr>
              <a:t>n</a:t>
            </a:r>
            <a:r>
              <a:rPr dirty="0" smtClean="0" sz="1000" spc="60">
                <a:latin typeface="Tahoma"/>
                <a:cs typeface="Tahoma"/>
              </a:rPr>
              <a:t>a</a:t>
            </a:r>
            <a:r>
              <a:rPr dirty="0" smtClean="0" sz="1000" spc="60">
                <a:latin typeface="Tahoma"/>
                <a:cs typeface="Tahoma"/>
              </a:rPr>
              <a:t>t</a:t>
            </a:r>
            <a:r>
              <a:rPr dirty="0" smtClean="0" sz="1000" spc="60">
                <a:latin typeface="Tahoma"/>
                <a:cs typeface="Tahoma"/>
              </a:rPr>
              <a:t>u</a:t>
            </a:r>
            <a:r>
              <a:rPr dirty="0" smtClean="0" sz="1000" spc="60">
                <a:latin typeface="Tahoma"/>
                <a:cs typeface="Tahoma"/>
              </a:rPr>
              <a:t>r</a:t>
            </a:r>
            <a:r>
              <a:rPr dirty="0" smtClean="0" sz="1000" spc="60">
                <a:latin typeface="Tahoma"/>
                <a:cs typeface="Tahoma"/>
              </a:rPr>
              <a:t>a</a:t>
            </a:r>
            <a:r>
              <a:rPr dirty="0" smtClean="0" sz="1000" spc="60">
                <a:latin typeface="Tahoma"/>
                <a:cs typeface="Tahoma"/>
              </a:rPr>
              <a:t> </a:t>
            </a:r>
            <a:r>
              <a:rPr dirty="0" smtClean="0" sz="1000" spc="60">
                <a:latin typeface="Tahoma"/>
                <a:cs typeface="Tahoma"/>
              </a:rPr>
              <a:t>d</a:t>
            </a:r>
            <a:r>
              <a:rPr dirty="0" smtClean="0" sz="1000" spc="60">
                <a:latin typeface="Tahoma"/>
                <a:cs typeface="Tahoma"/>
              </a:rPr>
              <a:t>o</a:t>
            </a:r>
            <a:r>
              <a:rPr dirty="0" smtClean="0" sz="1000" spc="60">
                <a:latin typeface="Tahoma"/>
                <a:cs typeface="Tahoma"/>
              </a:rPr>
              <a:t> </a:t>
            </a:r>
            <a:r>
              <a:rPr dirty="0" smtClean="0" sz="1000" spc="60">
                <a:latin typeface="Tahoma"/>
                <a:cs typeface="Tahoma"/>
              </a:rPr>
              <a:t>c</a:t>
            </a:r>
            <a:r>
              <a:rPr dirty="0" smtClean="0" sz="1000" spc="60">
                <a:latin typeface="Tahoma"/>
                <a:cs typeface="Tahoma"/>
              </a:rPr>
              <a:t>o</a:t>
            </a:r>
            <a:r>
              <a:rPr dirty="0" smtClean="0" sz="1000" spc="60">
                <a:latin typeface="Tahoma"/>
                <a:cs typeface="Tahoma"/>
              </a:rPr>
              <a:t>n</a:t>
            </a:r>
            <a:r>
              <a:rPr dirty="0" smtClean="0" sz="1000" spc="60">
                <a:latin typeface="Tahoma"/>
                <a:cs typeface="Tahoma"/>
              </a:rPr>
              <a:t>t</a:t>
            </a:r>
            <a:r>
              <a:rPr dirty="0" smtClean="0" sz="1000" spc="60">
                <a:latin typeface="Tahoma"/>
                <a:cs typeface="Tahoma"/>
              </a:rPr>
              <a:t>r</a:t>
            </a:r>
            <a:r>
              <a:rPr dirty="0" smtClean="0" sz="1000" spc="60">
                <a:latin typeface="Tahoma"/>
                <a:cs typeface="Tahoma"/>
              </a:rPr>
              <a:t>a</a:t>
            </a:r>
            <a:r>
              <a:rPr dirty="0" smtClean="0" sz="1000" spc="60">
                <a:latin typeface="Tahoma"/>
                <a:cs typeface="Tahoma"/>
              </a:rPr>
              <a:t>t</a:t>
            </a:r>
            <a:r>
              <a:rPr dirty="0" smtClean="0" sz="1000" spc="60">
                <a:latin typeface="Tahoma"/>
                <a:cs typeface="Tahoma"/>
              </a:rPr>
              <a:t>o</a:t>
            </a:r>
            <a:r>
              <a:rPr dirty="0" smtClean="0" sz="1000" spc="60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06634" y="4811058"/>
            <a:ext cx="5773412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">
                <a:latin typeface="Tahoma"/>
                <a:cs typeface="Tahoma"/>
              </a:rPr>
              <a:t>20</a:t>
            </a:r>
            <a:r>
              <a:rPr dirty="0" smtClean="0" sz="1000" spc="1">
                <a:latin typeface="Tahoma"/>
                <a:cs typeface="Tahoma"/>
              </a:rPr>
              <a:t>.</a:t>
            </a:r>
            <a:r>
              <a:rPr dirty="0" smtClean="0" sz="1000" spc="1">
                <a:latin typeface="Tahoma"/>
                <a:cs typeface="Tahoma"/>
              </a:rPr>
              <a:t>2</a:t>
            </a:r>
            <a:r>
              <a:rPr dirty="0" smtClean="0" sz="1000" spc="1">
                <a:latin typeface="Tahoma"/>
                <a:cs typeface="Tahoma"/>
              </a:rPr>
              <a:t>.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i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d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v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ã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g</a:t>
            </a:r>
            <a:r>
              <a:rPr dirty="0" smtClean="0" sz="1000" spc="1">
                <a:latin typeface="Tahoma"/>
                <a:cs typeface="Tahoma"/>
              </a:rPr>
              <a:t>u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f</a:t>
            </a:r>
            <a:r>
              <a:rPr dirty="0" smtClean="0" sz="1000" spc="1">
                <a:latin typeface="Tahoma"/>
                <a:cs typeface="Tahoma"/>
              </a:rPr>
              <a:t>or</a:t>
            </a:r>
            <a:r>
              <a:rPr dirty="0" smtClean="0" sz="1000" spc="1">
                <a:latin typeface="Tahoma"/>
                <a:cs typeface="Tahoma"/>
              </a:rPr>
              <a:t>m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b</a:t>
            </a:r>
            <a:r>
              <a:rPr dirty="0" smtClean="0" sz="1000" spc="1">
                <a:latin typeface="Tahoma"/>
                <a:cs typeface="Tahoma"/>
              </a:rPr>
              <a:t>j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d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sse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di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l,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d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do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à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u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sp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i</a:t>
            </a:r>
            <a:r>
              <a:rPr dirty="0" smtClean="0" sz="1000" spc="1">
                <a:latin typeface="Tahoma"/>
                <a:cs typeface="Tahoma"/>
              </a:rPr>
              <a:t>f</a:t>
            </a:r>
            <a:r>
              <a:rPr dirty="0" smtClean="0" sz="1000" spc="1">
                <a:latin typeface="Tahoma"/>
                <a:cs typeface="Tahoma"/>
              </a:rPr>
              <a:t>i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ç</a:t>
            </a:r>
            <a:r>
              <a:rPr dirty="0" smtClean="0" sz="1000" spc="1">
                <a:latin typeface="Tahoma"/>
                <a:cs typeface="Tahoma"/>
              </a:rPr>
              <a:t>õ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s.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06631" y="5117382"/>
            <a:ext cx="6165993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32">
                <a:latin typeface="Tahoma"/>
                <a:cs typeface="Tahoma"/>
              </a:rPr>
              <a:t>20</a:t>
            </a:r>
            <a:r>
              <a:rPr dirty="0" smtClean="0" sz="1000" spc="32">
                <a:latin typeface="Tahoma"/>
                <a:cs typeface="Tahoma"/>
              </a:rPr>
              <a:t>.</a:t>
            </a:r>
            <a:r>
              <a:rPr dirty="0" smtClean="0" sz="1000" spc="32">
                <a:latin typeface="Tahoma"/>
                <a:cs typeface="Tahoma"/>
              </a:rPr>
              <a:t>3</a:t>
            </a:r>
            <a:r>
              <a:rPr dirty="0" smtClean="0" sz="1000" spc="32">
                <a:latin typeface="Tahoma"/>
                <a:cs typeface="Tahoma"/>
              </a:rPr>
              <a:t>.</a:t>
            </a:r>
            <a:r>
              <a:rPr dirty="0" smtClean="0" sz="1000" spc="32">
                <a:latin typeface="Tahoma"/>
                <a:cs typeface="Tahoma"/>
              </a:rPr>
              <a:t>N</a:t>
            </a:r>
            <a:r>
              <a:rPr dirty="0" smtClean="0" sz="1000" spc="32">
                <a:latin typeface="Tahoma"/>
                <a:cs typeface="Tahoma"/>
              </a:rPr>
              <a:t>o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c</a:t>
            </a:r>
            <a:r>
              <a:rPr dirty="0" smtClean="0" sz="1000" spc="32">
                <a:latin typeface="Tahoma"/>
                <a:cs typeface="Tahoma"/>
              </a:rPr>
              <a:t>a</a:t>
            </a:r>
            <a:r>
              <a:rPr dirty="0" smtClean="0" sz="1000" spc="32">
                <a:latin typeface="Tahoma"/>
                <a:cs typeface="Tahoma"/>
              </a:rPr>
              <a:t>so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da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n</a:t>
            </a:r>
            <a:r>
              <a:rPr dirty="0" smtClean="0" sz="1000" spc="32">
                <a:latin typeface="Tahoma"/>
                <a:cs typeface="Tahoma"/>
              </a:rPr>
              <a:t>t</a:t>
            </a:r>
            <a:r>
              <a:rPr dirty="0" smtClean="0" sz="1000" spc="32">
                <a:latin typeface="Tahoma"/>
                <a:cs typeface="Tahoma"/>
              </a:rPr>
              <a:t>r</a:t>
            </a:r>
            <a:r>
              <a:rPr dirty="0" smtClean="0" sz="1000" spc="32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ga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n</a:t>
            </a:r>
            <a:r>
              <a:rPr dirty="0" smtClean="0" sz="1000" spc="32">
                <a:latin typeface="Tahoma"/>
                <a:cs typeface="Tahoma"/>
              </a:rPr>
              <a:t>ã</a:t>
            </a:r>
            <a:r>
              <a:rPr dirty="0" smtClean="0" sz="1000" spc="32">
                <a:latin typeface="Tahoma"/>
                <a:cs typeface="Tahoma"/>
              </a:rPr>
              <a:t>o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a</a:t>
            </a:r>
            <a:r>
              <a:rPr dirty="0" smtClean="0" sz="1000" spc="32">
                <a:latin typeface="Tahoma"/>
                <a:cs typeface="Tahoma"/>
              </a:rPr>
              <a:t>t</a:t>
            </a:r>
            <a:r>
              <a:rPr dirty="0" smtClean="0" sz="1000" spc="32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n</a:t>
            </a:r>
            <a:r>
              <a:rPr dirty="0" smtClean="0" sz="1000" spc="32">
                <a:latin typeface="Tahoma"/>
                <a:cs typeface="Tahoma"/>
              </a:rPr>
              <a:t>d</a:t>
            </a:r>
            <a:r>
              <a:rPr dirty="0" smtClean="0" sz="1000" spc="32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r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a</a:t>
            </a:r>
            <a:r>
              <a:rPr dirty="0" smtClean="0" sz="1000" spc="32">
                <a:latin typeface="Tahoma"/>
                <a:cs typeface="Tahoma"/>
              </a:rPr>
              <a:t>o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o</a:t>
            </a:r>
            <a:r>
              <a:rPr dirty="0" smtClean="0" sz="1000" spc="32">
                <a:latin typeface="Tahoma"/>
                <a:cs typeface="Tahoma"/>
              </a:rPr>
              <a:t>b</a:t>
            </a:r>
            <a:r>
              <a:rPr dirty="0" smtClean="0" sz="1000" spc="32">
                <a:latin typeface="Tahoma"/>
                <a:cs typeface="Tahoma"/>
              </a:rPr>
              <a:t>j</a:t>
            </a:r>
            <a:r>
              <a:rPr dirty="0" smtClean="0" sz="1000" spc="32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t</a:t>
            </a:r>
            <a:r>
              <a:rPr dirty="0" smtClean="0" sz="1000" spc="32">
                <a:latin typeface="Tahoma"/>
                <a:cs typeface="Tahoma"/>
              </a:rPr>
              <a:t>o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a</a:t>
            </a:r>
            <a:r>
              <a:rPr dirty="0" smtClean="0" sz="1000" spc="32">
                <a:latin typeface="Tahoma"/>
                <a:cs typeface="Tahoma"/>
              </a:rPr>
              <a:t>d</a:t>
            </a:r>
            <a:r>
              <a:rPr dirty="0" smtClean="0" sz="1000" spc="32">
                <a:latin typeface="Tahoma"/>
                <a:cs typeface="Tahoma"/>
              </a:rPr>
              <a:t>q</a:t>
            </a:r>
            <a:r>
              <a:rPr dirty="0" smtClean="0" sz="1000" spc="32">
                <a:latin typeface="Tahoma"/>
                <a:cs typeface="Tahoma"/>
              </a:rPr>
              <a:t>u</a:t>
            </a:r>
            <a:r>
              <a:rPr dirty="0" smtClean="0" sz="1000" spc="32">
                <a:latin typeface="Tahoma"/>
                <a:cs typeface="Tahoma"/>
              </a:rPr>
              <a:t>irido,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h</a:t>
            </a:r>
            <a:r>
              <a:rPr dirty="0" smtClean="0" sz="1000" spc="32">
                <a:latin typeface="Tahoma"/>
                <a:cs typeface="Tahoma"/>
              </a:rPr>
              <a:t>a</a:t>
            </a:r>
            <a:r>
              <a:rPr dirty="0" smtClean="0" sz="1000" spc="32">
                <a:latin typeface="Tahoma"/>
                <a:cs typeface="Tahoma"/>
              </a:rPr>
              <a:t>v</a:t>
            </a:r>
            <a:r>
              <a:rPr dirty="0" smtClean="0" sz="1000" spc="32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rá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o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pr</a:t>
            </a:r>
            <a:r>
              <a:rPr dirty="0" smtClean="0" sz="1000" spc="32">
                <a:latin typeface="Tahoma"/>
                <a:cs typeface="Tahoma"/>
              </a:rPr>
              <a:t>a</a:t>
            </a:r>
            <a:r>
              <a:rPr dirty="0" smtClean="0" sz="1000" spc="32">
                <a:latin typeface="Tahoma"/>
                <a:cs typeface="Tahoma"/>
              </a:rPr>
              <a:t>zo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d</a:t>
            </a:r>
            <a:r>
              <a:rPr dirty="0" smtClean="0" sz="1000" spc="32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7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(</a:t>
            </a:r>
            <a:r>
              <a:rPr dirty="0" smtClean="0" sz="1000" spc="32">
                <a:latin typeface="Tahoma"/>
                <a:cs typeface="Tahoma"/>
              </a:rPr>
              <a:t>s</a:t>
            </a:r>
            <a:r>
              <a:rPr dirty="0" smtClean="0" sz="1000" spc="32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t</a:t>
            </a:r>
            <a:r>
              <a:rPr dirty="0" smtClean="0" sz="1000" spc="32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)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di</a:t>
            </a:r>
            <a:r>
              <a:rPr dirty="0" smtClean="0" sz="1000" spc="32">
                <a:latin typeface="Tahoma"/>
                <a:cs typeface="Tahoma"/>
              </a:rPr>
              <a:t>a</a:t>
            </a:r>
            <a:r>
              <a:rPr dirty="0" smtClean="0" sz="1000" spc="32">
                <a:latin typeface="Tahoma"/>
                <a:cs typeface="Tahoma"/>
              </a:rPr>
              <a:t>s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ú</a:t>
            </a:r>
            <a:r>
              <a:rPr dirty="0" smtClean="0" sz="1000" spc="32">
                <a:latin typeface="Tahoma"/>
                <a:cs typeface="Tahoma"/>
              </a:rPr>
              <a:t>t</a:t>
            </a:r>
            <a:r>
              <a:rPr dirty="0" smtClean="0" sz="1000" spc="32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is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p</a:t>
            </a:r>
            <a:r>
              <a:rPr dirty="0" smtClean="0" sz="1000" spc="32">
                <a:latin typeface="Tahoma"/>
                <a:cs typeface="Tahoma"/>
              </a:rPr>
              <a:t>a</a:t>
            </a:r>
            <a:r>
              <a:rPr dirty="0" smtClean="0" sz="1000" spc="32">
                <a:latin typeface="Tahoma"/>
                <a:cs typeface="Tahoma"/>
              </a:rPr>
              <a:t>ra</a:t>
            </a:r>
            <a:endParaRPr sz="1000">
              <a:latin typeface="Tahoma"/>
              <a:cs typeface="Tahoma"/>
            </a:endParaRPr>
          </a:p>
          <a:p>
            <a:pPr marL="12707" marR="18973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g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o,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ô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à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06636" y="5577630"/>
            <a:ext cx="6158182" cy="7645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5" marR="7359" algn="just">
              <a:lnSpc>
                <a:spcPts val="1130"/>
              </a:lnSpc>
            </a:pPr>
            <a:r>
              <a:rPr dirty="0" smtClean="0" sz="1000" spc="8">
                <a:latin typeface="Tahoma"/>
                <a:cs typeface="Tahoma"/>
              </a:rPr>
              <a:t>20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4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rá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f</a:t>
            </a:r>
            <a:r>
              <a:rPr dirty="0" smtClean="0" sz="1000" spc="8">
                <a:latin typeface="Tahoma"/>
                <a:cs typeface="Tahoma"/>
              </a:rPr>
              <a:t>ix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do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</a:t>
            </a:r>
            <a:r>
              <a:rPr dirty="0" smtClean="0" sz="1000" spc="8">
                <a:latin typeface="Tahoma"/>
                <a:cs typeface="Tahoma"/>
              </a:rPr>
              <a:t>or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id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de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ríodo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di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l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ga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é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1</a:t>
            </a:r>
            <a:r>
              <a:rPr dirty="0" smtClean="0" sz="1000" spc="8">
                <a:latin typeface="Tahoma"/>
                <a:cs typeface="Tahoma"/>
              </a:rPr>
              <a:t>0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(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z)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di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orridos,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ir</a:t>
            </a:r>
            <a:endParaRPr sz="1000">
              <a:latin typeface="Tahoma"/>
              <a:cs typeface="Tahoma"/>
            </a:endParaRPr>
          </a:p>
          <a:p>
            <a:pPr marL="12700" indent="0" algn="just">
              <a:lnSpc>
                <a:spcPct val="100284"/>
              </a:lnSpc>
            </a:pPr>
            <a:r>
              <a:rPr dirty="0" smtClean="0" sz="1000" spc="3">
                <a:latin typeface="Tahoma"/>
                <a:cs typeface="Tahoma"/>
              </a:rPr>
              <a:t>da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li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g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om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id</a:t>
            </a:r>
            <a:r>
              <a:rPr dirty="0" smtClean="0" sz="1000" spc="3">
                <a:latin typeface="Tahoma"/>
                <a:cs typeface="Tahoma"/>
              </a:rPr>
              <a:t>ê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ia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1</a:t>
            </a:r>
            <a:r>
              <a:rPr dirty="0" smtClean="0" sz="1000" spc="3">
                <a:latin typeface="Tahoma"/>
                <a:cs typeface="Tahoma"/>
              </a:rPr>
              <a:t>%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(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por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o)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dia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sobre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lor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do.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ã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h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do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iz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ç</a:t>
            </a:r>
            <a:r>
              <a:rPr dirty="0" smtClean="0" sz="1000" spc="3">
                <a:latin typeface="Tahoma"/>
                <a:cs typeface="Tahoma"/>
              </a:rPr>
              <a:t>ã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ga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pro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pós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ríodo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di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g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á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p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3</a:t>
            </a:r>
            <a:r>
              <a:rPr dirty="0" smtClean="0" sz="1000" spc="3">
                <a:latin typeface="Tahoma"/>
                <a:cs typeface="Tahoma"/>
              </a:rPr>
              <a:t>0</a:t>
            </a:r>
            <a:r>
              <a:rPr dirty="0" smtClean="0" sz="1000" spc="3">
                <a:latin typeface="Tahoma"/>
                <a:cs typeface="Tahoma"/>
              </a:rPr>
              <a:t>%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(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ri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por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o)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sobre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lor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rá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sol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ido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ple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dir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sid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f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ç</a:t>
            </a:r>
            <a:r>
              <a:rPr dirty="0" smtClean="0" sz="1000" spc="3">
                <a:latin typeface="Tahoma"/>
                <a:cs typeface="Tahoma"/>
              </a:rPr>
              <a:t>ã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j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di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ou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x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j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di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06639" y="6496601"/>
            <a:ext cx="5505080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20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5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É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rir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brig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õ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iros,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06636" y="6804449"/>
            <a:ext cx="6164186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4">
                <a:latin typeface="Tahoma"/>
                <a:cs typeface="Tahoma"/>
              </a:rPr>
              <a:t>20</a:t>
            </a:r>
            <a:r>
              <a:rPr dirty="0" smtClean="0" sz="1000" spc="4">
                <a:latin typeface="Tahoma"/>
                <a:cs typeface="Tahoma"/>
              </a:rPr>
              <a:t>.</a:t>
            </a:r>
            <a:r>
              <a:rPr dirty="0" smtClean="0" sz="1000" spc="4">
                <a:latin typeface="Tahoma"/>
                <a:cs typeface="Tahoma"/>
              </a:rPr>
              <a:t>6</a:t>
            </a:r>
            <a:r>
              <a:rPr dirty="0" smtClean="0" sz="1000" spc="4">
                <a:latin typeface="Tahoma"/>
                <a:cs typeface="Tahoma"/>
              </a:rPr>
              <a:t>.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ga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dos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ri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is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rá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da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h</a:t>
            </a:r>
            <a:r>
              <a:rPr dirty="0" smtClean="0" sz="1000" spc="4">
                <a:latin typeface="Tahoma"/>
                <a:cs typeface="Tahoma"/>
              </a:rPr>
              <a:t>o,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/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4</a:t>
            </a:r>
            <a:r>
              <a:rPr dirty="0" smtClean="0" sz="1000" spc="4">
                <a:latin typeface="Tahoma"/>
                <a:cs typeface="Tahoma"/>
              </a:rPr>
              <a:t>5</a:t>
            </a:r>
            <a:r>
              <a:rPr dirty="0" smtClean="0" sz="1000" spc="4">
                <a:latin typeface="Tahoma"/>
                <a:cs typeface="Tahoma"/>
              </a:rPr>
              <a:t>0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-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irro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ô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io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-</a:t>
            </a:r>
            <a:endParaRPr sz="1000">
              <a:latin typeface="Tahoma"/>
              <a:cs typeface="Tahoma"/>
            </a:endParaRPr>
          </a:p>
          <a:p>
            <a:pPr marL="12705" marR="18973">
              <a:lnSpc>
                <a:spcPts val="1200"/>
              </a:lnSpc>
              <a:spcBef>
                <a:spcPts val="3"/>
              </a:spcBef>
            </a:pPr>
            <a:r>
              <a:rPr dirty="0" smtClean="0" sz="1000" spc="20">
                <a:latin typeface="Tahoma"/>
                <a:cs typeface="Tahoma"/>
              </a:rPr>
              <a:t>B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lo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Horiz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/</a:t>
            </a:r>
            <a:r>
              <a:rPr dirty="0" smtClean="0" sz="1000" spc="20">
                <a:latin typeface="Tahoma"/>
                <a:cs typeface="Tahoma"/>
              </a:rPr>
              <a:t>MG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-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C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P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3</a:t>
            </a:r>
            <a:r>
              <a:rPr dirty="0" smtClean="0" sz="1000" spc="20">
                <a:latin typeface="Tahoma"/>
                <a:cs typeface="Tahoma"/>
              </a:rPr>
              <a:t>0</a:t>
            </a:r>
            <a:r>
              <a:rPr dirty="0" smtClean="0" sz="1000" spc="20">
                <a:latin typeface="Tahoma"/>
                <a:cs typeface="Tahoma"/>
              </a:rPr>
              <a:t>.</a:t>
            </a:r>
            <a:r>
              <a:rPr dirty="0" smtClean="0" sz="1000" spc="20">
                <a:latin typeface="Tahoma"/>
                <a:cs typeface="Tahoma"/>
              </a:rPr>
              <a:t>3</a:t>
            </a:r>
            <a:r>
              <a:rPr dirty="0" smtClean="0" sz="1000" spc="20">
                <a:latin typeface="Tahoma"/>
                <a:cs typeface="Tahoma"/>
              </a:rPr>
              <a:t>3</a:t>
            </a:r>
            <a:r>
              <a:rPr dirty="0" smtClean="0" sz="1000" spc="20">
                <a:latin typeface="Tahoma"/>
                <a:cs typeface="Tahoma"/>
              </a:rPr>
              <a:t>0</a:t>
            </a:r>
            <a:r>
              <a:rPr dirty="0" smtClean="0" sz="1000" spc="20">
                <a:latin typeface="Tahoma"/>
                <a:cs typeface="Tahoma"/>
              </a:rPr>
              <a:t>-</a:t>
            </a:r>
            <a:r>
              <a:rPr dirty="0" smtClean="0" sz="1000" spc="20">
                <a:latin typeface="Tahoma"/>
                <a:cs typeface="Tahoma"/>
              </a:rPr>
              <a:t>1</a:t>
            </a:r>
            <a:r>
              <a:rPr dirty="0" smtClean="0" sz="1000" spc="20">
                <a:latin typeface="Tahoma"/>
                <a:cs typeface="Tahoma"/>
              </a:rPr>
              <a:t>0</a:t>
            </a:r>
            <a:r>
              <a:rPr dirty="0" smtClean="0" sz="1000" spc="20">
                <a:latin typeface="Tahoma"/>
                <a:cs typeface="Tahoma"/>
              </a:rPr>
              <a:t>0</a:t>
            </a:r>
            <a:r>
              <a:rPr dirty="0" smtClean="0" sz="1000" spc="20">
                <a:latin typeface="Tahoma"/>
                <a:cs typeface="Tahoma"/>
              </a:rPr>
              <a:t>,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s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de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d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M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C</a:t>
            </a:r>
            <a:r>
              <a:rPr dirty="0" smtClean="0" sz="1000" spc="20">
                <a:latin typeface="Tahoma"/>
                <a:cs typeface="Tahoma"/>
              </a:rPr>
              <a:t>K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Z</a:t>
            </a:r>
            <a:r>
              <a:rPr dirty="0" smtClean="0" sz="1000" spc="20">
                <a:latin typeface="Tahoma"/>
                <a:cs typeface="Tahoma"/>
              </a:rPr>
              <a:t>I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S</a:t>
            </a:r>
            <a:r>
              <a:rPr dirty="0" smtClean="0" sz="1000" spc="20">
                <a:latin typeface="Tahoma"/>
                <a:cs typeface="Tahoma"/>
              </a:rPr>
              <a:t>P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R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C</a:t>
            </a:r>
            <a:r>
              <a:rPr dirty="0" smtClean="0" sz="1000" spc="20">
                <a:latin typeface="Tahoma"/>
                <a:cs typeface="Tahoma"/>
              </a:rPr>
              <a:t>L</a:t>
            </a:r>
            <a:r>
              <a:rPr dirty="0" smtClean="0" sz="1000" spc="20">
                <a:latin typeface="Tahoma"/>
                <a:cs typeface="Tahoma"/>
              </a:rPr>
              <a:t>U</a:t>
            </a:r>
            <a:r>
              <a:rPr dirty="0" smtClean="0" sz="1000" spc="20">
                <a:latin typeface="Tahoma"/>
                <a:cs typeface="Tahoma"/>
              </a:rPr>
              <a:t>B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06627" y="7263173"/>
            <a:ext cx="6165651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13">
              <a:lnSpc>
                <a:spcPts val="1130"/>
              </a:lnSpc>
            </a:pPr>
            <a:r>
              <a:rPr dirty="0" smtClean="0" sz="1000" spc="55">
                <a:latin typeface="Tahoma"/>
                <a:cs typeface="Tahoma"/>
              </a:rPr>
              <a:t>20</a:t>
            </a:r>
            <a:r>
              <a:rPr dirty="0" smtClean="0" sz="1000" spc="55">
                <a:latin typeface="Tahoma"/>
                <a:cs typeface="Tahoma"/>
              </a:rPr>
              <a:t>.</a:t>
            </a:r>
            <a:r>
              <a:rPr dirty="0" smtClean="0" sz="1000" spc="55">
                <a:latin typeface="Tahoma"/>
                <a:cs typeface="Tahoma"/>
              </a:rPr>
              <a:t>7</a:t>
            </a:r>
            <a:r>
              <a:rPr dirty="0" smtClean="0" sz="1000" spc="55">
                <a:latin typeface="Tahoma"/>
                <a:cs typeface="Tahoma"/>
              </a:rPr>
              <a:t>.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950" spc="23">
                <a:latin typeface="Arial"/>
                <a:cs typeface="Arial"/>
              </a:rPr>
              <a:t>O</a:t>
            </a:r>
            <a:r>
              <a:rPr dirty="0" smtClean="0" sz="950" spc="23">
                <a:latin typeface="Arial"/>
                <a:cs typeface="Arial"/>
              </a:rPr>
              <a:t> </a:t>
            </a:r>
            <a:r>
              <a:rPr dirty="0" smtClean="0" sz="950" spc="23">
                <a:latin typeface="Arial"/>
                <a:cs typeface="Arial"/>
              </a:rPr>
              <a:t>E</a:t>
            </a:r>
            <a:r>
              <a:rPr dirty="0" smtClean="0" sz="950" spc="23">
                <a:latin typeface="Arial"/>
                <a:cs typeface="Arial"/>
              </a:rPr>
              <a:t>qu</a:t>
            </a:r>
            <a:r>
              <a:rPr dirty="0" smtClean="0" sz="950" spc="23">
                <a:latin typeface="Arial"/>
                <a:cs typeface="Arial"/>
              </a:rPr>
              <a:t>i</a:t>
            </a:r>
            <a:r>
              <a:rPr dirty="0" smtClean="0" sz="950" spc="23">
                <a:latin typeface="Arial"/>
                <a:cs typeface="Arial"/>
              </a:rPr>
              <a:t>pa</a:t>
            </a:r>
            <a:r>
              <a:rPr dirty="0" smtClean="0" sz="950" spc="23">
                <a:latin typeface="Arial"/>
                <a:cs typeface="Arial"/>
              </a:rPr>
              <a:t>m</a:t>
            </a:r>
            <a:r>
              <a:rPr dirty="0" smtClean="0" sz="950" spc="23">
                <a:latin typeface="Arial"/>
                <a:cs typeface="Arial"/>
              </a:rPr>
              <a:t>en</a:t>
            </a:r>
            <a:r>
              <a:rPr dirty="0" smtClean="0" sz="950" spc="23">
                <a:latin typeface="Arial"/>
                <a:cs typeface="Arial"/>
              </a:rPr>
              <a:t>t</a:t>
            </a:r>
            <a:r>
              <a:rPr dirty="0" smtClean="0" sz="950" spc="23">
                <a:latin typeface="Arial"/>
                <a:cs typeface="Arial"/>
              </a:rPr>
              <a:t>o</a:t>
            </a:r>
            <a:r>
              <a:rPr dirty="0" smtClean="0" sz="950" spc="23">
                <a:latin typeface="Arial"/>
                <a:cs typeface="Arial"/>
              </a:rPr>
              <a:t> </a:t>
            </a:r>
            <a:r>
              <a:rPr dirty="0" smtClean="0" sz="950" spc="23">
                <a:latin typeface="Arial"/>
                <a:cs typeface="Arial"/>
              </a:rPr>
              <a:t>i</a:t>
            </a:r>
            <a:r>
              <a:rPr dirty="0" smtClean="0" sz="950" spc="23">
                <a:latin typeface="Arial"/>
                <a:cs typeface="Arial"/>
              </a:rPr>
              <a:t>n</a:t>
            </a:r>
            <a:r>
              <a:rPr dirty="0" smtClean="0" sz="950" spc="23">
                <a:latin typeface="Arial"/>
                <a:cs typeface="Arial"/>
              </a:rPr>
              <a:t>s</a:t>
            </a:r>
            <a:r>
              <a:rPr dirty="0" smtClean="0" sz="950" spc="23">
                <a:latin typeface="Arial"/>
                <a:cs typeface="Arial"/>
              </a:rPr>
              <a:t>t</a:t>
            </a:r>
            <a:r>
              <a:rPr dirty="0" smtClean="0" sz="950" spc="23">
                <a:latin typeface="Arial"/>
                <a:cs typeface="Arial"/>
              </a:rPr>
              <a:t>a</a:t>
            </a:r>
            <a:r>
              <a:rPr dirty="0" smtClean="0" sz="950" spc="23">
                <a:latin typeface="Arial"/>
                <a:cs typeface="Arial"/>
              </a:rPr>
              <a:t>l</a:t>
            </a:r>
            <a:r>
              <a:rPr dirty="0" smtClean="0" sz="950" spc="23">
                <a:latin typeface="Arial"/>
                <a:cs typeface="Arial"/>
              </a:rPr>
              <a:t>ado</a:t>
            </a:r>
            <a:r>
              <a:rPr dirty="0" smtClean="0" sz="950" spc="23">
                <a:latin typeface="Arial"/>
                <a:cs typeface="Arial"/>
              </a:rPr>
              <a:t> </a:t>
            </a:r>
            <a:r>
              <a:rPr dirty="0" smtClean="0" sz="950" spc="23">
                <a:latin typeface="Arial"/>
                <a:cs typeface="Arial"/>
              </a:rPr>
              <a:t>s</a:t>
            </a:r>
            <a:r>
              <a:rPr dirty="0" smtClean="0" sz="950" spc="23">
                <a:latin typeface="Arial"/>
                <a:cs typeface="Arial"/>
              </a:rPr>
              <a:t>e</a:t>
            </a:r>
            <a:r>
              <a:rPr dirty="0" smtClean="0" sz="950" spc="23">
                <a:latin typeface="Arial"/>
                <a:cs typeface="Arial"/>
              </a:rPr>
              <a:t>r</a:t>
            </a:r>
            <a:r>
              <a:rPr dirty="0" smtClean="0" sz="950" spc="23">
                <a:latin typeface="Arial"/>
                <a:cs typeface="Arial"/>
              </a:rPr>
              <a:t>á</a:t>
            </a:r>
            <a:r>
              <a:rPr dirty="0" smtClean="0" sz="950" spc="23">
                <a:latin typeface="Arial"/>
                <a:cs typeface="Arial"/>
              </a:rPr>
              <a:t> </a:t>
            </a:r>
            <a:r>
              <a:rPr dirty="0" smtClean="0" sz="950" spc="23">
                <a:latin typeface="Arial"/>
                <a:cs typeface="Arial"/>
              </a:rPr>
              <a:t>c</a:t>
            </a:r>
            <a:r>
              <a:rPr dirty="0" smtClean="0" sz="950" spc="23">
                <a:latin typeface="Arial"/>
                <a:cs typeface="Arial"/>
              </a:rPr>
              <a:t>on</a:t>
            </a:r>
            <a:r>
              <a:rPr dirty="0" smtClean="0" sz="950" spc="23">
                <a:latin typeface="Arial"/>
                <a:cs typeface="Arial"/>
              </a:rPr>
              <a:t>s</a:t>
            </a:r>
            <a:r>
              <a:rPr dirty="0" smtClean="0" sz="950" spc="23">
                <a:latin typeface="Arial"/>
                <a:cs typeface="Arial"/>
              </a:rPr>
              <a:t>i</a:t>
            </a:r>
            <a:r>
              <a:rPr dirty="0" smtClean="0" sz="950" spc="23">
                <a:latin typeface="Arial"/>
                <a:cs typeface="Arial"/>
              </a:rPr>
              <a:t>de</a:t>
            </a:r>
            <a:r>
              <a:rPr dirty="0" smtClean="0" sz="950" spc="23">
                <a:latin typeface="Arial"/>
                <a:cs typeface="Arial"/>
              </a:rPr>
              <a:t>r</a:t>
            </a:r>
            <a:r>
              <a:rPr dirty="0" smtClean="0" sz="950" spc="23">
                <a:latin typeface="Arial"/>
                <a:cs typeface="Arial"/>
              </a:rPr>
              <a:t>ado</a:t>
            </a:r>
            <a:r>
              <a:rPr dirty="0" smtClean="0" sz="950" spc="23">
                <a:latin typeface="Arial"/>
                <a:cs typeface="Arial"/>
              </a:rPr>
              <a:t> </a:t>
            </a:r>
            <a:r>
              <a:rPr dirty="0" smtClean="0" sz="950" spc="23">
                <a:latin typeface="Arial"/>
                <a:cs typeface="Arial"/>
              </a:rPr>
              <a:t>a</a:t>
            </a:r>
            <a:r>
              <a:rPr dirty="0" smtClean="0" sz="950" spc="23">
                <a:latin typeface="Arial"/>
                <a:cs typeface="Arial"/>
              </a:rPr>
              <a:t>c</a:t>
            </a:r>
            <a:r>
              <a:rPr dirty="0" smtClean="0" sz="950" spc="23">
                <a:latin typeface="Arial"/>
                <a:cs typeface="Arial"/>
              </a:rPr>
              <a:t>e</a:t>
            </a:r>
            <a:r>
              <a:rPr dirty="0" smtClean="0" sz="950" spc="23">
                <a:latin typeface="Arial"/>
                <a:cs typeface="Arial"/>
              </a:rPr>
              <a:t>i</a:t>
            </a:r>
            <a:r>
              <a:rPr dirty="0" smtClean="0" sz="950" spc="23">
                <a:latin typeface="Arial"/>
                <a:cs typeface="Arial"/>
              </a:rPr>
              <a:t>t</a:t>
            </a:r>
            <a:r>
              <a:rPr dirty="0" smtClean="0" sz="950" spc="23">
                <a:latin typeface="Arial"/>
                <a:cs typeface="Arial"/>
              </a:rPr>
              <a:t>o</a:t>
            </a:r>
            <a:r>
              <a:rPr dirty="0" smtClean="0" sz="950" spc="23">
                <a:latin typeface="Arial"/>
                <a:cs typeface="Arial"/>
              </a:rPr>
              <a:t> </a:t>
            </a:r>
            <a:r>
              <a:rPr dirty="0" smtClean="0" sz="950" spc="23">
                <a:latin typeface="Arial"/>
                <a:cs typeface="Arial"/>
              </a:rPr>
              <a:t>após</a:t>
            </a:r>
            <a:r>
              <a:rPr dirty="0" smtClean="0" sz="950" spc="23">
                <a:latin typeface="Arial"/>
                <a:cs typeface="Arial"/>
              </a:rPr>
              <a:t> </a:t>
            </a:r>
            <a:r>
              <a:rPr dirty="0" smtClean="0" sz="950" spc="23">
                <a:latin typeface="Arial"/>
                <a:cs typeface="Arial"/>
              </a:rPr>
              <a:t>i</a:t>
            </a:r>
            <a:r>
              <a:rPr dirty="0" smtClean="0" sz="950" spc="23">
                <a:latin typeface="Arial"/>
                <a:cs typeface="Arial"/>
              </a:rPr>
              <a:t>n</a:t>
            </a:r>
            <a:r>
              <a:rPr dirty="0" smtClean="0" sz="950" spc="23">
                <a:latin typeface="Arial"/>
                <a:cs typeface="Arial"/>
              </a:rPr>
              <a:t>s</a:t>
            </a:r>
            <a:r>
              <a:rPr dirty="0" smtClean="0" sz="950" spc="23">
                <a:latin typeface="Arial"/>
                <a:cs typeface="Arial"/>
              </a:rPr>
              <a:t>p</a:t>
            </a:r>
            <a:r>
              <a:rPr dirty="0" smtClean="0" sz="950" spc="23">
                <a:latin typeface="Arial"/>
                <a:cs typeface="Arial"/>
              </a:rPr>
              <a:t>e</a:t>
            </a:r>
            <a:r>
              <a:rPr dirty="0" smtClean="0" sz="950" spc="23">
                <a:latin typeface="Arial"/>
                <a:cs typeface="Arial"/>
              </a:rPr>
              <a:t>ç</a:t>
            </a:r>
            <a:r>
              <a:rPr dirty="0" smtClean="0" sz="950" spc="23">
                <a:latin typeface="Arial"/>
                <a:cs typeface="Arial"/>
              </a:rPr>
              <a:t>ão</a:t>
            </a:r>
            <a:r>
              <a:rPr dirty="0" smtClean="0" sz="950" spc="23">
                <a:latin typeface="Arial"/>
                <a:cs typeface="Arial"/>
              </a:rPr>
              <a:t> </a:t>
            </a:r>
            <a:r>
              <a:rPr dirty="0" smtClean="0" sz="950" spc="23">
                <a:latin typeface="Arial"/>
                <a:cs typeface="Arial"/>
              </a:rPr>
              <a:t>t</a:t>
            </a:r>
            <a:r>
              <a:rPr dirty="0" smtClean="0" sz="950" spc="23">
                <a:latin typeface="Arial"/>
                <a:cs typeface="Arial"/>
              </a:rPr>
              <a:t>é</a:t>
            </a:r>
            <a:r>
              <a:rPr dirty="0" smtClean="0" sz="950" spc="23">
                <a:latin typeface="Arial"/>
                <a:cs typeface="Arial"/>
              </a:rPr>
              <a:t>c</a:t>
            </a:r>
            <a:r>
              <a:rPr dirty="0" smtClean="0" sz="950" spc="23">
                <a:latin typeface="Arial"/>
                <a:cs typeface="Arial"/>
              </a:rPr>
              <a:t>n</a:t>
            </a:r>
            <a:r>
              <a:rPr dirty="0" smtClean="0" sz="950" spc="23">
                <a:latin typeface="Arial"/>
                <a:cs typeface="Arial"/>
              </a:rPr>
              <a:t>i</a:t>
            </a:r>
            <a:r>
              <a:rPr dirty="0" smtClean="0" sz="950" spc="23">
                <a:latin typeface="Arial"/>
                <a:cs typeface="Arial"/>
              </a:rPr>
              <a:t>c</a:t>
            </a:r>
            <a:r>
              <a:rPr dirty="0" smtClean="0" sz="950" spc="23">
                <a:latin typeface="Arial"/>
                <a:cs typeface="Arial"/>
              </a:rPr>
              <a:t>a</a:t>
            </a:r>
            <a:r>
              <a:rPr dirty="0" smtClean="0" sz="950" spc="23">
                <a:latin typeface="Arial"/>
                <a:cs typeface="Arial"/>
              </a:rPr>
              <a:t> </a:t>
            </a:r>
            <a:r>
              <a:rPr dirty="0" smtClean="0" sz="950" spc="23">
                <a:latin typeface="Arial"/>
                <a:cs typeface="Arial"/>
              </a:rPr>
              <a:t>r</a:t>
            </a:r>
            <a:r>
              <a:rPr dirty="0" smtClean="0" sz="950" spc="23">
                <a:latin typeface="Arial"/>
                <a:cs typeface="Arial"/>
              </a:rPr>
              <a:t>ea</a:t>
            </a:r>
            <a:r>
              <a:rPr dirty="0" smtClean="0" sz="950" spc="23">
                <a:latin typeface="Arial"/>
                <a:cs typeface="Arial"/>
              </a:rPr>
              <a:t>l</a:t>
            </a:r>
            <a:r>
              <a:rPr dirty="0" smtClean="0" sz="950" spc="23">
                <a:latin typeface="Arial"/>
                <a:cs typeface="Arial"/>
              </a:rPr>
              <a:t>i</a:t>
            </a:r>
            <a:r>
              <a:rPr dirty="0" smtClean="0" sz="950" spc="23">
                <a:latin typeface="Arial"/>
                <a:cs typeface="Arial"/>
              </a:rPr>
              <a:t>z</a:t>
            </a:r>
            <a:r>
              <a:rPr dirty="0" smtClean="0" sz="950" spc="23">
                <a:latin typeface="Arial"/>
                <a:cs typeface="Arial"/>
              </a:rPr>
              <a:t>ada</a:t>
            </a:r>
            <a:r>
              <a:rPr dirty="0" smtClean="0" sz="950" spc="23">
                <a:latin typeface="Arial"/>
                <a:cs typeface="Arial"/>
              </a:rPr>
              <a:t> </a:t>
            </a:r>
            <a:r>
              <a:rPr dirty="0" smtClean="0" sz="950" spc="23">
                <a:latin typeface="Arial"/>
                <a:cs typeface="Arial"/>
              </a:rPr>
              <a:t>pe</a:t>
            </a:r>
            <a:r>
              <a:rPr dirty="0" smtClean="0" sz="950" spc="23">
                <a:latin typeface="Arial"/>
                <a:cs typeface="Arial"/>
              </a:rPr>
              <a:t>l</a:t>
            </a:r>
            <a:r>
              <a:rPr dirty="0" smtClean="0" sz="950" spc="23">
                <a:latin typeface="Arial"/>
                <a:cs typeface="Arial"/>
              </a:rPr>
              <a:t>o</a:t>
            </a:r>
            <a:r>
              <a:rPr dirty="0" smtClean="0" sz="1000" spc="55">
                <a:latin typeface="Tahoma"/>
                <a:cs typeface="Tahoma"/>
              </a:rPr>
              <a:t>M</a:t>
            </a: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C</a:t>
            </a:r>
            <a:r>
              <a:rPr dirty="0" smtClean="0" sz="1000" spc="55">
                <a:latin typeface="Tahoma"/>
                <a:cs typeface="Tahoma"/>
              </a:rPr>
              <a:t>K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N</a:t>
            </a:r>
            <a:r>
              <a:rPr dirty="0" smtClean="0" sz="1000" spc="55">
                <a:latin typeface="Tahoma"/>
                <a:cs typeface="Tahoma"/>
              </a:rPr>
              <a:t>Z</a:t>
            </a:r>
            <a:r>
              <a:rPr dirty="0" smtClean="0" sz="1000" spc="55">
                <a:latin typeface="Tahoma"/>
                <a:cs typeface="Tahoma"/>
              </a:rPr>
              <a:t>I</a:t>
            </a:r>
            <a:r>
              <a:rPr dirty="0" smtClean="0" sz="1000" spc="55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0" marR="19832">
              <a:lnSpc>
                <a:spcPct val="100585"/>
              </a:lnSpc>
            </a:pP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S</a:t>
            </a:r>
            <a:r>
              <a:rPr dirty="0" smtClean="0" sz="1000" spc="61">
                <a:latin typeface="Tahoma"/>
                <a:cs typeface="Tahoma"/>
              </a:rPr>
              <a:t>P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1">
                <a:latin typeface="Tahoma"/>
                <a:cs typeface="Tahoma"/>
              </a:rPr>
              <a:t>T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C</a:t>
            </a:r>
            <a:r>
              <a:rPr dirty="0" smtClean="0" sz="1000" spc="61">
                <a:latin typeface="Tahoma"/>
                <a:cs typeface="Tahoma"/>
              </a:rPr>
              <a:t>L</a:t>
            </a:r>
            <a:r>
              <a:rPr dirty="0" smtClean="0" sz="1000" spc="61">
                <a:latin typeface="Tahoma"/>
                <a:cs typeface="Tahoma"/>
              </a:rPr>
              <a:t>U</a:t>
            </a:r>
            <a:r>
              <a:rPr dirty="0" smtClean="0" sz="1000" spc="61">
                <a:latin typeface="Tahoma"/>
                <a:cs typeface="Tahoma"/>
              </a:rPr>
              <a:t>B</a:t>
            </a:r>
            <a:r>
              <a:rPr dirty="0" smtClean="0" sz="1000" spc="61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06620" y="7723421"/>
            <a:ext cx="1098976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5">
                <a:latin typeface="Tahoma"/>
                <a:cs typeface="Tahoma"/>
              </a:rPr>
              <a:t>21</a:t>
            </a:r>
            <a:r>
              <a:rPr dirty="0" smtClean="0" sz="1000" spc="65">
                <a:latin typeface="Tahoma"/>
                <a:cs typeface="Tahoma"/>
              </a:rPr>
              <a:t>.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65">
                <a:latin typeface="Tahoma"/>
                <a:cs typeface="Tahoma"/>
              </a:rPr>
              <a:t>A</a:t>
            </a:r>
            <a:r>
              <a:rPr dirty="0" smtClean="0" sz="1000" spc="65">
                <a:latin typeface="Tahoma"/>
                <a:cs typeface="Tahoma"/>
              </a:rPr>
              <a:t>G</a:t>
            </a:r>
            <a:r>
              <a:rPr dirty="0" smtClean="0" sz="1000" spc="65">
                <a:latin typeface="Tahoma"/>
                <a:cs typeface="Tahoma"/>
              </a:rPr>
              <a:t>A</a:t>
            </a:r>
            <a:r>
              <a:rPr dirty="0" smtClean="0" sz="1000" spc="65">
                <a:latin typeface="Tahoma"/>
                <a:cs typeface="Tahoma"/>
              </a:rPr>
              <a:t>M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N</a:t>
            </a:r>
            <a:r>
              <a:rPr dirty="0" smtClean="0" sz="1000" spc="65">
                <a:latin typeface="Tahoma"/>
                <a:cs typeface="Tahoma"/>
              </a:rPr>
              <a:t>T</a:t>
            </a:r>
            <a:r>
              <a:rPr dirty="0" smtClean="0" sz="1000" spc="65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06615" y="8029745"/>
            <a:ext cx="6163666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5">
              <a:lnSpc>
                <a:spcPts val="1130"/>
              </a:lnSpc>
            </a:pPr>
            <a:r>
              <a:rPr dirty="0" smtClean="0" sz="1000" spc="7">
                <a:latin typeface="Tahoma"/>
                <a:cs typeface="Tahoma"/>
              </a:rPr>
              <a:t>21</a:t>
            </a:r>
            <a:r>
              <a:rPr dirty="0" smtClean="0" sz="1000" spc="7">
                <a:latin typeface="Tahoma"/>
                <a:cs typeface="Tahoma"/>
              </a:rPr>
              <a:t>.</a:t>
            </a:r>
            <a:r>
              <a:rPr dirty="0" smtClean="0" sz="1000" spc="7">
                <a:latin typeface="Tahoma"/>
                <a:cs typeface="Tahoma"/>
              </a:rPr>
              <a:t>1</a:t>
            </a:r>
            <a:r>
              <a:rPr dirty="0" smtClean="0" sz="1000" spc="7">
                <a:latin typeface="Tahoma"/>
                <a:cs typeface="Tahoma"/>
              </a:rPr>
              <a:t>.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p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g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rá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v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pós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1</a:t>
            </a:r>
            <a:r>
              <a:rPr dirty="0" smtClean="0" sz="1000" spc="7">
                <a:latin typeface="Tahoma"/>
                <a:cs typeface="Tahoma"/>
              </a:rPr>
              <a:t>0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ú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s,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r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da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r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ga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prod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do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ri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pós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06610" y="8489993"/>
            <a:ext cx="6165187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5">
              <a:lnSpc>
                <a:spcPts val="1130"/>
              </a:lnSpc>
            </a:pPr>
            <a:r>
              <a:rPr dirty="0" smtClean="0" sz="1000" spc="16">
                <a:latin typeface="Tahoma"/>
                <a:cs typeface="Tahoma"/>
              </a:rPr>
              <a:t>21</a:t>
            </a:r>
            <a:r>
              <a:rPr dirty="0" smtClean="0" sz="1000" spc="16">
                <a:latin typeface="Tahoma"/>
                <a:cs typeface="Tahoma"/>
              </a:rPr>
              <a:t>.</a:t>
            </a:r>
            <a:r>
              <a:rPr dirty="0" smtClean="0" sz="1000" spc="16">
                <a:latin typeface="Tahoma"/>
                <a:cs typeface="Tahoma"/>
              </a:rPr>
              <a:t>2</a:t>
            </a:r>
            <a:r>
              <a:rPr dirty="0" smtClean="0" sz="1000" spc="16">
                <a:latin typeface="Tahoma"/>
                <a:cs typeface="Tahoma"/>
              </a:rPr>
              <a:t>.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-se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obrig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ório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l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ir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po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prop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do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do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f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l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g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os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g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ê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o: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06610" y="8950240"/>
            <a:ext cx="859570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75">
                <a:latin typeface="Tahoma"/>
                <a:cs typeface="Tahoma"/>
              </a:rPr>
              <a:t>P</a:t>
            </a:r>
            <a:r>
              <a:rPr dirty="0" smtClean="0" sz="1000" spc="75">
                <a:latin typeface="Tahoma"/>
                <a:cs typeface="Tahoma"/>
              </a:rPr>
              <a:t>A</a:t>
            </a:r>
            <a:r>
              <a:rPr dirty="0" smtClean="0" sz="1000" spc="75">
                <a:latin typeface="Tahoma"/>
                <a:cs typeface="Tahoma"/>
              </a:rPr>
              <a:t>G</a:t>
            </a:r>
            <a:r>
              <a:rPr dirty="0" smtClean="0" sz="1000" spc="75">
                <a:latin typeface="Tahoma"/>
                <a:cs typeface="Tahoma"/>
              </a:rPr>
              <a:t>A</a:t>
            </a:r>
            <a:r>
              <a:rPr dirty="0" smtClean="0" sz="1000" spc="75">
                <a:latin typeface="Tahoma"/>
                <a:cs typeface="Tahoma"/>
              </a:rPr>
              <a:t>M</a:t>
            </a:r>
            <a:r>
              <a:rPr dirty="0" smtClean="0" sz="1000" spc="75">
                <a:latin typeface="Tahoma"/>
                <a:cs typeface="Tahoma"/>
              </a:rPr>
              <a:t>E</a:t>
            </a:r>
            <a:r>
              <a:rPr dirty="0" smtClean="0" sz="1000" spc="75">
                <a:latin typeface="Tahoma"/>
                <a:cs typeface="Tahoma"/>
              </a:rPr>
              <a:t>N</a:t>
            </a:r>
            <a:r>
              <a:rPr dirty="0" smtClean="0" sz="1000" spc="75">
                <a:latin typeface="Tahoma"/>
                <a:cs typeface="Tahoma"/>
              </a:rPr>
              <a:t>T</a:t>
            </a:r>
            <a:r>
              <a:rPr dirty="0" smtClean="0" sz="1000" spc="75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48367" y="8950240"/>
            <a:ext cx="373778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45">
                <a:latin typeface="Tahoma"/>
                <a:cs typeface="Tahoma"/>
              </a:rPr>
              <a:t>R</a:t>
            </a:r>
            <a:r>
              <a:rPr dirty="0" smtClean="0" sz="1000" spc="45">
                <a:latin typeface="Tahoma"/>
                <a:cs typeface="Tahoma"/>
              </a:rPr>
              <a:t>E</a:t>
            </a:r>
            <a:r>
              <a:rPr dirty="0" smtClean="0" sz="1000" spc="45">
                <a:latin typeface="Tahoma"/>
                <a:cs typeface="Tahoma"/>
              </a:rPr>
              <a:t>F</a:t>
            </a:r>
            <a:r>
              <a:rPr dirty="0" smtClean="0" sz="1000" spc="45">
                <a:latin typeface="Tahoma"/>
                <a:cs typeface="Tahoma"/>
              </a:rPr>
              <a:t>.: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103963" y="8950240"/>
            <a:ext cx="130913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76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817192" y="8950240"/>
            <a:ext cx="1016505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7">
                <a:latin typeface="Tahoma"/>
                <a:cs typeface="Tahoma"/>
              </a:rPr>
              <a:t>C</a:t>
            </a:r>
            <a:r>
              <a:rPr dirty="0" smtClean="0" sz="1000" spc="67">
                <a:latin typeface="Tahoma"/>
                <a:cs typeface="Tahoma"/>
              </a:rPr>
              <a:t>O</a:t>
            </a:r>
            <a:r>
              <a:rPr dirty="0" smtClean="0" sz="1000" spc="67">
                <a:latin typeface="Tahoma"/>
                <a:cs typeface="Tahoma"/>
              </a:rPr>
              <a:t>N</a:t>
            </a:r>
            <a:r>
              <a:rPr dirty="0" smtClean="0" sz="1000" spc="67">
                <a:latin typeface="Tahoma"/>
                <a:cs typeface="Tahoma"/>
              </a:rPr>
              <a:t>T</a:t>
            </a:r>
            <a:r>
              <a:rPr dirty="0" smtClean="0" sz="1000" spc="67">
                <a:latin typeface="Tahoma"/>
                <a:cs typeface="Tahoma"/>
              </a:rPr>
              <a:t>R</a:t>
            </a:r>
            <a:r>
              <a:rPr dirty="0" smtClean="0" sz="1000" spc="67">
                <a:latin typeface="Tahoma"/>
                <a:cs typeface="Tahoma"/>
              </a:rPr>
              <a:t>A</a:t>
            </a:r>
            <a:r>
              <a:rPr dirty="0" smtClean="0" sz="1000" spc="67">
                <a:latin typeface="Tahoma"/>
                <a:cs typeface="Tahoma"/>
              </a:rPr>
              <a:t>T</a:t>
            </a:r>
            <a:r>
              <a:rPr dirty="0" smtClean="0" sz="1000" spc="67">
                <a:latin typeface="Tahoma"/>
                <a:cs typeface="Tahoma"/>
              </a:rPr>
              <a:t>A</a:t>
            </a:r>
            <a:r>
              <a:rPr dirty="0" smtClean="0" sz="1000" spc="67">
                <a:latin typeface="Tahoma"/>
                <a:cs typeface="Tahoma"/>
              </a:rPr>
              <a:t>Ç</a:t>
            </a:r>
            <a:r>
              <a:rPr dirty="0" smtClean="0" sz="1000" spc="67">
                <a:latin typeface="Tahoma"/>
                <a:cs typeface="Tahoma"/>
              </a:rPr>
              <a:t>Ã</a:t>
            </a:r>
            <a:r>
              <a:rPr dirty="0" smtClean="0" sz="1000" spc="67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78243" y="8950240"/>
            <a:ext cx="632663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48817" marR="18973">
              <a:lnSpc>
                <a:spcPts val="1130"/>
              </a:lnSpc>
            </a:pPr>
            <a:r>
              <a:rPr dirty="0" smtClean="0" sz="1000" spc="61">
                <a:latin typeface="Tahoma"/>
                <a:cs typeface="Tahoma"/>
              </a:rPr>
              <a:t>D</a:t>
            </a:r>
            <a:r>
              <a:rPr dirty="0" smtClean="0" sz="1000" spc="61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ts val="1200"/>
              </a:lnSpc>
              <a:spcBef>
                <a:spcPts val="3"/>
              </a:spcBef>
            </a:pP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65">
                <a:latin typeface="Tahoma"/>
                <a:cs typeface="Tahoma"/>
              </a:rPr>
              <a:t>R</a:t>
            </a:r>
            <a:r>
              <a:rPr dirty="0" smtClean="0" sz="1000" spc="65">
                <a:latin typeface="Tahoma"/>
                <a:cs typeface="Tahoma"/>
              </a:rPr>
              <a:t>O</a:t>
            </a:r>
            <a:r>
              <a:rPr dirty="0" smtClean="0" sz="1000" spc="65">
                <a:latin typeface="Tahoma"/>
                <a:cs typeface="Tahoma"/>
              </a:rPr>
              <a:t>J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T</a:t>
            </a:r>
            <a:r>
              <a:rPr dirty="0" smtClean="0" sz="1000" spc="65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57229" y="8950240"/>
            <a:ext cx="813775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71388">
              <a:lnSpc>
                <a:spcPts val="1130"/>
              </a:lnSpc>
            </a:pPr>
            <a:r>
              <a:rPr dirty="0" smtClean="0" sz="1000" spc="80">
                <a:latin typeface="Tahoma"/>
                <a:cs typeface="Tahoma"/>
              </a:rPr>
              <a:t>E</a:t>
            </a:r>
            <a:r>
              <a:rPr dirty="0" smtClean="0" sz="1000" spc="80">
                <a:latin typeface="Tahoma"/>
                <a:cs typeface="Tahoma"/>
              </a:rPr>
              <a:t>M</a:t>
            </a:r>
            <a:r>
              <a:rPr dirty="0" smtClean="0" sz="1000" spc="80">
                <a:latin typeface="Tahoma"/>
                <a:cs typeface="Tahoma"/>
              </a:rPr>
              <a:t>P</a:t>
            </a:r>
            <a:r>
              <a:rPr dirty="0" smtClean="0" sz="1000" spc="80">
                <a:latin typeface="Tahoma"/>
                <a:cs typeface="Tahoma"/>
              </a:rPr>
              <a:t>R</a:t>
            </a:r>
            <a:r>
              <a:rPr dirty="0" smtClean="0" sz="1000" spc="80">
                <a:latin typeface="Tahoma"/>
                <a:cs typeface="Tahoma"/>
              </a:rPr>
              <a:t>E</a:t>
            </a:r>
            <a:r>
              <a:rPr dirty="0" smtClean="0" sz="1000" spc="80">
                <a:latin typeface="Tahoma"/>
                <a:cs typeface="Tahoma"/>
              </a:rPr>
              <a:t>S</a:t>
            </a:r>
            <a:r>
              <a:rPr dirty="0" smtClean="0" sz="1000" spc="80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  <a:p>
            <a:pPr marL="12700" marR="1268">
              <a:lnSpc>
                <a:spcPts val="1200"/>
              </a:lnSpc>
              <a:spcBef>
                <a:spcPts val="3"/>
              </a:spcBef>
            </a:pPr>
            <a:r>
              <a:rPr dirty="0" smtClean="0" sz="1000" spc="82">
                <a:latin typeface="Tahoma"/>
                <a:cs typeface="Tahoma"/>
              </a:rPr>
              <a:t>M</a:t>
            </a:r>
            <a:r>
              <a:rPr dirty="0" smtClean="0" sz="1000" spc="82">
                <a:latin typeface="Tahoma"/>
                <a:cs typeface="Tahoma"/>
              </a:rPr>
              <a:t>A</a:t>
            </a:r>
            <a:r>
              <a:rPr dirty="0" smtClean="0" sz="1000" spc="82">
                <a:latin typeface="Tahoma"/>
                <a:cs typeface="Tahoma"/>
              </a:rPr>
              <a:t>C</a:t>
            </a:r>
            <a:r>
              <a:rPr dirty="0" smtClean="0" sz="1000" spc="82">
                <a:latin typeface="Tahoma"/>
                <a:cs typeface="Tahoma"/>
              </a:rPr>
              <a:t>K</a:t>
            </a:r>
            <a:r>
              <a:rPr dirty="0" smtClean="0" sz="1000" spc="82">
                <a:latin typeface="Tahoma"/>
                <a:cs typeface="Tahoma"/>
              </a:rPr>
              <a:t>E</a:t>
            </a:r>
            <a:r>
              <a:rPr dirty="0" smtClean="0" sz="1000" spc="82">
                <a:latin typeface="Tahoma"/>
                <a:cs typeface="Tahoma"/>
              </a:rPr>
              <a:t>N</a:t>
            </a:r>
            <a:r>
              <a:rPr dirty="0" smtClean="0" sz="1000" spc="82">
                <a:latin typeface="Tahoma"/>
                <a:cs typeface="Tahoma"/>
              </a:rPr>
              <a:t>Z</a:t>
            </a:r>
            <a:r>
              <a:rPr dirty="0" smtClean="0" sz="1000" spc="82">
                <a:latin typeface="Tahoma"/>
                <a:cs typeface="Tahoma"/>
              </a:rPr>
              <a:t>I</a:t>
            </a:r>
            <a:r>
              <a:rPr dirty="0" smtClean="0" sz="1000" spc="82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890042" y="9102640"/>
            <a:ext cx="317484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86">
                <a:latin typeface="Tahoma"/>
                <a:cs typeface="Tahoma"/>
              </a:rPr>
              <a:t>P</a:t>
            </a:r>
            <a:r>
              <a:rPr dirty="0" smtClean="0" sz="1000" spc="86">
                <a:latin typeface="Tahoma"/>
                <a:cs typeface="Tahoma"/>
              </a:rPr>
              <a:t>O</a:t>
            </a:r>
            <a:r>
              <a:rPr dirty="0" smtClean="0" sz="1000" spc="86">
                <a:latin typeface="Tahoma"/>
                <a:cs typeface="Tahoma"/>
              </a:rPr>
              <a:t>R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353301" y="9102640"/>
            <a:ext cx="777095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00">
                <a:latin typeface="Tahoma"/>
                <a:cs typeface="Tahoma"/>
              </a:rPr>
              <a:t>M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47">
                <a:latin typeface="Tahoma"/>
                <a:cs typeface="Tahoma"/>
              </a:rPr>
              <a:t>I</a:t>
            </a:r>
            <a:r>
              <a:rPr dirty="0" smtClean="0" sz="1000" spc="90">
                <a:latin typeface="Tahoma"/>
                <a:cs typeface="Tahoma"/>
              </a:rPr>
              <a:t>O</a:t>
            </a:r>
            <a:r>
              <a:rPr dirty="0" smtClean="0" sz="1000" spc="39">
                <a:latin typeface="Tahoma"/>
                <a:cs typeface="Tahoma"/>
              </a:rPr>
              <a:t>   </a:t>
            </a:r>
            <a:r>
              <a:rPr dirty="0" smtClean="0" sz="1000" spc="143">
                <a:latin typeface="Tahoma"/>
                <a:cs typeface="Tahoma"/>
              </a:rPr>
              <a:t> </a:t>
            </a:r>
            <a:r>
              <a:rPr dirty="0" smtClean="0" sz="1000" spc="73">
                <a:latin typeface="Tahoma"/>
                <a:cs typeface="Tahoma"/>
              </a:rPr>
              <a:t>D</a:t>
            </a:r>
            <a:r>
              <a:rPr dirty="0" smtClean="0" sz="1000" spc="55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06608" y="9256564"/>
            <a:ext cx="6162194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77">
                <a:latin typeface="Tahoma"/>
                <a:cs typeface="Tahoma"/>
              </a:rPr>
              <a:t>F</a:t>
            </a:r>
            <a:r>
              <a:rPr dirty="0" smtClean="0" sz="1000" spc="77">
                <a:latin typeface="Tahoma"/>
                <a:cs typeface="Tahoma"/>
              </a:rPr>
              <a:t>O</a:t>
            </a:r>
            <a:r>
              <a:rPr dirty="0" smtClean="0" sz="1000" spc="77">
                <a:latin typeface="Tahoma"/>
                <a:cs typeface="Tahoma"/>
              </a:rPr>
              <a:t>R</a:t>
            </a:r>
            <a:r>
              <a:rPr dirty="0" smtClean="0" sz="1000" spc="77">
                <a:latin typeface="Tahoma"/>
                <a:cs typeface="Tahoma"/>
              </a:rPr>
              <a:t>M</a:t>
            </a:r>
            <a:r>
              <a:rPr dirty="0" smtClean="0" sz="1000" spc="77">
                <a:latin typeface="Tahoma"/>
                <a:cs typeface="Tahoma"/>
              </a:rPr>
              <a:t>A</a:t>
            </a:r>
            <a:r>
              <a:rPr dirty="0" smtClean="0" sz="1000" spc="77">
                <a:latin typeface="Tahoma"/>
                <a:cs typeface="Tahoma"/>
              </a:rPr>
              <a:t>N</a:t>
            </a:r>
            <a:r>
              <a:rPr dirty="0" smtClean="0" sz="1000" spc="77">
                <a:latin typeface="Tahoma"/>
                <a:cs typeface="Tahoma"/>
              </a:rPr>
              <a:t>D</a:t>
            </a:r>
            <a:r>
              <a:rPr dirty="0" smtClean="0" sz="1000" spc="77">
                <a:latin typeface="Tahoma"/>
                <a:cs typeface="Tahoma"/>
              </a:rPr>
              <a:t>O</a:t>
            </a:r>
            <a:r>
              <a:rPr dirty="0" smtClean="0" sz="1000" spc="77">
                <a:latin typeface="Tahoma"/>
                <a:cs typeface="Tahoma"/>
              </a:rPr>
              <a:t> </a:t>
            </a:r>
            <a:r>
              <a:rPr dirty="0" smtClean="0" sz="1000" spc="77">
                <a:latin typeface="Tahoma"/>
                <a:cs typeface="Tahoma"/>
              </a:rPr>
              <a:t>A</a:t>
            </a:r>
            <a:r>
              <a:rPr dirty="0" smtClean="0" sz="1000" spc="77">
                <a:latin typeface="Tahoma"/>
                <a:cs typeface="Tahoma"/>
              </a:rPr>
              <a:t>T</a:t>
            </a:r>
            <a:r>
              <a:rPr dirty="0" smtClean="0" sz="1000" spc="77">
                <a:latin typeface="Tahoma"/>
                <a:cs typeface="Tahoma"/>
              </a:rPr>
              <a:t>L</a:t>
            </a:r>
            <a:r>
              <a:rPr dirty="0" smtClean="0" sz="1000" spc="77">
                <a:latin typeface="Tahoma"/>
                <a:cs typeface="Tahoma"/>
              </a:rPr>
              <a:t>E</a:t>
            </a:r>
            <a:r>
              <a:rPr dirty="0" smtClean="0" sz="1000" spc="77">
                <a:latin typeface="Tahoma"/>
                <a:cs typeface="Tahoma"/>
              </a:rPr>
              <a:t>T</a:t>
            </a:r>
            <a:r>
              <a:rPr dirty="0" smtClean="0" sz="1000" spc="77">
                <a:latin typeface="Tahoma"/>
                <a:cs typeface="Tahoma"/>
              </a:rPr>
              <a:t>A</a:t>
            </a:r>
            <a:r>
              <a:rPr dirty="0" smtClean="0" sz="1000" spc="77">
                <a:latin typeface="Tahoma"/>
                <a:cs typeface="Tahoma"/>
              </a:rPr>
              <a:t>S</a:t>
            </a:r>
            <a:r>
              <a:rPr dirty="0" smtClean="0" sz="1000" spc="77">
                <a:latin typeface="Tahoma"/>
                <a:cs typeface="Tahoma"/>
              </a:rPr>
              <a:t> </a:t>
            </a:r>
            <a:r>
              <a:rPr dirty="0" smtClean="0" sz="1000" spc="77">
                <a:latin typeface="Tahoma"/>
                <a:cs typeface="Tahoma"/>
              </a:rPr>
              <a:t>O</a:t>
            </a:r>
            <a:r>
              <a:rPr dirty="0" smtClean="0" sz="1000" spc="77">
                <a:latin typeface="Tahoma"/>
                <a:cs typeface="Tahoma"/>
              </a:rPr>
              <a:t>L</a:t>
            </a:r>
            <a:r>
              <a:rPr dirty="0" smtClean="0" sz="1000" spc="77">
                <a:latin typeface="Tahoma"/>
                <a:cs typeface="Tahoma"/>
              </a:rPr>
              <a:t>Í</a:t>
            </a:r>
            <a:r>
              <a:rPr dirty="0" smtClean="0" sz="1000" spc="77">
                <a:latin typeface="Tahoma"/>
                <a:cs typeface="Tahoma"/>
              </a:rPr>
              <a:t>M</a:t>
            </a:r>
            <a:r>
              <a:rPr dirty="0" smtClean="0" sz="1000" spc="77">
                <a:latin typeface="Tahoma"/>
                <a:cs typeface="Tahoma"/>
              </a:rPr>
              <a:t>P</a:t>
            </a:r>
            <a:r>
              <a:rPr dirty="0" smtClean="0" sz="1000" spc="77">
                <a:latin typeface="Tahoma"/>
                <a:cs typeface="Tahoma"/>
              </a:rPr>
              <a:t>I</a:t>
            </a:r>
            <a:r>
              <a:rPr dirty="0" smtClean="0" sz="1000" spc="77">
                <a:latin typeface="Tahoma"/>
                <a:cs typeface="Tahoma"/>
              </a:rPr>
              <a:t>C</a:t>
            </a:r>
            <a:r>
              <a:rPr dirty="0" smtClean="0" sz="1000" spc="77">
                <a:latin typeface="Tahoma"/>
                <a:cs typeface="Tahoma"/>
              </a:rPr>
              <a:t>O</a:t>
            </a:r>
            <a:r>
              <a:rPr dirty="0" smtClean="0" sz="1000" spc="77">
                <a:latin typeface="Tahoma"/>
                <a:cs typeface="Tahoma"/>
              </a:rPr>
              <a:t>S</a:t>
            </a:r>
            <a:r>
              <a:rPr dirty="0" smtClean="0" sz="1000" spc="77">
                <a:latin typeface="Tahoma"/>
                <a:cs typeface="Tahoma"/>
              </a:rPr>
              <a:t> </a:t>
            </a:r>
            <a:r>
              <a:rPr dirty="0" smtClean="0" sz="1000" spc="77">
                <a:latin typeface="Tahoma"/>
                <a:cs typeface="Tahoma"/>
              </a:rPr>
              <a:t>N</a:t>
            </a:r>
            <a:r>
              <a:rPr dirty="0" smtClean="0" sz="1000" spc="77">
                <a:latin typeface="Tahoma"/>
                <a:cs typeface="Tahoma"/>
              </a:rPr>
              <a:t>.</a:t>
            </a:r>
            <a:r>
              <a:rPr dirty="0" smtClean="0" sz="1000" spc="77">
                <a:latin typeface="Tahoma"/>
                <a:cs typeface="Tahoma"/>
              </a:rPr>
              <a:t>º</a:t>
            </a:r>
            <a:r>
              <a:rPr dirty="0" smtClean="0" sz="1000" spc="77">
                <a:latin typeface="Tahoma"/>
                <a:cs typeface="Tahoma"/>
              </a:rPr>
              <a:t> </a:t>
            </a:r>
            <a:r>
              <a:rPr dirty="0" smtClean="0" sz="1000" spc="77">
                <a:latin typeface="Tahoma"/>
                <a:cs typeface="Tahoma"/>
              </a:rPr>
              <a:t> </a:t>
            </a:r>
            <a:r>
              <a:rPr dirty="0" smtClean="0" sz="1000" spc="77">
                <a:latin typeface="Tahoma"/>
                <a:cs typeface="Tahoma"/>
              </a:rPr>
              <a:t>III</a:t>
            </a:r>
            <a:r>
              <a:rPr dirty="0" smtClean="0" sz="1000" spc="77">
                <a:latin typeface="Tahoma"/>
                <a:cs typeface="Tahoma"/>
              </a:rPr>
              <a:t> </a:t>
            </a:r>
            <a:r>
              <a:rPr dirty="0" smtClean="0" sz="1000" spc="77">
                <a:latin typeface="Tahoma"/>
                <a:cs typeface="Tahoma"/>
              </a:rPr>
              <a:t>-</a:t>
            </a:r>
            <a:r>
              <a:rPr dirty="0" smtClean="0" sz="1000" spc="77">
                <a:latin typeface="Tahoma"/>
                <a:cs typeface="Tahoma"/>
              </a:rPr>
              <a:t> </a:t>
            </a:r>
            <a:r>
              <a:rPr dirty="0" smtClean="0" sz="1000" spc="77">
                <a:latin typeface="Tahoma"/>
                <a:cs typeface="Tahoma"/>
              </a:rPr>
              <a:t>C</a:t>
            </a:r>
            <a:r>
              <a:rPr dirty="0" smtClean="0" sz="1000" spc="77">
                <a:latin typeface="Tahoma"/>
                <a:cs typeface="Tahoma"/>
              </a:rPr>
              <a:t>O</a:t>
            </a:r>
            <a:r>
              <a:rPr dirty="0" smtClean="0" sz="1000" spc="77">
                <a:latin typeface="Tahoma"/>
                <a:cs typeface="Tahoma"/>
              </a:rPr>
              <a:t>N</a:t>
            </a:r>
            <a:r>
              <a:rPr dirty="0" smtClean="0" sz="1000" spc="77">
                <a:latin typeface="Tahoma"/>
                <a:cs typeface="Tahoma"/>
              </a:rPr>
              <a:t>V</a:t>
            </a:r>
            <a:r>
              <a:rPr dirty="0" smtClean="0" sz="1000" spc="77">
                <a:latin typeface="Tahoma"/>
                <a:cs typeface="Tahoma"/>
              </a:rPr>
              <a:t>Ê</a:t>
            </a:r>
            <a:r>
              <a:rPr dirty="0" smtClean="0" sz="1000" spc="77">
                <a:latin typeface="Tahoma"/>
                <a:cs typeface="Tahoma"/>
              </a:rPr>
              <a:t>N</a:t>
            </a:r>
            <a:r>
              <a:rPr dirty="0" smtClean="0" sz="1000" spc="77">
                <a:latin typeface="Tahoma"/>
                <a:cs typeface="Tahoma"/>
              </a:rPr>
              <a:t>I</a:t>
            </a:r>
            <a:r>
              <a:rPr dirty="0" smtClean="0" sz="1000" spc="77">
                <a:latin typeface="Tahoma"/>
                <a:cs typeface="Tahoma"/>
              </a:rPr>
              <a:t>O</a:t>
            </a:r>
            <a:r>
              <a:rPr dirty="0" smtClean="0" sz="1000" spc="77">
                <a:latin typeface="Tahoma"/>
                <a:cs typeface="Tahoma"/>
              </a:rPr>
              <a:t> </a:t>
            </a:r>
            <a:r>
              <a:rPr dirty="0" smtClean="0" sz="1000" spc="77">
                <a:latin typeface="Tahoma"/>
                <a:cs typeface="Tahoma"/>
              </a:rPr>
              <a:t>N</a:t>
            </a:r>
            <a:r>
              <a:rPr dirty="0" smtClean="0" sz="1000" spc="77">
                <a:latin typeface="Tahoma"/>
                <a:cs typeface="Tahoma"/>
              </a:rPr>
              <a:t>º</a:t>
            </a:r>
            <a:r>
              <a:rPr dirty="0" smtClean="0" sz="1000" spc="77">
                <a:latin typeface="Tahoma"/>
                <a:cs typeface="Tahoma"/>
              </a:rPr>
              <a:t> </a:t>
            </a:r>
            <a:r>
              <a:rPr dirty="0" smtClean="0" sz="1000" spc="77">
                <a:latin typeface="Tahoma"/>
                <a:cs typeface="Tahoma"/>
              </a:rPr>
              <a:t> </a:t>
            </a:r>
            <a:r>
              <a:rPr dirty="0" smtClean="0" sz="1000" spc="77">
                <a:latin typeface="Tahoma"/>
                <a:cs typeface="Tahoma"/>
              </a:rPr>
              <a:t>45</a:t>
            </a:r>
            <a:r>
              <a:rPr dirty="0" smtClean="0" sz="1000" spc="77">
                <a:latin typeface="Tahoma"/>
                <a:cs typeface="Tahoma"/>
              </a:rPr>
              <a:t> </a:t>
            </a:r>
            <a:r>
              <a:rPr dirty="0" smtClean="0" sz="1000" spc="77">
                <a:latin typeface="Tahoma"/>
                <a:cs typeface="Tahoma"/>
              </a:rPr>
              <a:t> </a:t>
            </a:r>
            <a:r>
              <a:rPr dirty="0" smtClean="0" sz="1000" spc="77">
                <a:latin typeface="Tahoma"/>
                <a:cs typeface="Tahoma"/>
              </a:rPr>
              <a:t>-</a:t>
            </a:r>
            <a:r>
              <a:rPr dirty="0" smtClean="0" sz="1000" spc="77">
                <a:latin typeface="Tahoma"/>
                <a:cs typeface="Tahoma"/>
              </a:rPr>
              <a:t> </a:t>
            </a:r>
            <a:r>
              <a:rPr dirty="0" smtClean="0" sz="1000" spc="77">
                <a:latin typeface="Tahoma"/>
                <a:cs typeface="Tahoma"/>
              </a:rPr>
              <a:t>P</a:t>
            </a:r>
            <a:r>
              <a:rPr dirty="0" smtClean="0" sz="1000" spc="77">
                <a:latin typeface="Tahoma"/>
                <a:cs typeface="Tahoma"/>
              </a:rPr>
              <a:t>A</a:t>
            </a:r>
            <a:r>
              <a:rPr dirty="0" smtClean="0" sz="1000" spc="77">
                <a:latin typeface="Tahoma"/>
                <a:cs typeface="Tahoma"/>
              </a:rPr>
              <a:t>R</a:t>
            </a:r>
            <a:r>
              <a:rPr dirty="0" smtClean="0" sz="1000" spc="77">
                <a:latin typeface="Tahoma"/>
                <a:cs typeface="Tahoma"/>
              </a:rPr>
              <a:t>C</a:t>
            </a:r>
            <a:r>
              <a:rPr dirty="0" smtClean="0" sz="1000" spc="77">
                <a:latin typeface="Tahoma"/>
                <a:cs typeface="Tahoma"/>
              </a:rPr>
              <a:t>E</a:t>
            </a:r>
            <a:r>
              <a:rPr dirty="0" smtClean="0" sz="1000" spc="77">
                <a:latin typeface="Tahoma"/>
                <a:cs typeface="Tahoma"/>
              </a:rPr>
              <a:t>R</a:t>
            </a:r>
            <a:r>
              <a:rPr dirty="0" smtClean="0" sz="1000" spc="77">
                <a:latin typeface="Tahoma"/>
                <a:cs typeface="Tahoma"/>
              </a:rPr>
              <a:t>I</a:t>
            </a:r>
            <a:r>
              <a:rPr dirty="0" smtClean="0" sz="1000" spc="77">
                <a:latin typeface="Tahoma"/>
                <a:cs typeface="Tahoma"/>
              </a:rPr>
              <a:t>A</a:t>
            </a:r>
            <a:r>
              <a:rPr dirty="0" smtClean="0" sz="1000" spc="77">
                <a:latin typeface="Tahoma"/>
                <a:cs typeface="Tahoma"/>
              </a:rPr>
              <a:t> </a:t>
            </a:r>
            <a:r>
              <a:rPr dirty="0" smtClean="0" sz="1000" spc="77">
                <a:latin typeface="Tahoma"/>
                <a:cs typeface="Tahoma"/>
              </a:rPr>
              <a:t>M</a:t>
            </a:r>
            <a:r>
              <a:rPr dirty="0" smtClean="0" sz="1000" spc="77">
                <a:latin typeface="Tahoma"/>
                <a:cs typeface="Tahoma"/>
              </a:rPr>
              <a:t>a</a:t>
            </a:r>
            <a:r>
              <a:rPr dirty="0" smtClean="0" sz="1000" spc="77">
                <a:latin typeface="Tahoma"/>
                <a:cs typeface="Tahoma"/>
              </a:rPr>
              <a:t>c</a:t>
            </a:r>
            <a:r>
              <a:rPr dirty="0" smtClean="0" sz="1000" spc="77">
                <a:latin typeface="Tahoma"/>
                <a:cs typeface="Tahoma"/>
              </a:rPr>
              <a:t>k</a:t>
            </a:r>
            <a:r>
              <a:rPr dirty="0" smtClean="0" sz="1000" spc="77">
                <a:latin typeface="Tahoma"/>
                <a:cs typeface="Tahoma"/>
              </a:rPr>
              <a:t>e</a:t>
            </a:r>
            <a:r>
              <a:rPr dirty="0" smtClean="0" sz="1000" spc="77">
                <a:latin typeface="Tahoma"/>
                <a:cs typeface="Tahoma"/>
              </a:rPr>
              <a:t>n</a:t>
            </a:r>
            <a:r>
              <a:rPr dirty="0" smtClean="0" sz="1000" spc="77">
                <a:latin typeface="Tahoma"/>
                <a:cs typeface="Tahoma"/>
              </a:rPr>
              <a:t>z</a:t>
            </a:r>
            <a:r>
              <a:rPr dirty="0" smtClean="0" sz="1000" spc="77">
                <a:latin typeface="Tahoma"/>
                <a:cs typeface="Tahoma"/>
              </a:rPr>
              <a:t>i</a:t>
            </a:r>
            <a:r>
              <a:rPr dirty="0" smtClean="0" sz="1000" spc="77">
                <a:latin typeface="Tahoma"/>
                <a:cs typeface="Tahoma"/>
              </a:rPr>
              <a:t>e</a:t>
            </a:r>
            <a:r>
              <a:rPr dirty="0" smtClean="0" sz="1000" spc="77">
                <a:latin typeface="Tahoma"/>
                <a:cs typeface="Tahoma"/>
              </a:rPr>
              <a:t> </a:t>
            </a:r>
            <a:r>
              <a:rPr dirty="0" smtClean="0" sz="1000" spc="77">
                <a:latin typeface="Tahoma"/>
                <a:cs typeface="Tahoma"/>
              </a:rPr>
              <a:t>E</a:t>
            </a:r>
            <a:r>
              <a:rPr dirty="0" smtClean="0" sz="1000" spc="77">
                <a:latin typeface="Tahoma"/>
                <a:cs typeface="Tahoma"/>
              </a:rPr>
              <a:t>.</a:t>
            </a:r>
            <a:r>
              <a:rPr dirty="0" smtClean="0" sz="1000" spc="77">
                <a:latin typeface="Tahoma"/>
                <a:cs typeface="Tahoma"/>
              </a:rPr>
              <a:t> </a:t>
            </a:r>
            <a:r>
              <a:rPr dirty="0" smtClean="0" sz="1000" spc="77">
                <a:latin typeface="Tahoma"/>
                <a:cs typeface="Tahoma"/>
              </a:rPr>
              <a:t>C</a:t>
            </a:r>
            <a:r>
              <a:rPr dirty="0" smtClean="0" sz="1000" spc="77">
                <a:latin typeface="Tahoma"/>
                <a:cs typeface="Tahoma"/>
              </a:rPr>
              <a:t>.</a:t>
            </a:r>
            <a:r>
              <a:rPr dirty="0" smtClean="0" sz="1000" spc="77">
                <a:latin typeface="Tahoma"/>
                <a:cs typeface="Tahoma"/>
              </a:rPr>
              <a:t> </a:t>
            </a:r>
            <a:r>
              <a:rPr dirty="0" smtClean="0" sz="1000" spc="77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59">
                <a:latin typeface="Tahoma"/>
                <a:cs typeface="Tahoma"/>
              </a:rPr>
              <a:t>C</a:t>
            </a:r>
            <a:r>
              <a:rPr dirty="0" smtClean="0" sz="1000" spc="59">
                <a:latin typeface="Tahoma"/>
                <a:cs typeface="Tahoma"/>
              </a:rPr>
              <a:t>o</a:t>
            </a:r>
            <a:r>
              <a:rPr dirty="0" smtClean="0" sz="1000" spc="59">
                <a:latin typeface="Tahoma"/>
                <a:cs typeface="Tahoma"/>
              </a:rPr>
              <a:t>n</a:t>
            </a:r>
            <a:r>
              <a:rPr dirty="0" smtClean="0" sz="1000" spc="59">
                <a:latin typeface="Tahoma"/>
                <a:cs typeface="Tahoma"/>
              </a:rPr>
              <a:t>f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d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r</a:t>
            </a:r>
            <a:r>
              <a:rPr dirty="0" smtClean="0" sz="1000" spc="59">
                <a:latin typeface="Tahoma"/>
                <a:cs typeface="Tahoma"/>
              </a:rPr>
              <a:t>a</a:t>
            </a:r>
            <a:r>
              <a:rPr dirty="0" smtClean="0" sz="1000" spc="59">
                <a:latin typeface="Tahoma"/>
                <a:cs typeface="Tahoma"/>
              </a:rPr>
              <a:t>ç</a:t>
            </a:r>
            <a:r>
              <a:rPr dirty="0" smtClean="0" sz="1000" spc="59">
                <a:latin typeface="Tahoma"/>
                <a:cs typeface="Tahoma"/>
              </a:rPr>
              <a:t>ã</a:t>
            </a:r>
            <a:r>
              <a:rPr dirty="0" smtClean="0" sz="1000" spc="59">
                <a:latin typeface="Tahoma"/>
                <a:cs typeface="Tahoma"/>
              </a:rPr>
              <a:t>o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B</a:t>
            </a:r>
            <a:r>
              <a:rPr dirty="0" smtClean="0" sz="1000" spc="59">
                <a:latin typeface="Tahoma"/>
                <a:cs typeface="Tahoma"/>
              </a:rPr>
              <a:t>r</a:t>
            </a:r>
            <a:r>
              <a:rPr dirty="0" smtClean="0" sz="1000" spc="59">
                <a:latin typeface="Tahoma"/>
                <a:cs typeface="Tahoma"/>
              </a:rPr>
              <a:t>a</a:t>
            </a:r>
            <a:r>
              <a:rPr dirty="0" smtClean="0" sz="1000" spc="59">
                <a:latin typeface="Tahoma"/>
                <a:cs typeface="Tahoma"/>
              </a:rPr>
              <a:t>s</a:t>
            </a:r>
            <a:r>
              <a:rPr dirty="0" smtClean="0" sz="1000" spc="59">
                <a:latin typeface="Tahoma"/>
                <a:cs typeface="Tahoma"/>
              </a:rPr>
              <a:t>il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i</a:t>
            </a:r>
            <a:r>
              <a:rPr dirty="0" smtClean="0" sz="1000" spc="59">
                <a:latin typeface="Tahoma"/>
                <a:cs typeface="Tahoma"/>
              </a:rPr>
              <a:t>r</a:t>
            </a:r>
            <a:r>
              <a:rPr dirty="0" smtClean="0" sz="1000" spc="59">
                <a:latin typeface="Tahoma"/>
                <a:cs typeface="Tahoma"/>
              </a:rPr>
              <a:t>a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d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C</a:t>
            </a:r>
            <a:r>
              <a:rPr dirty="0" smtClean="0" sz="1000" spc="59">
                <a:latin typeface="Tahoma"/>
                <a:cs typeface="Tahoma"/>
              </a:rPr>
              <a:t>l</a:t>
            </a:r>
            <a:r>
              <a:rPr dirty="0" smtClean="0" sz="1000" spc="59">
                <a:latin typeface="Tahoma"/>
                <a:cs typeface="Tahoma"/>
              </a:rPr>
              <a:t>u</a:t>
            </a:r>
            <a:r>
              <a:rPr dirty="0" smtClean="0" sz="1000" spc="59">
                <a:latin typeface="Tahoma"/>
                <a:cs typeface="Tahoma"/>
              </a:rPr>
              <a:t>b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s</a:t>
            </a:r>
            <a:r>
              <a:rPr dirty="0" smtClean="0" sz="1000" spc="59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06608" y="9716812"/>
            <a:ext cx="1198907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7">
                <a:latin typeface="Tahoma"/>
                <a:cs typeface="Tahoma"/>
              </a:rPr>
              <a:t>22</a:t>
            </a:r>
            <a:r>
              <a:rPr dirty="0" smtClean="0" sz="1000" spc="67">
                <a:latin typeface="Tahoma"/>
                <a:cs typeface="Tahoma"/>
              </a:rPr>
              <a:t>.</a:t>
            </a:r>
            <a:r>
              <a:rPr dirty="0" smtClean="0" sz="1000" spc="67">
                <a:latin typeface="Tahoma"/>
                <a:cs typeface="Tahoma"/>
              </a:rPr>
              <a:t> </a:t>
            </a:r>
            <a:r>
              <a:rPr dirty="0" smtClean="0" sz="1000" spc="67">
                <a:latin typeface="Tahoma"/>
                <a:cs typeface="Tahoma"/>
              </a:rPr>
              <a:t>P</a:t>
            </a:r>
            <a:r>
              <a:rPr dirty="0" smtClean="0" sz="1000" spc="67">
                <a:latin typeface="Tahoma"/>
                <a:cs typeface="Tahoma"/>
              </a:rPr>
              <a:t>E</a:t>
            </a:r>
            <a:r>
              <a:rPr dirty="0" smtClean="0" sz="1000" spc="67">
                <a:latin typeface="Tahoma"/>
                <a:cs typeface="Tahoma"/>
              </a:rPr>
              <a:t>N</a:t>
            </a:r>
            <a:r>
              <a:rPr dirty="0" smtClean="0" sz="1000" spc="67">
                <a:latin typeface="Tahoma"/>
                <a:cs typeface="Tahoma"/>
              </a:rPr>
              <a:t>A</a:t>
            </a:r>
            <a:r>
              <a:rPr dirty="0" smtClean="0" sz="1000" spc="67">
                <a:latin typeface="Tahoma"/>
                <a:cs typeface="Tahoma"/>
              </a:rPr>
              <a:t>L</a:t>
            </a:r>
            <a:r>
              <a:rPr dirty="0" smtClean="0" sz="1000" spc="67">
                <a:latin typeface="Tahoma"/>
                <a:cs typeface="Tahoma"/>
              </a:rPr>
              <a:t>I</a:t>
            </a:r>
            <a:r>
              <a:rPr dirty="0" smtClean="0" sz="1000" spc="67">
                <a:latin typeface="Tahoma"/>
                <a:cs typeface="Tahoma"/>
              </a:rPr>
              <a:t>D</a:t>
            </a:r>
            <a:r>
              <a:rPr dirty="0" smtClean="0" sz="1000" spc="67">
                <a:latin typeface="Tahoma"/>
                <a:cs typeface="Tahoma"/>
              </a:rPr>
              <a:t>A</a:t>
            </a:r>
            <a:r>
              <a:rPr dirty="0" smtClean="0" sz="1000" spc="67">
                <a:latin typeface="Tahoma"/>
                <a:cs typeface="Tahoma"/>
              </a:rPr>
              <a:t>D</a:t>
            </a:r>
            <a:r>
              <a:rPr dirty="0" smtClean="0" sz="1000" spc="67">
                <a:latin typeface="Tahoma"/>
                <a:cs typeface="Tahoma"/>
              </a:rPr>
              <a:t>E</a:t>
            </a:r>
            <a:r>
              <a:rPr dirty="0" smtClean="0" sz="1000" spc="67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object 51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0" name="object 50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850446" y="8591534"/>
            <a:ext cx="2702968" cy="0"/>
          </a:xfrm>
          <a:custGeom>
            <a:avLst/>
            <a:gdLst/>
            <a:ahLst/>
            <a:cxnLst/>
            <a:rect l="l" t="t" r="r" b="b"/>
            <a:pathLst>
              <a:path w="2702968" h="0">
                <a:moveTo>
                  <a:pt x="0" y="0"/>
                </a:moveTo>
                <a:lnTo>
                  <a:pt x="2702968" y="0"/>
                </a:lnTo>
              </a:path>
            </a:pathLst>
          </a:custGeom>
          <a:ln w="7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3956354" y="8591534"/>
            <a:ext cx="2702968" cy="0"/>
          </a:xfrm>
          <a:custGeom>
            <a:avLst/>
            <a:gdLst/>
            <a:ahLst/>
            <a:cxnLst/>
            <a:rect l="l" t="t" r="r" b="b"/>
            <a:pathLst>
              <a:path w="2702968" h="0">
                <a:moveTo>
                  <a:pt x="0" y="0"/>
                </a:moveTo>
                <a:lnTo>
                  <a:pt x="2702968" y="0"/>
                </a:lnTo>
              </a:path>
            </a:pathLst>
          </a:custGeom>
          <a:ln w="7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2403394" y="9512030"/>
            <a:ext cx="2702968" cy="0"/>
          </a:xfrm>
          <a:custGeom>
            <a:avLst/>
            <a:gdLst/>
            <a:ahLst/>
            <a:cxnLst/>
            <a:rect l="l" t="t" r="r" b="b"/>
            <a:pathLst>
              <a:path w="2702968" h="0">
                <a:moveTo>
                  <a:pt x="0" y="0"/>
                </a:moveTo>
                <a:lnTo>
                  <a:pt x="2702968" y="0"/>
                </a:lnTo>
              </a:path>
            </a:pathLst>
          </a:custGeom>
          <a:ln w="7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15" y="1744771"/>
            <a:ext cx="6163602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5">
              <a:lnSpc>
                <a:spcPts val="1130"/>
              </a:lnSpc>
            </a:pPr>
            <a:r>
              <a:rPr dirty="0" smtClean="0" sz="1000" spc="16">
                <a:latin typeface="Tahoma"/>
                <a:cs typeface="Tahoma"/>
              </a:rPr>
              <a:t>22</a:t>
            </a:r>
            <a:r>
              <a:rPr dirty="0" smtClean="0" sz="1000" spc="16">
                <a:latin typeface="Tahoma"/>
                <a:cs typeface="Tahoma"/>
              </a:rPr>
              <a:t>.</a:t>
            </a:r>
            <a:r>
              <a:rPr dirty="0" smtClean="0" sz="1000" spc="16">
                <a:latin typeface="Tahoma"/>
                <a:cs typeface="Tahoma"/>
              </a:rPr>
              <a:t>1</a:t>
            </a:r>
            <a:r>
              <a:rPr dirty="0" smtClean="0" sz="1000" spc="16">
                <a:latin typeface="Tahoma"/>
                <a:cs typeface="Tahoma"/>
              </a:rPr>
              <a:t>.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ã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pri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ç</a:t>
            </a:r>
            <a:r>
              <a:rPr dirty="0" smtClean="0" sz="1000" spc="16">
                <a:latin typeface="Tahoma"/>
                <a:cs typeface="Tahoma"/>
              </a:rPr>
              <a:t>õ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é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s,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is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ou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j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rídi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b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l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id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os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os</a:t>
            </a:r>
            <a:endParaRPr sz="1000">
              <a:latin typeface="Tahoma"/>
              <a:cs typeface="Tahoma"/>
            </a:endParaRPr>
          </a:p>
          <a:p>
            <a:pPr marL="12700" marR="8987" indent="0">
              <a:lnSpc>
                <a:spcPts val="1200"/>
              </a:lnSpc>
              <a:spcBef>
                <a:spcPts val="48"/>
              </a:spcBef>
            </a:pP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v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ór</a:t>
            </a:r>
            <a:r>
              <a:rPr dirty="0" smtClean="0" sz="1000" spc="2">
                <a:latin typeface="Tahoma"/>
                <a:cs typeface="Tahoma"/>
              </a:rPr>
              <a:t>i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u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l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riz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rá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d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u</a:t>
            </a:r>
            <a:r>
              <a:rPr dirty="0" smtClean="0" sz="1000" spc="2">
                <a:latin typeface="Tahoma"/>
                <a:cs typeface="Tahoma"/>
              </a:rPr>
              <a:t>m</a:t>
            </a:r>
            <a:r>
              <a:rPr dirty="0" smtClean="0" sz="1000" spc="2">
                <a:latin typeface="Tahoma"/>
                <a:cs typeface="Tahoma"/>
              </a:rPr>
              <a:t>pri</a:t>
            </a:r>
            <a:r>
              <a:rPr dirty="0" smtClean="0" sz="1000" spc="2">
                <a:latin typeface="Tahoma"/>
                <a:cs typeface="Tahoma"/>
              </a:rPr>
              <a:t>m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d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obrig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ç</a:t>
            </a:r>
            <a:r>
              <a:rPr dirty="0" smtClean="0" sz="1000" spc="2">
                <a:latin typeface="Tahoma"/>
                <a:cs typeface="Tahoma"/>
              </a:rPr>
              <a:t>õ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ss</a:t>
            </a:r>
            <a:r>
              <a:rPr dirty="0" smtClean="0" sz="1000" spc="2">
                <a:latin typeface="Tahoma"/>
                <a:cs typeface="Tahoma"/>
              </a:rPr>
              <a:t>u</a:t>
            </a:r>
            <a:r>
              <a:rPr dirty="0" smtClean="0" sz="1000" spc="2">
                <a:latin typeface="Tahoma"/>
                <a:cs typeface="Tahoma"/>
              </a:rPr>
              <a:t>m</a:t>
            </a:r>
            <a:r>
              <a:rPr dirty="0" smtClean="0" sz="1000" spc="2">
                <a:latin typeface="Tahoma"/>
                <a:cs typeface="Tahoma"/>
              </a:rPr>
              <a:t>id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pod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rá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rr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p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i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ip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g</a:t>
            </a:r>
            <a:r>
              <a:rPr dirty="0" smtClean="0" sz="1000" spc="2">
                <a:latin typeface="Tahoma"/>
                <a:cs typeface="Tahoma"/>
              </a:rPr>
              <a:t>u</a:t>
            </a:r>
            <a:r>
              <a:rPr dirty="0" smtClean="0" sz="1000" spc="2">
                <a:latin typeface="Tahoma"/>
                <a:cs typeface="Tahoma"/>
              </a:rPr>
              <a:t>i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p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lid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d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s,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pr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v</a:t>
            </a:r>
            <a:r>
              <a:rPr dirty="0" smtClean="0" sz="1000" spc="2">
                <a:latin typeface="Tahoma"/>
                <a:cs typeface="Tahoma"/>
              </a:rPr>
              <a:t>is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i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u</a:t>
            </a:r>
            <a:r>
              <a:rPr dirty="0" smtClean="0" sz="1000" spc="2">
                <a:latin typeface="Tahoma"/>
                <a:cs typeface="Tahoma"/>
              </a:rPr>
              <a:t>m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v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óri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18" y="2358943"/>
            <a:ext cx="931879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–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ê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18" y="2665267"/>
            <a:ext cx="647056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II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–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06618" y="2971591"/>
            <a:ext cx="6163411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3">
                <a:latin typeface="Tahoma"/>
                <a:cs typeface="Tahoma"/>
              </a:rPr>
              <a:t>III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–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s</a:t>
            </a:r>
            <a:r>
              <a:rPr dirty="0" smtClean="0" sz="1000" spc="13">
                <a:latin typeface="Tahoma"/>
                <a:cs typeface="Tahoma"/>
              </a:rPr>
              <a:t>u</a:t>
            </a:r>
            <a:r>
              <a:rPr dirty="0" smtClean="0" sz="1000" spc="13">
                <a:latin typeface="Tahoma"/>
                <a:cs typeface="Tahoma"/>
              </a:rPr>
              <a:t>sp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s</a:t>
            </a:r>
            <a:r>
              <a:rPr dirty="0" smtClean="0" sz="1000" spc="13">
                <a:latin typeface="Tahoma"/>
                <a:cs typeface="Tahoma"/>
              </a:rPr>
              <a:t>ã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m</a:t>
            </a:r>
            <a:r>
              <a:rPr dirty="0" smtClean="0" sz="1000" spc="13">
                <a:latin typeface="Tahoma"/>
                <a:cs typeface="Tahoma"/>
              </a:rPr>
              <a:t>por</a:t>
            </a:r>
            <a:r>
              <a:rPr dirty="0" smtClean="0" sz="1000" spc="13">
                <a:latin typeface="Tahoma"/>
                <a:cs typeface="Tahoma"/>
              </a:rPr>
              <a:t>á</a:t>
            </a:r>
            <a:r>
              <a:rPr dirty="0" smtClean="0" sz="1000" spc="13">
                <a:latin typeface="Tahoma"/>
                <a:cs typeface="Tahoma"/>
              </a:rPr>
              <a:t>r</a:t>
            </a:r>
            <a:r>
              <a:rPr dirty="0" smtClean="0" sz="1000" spc="13">
                <a:latin typeface="Tahoma"/>
                <a:cs typeface="Tahoma"/>
              </a:rPr>
              <a:t>i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p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ra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p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r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i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ip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r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dos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pro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ssos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s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l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i</a:t>
            </a:r>
            <a:r>
              <a:rPr dirty="0" smtClean="0" sz="1000" spc="13">
                <a:latin typeface="Tahoma"/>
                <a:cs typeface="Tahoma"/>
              </a:rPr>
              <a:t>v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s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da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BC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do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M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k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zie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spor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l</a:t>
            </a:r>
            <a:r>
              <a:rPr dirty="0" smtClean="0" sz="1000" spc="13">
                <a:latin typeface="Tahoma"/>
                <a:cs typeface="Tahoma"/>
              </a:rPr>
              <a:t>u</a:t>
            </a:r>
            <a:r>
              <a:rPr dirty="0" smtClean="0" sz="1000" spc="13">
                <a:latin typeface="Tahoma"/>
                <a:cs typeface="Tahoma"/>
              </a:rPr>
              <a:t>be,</a:t>
            </a:r>
            <a:endParaRPr sz="1000">
              <a:latin typeface="Tahoma"/>
              <a:cs typeface="Tahoma"/>
            </a:endParaRPr>
          </a:p>
          <a:p>
            <a:pPr marL="12712" marR="7837" indent="0">
              <a:lnSpc>
                <a:spcPts val="1200"/>
              </a:lnSpc>
              <a:spcBef>
                <a:spcPts val="48"/>
              </a:spcBef>
            </a:pPr>
            <a:r>
              <a:rPr dirty="0" smtClean="0" sz="1000" spc="-1">
                <a:latin typeface="Tahoma"/>
                <a:cs typeface="Tahoma"/>
              </a:rPr>
              <a:t>por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q</a:t>
            </a:r>
            <a:r>
              <a:rPr dirty="0" smtClean="0" sz="1000" spc="-1">
                <a:latin typeface="Tahoma"/>
                <a:cs typeface="Tahoma"/>
              </a:rPr>
              <a:t>ü</a:t>
            </a:r>
            <a:r>
              <a:rPr dirty="0" smtClean="0" sz="1000" spc="-1">
                <a:latin typeface="Tahoma"/>
                <a:cs typeface="Tahoma"/>
              </a:rPr>
              <a:t>ê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lo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zo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í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6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(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is)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á</a:t>
            </a:r>
            <a:r>
              <a:rPr dirty="0" smtClean="0" sz="1000" spc="-1">
                <a:latin typeface="Tahoma"/>
                <a:cs typeface="Tahoma"/>
              </a:rPr>
              <a:t>xi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2</a:t>
            </a:r>
            <a:r>
              <a:rPr dirty="0" smtClean="0" sz="1000" spc="-1">
                <a:latin typeface="Tahoma"/>
                <a:cs typeface="Tahoma"/>
              </a:rPr>
              <a:t>4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(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ro)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õ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b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ório.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06630" y="3584239"/>
            <a:ext cx="6169015" cy="4597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3966">
              <a:lnSpc>
                <a:spcPts val="1130"/>
              </a:lnSpc>
            </a:pPr>
            <a:r>
              <a:rPr dirty="0" smtClean="0" sz="1000" spc="25">
                <a:latin typeface="Tahoma"/>
                <a:cs typeface="Tahoma"/>
              </a:rPr>
              <a:t>P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r</a:t>
            </a:r>
            <a:r>
              <a:rPr dirty="0" smtClean="0" sz="1000" spc="25">
                <a:latin typeface="Tahoma"/>
                <a:cs typeface="Tahoma"/>
              </a:rPr>
              <a:t>á</a:t>
            </a:r>
            <a:r>
              <a:rPr dirty="0" smtClean="0" sz="1000" spc="25">
                <a:latin typeface="Tahoma"/>
                <a:cs typeface="Tahoma"/>
              </a:rPr>
              <a:t>gr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f</a:t>
            </a:r>
            <a:r>
              <a:rPr dirty="0" smtClean="0" sz="1000" spc="25">
                <a:latin typeface="Tahoma"/>
                <a:cs typeface="Tahoma"/>
              </a:rPr>
              <a:t>o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ú</a:t>
            </a:r>
            <a:r>
              <a:rPr dirty="0" smtClean="0" sz="1000" spc="25">
                <a:latin typeface="Tahoma"/>
                <a:cs typeface="Tahoma"/>
              </a:rPr>
              <a:t>n</a:t>
            </a:r>
            <a:r>
              <a:rPr dirty="0" smtClean="0" sz="1000" spc="25">
                <a:latin typeface="Tahoma"/>
                <a:cs typeface="Tahoma"/>
              </a:rPr>
              <a:t>i</a:t>
            </a:r>
            <a:r>
              <a:rPr dirty="0" smtClean="0" sz="1000" spc="25">
                <a:latin typeface="Tahoma"/>
                <a:cs typeface="Tahoma"/>
              </a:rPr>
              <a:t>c</a:t>
            </a:r>
            <a:r>
              <a:rPr dirty="0" smtClean="0" sz="1000" spc="25">
                <a:latin typeface="Tahoma"/>
                <a:cs typeface="Tahoma"/>
              </a:rPr>
              <a:t>o.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s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p</a:t>
            </a:r>
            <a:r>
              <a:rPr dirty="0" smtClean="0" sz="1000" spc="25">
                <a:latin typeface="Tahoma"/>
                <a:cs typeface="Tahoma"/>
              </a:rPr>
              <a:t>e</a:t>
            </a:r>
            <a:r>
              <a:rPr dirty="0" smtClean="0" sz="1000" spc="25">
                <a:latin typeface="Tahoma"/>
                <a:cs typeface="Tahoma"/>
              </a:rPr>
              <a:t>n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s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pr</a:t>
            </a:r>
            <a:r>
              <a:rPr dirty="0" smtClean="0" sz="1000" spc="25">
                <a:latin typeface="Tahoma"/>
                <a:cs typeface="Tahoma"/>
              </a:rPr>
              <a:t>e</a:t>
            </a:r>
            <a:r>
              <a:rPr dirty="0" smtClean="0" sz="1000" spc="25">
                <a:latin typeface="Tahoma"/>
                <a:cs typeface="Tahoma"/>
              </a:rPr>
              <a:t>v</a:t>
            </a:r>
            <a:r>
              <a:rPr dirty="0" smtClean="0" sz="1000" spc="25">
                <a:latin typeface="Tahoma"/>
                <a:cs typeface="Tahoma"/>
              </a:rPr>
              <a:t>is</a:t>
            </a:r>
            <a:r>
              <a:rPr dirty="0" smtClean="0" sz="1000" spc="25">
                <a:latin typeface="Tahoma"/>
                <a:cs typeface="Tahoma"/>
              </a:rPr>
              <a:t>t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s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n</a:t>
            </a:r>
            <a:r>
              <a:rPr dirty="0" smtClean="0" sz="1000" spc="25">
                <a:latin typeface="Tahoma"/>
                <a:cs typeface="Tahoma"/>
              </a:rPr>
              <a:t>os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i</a:t>
            </a:r>
            <a:r>
              <a:rPr dirty="0" smtClean="0" sz="1000" spc="25">
                <a:latin typeface="Tahoma"/>
                <a:cs typeface="Tahoma"/>
              </a:rPr>
              <a:t>n</a:t>
            </a:r>
            <a:r>
              <a:rPr dirty="0" smtClean="0" sz="1000" spc="25">
                <a:latin typeface="Tahoma"/>
                <a:cs typeface="Tahoma"/>
              </a:rPr>
              <a:t>c</a:t>
            </a:r>
            <a:r>
              <a:rPr dirty="0" smtClean="0" sz="1000" spc="25">
                <a:latin typeface="Tahoma"/>
                <a:cs typeface="Tahoma"/>
              </a:rPr>
              <a:t>is</a:t>
            </a:r>
            <a:r>
              <a:rPr dirty="0" smtClean="0" sz="1000" spc="25">
                <a:latin typeface="Tahoma"/>
                <a:cs typeface="Tahoma"/>
              </a:rPr>
              <a:t>o</a:t>
            </a:r>
            <a:r>
              <a:rPr dirty="0" smtClean="0" sz="1000" spc="25">
                <a:latin typeface="Tahoma"/>
                <a:cs typeface="Tahoma"/>
              </a:rPr>
              <a:t>s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I,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II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e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III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d</a:t>
            </a:r>
            <a:r>
              <a:rPr dirty="0" smtClean="0" sz="1000" spc="25">
                <a:latin typeface="Tahoma"/>
                <a:cs typeface="Tahoma"/>
              </a:rPr>
              <a:t>e</a:t>
            </a:r>
            <a:r>
              <a:rPr dirty="0" smtClean="0" sz="1000" spc="25">
                <a:latin typeface="Tahoma"/>
                <a:cs typeface="Tahoma"/>
              </a:rPr>
              <a:t>s</a:t>
            </a:r>
            <a:r>
              <a:rPr dirty="0" smtClean="0" sz="1000" spc="25">
                <a:latin typeface="Tahoma"/>
                <a:cs typeface="Tahoma"/>
              </a:rPr>
              <a:t>t</a:t>
            </a:r>
            <a:r>
              <a:rPr dirty="0" smtClean="0" sz="1000" spc="25">
                <a:latin typeface="Tahoma"/>
                <a:cs typeface="Tahoma"/>
              </a:rPr>
              <a:t>e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r</a:t>
            </a:r>
            <a:r>
              <a:rPr dirty="0" smtClean="0" sz="1000" spc="25">
                <a:latin typeface="Tahoma"/>
                <a:cs typeface="Tahoma"/>
              </a:rPr>
              <a:t>t</a:t>
            </a:r>
            <a:r>
              <a:rPr dirty="0" smtClean="0" sz="1000" spc="25">
                <a:latin typeface="Tahoma"/>
                <a:cs typeface="Tahoma"/>
              </a:rPr>
              <a:t>igo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pod</a:t>
            </a:r>
            <a:r>
              <a:rPr dirty="0" smtClean="0" sz="1000" spc="25">
                <a:latin typeface="Tahoma"/>
                <a:cs typeface="Tahoma"/>
              </a:rPr>
              <a:t>e</a:t>
            </a:r>
            <a:r>
              <a:rPr dirty="0" smtClean="0" sz="1000" spc="25">
                <a:latin typeface="Tahoma"/>
                <a:cs typeface="Tahoma"/>
              </a:rPr>
              <a:t>r</a:t>
            </a:r>
            <a:r>
              <a:rPr dirty="0" smtClean="0" sz="1000" spc="25">
                <a:latin typeface="Tahoma"/>
                <a:cs typeface="Tahoma"/>
              </a:rPr>
              <a:t>ã</a:t>
            </a:r>
            <a:r>
              <a:rPr dirty="0" smtClean="0" sz="1000" spc="25">
                <a:latin typeface="Tahoma"/>
                <a:cs typeface="Tahoma"/>
              </a:rPr>
              <a:t>o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s</a:t>
            </a:r>
            <a:r>
              <a:rPr dirty="0" smtClean="0" sz="1000" spc="25">
                <a:latin typeface="Tahoma"/>
                <a:cs typeface="Tahoma"/>
              </a:rPr>
              <a:t>e</a:t>
            </a:r>
            <a:r>
              <a:rPr dirty="0" smtClean="0" sz="1000" spc="25">
                <a:latin typeface="Tahoma"/>
                <a:cs typeface="Tahoma"/>
              </a:rPr>
              <a:t>r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pl</a:t>
            </a:r>
            <a:r>
              <a:rPr dirty="0" smtClean="0" sz="1000" spc="25">
                <a:latin typeface="Tahoma"/>
                <a:cs typeface="Tahoma"/>
              </a:rPr>
              <a:t>i</a:t>
            </a:r>
            <a:r>
              <a:rPr dirty="0" smtClean="0" sz="1000" spc="25">
                <a:latin typeface="Tahoma"/>
                <a:cs typeface="Tahoma"/>
              </a:rPr>
              <a:t>c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d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ct val="100585"/>
              </a:lnSpc>
            </a:pP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u</a:t>
            </a:r>
            <a:r>
              <a:rPr dirty="0" smtClean="0" sz="1000" spc="28">
                <a:latin typeface="Tahoma"/>
                <a:cs typeface="Tahoma"/>
              </a:rPr>
              <a:t>m</a:t>
            </a:r>
            <a:r>
              <a:rPr dirty="0" smtClean="0" sz="1000" spc="28">
                <a:latin typeface="Tahoma"/>
                <a:cs typeface="Tahoma"/>
              </a:rPr>
              <a:t>u</a:t>
            </a:r>
            <a:r>
              <a:rPr dirty="0" smtClean="0" sz="1000" spc="28">
                <a:latin typeface="Tahoma"/>
                <a:cs typeface="Tahoma"/>
              </a:rPr>
              <a:t>l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i</a:t>
            </a:r>
            <a:r>
              <a:rPr dirty="0" smtClean="0" sz="1000" spc="28">
                <a:latin typeface="Tahoma"/>
                <a:cs typeface="Tahoma"/>
              </a:rPr>
              <a:t>v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m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ou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ã</a:t>
            </a:r>
            <a:r>
              <a:rPr dirty="0" smtClean="0" sz="1000" spc="28">
                <a:latin typeface="Tahoma"/>
                <a:cs typeface="Tahoma"/>
              </a:rPr>
              <a:t>o,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s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m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pr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j</a:t>
            </a:r>
            <a:r>
              <a:rPr dirty="0" smtClean="0" sz="1000" spc="28">
                <a:latin typeface="Tahoma"/>
                <a:cs typeface="Tahoma"/>
              </a:rPr>
              <a:t>u</a:t>
            </a:r>
            <a:r>
              <a:rPr dirty="0" smtClean="0" sz="1000" spc="28">
                <a:latin typeface="Tahoma"/>
                <a:cs typeface="Tahoma"/>
              </a:rPr>
              <a:t>ízo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da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s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is</a:t>
            </a:r>
            <a:r>
              <a:rPr dirty="0" smtClean="0" sz="1000" spc="28">
                <a:latin typeface="Tahoma"/>
                <a:cs typeface="Tahoma"/>
              </a:rPr>
              <a:t>ã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do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j</a:t>
            </a:r>
            <a:r>
              <a:rPr dirty="0" smtClean="0" sz="1000" spc="28">
                <a:latin typeface="Tahoma"/>
                <a:cs typeface="Tahoma"/>
              </a:rPr>
              <a:t>u</a:t>
            </a:r>
            <a:r>
              <a:rPr dirty="0" smtClean="0" sz="1000" spc="28">
                <a:latin typeface="Tahoma"/>
                <a:cs typeface="Tahoma"/>
              </a:rPr>
              <a:t>s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por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u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il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l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da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BC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do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M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k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zie</a:t>
            </a:r>
            <a:endParaRPr sz="1000">
              <a:latin typeface="Tahoma"/>
              <a:cs typeface="Tahoma"/>
            </a:endParaRPr>
          </a:p>
          <a:p>
            <a:pPr marL="12700" marR="22940">
              <a:lnSpc>
                <a:spcPct val="100585"/>
              </a:lnSpc>
              <a:spcBef>
                <a:spcPts val="5"/>
              </a:spcBef>
            </a:pP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spor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06620" y="4198410"/>
            <a:ext cx="6163237" cy="6106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10">
              <a:lnSpc>
                <a:spcPts val="1130"/>
              </a:lnSpc>
            </a:pPr>
            <a:r>
              <a:rPr dirty="0" smtClean="0" sz="1000" spc="22">
                <a:latin typeface="Tahoma"/>
                <a:cs typeface="Tahoma"/>
              </a:rPr>
              <a:t>22</a:t>
            </a:r>
            <a:r>
              <a:rPr dirty="0" smtClean="0" sz="1000" spc="22">
                <a:latin typeface="Tahoma"/>
                <a:cs typeface="Tahoma"/>
              </a:rPr>
              <a:t>.</a:t>
            </a:r>
            <a:r>
              <a:rPr dirty="0" smtClean="0" sz="1000" spc="22">
                <a:latin typeface="Tahoma"/>
                <a:cs typeface="Tahoma"/>
              </a:rPr>
              <a:t>2</a:t>
            </a:r>
            <a:r>
              <a:rPr dirty="0" smtClean="0" sz="1000" spc="22">
                <a:latin typeface="Tahoma"/>
                <a:cs typeface="Tahoma"/>
              </a:rPr>
              <a:t>.</a:t>
            </a:r>
            <a:r>
              <a:rPr dirty="0" smtClean="0" sz="1000" spc="22">
                <a:latin typeface="Tahoma"/>
                <a:cs typeface="Tahoma"/>
              </a:rPr>
              <a:t>C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so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h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j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r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c</a:t>
            </a:r>
            <a:r>
              <a:rPr dirty="0" smtClean="0" sz="1000" spc="22">
                <a:latin typeface="Tahoma"/>
                <a:cs typeface="Tahoma"/>
              </a:rPr>
              <a:t>u</a:t>
            </a:r>
            <a:r>
              <a:rPr dirty="0" smtClean="0" sz="1000" spc="22">
                <a:latin typeface="Tahoma"/>
                <a:cs typeface="Tahoma"/>
              </a:rPr>
              <a:t>sa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do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m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ri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l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ou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do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s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r</a:t>
            </a:r>
            <a:r>
              <a:rPr dirty="0" smtClean="0" sz="1000" spc="22">
                <a:latin typeface="Tahoma"/>
                <a:cs typeface="Tahoma"/>
              </a:rPr>
              <a:t>v</a:t>
            </a:r>
            <a:r>
              <a:rPr dirty="0" smtClean="0" sz="1000" spc="22">
                <a:latin typeface="Tahoma"/>
                <a:cs typeface="Tahoma"/>
              </a:rPr>
              <a:t>i</a:t>
            </a:r>
            <a:r>
              <a:rPr dirty="0" smtClean="0" sz="1000" spc="22">
                <a:latin typeface="Tahoma"/>
                <a:cs typeface="Tahoma"/>
              </a:rPr>
              <a:t>ç</a:t>
            </a:r>
            <a:r>
              <a:rPr dirty="0" smtClean="0" sz="1000" spc="22">
                <a:latin typeface="Tahoma"/>
                <a:cs typeface="Tahoma"/>
              </a:rPr>
              <a:t>o,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c</a:t>
            </a:r>
            <a:r>
              <a:rPr dirty="0" smtClean="0" sz="1000" spc="22">
                <a:latin typeface="Tahoma"/>
                <a:cs typeface="Tahoma"/>
              </a:rPr>
              <a:t>o</a:t>
            </a:r>
            <a:r>
              <a:rPr dirty="0" smtClean="0" sz="1000" spc="22">
                <a:latin typeface="Tahoma"/>
                <a:cs typeface="Tahoma"/>
              </a:rPr>
              <a:t>n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22">
                <a:latin typeface="Tahoma"/>
                <a:cs typeface="Tahoma"/>
              </a:rPr>
              <a:t>r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da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d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v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r</a:t>
            </a:r>
            <a:r>
              <a:rPr dirty="0" smtClean="0" sz="1000" spc="22">
                <a:latin typeface="Tahoma"/>
                <a:cs typeface="Tahoma"/>
              </a:rPr>
              <a:t>á</a:t>
            </a:r>
            <a:r>
              <a:rPr dirty="0" smtClean="0" sz="1000" spc="22">
                <a:latin typeface="Tahoma"/>
                <a:cs typeface="Tahoma"/>
              </a:rPr>
              <a:t>,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d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n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22">
                <a:latin typeface="Tahoma"/>
                <a:cs typeface="Tahoma"/>
              </a:rPr>
              <a:t>ro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do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pr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zo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f</a:t>
            </a:r>
            <a:r>
              <a:rPr dirty="0" smtClean="0" sz="1000" spc="22">
                <a:latin typeface="Tahoma"/>
                <a:cs typeface="Tahoma"/>
              </a:rPr>
              <a:t>ix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do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n</a:t>
            </a:r>
            <a:r>
              <a:rPr dirty="0" smtClean="0" sz="1000" spc="22">
                <a:latin typeface="Tahoma"/>
                <a:cs typeface="Tahoma"/>
              </a:rPr>
              <a:t>o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I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M</a:t>
            </a:r>
            <a:endParaRPr sz="1000">
              <a:latin typeface="Tahoma"/>
              <a:cs typeface="Tahoma"/>
            </a:endParaRPr>
          </a:p>
          <a:p>
            <a:pPr marL="12700" marR="8294" indent="5">
              <a:lnSpc>
                <a:spcPts val="1210"/>
              </a:lnSpc>
              <a:spcBef>
                <a:spcPts val="28"/>
              </a:spcBef>
            </a:pPr>
            <a:r>
              <a:rPr dirty="0" smtClean="0" sz="1000">
                <a:latin typeface="Tahoma"/>
                <a:cs typeface="Tahoma"/>
              </a:rPr>
              <a:t>20</a:t>
            </a:r>
            <a:r>
              <a:rPr dirty="0" smtClean="0" sz="1000">
                <a:latin typeface="Tahoma"/>
                <a:cs typeface="Tahoma"/>
              </a:rPr>
              <a:t>.</a:t>
            </a:r>
            <a:r>
              <a:rPr dirty="0" smtClean="0" sz="1000">
                <a:latin typeface="Tahoma"/>
                <a:cs typeface="Tahoma"/>
              </a:rPr>
              <a:t>3</a:t>
            </a:r>
            <a:r>
              <a:rPr dirty="0" smtClean="0" sz="1000">
                <a:latin typeface="Tahoma"/>
                <a:cs typeface="Tahoma"/>
              </a:rPr>
              <a:t>,</a:t>
            </a:r>
            <a:r>
              <a:rPr dirty="0" smtClean="0" sz="1000" spc="27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r,</a:t>
            </a:r>
            <a:r>
              <a:rPr dirty="0" smtClean="0" sz="1000" spc="-1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orrigir</a:t>
            </a:r>
            <a:r>
              <a:rPr dirty="0" smtClean="0" sz="1000" spc="-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-2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à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s,</a:t>
            </a:r>
            <a:r>
              <a:rPr dirty="0" smtClean="0" sz="1000" spc="-20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todo</a:t>
            </a:r>
            <a:r>
              <a:rPr dirty="0" smtClean="0" sz="1000" spc="-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b</a:t>
            </a:r>
            <a:r>
              <a:rPr dirty="0" smtClean="0" sz="1000" spc="-4">
                <a:latin typeface="Tahoma"/>
                <a:cs typeface="Tahoma"/>
              </a:rPr>
              <a:t>j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20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om</a:t>
            </a:r>
            <a:r>
              <a:rPr dirty="0" smtClean="0" sz="1000" spc="-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-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orr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õ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311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x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sob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riz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29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3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x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98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b</a:t>
            </a:r>
            <a:r>
              <a:rPr dirty="0" smtClean="0" sz="1000" spc="-4">
                <a:latin typeface="Tahoma"/>
                <a:cs typeface="Tahoma"/>
              </a:rPr>
              <a:t>j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0" marR="18588">
              <a:lnSpc>
                <a:spcPts val="1165"/>
              </a:lnSpc>
            </a:pP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do,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pli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õ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is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igo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rior.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06613" y="4964982"/>
            <a:ext cx="6165102" cy="7645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7" marR="1902">
              <a:lnSpc>
                <a:spcPts val="1130"/>
              </a:lnSpc>
            </a:pPr>
            <a:r>
              <a:rPr dirty="0" smtClean="0" sz="1000" spc="11">
                <a:latin typeface="Tahoma"/>
                <a:cs typeface="Tahoma"/>
              </a:rPr>
              <a:t>22</a:t>
            </a:r>
            <a:r>
              <a:rPr dirty="0" smtClean="0" sz="1000" spc="11">
                <a:latin typeface="Tahoma"/>
                <a:cs typeface="Tahoma"/>
              </a:rPr>
              <a:t>.</a:t>
            </a:r>
            <a:r>
              <a:rPr dirty="0" smtClean="0" sz="1000" spc="11">
                <a:latin typeface="Tahoma"/>
                <a:cs typeface="Tahoma"/>
              </a:rPr>
              <a:t>3</a:t>
            </a:r>
            <a:r>
              <a:rPr dirty="0" smtClean="0" sz="1000" spc="11">
                <a:latin typeface="Tahoma"/>
                <a:cs typeface="Tahoma"/>
              </a:rPr>
              <a:t>.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p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de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m</a:t>
            </a:r>
            <a:r>
              <a:rPr dirty="0" smtClean="0" sz="1000" spc="11">
                <a:latin typeface="Tahoma"/>
                <a:cs typeface="Tahoma"/>
              </a:rPr>
              <a:t>u</a:t>
            </a:r>
            <a:r>
              <a:rPr dirty="0" smtClean="0" sz="1000" spc="11">
                <a:latin typeface="Tahoma"/>
                <a:cs typeface="Tahoma"/>
              </a:rPr>
              <a:t>l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p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la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x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u</a:t>
            </a:r>
            <a:r>
              <a:rPr dirty="0" smtClean="0" sz="1000" spc="11">
                <a:latin typeface="Tahoma"/>
                <a:cs typeface="Tahoma"/>
              </a:rPr>
              <a:t>ç</a:t>
            </a:r>
            <a:r>
              <a:rPr dirty="0" smtClean="0" sz="1000" spc="11">
                <a:latin typeface="Tahoma"/>
                <a:cs typeface="Tahoma"/>
              </a:rPr>
              <a:t>ã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l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u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p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l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do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j</a:t>
            </a:r>
            <a:r>
              <a:rPr dirty="0" smtClean="0" sz="1000" spc="11">
                <a:latin typeface="Tahoma"/>
                <a:cs typeface="Tahoma"/>
              </a:rPr>
              <a:t>u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l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br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do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om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BC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om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M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k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z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12" marR="10083" indent="-12">
              <a:lnSpc>
                <a:spcPts val="1210"/>
              </a:lnSpc>
              <a:spcBef>
                <a:spcPts val="28"/>
              </a:spcBef>
            </a:pP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spor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be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rá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é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5</a:t>
            </a:r>
            <a:r>
              <a:rPr dirty="0" smtClean="0" sz="1000" spc="-4">
                <a:latin typeface="Tahoma"/>
                <a:cs typeface="Tahoma"/>
              </a:rPr>
              <a:t>0</a:t>
            </a:r>
            <a:r>
              <a:rPr dirty="0" smtClean="0" sz="1000" spc="0">
                <a:latin typeface="Tahoma"/>
                <a:cs typeface="Tahoma"/>
              </a:rPr>
              <a:t>%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(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por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o)</a:t>
            </a:r>
            <a:r>
              <a:rPr dirty="0" smtClean="0" sz="1000" spc="3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sobre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j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liz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sobre</a:t>
            </a:r>
            <a:r>
              <a:rPr dirty="0" smtClean="0" sz="1000" spc="12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3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lor</a:t>
            </a:r>
            <a:r>
              <a:rPr dirty="0" smtClean="0" sz="1000" spc="123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orr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spo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8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à</a:t>
            </a:r>
            <a:r>
              <a:rPr dirty="0" smtClean="0" sz="1000" spc="14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obrig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0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28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rid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10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x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-se</a:t>
            </a:r>
            <a:r>
              <a:rPr dirty="0" smtClean="0" sz="1000" spc="85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11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13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gr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11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23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128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om</a:t>
            </a:r>
            <a:endParaRPr sz="1000">
              <a:latin typeface="Tahoma"/>
              <a:cs typeface="Tahoma"/>
            </a:endParaRPr>
          </a:p>
          <a:p>
            <a:pPr marL="12712">
              <a:lnSpc>
                <a:spcPts val="1165"/>
              </a:lnSpc>
            </a:pP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p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u</a:t>
            </a:r>
            <a:r>
              <a:rPr dirty="0" smtClean="0" sz="1000" spc="18">
                <a:latin typeface="Tahoma"/>
                <a:cs typeface="Tahoma"/>
              </a:rPr>
              <a:t>ssõ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sig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f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v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s,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h</a:t>
            </a:r>
            <a:r>
              <a:rPr dirty="0" smtClean="0" sz="1000" spc="18">
                <a:latin typeface="Tahoma"/>
                <a:cs typeface="Tahoma"/>
              </a:rPr>
              <a:t>ipó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se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q</a:t>
            </a:r>
            <a:r>
              <a:rPr dirty="0" smtClean="0" sz="1000" spc="18">
                <a:latin typeface="Tahoma"/>
                <a:cs typeface="Tahoma"/>
              </a:rPr>
              <a:t>u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gr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d</a:t>
            </a:r>
            <a:r>
              <a:rPr dirty="0" smtClean="0" sz="1000" spc="18">
                <a:latin typeface="Tahoma"/>
                <a:cs typeface="Tahoma"/>
              </a:rPr>
              <a:t>u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ç</a:t>
            </a:r>
            <a:r>
              <a:rPr dirty="0" smtClean="0" sz="1000" spc="18">
                <a:latin typeface="Tahoma"/>
                <a:cs typeface="Tahoma"/>
              </a:rPr>
              <a:t>ã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da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u</a:t>
            </a:r>
            <a:r>
              <a:rPr dirty="0" smtClean="0" sz="1000" spc="18">
                <a:latin typeface="Tahoma"/>
                <a:cs typeface="Tahoma"/>
              </a:rPr>
              <a:t>l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v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rá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pr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v</a:t>
            </a:r>
            <a:r>
              <a:rPr dirty="0" smtClean="0" sz="1000" spc="18">
                <a:latin typeface="Tahoma"/>
                <a:cs typeface="Tahoma"/>
              </a:rPr>
              <a:t>is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u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25" marR="18973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ór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á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id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j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06633" y="5883954"/>
            <a:ext cx="6162718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5">
              <a:lnSpc>
                <a:spcPts val="1130"/>
              </a:lnSpc>
            </a:pPr>
            <a:r>
              <a:rPr dirty="0" smtClean="0" sz="1000" spc="12">
                <a:latin typeface="Tahoma"/>
                <a:cs typeface="Tahoma"/>
              </a:rPr>
              <a:t>22</a:t>
            </a:r>
            <a:r>
              <a:rPr dirty="0" smtClean="0" sz="1000" spc="12">
                <a:latin typeface="Tahoma"/>
                <a:cs typeface="Tahoma"/>
              </a:rPr>
              <a:t>.</a:t>
            </a:r>
            <a:r>
              <a:rPr dirty="0" smtClean="0" sz="1000" spc="12">
                <a:latin typeface="Tahoma"/>
                <a:cs typeface="Tahoma"/>
              </a:rPr>
              <a:t>4</a:t>
            </a:r>
            <a:r>
              <a:rPr dirty="0" smtClean="0" sz="1000" spc="12">
                <a:latin typeface="Tahoma"/>
                <a:cs typeface="Tahoma"/>
              </a:rPr>
              <a:t>.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f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ç</a:t>
            </a:r>
            <a:r>
              <a:rPr dirty="0" smtClean="0" sz="1000" spc="12">
                <a:latin typeface="Tahoma"/>
                <a:cs typeface="Tahoma"/>
              </a:rPr>
              <a:t>ã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p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ra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pli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ç</a:t>
            </a:r>
            <a:r>
              <a:rPr dirty="0" smtClean="0" sz="1000" spc="12">
                <a:latin typeface="Tahoma"/>
                <a:cs typeface="Tahoma"/>
              </a:rPr>
              <a:t>ã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p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lid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d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s,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l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v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à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x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u</a:t>
            </a:r>
            <a:r>
              <a:rPr dirty="0" smtClean="0" sz="1000" spc="12">
                <a:latin typeface="Tahoma"/>
                <a:cs typeface="Tahoma"/>
              </a:rPr>
              <a:t>ç</a:t>
            </a:r>
            <a:r>
              <a:rPr dirty="0" smtClean="0" sz="1000" spc="12">
                <a:latin typeface="Tahoma"/>
                <a:cs typeface="Tahoma"/>
              </a:rPr>
              <a:t>ã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l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ou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p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l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pr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v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ste</a:t>
            </a:r>
            <a:endParaRPr sz="1000">
              <a:latin typeface="Tahoma"/>
              <a:cs typeface="Tahoma"/>
            </a:endParaRPr>
          </a:p>
          <a:p>
            <a:pPr marL="12700" marR="6180">
              <a:lnSpc>
                <a:spcPts val="1200"/>
              </a:lnSpc>
              <a:spcBef>
                <a:spcPts val="48"/>
              </a:spcBef>
            </a:pP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pí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u</a:t>
            </a:r>
            <a:r>
              <a:rPr dirty="0" smtClean="0" sz="1000" spc="12">
                <a:latin typeface="Tahoma"/>
                <a:cs typeface="Tahoma"/>
              </a:rPr>
              <a:t>lo,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rá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f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u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da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v</a:t>
            </a:r>
            <a:r>
              <a:rPr dirty="0" smtClean="0" sz="1000" spc="12">
                <a:latin typeface="Tahoma"/>
                <a:cs typeface="Tahoma"/>
              </a:rPr>
              <a:t>é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u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ç</a:t>
            </a:r>
            <a:r>
              <a:rPr dirty="0" smtClean="0" sz="1000" spc="12">
                <a:latin typeface="Tahoma"/>
                <a:cs typeface="Tahoma"/>
              </a:rPr>
              <a:t>ã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h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da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v</a:t>
            </a:r>
            <a:r>
              <a:rPr dirty="0" smtClean="0" sz="1000" spc="12">
                <a:latin typeface="Tahoma"/>
                <a:cs typeface="Tahoma"/>
              </a:rPr>
              <a:t>ia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-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il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à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d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,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de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v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rá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ss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g</a:t>
            </a:r>
            <a:r>
              <a:rPr dirty="0" smtClean="0" sz="1000" spc="12">
                <a:latin typeface="Tahoma"/>
                <a:cs typeface="Tahoma"/>
              </a:rPr>
              <a:t>u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do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dir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à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f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sa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pr</a:t>
            </a:r>
            <a:r>
              <a:rPr dirty="0" smtClean="0" sz="1000" spc="12">
                <a:latin typeface="Tahoma"/>
                <a:cs typeface="Tahoma"/>
              </a:rPr>
              <a:t>é</a:t>
            </a:r>
            <a:r>
              <a:rPr dirty="0" smtClean="0" sz="1000" spc="12">
                <a:latin typeface="Tahoma"/>
                <a:cs typeface="Tahoma"/>
              </a:rPr>
              <a:t>v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,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sp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do-se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pr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zo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5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(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o)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di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ú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s.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06636" y="6496601"/>
            <a:ext cx="1719835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4">
                <a:latin typeface="Tahoma"/>
                <a:cs typeface="Tahoma"/>
              </a:rPr>
              <a:t>23</a:t>
            </a:r>
            <a:r>
              <a:rPr dirty="0" smtClean="0" sz="1000" spc="64">
                <a:latin typeface="Tahoma"/>
                <a:cs typeface="Tahoma"/>
              </a:rPr>
              <a:t>.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D</a:t>
            </a:r>
            <a:r>
              <a:rPr dirty="0" smtClean="0" sz="1000" spc="64">
                <a:latin typeface="Tahoma"/>
                <a:cs typeface="Tahoma"/>
              </a:rPr>
              <a:t>I</a:t>
            </a:r>
            <a:r>
              <a:rPr dirty="0" smtClean="0" sz="1000" spc="64">
                <a:latin typeface="Tahoma"/>
                <a:cs typeface="Tahoma"/>
              </a:rPr>
              <a:t>S</a:t>
            </a:r>
            <a:r>
              <a:rPr dirty="0" smtClean="0" sz="1000" spc="64">
                <a:latin typeface="Tahoma"/>
                <a:cs typeface="Tahoma"/>
              </a:rPr>
              <a:t>P</a:t>
            </a:r>
            <a:r>
              <a:rPr dirty="0" smtClean="0" sz="1000" spc="64">
                <a:latin typeface="Tahoma"/>
                <a:cs typeface="Tahoma"/>
              </a:rPr>
              <a:t>O</a:t>
            </a:r>
            <a:r>
              <a:rPr dirty="0" smtClean="0" sz="1000" spc="64">
                <a:latin typeface="Tahoma"/>
                <a:cs typeface="Tahoma"/>
              </a:rPr>
              <a:t>S</a:t>
            </a:r>
            <a:r>
              <a:rPr dirty="0" smtClean="0" sz="1000" spc="64">
                <a:latin typeface="Tahoma"/>
                <a:cs typeface="Tahoma"/>
              </a:rPr>
              <a:t>I</a:t>
            </a:r>
            <a:r>
              <a:rPr dirty="0" smtClean="0" sz="1000" spc="64">
                <a:latin typeface="Tahoma"/>
                <a:cs typeface="Tahoma"/>
              </a:rPr>
              <a:t>Ç</a:t>
            </a:r>
            <a:r>
              <a:rPr dirty="0" smtClean="0" sz="1000" spc="64">
                <a:latin typeface="Tahoma"/>
                <a:cs typeface="Tahoma"/>
              </a:rPr>
              <a:t>Õ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S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F</a:t>
            </a:r>
            <a:r>
              <a:rPr dirty="0" smtClean="0" sz="1000" spc="64">
                <a:latin typeface="Tahoma"/>
                <a:cs typeface="Tahoma"/>
              </a:rPr>
              <a:t>I</a:t>
            </a:r>
            <a:r>
              <a:rPr dirty="0" smtClean="0" sz="1000" spc="64">
                <a:latin typeface="Tahoma"/>
                <a:cs typeface="Tahoma"/>
              </a:rPr>
              <a:t>N</a:t>
            </a:r>
            <a:r>
              <a:rPr dirty="0" smtClean="0" sz="1000" spc="64">
                <a:latin typeface="Tahoma"/>
                <a:cs typeface="Tahoma"/>
              </a:rPr>
              <a:t>A</a:t>
            </a:r>
            <a:r>
              <a:rPr dirty="0" smtClean="0" sz="1000" spc="64">
                <a:latin typeface="Tahoma"/>
                <a:cs typeface="Tahoma"/>
              </a:rPr>
              <a:t>I</a:t>
            </a:r>
            <a:r>
              <a:rPr dirty="0" smtClean="0" sz="1000" spc="64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06630" y="6804449"/>
            <a:ext cx="6163532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5">
              <a:lnSpc>
                <a:spcPts val="1130"/>
              </a:lnSpc>
            </a:pPr>
            <a:r>
              <a:rPr dirty="0" smtClean="0" sz="1000" spc="8">
                <a:latin typeface="Tahoma"/>
                <a:cs typeface="Tahoma"/>
              </a:rPr>
              <a:t>23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1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k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zie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spor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l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be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q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q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lq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po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x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l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v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ri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é</a:t>
            </a:r>
            <a:r>
              <a:rPr dirty="0" smtClean="0" sz="1000" spc="8">
                <a:latin typeface="Tahoma"/>
                <a:cs typeface="Tahoma"/>
              </a:rPr>
              <a:t>rio,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</a:t>
            </a:r>
            <a:r>
              <a:rPr dirty="0" smtClean="0" sz="1000" spc="8">
                <a:latin typeface="Tahoma"/>
                <a:cs typeface="Tahoma"/>
              </a:rPr>
              <a:t>or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sp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h</a:t>
            </a:r>
            <a:r>
              <a:rPr dirty="0" smtClean="0" sz="1000" spc="8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ts val="1200"/>
              </a:lnSpc>
              <a:spcBef>
                <a:spcPts val="3"/>
              </a:spcBef>
            </a:pP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di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sis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og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sso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06630" y="7263173"/>
            <a:ext cx="931357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6">
                <a:latin typeface="Tahoma"/>
                <a:cs typeface="Tahoma"/>
              </a:rPr>
              <a:t>23</a:t>
            </a:r>
            <a:r>
              <a:rPr dirty="0" smtClean="0" sz="1000" spc="16">
                <a:latin typeface="Tahoma"/>
                <a:cs typeface="Tahoma"/>
              </a:rPr>
              <a:t>.</a:t>
            </a:r>
            <a:r>
              <a:rPr dirty="0" smtClean="0" sz="1000" spc="16">
                <a:latin typeface="Tahoma"/>
                <a:cs typeface="Tahoma"/>
              </a:rPr>
              <a:t>2</a:t>
            </a:r>
            <a:r>
              <a:rPr dirty="0" smtClean="0" sz="1000" spc="16">
                <a:latin typeface="Tahoma"/>
                <a:cs typeface="Tahoma"/>
              </a:rPr>
              <a:t>.</a:t>
            </a:r>
            <a:r>
              <a:rPr dirty="0" smtClean="0" sz="1000" spc="16">
                <a:latin typeface="Tahoma"/>
                <a:cs typeface="Tahoma"/>
              </a:rPr>
              <a:t>Q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isq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r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863547" y="7263173"/>
            <a:ext cx="724066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">
                <a:latin typeface="Tahoma"/>
                <a:cs typeface="Tahoma"/>
              </a:rPr>
              <a:t>i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f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m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ç</a:t>
            </a:r>
            <a:r>
              <a:rPr dirty="0" smtClean="0" sz="1000" spc="2">
                <a:latin typeface="Tahoma"/>
                <a:cs typeface="Tahoma"/>
              </a:rPr>
              <a:t>õ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812986" y="7263173"/>
            <a:ext cx="590236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di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628593" y="7263173"/>
            <a:ext cx="867191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     </a:t>
            </a:r>
            <a:r>
              <a:rPr dirty="0" smtClean="0" sz="1000" spc="22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721343" y="7263173"/>
            <a:ext cx="448347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">
                <a:latin typeface="Tahoma"/>
                <a:cs typeface="Tahoma"/>
              </a:rPr>
              <a:t>ob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id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394450" y="7263173"/>
            <a:ext cx="452703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v</a:t>
            </a:r>
            <a:r>
              <a:rPr dirty="0" smtClean="0" sz="1000" spc="2">
                <a:latin typeface="Tahoma"/>
                <a:cs typeface="Tahoma"/>
              </a:rPr>
              <a:t>é</a:t>
            </a:r>
            <a:r>
              <a:rPr dirty="0" smtClean="0" sz="1000" spc="2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072525" y="7263173"/>
            <a:ext cx="183150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>
                <a:latin typeface="Tahoma"/>
                <a:cs typeface="Tahoma"/>
              </a:rPr>
              <a:t>do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481057" y="7263173"/>
            <a:ext cx="390265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-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il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06615" y="7417097"/>
            <a:ext cx="6163496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5">
              <a:lnSpc>
                <a:spcPts val="1130"/>
              </a:lnSpc>
            </a:pPr>
            <a:r>
              <a:rPr dirty="0" smtClean="0" sz="1000" spc="21" u="sng">
                <a:latin typeface="Tahoma"/>
                <a:cs typeface="Tahoma"/>
              </a:rPr>
              <a:t>p</a:t>
            </a:r>
            <a:r>
              <a:rPr dirty="0" smtClean="0" sz="1000" spc="21" u="sng">
                <a:latin typeface="Tahoma"/>
                <a:cs typeface="Tahoma"/>
              </a:rPr>
              <a:t>r</a:t>
            </a:r>
            <a:r>
              <a:rPr dirty="0" smtClean="0" sz="1000" spc="21" u="sng">
                <a:latin typeface="Tahoma"/>
                <a:cs typeface="Tahoma"/>
              </a:rPr>
              <a:t>o</a:t>
            </a:r>
            <a:r>
              <a:rPr dirty="0" smtClean="0" sz="1000" spc="21" u="sng">
                <a:latin typeface="Tahoma"/>
                <a:cs typeface="Tahoma"/>
              </a:rPr>
              <a:t>j</a:t>
            </a:r>
            <a:r>
              <a:rPr dirty="0" smtClean="0" sz="1000" spc="21" u="sng">
                <a:latin typeface="Tahoma"/>
                <a:cs typeface="Tahoma"/>
              </a:rPr>
              <a:t>e</a:t>
            </a:r>
            <a:r>
              <a:rPr dirty="0" smtClean="0" sz="1000" spc="21" u="sng">
                <a:latin typeface="Tahoma"/>
                <a:cs typeface="Tahoma"/>
              </a:rPr>
              <a:t>t</a:t>
            </a:r>
            <a:r>
              <a:rPr dirty="0" smtClean="0" sz="1000" spc="21" u="sng">
                <a:latin typeface="Tahoma"/>
                <a:cs typeface="Tahoma"/>
              </a:rPr>
              <a:t>o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.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c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o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m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p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r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a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s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@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m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a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c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k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e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n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z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i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e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b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h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.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c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o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m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.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b</a:t>
            </a:r>
            <a:r>
              <a:rPr dirty="0" smtClean="0" sz="1000" spc="21" u="sng">
                <a:latin typeface="Tahoma"/>
                <a:cs typeface="Tahoma"/>
                <a:hlinkClick r:id="rId2"/>
              </a:rPr>
              <a:t>r</a:t>
            </a:r>
            <a:r>
              <a:rPr dirty="0" smtClean="0" sz="1000" spc="21">
                <a:latin typeface="Tahoma"/>
                <a:cs typeface="Tahoma"/>
                <a:hlinkClick r:id="rId2"/>
              </a:rPr>
              <a:t>ou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p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lo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t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l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f</a:t>
            </a:r>
            <a:r>
              <a:rPr dirty="0" smtClean="0" sz="1000" spc="21">
                <a:latin typeface="Tahoma"/>
                <a:cs typeface="Tahoma"/>
              </a:rPr>
              <a:t>o</a:t>
            </a:r>
            <a:r>
              <a:rPr dirty="0" smtClean="0" sz="1000" spc="21">
                <a:latin typeface="Tahoma"/>
                <a:cs typeface="Tahoma"/>
              </a:rPr>
              <a:t>n</a:t>
            </a:r>
            <a:r>
              <a:rPr dirty="0" smtClean="0" sz="1000" spc="21">
                <a:latin typeface="Tahoma"/>
                <a:cs typeface="Tahoma"/>
              </a:rPr>
              <a:t>e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(</a:t>
            </a:r>
            <a:r>
              <a:rPr dirty="0" smtClean="0" sz="1000" spc="21">
                <a:latin typeface="Tahoma"/>
                <a:cs typeface="Tahoma"/>
              </a:rPr>
              <a:t>3</a:t>
            </a:r>
            <a:r>
              <a:rPr dirty="0" smtClean="0" sz="1000" spc="21">
                <a:latin typeface="Tahoma"/>
                <a:cs typeface="Tahoma"/>
              </a:rPr>
              <a:t>1</a:t>
            </a:r>
            <a:r>
              <a:rPr dirty="0" smtClean="0" sz="1000" spc="21">
                <a:latin typeface="Tahoma"/>
                <a:cs typeface="Tahoma"/>
              </a:rPr>
              <a:t>)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3</a:t>
            </a:r>
            <a:r>
              <a:rPr dirty="0" smtClean="0" sz="1000" spc="21">
                <a:latin typeface="Tahoma"/>
                <a:cs typeface="Tahoma"/>
              </a:rPr>
              <a:t>1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3</a:t>
            </a:r>
            <a:r>
              <a:rPr dirty="0" smtClean="0" sz="1000" spc="21">
                <a:latin typeface="Tahoma"/>
                <a:cs typeface="Tahoma"/>
              </a:rPr>
              <a:t>2</a:t>
            </a:r>
            <a:r>
              <a:rPr dirty="0" smtClean="0" sz="1000" spc="21">
                <a:latin typeface="Tahoma"/>
                <a:cs typeface="Tahoma"/>
              </a:rPr>
              <a:t>2</a:t>
            </a:r>
            <a:r>
              <a:rPr dirty="0" smtClean="0" sz="1000" spc="21">
                <a:latin typeface="Tahoma"/>
                <a:cs typeface="Tahoma"/>
              </a:rPr>
              <a:t>3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2</a:t>
            </a:r>
            <a:r>
              <a:rPr dirty="0" smtClean="0" sz="1000" spc="21">
                <a:latin typeface="Tahoma"/>
                <a:cs typeface="Tahoma"/>
              </a:rPr>
              <a:t>6</a:t>
            </a:r>
            <a:r>
              <a:rPr dirty="0" smtClean="0" sz="1000" spc="21">
                <a:latin typeface="Tahoma"/>
                <a:cs typeface="Tahoma"/>
              </a:rPr>
              <a:t>1</a:t>
            </a:r>
            <a:r>
              <a:rPr dirty="0" smtClean="0" sz="1000" spc="21">
                <a:latin typeface="Tahoma"/>
                <a:cs typeface="Tahoma"/>
              </a:rPr>
              <a:t>1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/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9</a:t>
            </a:r>
            <a:r>
              <a:rPr dirty="0" smtClean="0" sz="1000" spc="21">
                <a:latin typeface="Tahoma"/>
                <a:cs typeface="Tahoma"/>
              </a:rPr>
              <a:t>9</a:t>
            </a:r>
            <a:r>
              <a:rPr dirty="0" smtClean="0" sz="1000" spc="21">
                <a:latin typeface="Tahoma"/>
                <a:cs typeface="Tahoma"/>
              </a:rPr>
              <a:t>2</a:t>
            </a:r>
            <a:r>
              <a:rPr dirty="0" smtClean="0" sz="1000" spc="21">
                <a:latin typeface="Tahoma"/>
                <a:cs typeface="Tahoma"/>
              </a:rPr>
              <a:t>5</a:t>
            </a:r>
            <a:r>
              <a:rPr dirty="0" smtClean="0" sz="1000" spc="21">
                <a:latin typeface="Tahoma"/>
                <a:cs typeface="Tahoma"/>
              </a:rPr>
              <a:t>1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6</a:t>
            </a:r>
            <a:r>
              <a:rPr dirty="0" smtClean="0" sz="1000" spc="21">
                <a:latin typeface="Tahoma"/>
                <a:cs typeface="Tahoma"/>
              </a:rPr>
              <a:t>3</a:t>
            </a:r>
            <a:r>
              <a:rPr dirty="0" smtClean="0" sz="1000" spc="21">
                <a:latin typeface="Tahoma"/>
                <a:cs typeface="Tahoma"/>
              </a:rPr>
              <a:t>5</a:t>
            </a:r>
            <a:r>
              <a:rPr dirty="0" smtClean="0" sz="1000" spc="21">
                <a:latin typeface="Tahoma"/>
                <a:cs typeface="Tahoma"/>
              </a:rPr>
              <a:t>6</a:t>
            </a:r>
            <a:r>
              <a:rPr dirty="0" smtClean="0" sz="1000" spc="21">
                <a:latin typeface="Tahoma"/>
                <a:cs typeface="Tahoma"/>
              </a:rPr>
              <a:t>f</a:t>
            </a:r>
            <a:r>
              <a:rPr dirty="0" smtClean="0" sz="1000" spc="21">
                <a:latin typeface="Tahoma"/>
                <a:cs typeface="Tahoma"/>
              </a:rPr>
              <a:t>a</a:t>
            </a:r>
            <a:r>
              <a:rPr dirty="0" smtClean="0" sz="1000" spc="21">
                <a:latin typeface="Tahoma"/>
                <a:cs typeface="Tahoma"/>
              </a:rPr>
              <a:t>lar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c</a:t>
            </a:r>
            <a:r>
              <a:rPr dirty="0" smtClean="0" sz="1000" spc="21">
                <a:latin typeface="Tahoma"/>
                <a:cs typeface="Tahoma"/>
              </a:rPr>
              <a:t>om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21">
                <a:latin typeface="Tahoma"/>
                <a:cs typeface="Tahoma"/>
              </a:rPr>
              <a:t>L</a:t>
            </a:r>
            <a:r>
              <a:rPr dirty="0" smtClean="0" sz="1000" spc="21">
                <a:latin typeface="Tahoma"/>
                <a:cs typeface="Tahoma"/>
              </a:rPr>
              <a:t>ili</a:t>
            </a:r>
            <a:r>
              <a:rPr dirty="0" smtClean="0" sz="1000" spc="21">
                <a:latin typeface="Tahoma"/>
                <a:cs typeface="Tahoma"/>
              </a:rPr>
              <a:t>a</a:t>
            </a:r>
            <a:r>
              <a:rPr dirty="0" smtClean="0" sz="1000" spc="21">
                <a:latin typeface="Tahoma"/>
                <a:cs typeface="Tahoma"/>
              </a:rPr>
              <a:t>n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62">
                <a:latin typeface="Tahoma"/>
                <a:cs typeface="Tahoma"/>
              </a:rPr>
              <a:t>C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2">
                <a:latin typeface="Tahoma"/>
                <a:cs typeface="Tahoma"/>
              </a:rPr>
              <a:t>i</a:t>
            </a:r>
            <a:r>
              <a:rPr dirty="0" smtClean="0" sz="1000" spc="62">
                <a:latin typeface="Tahoma"/>
                <a:cs typeface="Tahoma"/>
              </a:rPr>
              <a:t>s</a:t>
            </a:r>
            <a:r>
              <a:rPr dirty="0" smtClean="0" sz="1000" spc="62">
                <a:latin typeface="Tahoma"/>
                <a:cs typeface="Tahoma"/>
              </a:rPr>
              <a:t>t</a:t>
            </a:r>
            <a:r>
              <a:rPr dirty="0" smtClean="0" sz="1000" spc="62">
                <a:latin typeface="Tahoma"/>
                <a:cs typeface="Tahoma"/>
              </a:rPr>
              <a:t>i</a:t>
            </a:r>
            <a:r>
              <a:rPr dirty="0" smtClean="0" sz="1000" spc="62">
                <a:latin typeface="Tahoma"/>
                <a:cs typeface="Tahoma"/>
              </a:rPr>
              <a:t>a</a:t>
            </a:r>
            <a:r>
              <a:rPr dirty="0" smtClean="0" sz="1000" spc="62">
                <a:latin typeface="Tahoma"/>
                <a:cs typeface="Tahoma"/>
              </a:rPr>
              <a:t>n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G</a:t>
            </a:r>
            <a:r>
              <a:rPr dirty="0" smtClean="0" sz="1000" spc="62">
                <a:latin typeface="Tahoma"/>
                <a:cs typeface="Tahoma"/>
              </a:rPr>
              <a:t>u</a:t>
            </a:r>
            <a:r>
              <a:rPr dirty="0" smtClean="0" sz="1000" spc="62">
                <a:latin typeface="Tahoma"/>
                <a:cs typeface="Tahoma"/>
              </a:rPr>
              <a:t>a</a:t>
            </a:r>
            <a:r>
              <a:rPr dirty="0" smtClean="0" sz="1000" spc="62">
                <a:latin typeface="Tahoma"/>
                <a:cs typeface="Tahoma"/>
              </a:rPr>
              <a:t>l</a:t>
            </a:r>
            <a:r>
              <a:rPr dirty="0" smtClean="0" sz="1000" spc="62">
                <a:latin typeface="Tahoma"/>
                <a:cs typeface="Tahoma"/>
              </a:rPr>
              <a:t>b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2">
                <a:latin typeface="Tahoma"/>
                <a:cs typeface="Tahoma"/>
              </a:rPr>
              <a:t>t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6621" y="7999265"/>
            <a:ext cx="2244029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-1">
                <a:latin typeface="Tahoma"/>
                <a:cs typeface="Tahoma"/>
              </a:rPr>
              <a:t>B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lo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Horiz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0</a:t>
            </a:r>
            <a:r>
              <a:rPr dirty="0" smtClean="0" sz="1000" spc="-1">
                <a:latin typeface="Tahoma"/>
                <a:cs typeface="Tahoma"/>
              </a:rPr>
              <a:t>3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b</a:t>
            </a:r>
            <a:r>
              <a:rPr dirty="0" smtClean="0" sz="1000" spc="-1">
                <a:latin typeface="Tahoma"/>
                <a:cs typeface="Tahoma"/>
              </a:rPr>
              <a:t>ro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2</a:t>
            </a:r>
            <a:r>
              <a:rPr dirty="0" smtClean="0" sz="1000" spc="-1">
                <a:latin typeface="Tahoma"/>
                <a:cs typeface="Tahoma"/>
              </a:rPr>
              <a:t>0</a:t>
            </a:r>
            <a:r>
              <a:rPr dirty="0" smtClean="0" sz="1000" spc="-1">
                <a:latin typeface="Tahoma"/>
                <a:cs typeface="Tahoma"/>
              </a:rPr>
              <a:t>1</a:t>
            </a:r>
            <a:r>
              <a:rPr dirty="0" smtClean="0" sz="1000" spc="-1">
                <a:latin typeface="Tahoma"/>
                <a:cs typeface="Tahoma"/>
              </a:rPr>
              <a:t>6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45532" y="8613436"/>
            <a:ext cx="2124462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225209" marR="235573" algn="ctr">
              <a:lnSpc>
                <a:spcPts val="1130"/>
              </a:lnSpc>
            </a:pPr>
            <a:r>
              <a:rPr dirty="0" smtClean="0" sz="1000" spc="64">
                <a:latin typeface="Tahoma"/>
                <a:cs typeface="Tahoma"/>
              </a:rPr>
              <a:t>L</a:t>
            </a:r>
            <a:r>
              <a:rPr dirty="0" smtClean="0" sz="1000" spc="64">
                <a:latin typeface="Tahoma"/>
                <a:cs typeface="Tahoma"/>
              </a:rPr>
              <a:t>ili</a:t>
            </a:r>
            <a:r>
              <a:rPr dirty="0" smtClean="0" sz="1000" spc="64">
                <a:latin typeface="Tahoma"/>
                <a:cs typeface="Tahoma"/>
              </a:rPr>
              <a:t>a</a:t>
            </a:r>
            <a:r>
              <a:rPr dirty="0" smtClean="0" sz="1000" spc="64">
                <a:latin typeface="Tahoma"/>
                <a:cs typeface="Tahoma"/>
              </a:rPr>
              <a:t>n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C</a:t>
            </a:r>
            <a:r>
              <a:rPr dirty="0" smtClean="0" sz="1000" spc="64">
                <a:latin typeface="Tahoma"/>
                <a:cs typeface="Tahoma"/>
              </a:rPr>
              <a:t>r</a:t>
            </a:r>
            <a:r>
              <a:rPr dirty="0" smtClean="0" sz="1000" spc="64">
                <a:latin typeface="Tahoma"/>
                <a:cs typeface="Tahoma"/>
              </a:rPr>
              <a:t>i</a:t>
            </a:r>
            <a:r>
              <a:rPr dirty="0" smtClean="0" sz="1000" spc="64">
                <a:latin typeface="Tahoma"/>
                <a:cs typeface="Tahoma"/>
              </a:rPr>
              <a:t>s</a:t>
            </a:r>
            <a:r>
              <a:rPr dirty="0" smtClean="0" sz="1000" spc="64">
                <a:latin typeface="Tahoma"/>
                <a:cs typeface="Tahoma"/>
              </a:rPr>
              <a:t>t</a:t>
            </a:r>
            <a:r>
              <a:rPr dirty="0" smtClean="0" sz="1000" spc="64">
                <a:latin typeface="Tahoma"/>
                <a:cs typeface="Tahoma"/>
              </a:rPr>
              <a:t>i</a:t>
            </a:r>
            <a:r>
              <a:rPr dirty="0" smtClean="0" sz="1000" spc="64">
                <a:latin typeface="Tahoma"/>
                <a:cs typeface="Tahoma"/>
              </a:rPr>
              <a:t>a</a:t>
            </a:r>
            <a:r>
              <a:rPr dirty="0" smtClean="0" sz="1000" spc="64">
                <a:latin typeface="Tahoma"/>
                <a:cs typeface="Tahoma"/>
              </a:rPr>
              <a:t>n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G</a:t>
            </a:r>
            <a:r>
              <a:rPr dirty="0" smtClean="0" sz="1000" spc="64">
                <a:latin typeface="Tahoma"/>
                <a:cs typeface="Tahoma"/>
              </a:rPr>
              <a:t>u</a:t>
            </a:r>
            <a:r>
              <a:rPr dirty="0" smtClean="0" sz="1000" spc="64">
                <a:latin typeface="Tahoma"/>
                <a:cs typeface="Tahoma"/>
              </a:rPr>
              <a:t>a</a:t>
            </a:r>
            <a:r>
              <a:rPr dirty="0" smtClean="0" sz="1000" spc="64">
                <a:latin typeface="Tahoma"/>
                <a:cs typeface="Tahoma"/>
              </a:rPr>
              <a:t>l</a:t>
            </a:r>
            <a:r>
              <a:rPr dirty="0" smtClean="0" sz="1000" spc="64">
                <a:latin typeface="Tahoma"/>
                <a:cs typeface="Tahoma"/>
              </a:rPr>
              <a:t>b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r</a:t>
            </a:r>
            <a:r>
              <a:rPr dirty="0" smtClean="0" sz="1000" spc="64">
                <a:latin typeface="Tahoma"/>
                <a:cs typeface="Tahoma"/>
              </a:rPr>
              <a:t>t</a:t>
            </a:r>
            <a:r>
              <a:rPr dirty="0" smtClean="0" sz="1000" spc="64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algn="ctr">
              <a:lnSpc>
                <a:spcPts val="1200"/>
              </a:lnSpc>
              <a:spcBef>
                <a:spcPts val="3"/>
              </a:spcBef>
            </a:pP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pr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iss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pr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251441" y="8613436"/>
            <a:ext cx="2124460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255688" marR="268755" algn="ctr">
              <a:lnSpc>
                <a:spcPts val="1130"/>
              </a:lnSpc>
            </a:pPr>
            <a:r>
              <a:rPr dirty="0" smtClean="0" sz="1000" spc="66">
                <a:latin typeface="Tahoma"/>
                <a:cs typeface="Tahoma"/>
              </a:rPr>
              <a:t>K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ll</a:t>
            </a:r>
            <a:r>
              <a:rPr dirty="0" smtClean="0" sz="1000" spc="66">
                <a:latin typeface="Tahoma"/>
                <a:cs typeface="Tahoma"/>
              </a:rPr>
              <a:t>y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66">
                <a:latin typeface="Tahoma"/>
                <a:cs typeface="Tahoma"/>
              </a:rPr>
              <a:t>o</a:t>
            </a:r>
            <a:r>
              <a:rPr dirty="0" smtClean="0" sz="1000" spc="66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l</a:t>
            </a:r>
            <a:r>
              <a:rPr dirty="0" smtClean="0" sz="1000" spc="66">
                <a:latin typeface="Tahoma"/>
                <a:cs typeface="Tahoma"/>
              </a:rPr>
              <a:t>g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d</a:t>
            </a:r>
            <a:r>
              <a:rPr dirty="0" smtClean="0" sz="1000" spc="66">
                <a:latin typeface="Tahoma"/>
                <a:cs typeface="Tahoma"/>
              </a:rPr>
              <a:t>o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G</a:t>
            </a:r>
            <a:r>
              <a:rPr dirty="0" smtClean="0" sz="1000" spc="66">
                <a:latin typeface="Tahoma"/>
                <a:cs typeface="Tahoma"/>
              </a:rPr>
              <a:t>o</a:t>
            </a:r>
            <a:r>
              <a:rPr dirty="0" smtClean="0" sz="1000" spc="66">
                <a:latin typeface="Tahoma"/>
                <a:cs typeface="Tahoma"/>
              </a:rPr>
              <a:t>m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  <a:p>
            <a:pPr algn="ctr">
              <a:lnSpc>
                <a:spcPts val="1200"/>
              </a:lnSpc>
              <a:spcBef>
                <a:spcPts val="3"/>
              </a:spcBef>
            </a:pP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pr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iss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pr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30848" y="9532408"/>
            <a:ext cx="2455552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433997" marR="326174" algn="ctr">
              <a:lnSpc>
                <a:spcPts val="1130"/>
              </a:lnSpc>
            </a:pPr>
            <a:r>
              <a:rPr dirty="0" smtClean="0" sz="1000" spc="61">
                <a:latin typeface="Tahoma"/>
                <a:cs typeface="Tahoma"/>
              </a:rPr>
              <a:t>S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n</a:t>
            </a:r>
            <a:r>
              <a:rPr dirty="0" smtClean="0" sz="1000" spc="61">
                <a:latin typeface="Tahoma"/>
                <a:cs typeface="Tahoma"/>
              </a:rPr>
              <a:t>d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M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c</a:t>
            </a:r>
            <a:r>
              <a:rPr dirty="0" smtClean="0" sz="1000" spc="61">
                <a:latin typeface="Tahoma"/>
                <a:cs typeface="Tahoma"/>
              </a:rPr>
              <a:t>h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l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B</a:t>
            </a:r>
            <a:r>
              <a:rPr dirty="0" smtClean="0" sz="1000" spc="61">
                <a:latin typeface="Tahoma"/>
                <a:cs typeface="Tahoma"/>
              </a:rPr>
              <a:t>.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S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m</a:t>
            </a:r>
            <a:r>
              <a:rPr dirty="0" smtClean="0" sz="1000" spc="61">
                <a:latin typeface="Tahoma"/>
                <a:cs typeface="Tahoma"/>
              </a:rPr>
              <a:t>p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algn="ctr">
              <a:lnSpc>
                <a:spcPct val="100585"/>
              </a:lnSpc>
            </a:pP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p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ri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d</a:t>
            </a:r>
            <a:r>
              <a:rPr dirty="0" smtClean="0" sz="1000" spc="-2">
                <a:latin typeface="Tahoma"/>
                <a:cs typeface="Tahoma"/>
              </a:rPr>
              <a:t>ê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ia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pr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50446" y="8451834"/>
            <a:ext cx="270296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3956354" y="8451834"/>
            <a:ext cx="270296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2403394" y="9372330"/>
            <a:ext cx="270296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object 50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" name="object 10"/>
          <p:cNvSpPr/>
          <p:nvPr/>
        </p:nvSpPr>
        <p:spPr>
          <a:xfrm>
            <a:off x="731513" y="2208261"/>
            <a:ext cx="246881" cy="446525"/>
          </a:xfrm>
          <a:custGeom>
            <a:avLst/>
            <a:gdLst/>
            <a:ahLst/>
            <a:cxnLst/>
            <a:rect l="l" t="t" r="r" b="b"/>
            <a:pathLst>
              <a:path w="246881" h="446525">
                <a:moveTo>
                  <a:pt x="0" y="446525"/>
                </a:moveTo>
                <a:lnTo>
                  <a:pt x="246881" y="446525"/>
                </a:lnTo>
                <a:lnTo>
                  <a:pt x="246881" y="0"/>
                </a:lnTo>
                <a:lnTo>
                  <a:pt x="0" y="0"/>
                </a:lnTo>
                <a:lnTo>
                  <a:pt x="0" y="446525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769613" y="2371329"/>
            <a:ext cx="170681" cy="121914"/>
          </a:xfrm>
          <a:custGeom>
            <a:avLst/>
            <a:gdLst/>
            <a:ahLst/>
            <a:cxnLst/>
            <a:rect l="l" t="t" r="r" b="b"/>
            <a:pathLst>
              <a:path w="170681" h="121914">
                <a:moveTo>
                  <a:pt x="0" y="121914"/>
                </a:moveTo>
                <a:lnTo>
                  <a:pt x="170681" y="121914"/>
                </a:lnTo>
                <a:lnTo>
                  <a:pt x="170681" y="0"/>
                </a:lnTo>
                <a:lnTo>
                  <a:pt x="0" y="0"/>
                </a:lnTo>
                <a:lnTo>
                  <a:pt x="0" y="121914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984497" y="2208261"/>
            <a:ext cx="2513076" cy="446525"/>
          </a:xfrm>
          <a:custGeom>
            <a:avLst/>
            <a:gdLst/>
            <a:ahLst/>
            <a:cxnLst/>
            <a:rect l="l" t="t" r="r" b="b"/>
            <a:pathLst>
              <a:path w="2513076" h="446525">
                <a:moveTo>
                  <a:pt x="0" y="446525"/>
                </a:moveTo>
                <a:lnTo>
                  <a:pt x="2513076" y="446525"/>
                </a:lnTo>
                <a:lnTo>
                  <a:pt x="2513076" y="0"/>
                </a:lnTo>
                <a:lnTo>
                  <a:pt x="0" y="0"/>
                </a:lnTo>
                <a:lnTo>
                  <a:pt x="0" y="446525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1028693" y="2371329"/>
            <a:ext cx="2430780" cy="121914"/>
          </a:xfrm>
          <a:custGeom>
            <a:avLst/>
            <a:gdLst/>
            <a:ahLst/>
            <a:cxnLst/>
            <a:rect l="l" t="t" r="r" b="b"/>
            <a:pathLst>
              <a:path w="2430780" h="121914">
                <a:moveTo>
                  <a:pt x="0" y="121914"/>
                </a:moveTo>
                <a:lnTo>
                  <a:pt x="2430780" y="121914"/>
                </a:lnTo>
                <a:lnTo>
                  <a:pt x="2430780" y="0"/>
                </a:lnTo>
                <a:lnTo>
                  <a:pt x="0" y="0"/>
                </a:lnTo>
                <a:lnTo>
                  <a:pt x="0" y="121914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3505200" y="2208261"/>
            <a:ext cx="3323844" cy="446525"/>
          </a:xfrm>
          <a:custGeom>
            <a:avLst/>
            <a:gdLst/>
            <a:ahLst/>
            <a:cxnLst/>
            <a:rect l="l" t="t" r="r" b="b"/>
            <a:pathLst>
              <a:path w="3323844" h="446525">
                <a:moveTo>
                  <a:pt x="0" y="446525"/>
                </a:moveTo>
                <a:lnTo>
                  <a:pt x="3323844" y="446525"/>
                </a:lnTo>
                <a:lnTo>
                  <a:pt x="3323844" y="0"/>
                </a:lnTo>
                <a:lnTo>
                  <a:pt x="0" y="0"/>
                </a:lnTo>
                <a:lnTo>
                  <a:pt x="0" y="446525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3549395" y="2371329"/>
            <a:ext cx="3241548" cy="121914"/>
          </a:xfrm>
          <a:custGeom>
            <a:avLst/>
            <a:gdLst/>
            <a:ahLst/>
            <a:cxnLst/>
            <a:rect l="l" t="t" r="r" b="b"/>
            <a:pathLst>
              <a:path w="3241548" h="121914">
                <a:moveTo>
                  <a:pt x="0" y="121914"/>
                </a:moveTo>
                <a:lnTo>
                  <a:pt x="3241548" y="121914"/>
                </a:lnTo>
                <a:lnTo>
                  <a:pt x="3241548" y="0"/>
                </a:lnTo>
                <a:lnTo>
                  <a:pt x="0" y="0"/>
                </a:lnTo>
                <a:lnTo>
                  <a:pt x="0" y="121914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729989" y="2202162"/>
            <a:ext cx="246881" cy="0"/>
          </a:xfrm>
          <a:custGeom>
            <a:avLst/>
            <a:gdLst/>
            <a:ahLst/>
            <a:cxnLst/>
            <a:rect l="l" t="t" r="r" b="b"/>
            <a:pathLst>
              <a:path w="246881" h="0">
                <a:moveTo>
                  <a:pt x="0" y="0"/>
                </a:moveTo>
                <a:lnTo>
                  <a:pt x="246881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989069" y="2202162"/>
            <a:ext cx="2508504" cy="0"/>
          </a:xfrm>
          <a:custGeom>
            <a:avLst/>
            <a:gdLst/>
            <a:ahLst/>
            <a:cxnLst/>
            <a:rect l="l" t="t" r="r" b="b"/>
            <a:pathLst>
              <a:path w="2508504" h="0">
                <a:moveTo>
                  <a:pt x="0" y="0"/>
                </a:moveTo>
                <a:lnTo>
                  <a:pt x="2508504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3509772" y="2202162"/>
            <a:ext cx="3319272" cy="0"/>
          </a:xfrm>
          <a:custGeom>
            <a:avLst/>
            <a:gdLst/>
            <a:ahLst/>
            <a:cxnLst/>
            <a:rect l="l" t="t" r="r" b="b"/>
            <a:pathLst>
              <a:path w="3319272" h="0">
                <a:moveTo>
                  <a:pt x="0" y="0"/>
                </a:moveTo>
                <a:lnTo>
                  <a:pt x="3319272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729989" y="2660886"/>
            <a:ext cx="246881" cy="0"/>
          </a:xfrm>
          <a:custGeom>
            <a:avLst/>
            <a:gdLst/>
            <a:ahLst/>
            <a:cxnLst/>
            <a:rect l="l" t="t" r="r" b="b"/>
            <a:pathLst>
              <a:path w="246881" h="0">
                <a:moveTo>
                  <a:pt x="0" y="0"/>
                </a:moveTo>
                <a:lnTo>
                  <a:pt x="246881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989069" y="2660886"/>
            <a:ext cx="12186" cy="0"/>
          </a:xfrm>
          <a:custGeom>
            <a:avLst/>
            <a:gdLst/>
            <a:ahLst/>
            <a:cxnLst/>
            <a:rect l="l" t="t" r="r" b="b"/>
            <a:pathLst>
              <a:path w="12186" h="0">
                <a:moveTo>
                  <a:pt x="0" y="0"/>
                </a:moveTo>
                <a:lnTo>
                  <a:pt x="12186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001261" y="2660886"/>
            <a:ext cx="2496312" cy="0"/>
          </a:xfrm>
          <a:custGeom>
            <a:avLst/>
            <a:gdLst/>
            <a:ahLst/>
            <a:cxnLst/>
            <a:rect l="l" t="t" r="r" b="b"/>
            <a:pathLst>
              <a:path w="2496312" h="0">
                <a:moveTo>
                  <a:pt x="0" y="0"/>
                </a:moveTo>
                <a:lnTo>
                  <a:pt x="2496312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3509772" y="2660886"/>
            <a:ext cx="12186" cy="0"/>
          </a:xfrm>
          <a:custGeom>
            <a:avLst/>
            <a:gdLst/>
            <a:ahLst/>
            <a:cxnLst/>
            <a:rect l="l" t="t" r="r" b="b"/>
            <a:pathLst>
              <a:path w="12186" h="0">
                <a:moveTo>
                  <a:pt x="0" y="0"/>
                </a:moveTo>
                <a:lnTo>
                  <a:pt x="12186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3521964" y="2660886"/>
            <a:ext cx="3307080" cy="0"/>
          </a:xfrm>
          <a:custGeom>
            <a:avLst/>
            <a:gdLst/>
            <a:ahLst/>
            <a:cxnLst/>
            <a:rect l="l" t="t" r="r" b="b"/>
            <a:pathLst>
              <a:path w="3307080" h="0">
                <a:moveTo>
                  <a:pt x="0" y="0"/>
                </a:moveTo>
                <a:lnTo>
                  <a:pt x="3307080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723890" y="2196069"/>
            <a:ext cx="0" cy="5009382"/>
          </a:xfrm>
          <a:custGeom>
            <a:avLst/>
            <a:gdLst/>
            <a:ahLst/>
            <a:cxnLst/>
            <a:rect l="l" t="t" r="r" b="b"/>
            <a:pathLst>
              <a:path w="0" h="5009382">
                <a:moveTo>
                  <a:pt x="0" y="0"/>
                </a:moveTo>
                <a:lnTo>
                  <a:pt x="0" y="5009382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717797" y="7208502"/>
            <a:ext cx="262121" cy="0"/>
          </a:xfrm>
          <a:custGeom>
            <a:avLst/>
            <a:gdLst/>
            <a:ahLst/>
            <a:cxnLst/>
            <a:rect l="l" t="t" r="r" b="b"/>
            <a:pathLst>
              <a:path w="262121" h="0">
                <a:moveTo>
                  <a:pt x="0" y="0"/>
                </a:moveTo>
                <a:lnTo>
                  <a:pt x="262121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982970" y="2196069"/>
            <a:ext cx="0" cy="5015478"/>
          </a:xfrm>
          <a:custGeom>
            <a:avLst/>
            <a:gdLst/>
            <a:ahLst/>
            <a:cxnLst/>
            <a:rect l="l" t="t" r="r" b="b"/>
            <a:pathLst>
              <a:path w="0" h="5015478">
                <a:moveTo>
                  <a:pt x="0" y="0"/>
                </a:moveTo>
                <a:lnTo>
                  <a:pt x="0" y="5015478"/>
                </a:lnTo>
              </a:path>
            </a:pathLst>
          </a:custGeom>
          <a:ln w="121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986021" y="7208502"/>
            <a:ext cx="2514600" cy="0"/>
          </a:xfrm>
          <a:custGeom>
            <a:avLst/>
            <a:gdLst/>
            <a:ahLst/>
            <a:cxnLst/>
            <a:rect l="l" t="t" r="r" b="b"/>
            <a:pathLst>
              <a:path w="2514600" h="0">
                <a:moveTo>
                  <a:pt x="0" y="0"/>
                </a:moveTo>
                <a:lnTo>
                  <a:pt x="251460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3503673" y="2196069"/>
            <a:ext cx="0" cy="5015478"/>
          </a:xfrm>
          <a:custGeom>
            <a:avLst/>
            <a:gdLst/>
            <a:ahLst/>
            <a:cxnLst/>
            <a:rect l="l" t="t" r="r" b="b"/>
            <a:pathLst>
              <a:path w="0" h="5015478">
                <a:moveTo>
                  <a:pt x="0" y="0"/>
                </a:moveTo>
                <a:lnTo>
                  <a:pt x="0" y="5015478"/>
                </a:lnTo>
              </a:path>
            </a:pathLst>
          </a:custGeom>
          <a:ln w="121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3506724" y="7208502"/>
            <a:ext cx="3325368" cy="0"/>
          </a:xfrm>
          <a:custGeom>
            <a:avLst/>
            <a:gdLst/>
            <a:ahLst/>
            <a:cxnLst/>
            <a:rect l="l" t="t" r="r" b="b"/>
            <a:pathLst>
              <a:path w="3325368" h="0">
                <a:moveTo>
                  <a:pt x="0" y="0"/>
                </a:moveTo>
                <a:lnTo>
                  <a:pt x="3325368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6835137" y="2196069"/>
            <a:ext cx="0" cy="5015478"/>
          </a:xfrm>
          <a:custGeom>
            <a:avLst/>
            <a:gdLst/>
            <a:ahLst/>
            <a:cxnLst/>
            <a:rect l="l" t="t" r="r" b="b"/>
            <a:pathLst>
              <a:path w="0" h="5015478">
                <a:moveTo>
                  <a:pt x="0" y="0"/>
                </a:moveTo>
                <a:lnTo>
                  <a:pt x="0" y="5015478"/>
                </a:lnTo>
              </a:path>
            </a:pathLst>
          </a:custGeom>
          <a:ln w="121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494084" y="1898695"/>
            <a:ext cx="588671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X</a:t>
            </a:r>
            <a:r>
              <a:rPr dirty="0" smtClean="0" sz="1000" spc="66">
                <a:latin typeface="Tahoma"/>
                <a:cs typeface="Tahoma"/>
              </a:rPr>
              <a:t>O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I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23890" y="2208261"/>
            <a:ext cx="259079" cy="4465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982970" y="2208261"/>
            <a:ext cx="2520702" cy="446525"/>
          </a:xfrm>
          <a:prstGeom prst="rect">
            <a:avLst/>
          </a:prstGeom>
        </p:spPr>
        <p:txBody>
          <a:bodyPr wrap="square" lIns="0" tIns="9607" rIns="0" bIns="0" rtlCol="0">
            <a:noAutofit/>
          </a:bodyPr>
          <a:lstStyle/>
          <a:p>
            <a:pPr>
              <a:lnSpc>
                <a:spcPts val="1200"/>
              </a:lnSpc>
            </a:pPr>
            <a:endParaRPr sz="1200"/>
          </a:p>
          <a:p>
            <a:pPr marL="854426" marR="852070" algn="ctr">
              <a:lnSpc>
                <a:spcPct val="100585"/>
              </a:lnSpc>
            </a:pPr>
            <a:r>
              <a:rPr dirty="0" smtClean="0" sz="800" spc="60">
                <a:latin typeface="Tahoma"/>
                <a:cs typeface="Tahoma"/>
              </a:rPr>
              <a:t>E</a:t>
            </a:r>
            <a:r>
              <a:rPr dirty="0" smtClean="0" sz="800" spc="60">
                <a:latin typeface="Tahoma"/>
                <a:cs typeface="Tahoma"/>
              </a:rPr>
              <a:t>Q</a:t>
            </a:r>
            <a:r>
              <a:rPr dirty="0" smtClean="0" sz="800" spc="60">
                <a:latin typeface="Tahoma"/>
                <a:cs typeface="Tahoma"/>
              </a:rPr>
              <a:t>U</a:t>
            </a:r>
            <a:r>
              <a:rPr dirty="0" smtClean="0" sz="800" spc="60">
                <a:latin typeface="Tahoma"/>
                <a:cs typeface="Tahoma"/>
              </a:rPr>
              <a:t>I</a:t>
            </a:r>
            <a:r>
              <a:rPr dirty="0" smtClean="0" sz="800" spc="60">
                <a:latin typeface="Tahoma"/>
                <a:cs typeface="Tahoma"/>
              </a:rPr>
              <a:t>P</a:t>
            </a:r>
            <a:r>
              <a:rPr dirty="0" smtClean="0" sz="800" spc="60">
                <a:latin typeface="Tahoma"/>
                <a:cs typeface="Tahoma"/>
              </a:rPr>
              <a:t>A</a:t>
            </a:r>
            <a:r>
              <a:rPr dirty="0" smtClean="0" sz="800" spc="60">
                <a:latin typeface="Tahoma"/>
                <a:cs typeface="Tahoma"/>
              </a:rPr>
              <a:t>M</a:t>
            </a:r>
            <a:r>
              <a:rPr dirty="0" smtClean="0" sz="800" spc="60">
                <a:latin typeface="Tahoma"/>
                <a:cs typeface="Tahoma"/>
              </a:rPr>
              <a:t>E</a:t>
            </a:r>
            <a:r>
              <a:rPr dirty="0" smtClean="0" sz="800" spc="60">
                <a:latin typeface="Tahoma"/>
                <a:cs typeface="Tahoma"/>
              </a:rPr>
              <a:t>N</a:t>
            </a:r>
            <a:r>
              <a:rPr dirty="0" smtClean="0" sz="800" spc="60">
                <a:latin typeface="Tahoma"/>
                <a:cs typeface="Tahoma"/>
              </a:rPr>
              <a:t>T</a:t>
            </a:r>
            <a:r>
              <a:rPr dirty="0" smtClean="0" sz="800" spc="60">
                <a:latin typeface="Tahoma"/>
                <a:cs typeface="Tahoma"/>
              </a:rPr>
              <a:t>O</a:t>
            </a:r>
            <a:endParaRPr sz="8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503673" y="2208261"/>
            <a:ext cx="3331463" cy="446525"/>
          </a:xfrm>
          <a:prstGeom prst="rect">
            <a:avLst/>
          </a:prstGeom>
        </p:spPr>
        <p:txBody>
          <a:bodyPr wrap="square" lIns="0" tIns="9607" rIns="0" bIns="0" rtlCol="0">
            <a:noAutofit/>
          </a:bodyPr>
          <a:lstStyle/>
          <a:p>
            <a:pPr>
              <a:lnSpc>
                <a:spcPts val="1200"/>
              </a:lnSpc>
            </a:pPr>
            <a:endParaRPr sz="1200"/>
          </a:p>
          <a:p>
            <a:pPr marL="1227798" marR="1228713" algn="ctr">
              <a:lnSpc>
                <a:spcPct val="100585"/>
              </a:lnSpc>
            </a:pPr>
            <a:r>
              <a:rPr dirty="0" smtClean="0" sz="800" spc="59">
                <a:latin typeface="Tahoma"/>
                <a:cs typeface="Tahoma"/>
              </a:rPr>
              <a:t>E</a:t>
            </a:r>
            <a:r>
              <a:rPr dirty="0" smtClean="0" sz="800" spc="59">
                <a:latin typeface="Tahoma"/>
                <a:cs typeface="Tahoma"/>
              </a:rPr>
              <a:t>S</a:t>
            </a:r>
            <a:r>
              <a:rPr dirty="0" smtClean="0" sz="800" spc="59">
                <a:latin typeface="Tahoma"/>
                <a:cs typeface="Tahoma"/>
              </a:rPr>
              <a:t>P</a:t>
            </a:r>
            <a:r>
              <a:rPr dirty="0" smtClean="0" sz="800" spc="59">
                <a:latin typeface="Tahoma"/>
                <a:cs typeface="Tahoma"/>
              </a:rPr>
              <a:t>E</a:t>
            </a:r>
            <a:r>
              <a:rPr dirty="0" smtClean="0" sz="800" spc="59">
                <a:latin typeface="Tahoma"/>
                <a:cs typeface="Tahoma"/>
              </a:rPr>
              <a:t>C</a:t>
            </a:r>
            <a:r>
              <a:rPr dirty="0" smtClean="0" sz="800" spc="59">
                <a:latin typeface="Tahoma"/>
                <a:cs typeface="Tahoma"/>
              </a:rPr>
              <a:t>I</a:t>
            </a:r>
            <a:r>
              <a:rPr dirty="0" smtClean="0" sz="800" spc="59">
                <a:latin typeface="Tahoma"/>
                <a:cs typeface="Tahoma"/>
              </a:rPr>
              <a:t>F</a:t>
            </a:r>
            <a:r>
              <a:rPr dirty="0" smtClean="0" sz="800" spc="59">
                <a:latin typeface="Tahoma"/>
                <a:cs typeface="Tahoma"/>
              </a:rPr>
              <a:t>I</a:t>
            </a:r>
            <a:r>
              <a:rPr dirty="0" smtClean="0" sz="800" spc="59">
                <a:latin typeface="Tahoma"/>
                <a:cs typeface="Tahoma"/>
              </a:rPr>
              <a:t>C</a:t>
            </a:r>
            <a:r>
              <a:rPr dirty="0" smtClean="0" sz="800" spc="59">
                <a:latin typeface="Tahoma"/>
                <a:cs typeface="Tahoma"/>
              </a:rPr>
              <a:t>A</a:t>
            </a:r>
            <a:r>
              <a:rPr dirty="0" smtClean="0" sz="800" spc="59">
                <a:latin typeface="Tahoma"/>
                <a:cs typeface="Tahoma"/>
              </a:rPr>
              <a:t>Ç</a:t>
            </a:r>
            <a:r>
              <a:rPr dirty="0" smtClean="0" sz="800" spc="59">
                <a:latin typeface="Tahoma"/>
                <a:cs typeface="Tahoma"/>
              </a:rPr>
              <a:t>Ã</a:t>
            </a:r>
            <a:r>
              <a:rPr dirty="0" smtClean="0" sz="800" spc="59">
                <a:latin typeface="Tahoma"/>
                <a:cs typeface="Tahoma"/>
              </a:rPr>
              <a:t>O</a:t>
            </a:r>
            <a:endParaRPr sz="8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23890" y="2654787"/>
            <a:ext cx="259079" cy="45537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65534">
              <a:lnSpc>
                <a:spcPct val="100585"/>
              </a:lnSpc>
              <a:spcBef>
                <a:spcPts val="16475"/>
              </a:spcBef>
            </a:pPr>
            <a:r>
              <a:rPr dirty="0" smtClean="0" sz="800" spc="76">
                <a:latin typeface="Tahoma"/>
                <a:cs typeface="Tahoma"/>
              </a:rPr>
              <a:t>0</a:t>
            </a:r>
            <a:r>
              <a:rPr dirty="0" smtClean="0" sz="800" spc="76">
                <a:latin typeface="Tahoma"/>
                <a:cs typeface="Tahoma"/>
              </a:rPr>
              <a:t>1</a:t>
            </a:r>
            <a:endParaRPr sz="8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82970" y="2654787"/>
            <a:ext cx="2520702" cy="4553714"/>
          </a:xfrm>
          <a:prstGeom prst="rect">
            <a:avLst/>
          </a:prstGeom>
        </p:spPr>
        <p:txBody>
          <a:bodyPr wrap="square" lIns="0" tIns="5548" rIns="0" bIns="0" rtlCol="0">
            <a:noAutofit/>
          </a:bodyPr>
          <a:lstStyle/>
          <a:p>
            <a:pPr>
              <a:lnSpc>
                <a:spcPts val="500"/>
              </a:lnSpc>
            </a:pPr>
            <a:endParaRPr sz="500"/>
          </a:p>
          <a:p>
            <a:pPr marL="158444" marR="158855" indent="1012" algn="ctr">
              <a:lnSpc>
                <a:spcPct val="100787"/>
              </a:lnSpc>
              <a:spcBef>
                <a:spcPts val="15000"/>
              </a:spcBef>
            </a:pPr>
            <a:r>
              <a:rPr dirty="0" smtClean="0" sz="800" spc="52">
                <a:latin typeface="Tahoma"/>
                <a:cs typeface="Tahoma"/>
              </a:rPr>
              <a:t>F</a:t>
            </a:r>
            <a:r>
              <a:rPr dirty="0" smtClean="0" sz="800" spc="52">
                <a:latin typeface="Tahoma"/>
                <a:cs typeface="Tahoma"/>
              </a:rPr>
              <a:t>O</a:t>
            </a:r>
            <a:r>
              <a:rPr dirty="0" smtClean="0" sz="800" spc="52">
                <a:latin typeface="Tahoma"/>
                <a:cs typeface="Tahoma"/>
              </a:rPr>
              <a:t>R</a:t>
            </a:r>
            <a:r>
              <a:rPr dirty="0" smtClean="0" sz="800" spc="52">
                <a:latin typeface="Tahoma"/>
                <a:cs typeface="Tahoma"/>
              </a:rPr>
              <a:t>N</a:t>
            </a:r>
            <a:r>
              <a:rPr dirty="0" smtClean="0" sz="800" spc="52">
                <a:latin typeface="Tahoma"/>
                <a:cs typeface="Tahoma"/>
              </a:rPr>
              <a:t>E</a:t>
            </a:r>
            <a:r>
              <a:rPr dirty="0" smtClean="0" sz="800" spc="52">
                <a:latin typeface="Tahoma"/>
                <a:cs typeface="Tahoma"/>
              </a:rPr>
              <a:t>C</a:t>
            </a:r>
            <a:r>
              <a:rPr dirty="0" smtClean="0" sz="800" spc="52">
                <a:latin typeface="Tahoma"/>
                <a:cs typeface="Tahoma"/>
              </a:rPr>
              <a:t>I</a:t>
            </a:r>
            <a:r>
              <a:rPr dirty="0" smtClean="0" sz="800" spc="52">
                <a:latin typeface="Tahoma"/>
                <a:cs typeface="Tahoma"/>
              </a:rPr>
              <a:t>M</a:t>
            </a:r>
            <a:r>
              <a:rPr dirty="0" smtClean="0" sz="800" spc="52">
                <a:latin typeface="Tahoma"/>
                <a:cs typeface="Tahoma"/>
              </a:rPr>
              <a:t>E</a:t>
            </a:r>
            <a:r>
              <a:rPr dirty="0" smtClean="0" sz="800" spc="52">
                <a:latin typeface="Tahoma"/>
                <a:cs typeface="Tahoma"/>
              </a:rPr>
              <a:t>N</a:t>
            </a:r>
            <a:r>
              <a:rPr dirty="0" smtClean="0" sz="800" spc="52">
                <a:latin typeface="Tahoma"/>
                <a:cs typeface="Tahoma"/>
              </a:rPr>
              <a:t>TO</a:t>
            </a:r>
            <a:r>
              <a:rPr dirty="0" smtClean="0" sz="800" spc="52">
                <a:latin typeface="Tahoma"/>
                <a:cs typeface="Tahoma"/>
              </a:rPr>
              <a:t> </a:t>
            </a:r>
            <a:r>
              <a:rPr dirty="0" smtClean="0" sz="800" spc="52">
                <a:latin typeface="Tahoma"/>
                <a:cs typeface="Tahoma"/>
              </a:rPr>
              <a:t>E</a:t>
            </a:r>
            <a:r>
              <a:rPr dirty="0" smtClean="0" sz="800" spc="52">
                <a:latin typeface="Tahoma"/>
                <a:cs typeface="Tahoma"/>
              </a:rPr>
              <a:t> </a:t>
            </a:r>
            <a:r>
              <a:rPr dirty="0" smtClean="0" sz="800" spc="52">
                <a:latin typeface="Tahoma"/>
                <a:cs typeface="Tahoma"/>
              </a:rPr>
              <a:t>I</a:t>
            </a:r>
            <a:r>
              <a:rPr dirty="0" smtClean="0" sz="800" spc="52">
                <a:latin typeface="Tahoma"/>
                <a:cs typeface="Tahoma"/>
              </a:rPr>
              <a:t>N</a:t>
            </a:r>
            <a:r>
              <a:rPr dirty="0" smtClean="0" sz="800" spc="52">
                <a:latin typeface="Tahoma"/>
                <a:cs typeface="Tahoma"/>
              </a:rPr>
              <a:t>S</a:t>
            </a:r>
            <a:r>
              <a:rPr dirty="0" smtClean="0" sz="800" spc="52">
                <a:latin typeface="Tahoma"/>
                <a:cs typeface="Tahoma"/>
              </a:rPr>
              <a:t>T</a:t>
            </a:r>
            <a:r>
              <a:rPr dirty="0" smtClean="0" sz="800" spc="52">
                <a:latin typeface="Tahoma"/>
                <a:cs typeface="Tahoma"/>
              </a:rPr>
              <a:t>A</a:t>
            </a:r>
            <a:r>
              <a:rPr dirty="0" smtClean="0" sz="800" spc="52">
                <a:latin typeface="Tahoma"/>
                <a:cs typeface="Tahoma"/>
              </a:rPr>
              <a:t>L</a:t>
            </a:r>
            <a:r>
              <a:rPr dirty="0" smtClean="0" sz="800" spc="52">
                <a:latin typeface="Tahoma"/>
                <a:cs typeface="Tahoma"/>
              </a:rPr>
              <a:t>A</a:t>
            </a:r>
            <a:r>
              <a:rPr dirty="0" smtClean="0" sz="800" spc="52">
                <a:latin typeface="Tahoma"/>
                <a:cs typeface="Tahoma"/>
              </a:rPr>
              <a:t>Ç</a:t>
            </a:r>
            <a:r>
              <a:rPr dirty="0" smtClean="0" sz="800" spc="52">
                <a:latin typeface="Tahoma"/>
                <a:cs typeface="Tahoma"/>
              </a:rPr>
              <a:t>Ã</a:t>
            </a:r>
            <a:r>
              <a:rPr dirty="0" smtClean="0" sz="800" spc="52">
                <a:latin typeface="Tahoma"/>
                <a:cs typeface="Tahoma"/>
              </a:rPr>
              <a:t>O</a:t>
            </a:r>
            <a:r>
              <a:rPr dirty="0" smtClean="0" sz="800" spc="52">
                <a:latin typeface="Tahoma"/>
                <a:cs typeface="Tahoma"/>
              </a:rPr>
              <a:t> </a:t>
            </a:r>
            <a:r>
              <a:rPr dirty="0" smtClean="0" sz="800" spc="52">
                <a:latin typeface="Tahoma"/>
                <a:cs typeface="Tahoma"/>
              </a:rPr>
              <a:t>D</a:t>
            </a:r>
            <a:r>
              <a:rPr dirty="0" smtClean="0" sz="800" spc="52">
                <a:latin typeface="Tahoma"/>
                <a:cs typeface="Tahoma"/>
              </a:rPr>
              <a:t>E</a:t>
            </a:r>
            <a:r>
              <a:rPr dirty="0" smtClean="0" sz="800" spc="52">
                <a:latin typeface="Tahoma"/>
                <a:cs typeface="Tahoma"/>
              </a:rPr>
              <a:t> </a:t>
            </a:r>
            <a:r>
              <a:rPr dirty="0" smtClean="0" sz="800" spc="52">
                <a:latin typeface="Tahoma"/>
                <a:cs typeface="Tahoma"/>
              </a:rPr>
              <a:t>P</a:t>
            </a:r>
            <a:r>
              <a:rPr dirty="0" smtClean="0" sz="800" spc="52">
                <a:latin typeface="Tahoma"/>
                <a:cs typeface="Tahoma"/>
              </a:rPr>
              <a:t>I</a:t>
            </a:r>
            <a:r>
              <a:rPr dirty="0" smtClean="0" sz="800" spc="52">
                <a:latin typeface="Tahoma"/>
                <a:cs typeface="Tahoma"/>
              </a:rPr>
              <a:t>S</a:t>
            </a:r>
            <a:r>
              <a:rPr dirty="0" smtClean="0" sz="800" spc="52">
                <a:latin typeface="Tahoma"/>
                <a:cs typeface="Tahoma"/>
              </a:rPr>
              <a:t>O</a:t>
            </a:r>
            <a:r>
              <a:rPr dirty="0" smtClean="0" sz="800" spc="52">
                <a:latin typeface="Tahoma"/>
                <a:cs typeface="Tahoma"/>
              </a:rPr>
              <a:t> </a:t>
            </a:r>
            <a:r>
              <a:rPr dirty="0" smtClean="0" sz="800" spc="52">
                <a:latin typeface="Tahoma"/>
                <a:cs typeface="Tahoma"/>
              </a:rPr>
              <a:t>P</a:t>
            </a:r>
            <a:r>
              <a:rPr dirty="0" smtClean="0" sz="800" spc="52">
                <a:latin typeface="Tahoma"/>
                <a:cs typeface="Tahoma"/>
              </a:rPr>
              <a:t>O</a:t>
            </a:r>
            <a:r>
              <a:rPr dirty="0" smtClean="0" sz="800" spc="52">
                <a:latin typeface="Tahoma"/>
                <a:cs typeface="Tahoma"/>
              </a:rPr>
              <a:t>R</a:t>
            </a:r>
            <a:r>
              <a:rPr dirty="0" smtClean="0" sz="800" spc="52">
                <a:latin typeface="Tahoma"/>
                <a:cs typeface="Tahoma"/>
              </a:rPr>
              <a:t>T</a:t>
            </a:r>
            <a:r>
              <a:rPr dirty="0" smtClean="0" sz="800" spc="52">
                <a:latin typeface="Tahoma"/>
                <a:cs typeface="Tahoma"/>
              </a:rPr>
              <a:t>Á</a:t>
            </a:r>
            <a:r>
              <a:rPr dirty="0" smtClean="0" sz="800" spc="52">
                <a:latin typeface="Tahoma"/>
                <a:cs typeface="Tahoma"/>
              </a:rPr>
              <a:t>T</a:t>
            </a:r>
            <a:r>
              <a:rPr dirty="0" smtClean="0" sz="800" spc="52">
                <a:latin typeface="Tahoma"/>
                <a:cs typeface="Tahoma"/>
              </a:rPr>
              <a:t>I</a:t>
            </a:r>
            <a:r>
              <a:rPr dirty="0" smtClean="0" sz="800" spc="52">
                <a:latin typeface="Tahoma"/>
                <a:cs typeface="Tahoma"/>
              </a:rPr>
              <a:t>L</a:t>
            </a:r>
            <a:r>
              <a:rPr dirty="0" smtClean="0" sz="800" spc="52">
                <a:latin typeface="Tahoma"/>
                <a:cs typeface="Tahoma"/>
              </a:rPr>
              <a:t>,</a:t>
            </a:r>
            <a:r>
              <a:rPr dirty="0" smtClean="0" sz="800" spc="52">
                <a:latin typeface="Tahoma"/>
                <a:cs typeface="Tahoma"/>
              </a:rPr>
              <a:t> </a:t>
            </a:r>
            <a:r>
              <a:rPr dirty="0" smtClean="0" sz="800" spc="52">
                <a:latin typeface="Tahoma"/>
                <a:cs typeface="Tahoma"/>
              </a:rPr>
              <a:t>F</a:t>
            </a:r>
            <a:r>
              <a:rPr dirty="0" smtClean="0" sz="800" spc="52">
                <a:latin typeface="Tahoma"/>
                <a:cs typeface="Tahoma"/>
              </a:rPr>
              <a:t>L</a:t>
            </a:r>
            <a:r>
              <a:rPr dirty="0" smtClean="0" sz="800" spc="52">
                <a:latin typeface="Tahoma"/>
                <a:cs typeface="Tahoma"/>
              </a:rPr>
              <a:t>U</a:t>
            </a:r>
            <a:r>
              <a:rPr dirty="0" smtClean="0" sz="800" spc="52">
                <a:latin typeface="Tahoma"/>
                <a:cs typeface="Tahoma"/>
              </a:rPr>
              <a:t>T</a:t>
            </a:r>
            <a:r>
              <a:rPr dirty="0" smtClean="0" sz="800" spc="52">
                <a:latin typeface="Tahoma"/>
                <a:cs typeface="Tahoma"/>
              </a:rPr>
              <a:t>U</a:t>
            </a:r>
            <a:r>
              <a:rPr dirty="0" smtClean="0" sz="800" spc="52">
                <a:latin typeface="Tahoma"/>
                <a:cs typeface="Tahoma"/>
              </a:rPr>
              <a:t>A</a:t>
            </a:r>
            <a:r>
              <a:rPr dirty="0" smtClean="0" sz="800" spc="52">
                <a:latin typeface="Tahoma"/>
                <a:cs typeface="Tahoma"/>
              </a:rPr>
              <a:t>N</a:t>
            </a:r>
            <a:r>
              <a:rPr dirty="0" smtClean="0" sz="800" spc="52">
                <a:latin typeface="Tahoma"/>
                <a:cs typeface="Tahoma"/>
              </a:rPr>
              <a:t>TE</a:t>
            </a:r>
            <a:r>
              <a:rPr dirty="0" smtClean="0" sz="800" spc="52">
                <a:latin typeface="Tahoma"/>
                <a:cs typeface="Tahoma"/>
              </a:rPr>
              <a:t> </a:t>
            </a:r>
            <a:r>
              <a:rPr dirty="0" smtClean="0" sz="800" spc="52">
                <a:latin typeface="Tahoma"/>
                <a:cs typeface="Tahoma"/>
              </a:rPr>
              <a:t>E</a:t>
            </a:r>
            <a:r>
              <a:rPr dirty="0" smtClean="0" sz="800" spc="52">
                <a:latin typeface="Tahoma"/>
                <a:cs typeface="Tahoma"/>
              </a:rPr>
              <a:t> </a:t>
            </a:r>
            <a:r>
              <a:rPr dirty="0" smtClean="0" sz="800" spc="52">
                <a:latin typeface="Tahoma"/>
                <a:cs typeface="Tahoma"/>
              </a:rPr>
              <a:t>R</a:t>
            </a:r>
            <a:r>
              <a:rPr dirty="0" smtClean="0" sz="800" spc="52">
                <a:latin typeface="Tahoma"/>
                <a:cs typeface="Tahoma"/>
              </a:rPr>
              <a:t>E</a:t>
            </a:r>
            <a:r>
              <a:rPr dirty="0" smtClean="0" sz="800" spc="52">
                <a:latin typeface="Tahoma"/>
                <a:cs typeface="Tahoma"/>
              </a:rPr>
              <a:t>M</a:t>
            </a:r>
            <a:r>
              <a:rPr dirty="0" smtClean="0" sz="800" spc="52">
                <a:latin typeface="Tahoma"/>
                <a:cs typeface="Tahoma"/>
              </a:rPr>
              <a:t>O</a:t>
            </a:r>
            <a:r>
              <a:rPr dirty="0" smtClean="0" sz="800" spc="52">
                <a:latin typeface="Tahoma"/>
                <a:cs typeface="Tahoma"/>
              </a:rPr>
              <a:t>V</a:t>
            </a:r>
            <a:r>
              <a:rPr dirty="0" smtClean="0" sz="800" spc="52">
                <a:latin typeface="Tahoma"/>
                <a:cs typeface="Tahoma"/>
              </a:rPr>
              <a:t>Í</a:t>
            </a:r>
            <a:r>
              <a:rPr dirty="0" smtClean="0" sz="800" spc="52">
                <a:latin typeface="Tahoma"/>
                <a:cs typeface="Tahoma"/>
              </a:rPr>
              <a:t>V</a:t>
            </a:r>
            <a:r>
              <a:rPr dirty="0" smtClean="0" sz="800" spc="52">
                <a:latin typeface="Tahoma"/>
                <a:cs typeface="Tahoma"/>
              </a:rPr>
              <a:t>E</a:t>
            </a:r>
            <a:r>
              <a:rPr dirty="0" smtClean="0" sz="800" spc="52">
                <a:latin typeface="Tahoma"/>
                <a:cs typeface="Tahoma"/>
              </a:rPr>
              <a:t>L</a:t>
            </a:r>
            <a:r>
              <a:rPr dirty="0" smtClean="0" sz="800" spc="52">
                <a:latin typeface="Tahoma"/>
                <a:cs typeface="Tahoma"/>
              </a:rPr>
              <a:t> </a:t>
            </a:r>
            <a:r>
              <a:rPr dirty="0" smtClean="0" sz="800" spc="52">
                <a:latin typeface="Tahoma"/>
                <a:cs typeface="Tahoma"/>
              </a:rPr>
              <a:t>E</a:t>
            </a:r>
            <a:r>
              <a:rPr dirty="0" smtClean="0" sz="800" spc="52">
                <a:latin typeface="Tahoma"/>
                <a:cs typeface="Tahoma"/>
              </a:rPr>
              <a:t>M</a:t>
            </a:r>
            <a:r>
              <a:rPr dirty="0" smtClean="0" sz="800" spc="52">
                <a:latin typeface="Tahoma"/>
                <a:cs typeface="Tahoma"/>
              </a:rPr>
              <a:t> </a:t>
            </a:r>
            <a:r>
              <a:rPr dirty="0" smtClean="0" sz="800" spc="52">
                <a:latin typeface="Tahoma"/>
                <a:cs typeface="Tahoma"/>
              </a:rPr>
              <a:t>M</a:t>
            </a:r>
            <a:r>
              <a:rPr dirty="0" smtClean="0" sz="800" spc="52">
                <a:latin typeface="Tahoma"/>
                <a:cs typeface="Tahoma"/>
              </a:rPr>
              <a:t>A</a:t>
            </a:r>
            <a:r>
              <a:rPr dirty="0" smtClean="0" sz="800" spc="52">
                <a:latin typeface="Tahoma"/>
                <a:cs typeface="Tahoma"/>
              </a:rPr>
              <a:t>D</a:t>
            </a:r>
            <a:r>
              <a:rPr dirty="0" smtClean="0" sz="800" spc="52">
                <a:latin typeface="Tahoma"/>
                <a:cs typeface="Tahoma"/>
              </a:rPr>
              <a:t>E</a:t>
            </a:r>
            <a:r>
              <a:rPr dirty="0" smtClean="0" sz="800" spc="52">
                <a:latin typeface="Tahoma"/>
                <a:cs typeface="Tahoma"/>
              </a:rPr>
              <a:t>I</a:t>
            </a:r>
            <a:r>
              <a:rPr dirty="0" smtClean="0" sz="800" spc="52">
                <a:latin typeface="Tahoma"/>
                <a:cs typeface="Tahoma"/>
              </a:rPr>
              <a:t>R</a:t>
            </a:r>
            <a:r>
              <a:rPr dirty="0" smtClean="0" sz="800" spc="52">
                <a:latin typeface="Tahoma"/>
                <a:cs typeface="Tahoma"/>
              </a:rPr>
              <a:t>A</a:t>
            </a:r>
            <a:r>
              <a:rPr dirty="0" smtClean="0" sz="800" spc="52">
                <a:latin typeface="Tahoma"/>
                <a:cs typeface="Tahoma"/>
              </a:rPr>
              <a:t> </a:t>
            </a:r>
            <a:r>
              <a:rPr dirty="0" smtClean="0" sz="800" spc="52">
                <a:latin typeface="Tahoma"/>
                <a:cs typeface="Tahoma"/>
              </a:rPr>
              <a:t>M</a:t>
            </a:r>
            <a:r>
              <a:rPr dirty="0" smtClean="0" sz="800" spc="52">
                <a:latin typeface="Tahoma"/>
                <a:cs typeface="Tahoma"/>
              </a:rPr>
              <a:t>A</a:t>
            </a:r>
            <a:r>
              <a:rPr dirty="0" smtClean="0" sz="800" spc="52">
                <a:latin typeface="Tahoma"/>
                <a:cs typeface="Tahoma"/>
              </a:rPr>
              <a:t>C</a:t>
            </a:r>
            <a:r>
              <a:rPr dirty="0" smtClean="0" sz="800" spc="52">
                <a:latin typeface="Tahoma"/>
                <a:cs typeface="Tahoma"/>
              </a:rPr>
              <a:t>I</a:t>
            </a:r>
            <a:r>
              <a:rPr dirty="0" smtClean="0" sz="800" spc="52">
                <a:latin typeface="Tahoma"/>
                <a:cs typeface="Tahoma"/>
              </a:rPr>
              <a:t>Ç</a:t>
            </a:r>
            <a:r>
              <a:rPr dirty="0" smtClean="0" sz="800" spc="52">
                <a:latin typeface="Tahoma"/>
                <a:cs typeface="Tahoma"/>
              </a:rPr>
              <a:t>A</a:t>
            </a:r>
            <a:r>
              <a:rPr dirty="0" smtClean="0" sz="800" spc="52">
                <a:latin typeface="Tahoma"/>
                <a:cs typeface="Tahoma"/>
              </a:rPr>
              <a:t> </a:t>
            </a:r>
            <a:r>
              <a:rPr dirty="0" smtClean="0" sz="800" spc="52">
                <a:latin typeface="Tahoma"/>
                <a:cs typeface="Tahoma"/>
              </a:rPr>
              <a:t>P</a:t>
            </a:r>
            <a:r>
              <a:rPr dirty="0" smtClean="0" sz="800" spc="52">
                <a:latin typeface="Tahoma"/>
                <a:cs typeface="Tahoma"/>
              </a:rPr>
              <a:t>A</a:t>
            </a:r>
            <a:r>
              <a:rPr dirty="0" smtClean="0" sz="800" spc="52">
                <a:latin typeface="Tahoma"/>
                <a:cs typeface="Tahoma"/>
              </a:rPr>
              <a:t>R</a:t>
            </a:r>
            <a:r>
              <a:rPr dirty="0" smtClean="0" sz="800" spc="52">
                <a:latin typeface="Tahoma"/>
                <a:cs typeface="Tahoma"/>
              </a:rPr>
              <a:t>A</a:t>
            </a:r>
            <a:r>
              <a:rPr dirty="0" smtClean="0" sz="800" spc="52">
                <a:latin typeface="Tahoma"/>
                <a:cs typeface="Tahoma"/>
              </a:rPr>
              <a:t> </a:t>
            </a:r>
            <a:r>
              <a:rPr dirty="0" smtClean="0" sz="800" spc="52">
                <a:latin typeface="Tahoma"/>
                <a:cs typeface="Tahoma"/>
              </a:rPr>
              <a:t>0</a:t>
            </a:r>
            <a:r>
              <a:rPr dirty="0" smtClean="0" sz="800" spc="52">
                <a:latin typeface="Tahoma"/>
                <a:cs typeface="Tahoma"/>
              </a:rPr>
              <a:t>1</a:t>
            </a:r>
            <a:r>
              <a:rPr dirty="0" smtClean="0" sz="800" spc="52">
                <a:latin typeface="Tahoma"/>
                <a:cs typeface="Tahoma"/>
              </a:rPr>
              <a:t> </a:t>
            </a:r>
            <a:r>
              <a:rPr dirty="0" smtClean="0" sz="800" spc="52">
                <a:latin typeface="Tahoma"/>
                <a:cs typeface="Tahoma"/>
              </a:rPr>
              <a:t>Q</a:t>
            </a:r>
            <a:r>
              <a:rPr dirty="0" smtClean="0" sz="800" spc="52">
                <a:latin typeface="Tahoma"/>
                <a:cs typeface="Tahoma"/>
              </a:rPr>
              <a:t>U</a:t>
            </a:r>
            <a:r>
              <a:rPr dirty="0" smtClean="0" sz="800" spc="52">
                <a:latin typeface="Tahoma"/>
                <a:cs typeface="Tahoma"/>
              </a:rPr>
              <a:t>A</a:t>
            </a:r>
            <a:r>
              <a:rPr dirty="0" smtClean="0" sz="800" spc="52">
                <a:latin typeface="Tahoma"/>
                <a:cs typeface="Tahoma"/>
              </a:rPr>
              <a:t>D</a:t>
            </a:r>
            <a:r>
              <a:rPr dirty="0" smtClean="0" sz="800" spc="52">
                <a:latin typeface="Tahoma"/>
                <a:cs typeface="Tahoma"/>
              </a:rPr>
              <a:t>R</a:t>
            </a:r>
            <a:r>
              <a:rPr dirty="0" smtClean="0" sz="800" spc="52">
                <a:latin typeface="Tahoma"/>
                <a:cs typeface="Tahoma"/>
              </a:rPr>
              <a:t>A</a:t>
            </a:r>
            <a:r>
              <a:rPr dirty="0" smtClean="0" sz="800" spc="52">
                <a:latin typeface="Tahoma"/>
                <a:cs typeface="Tahoma"/>
              </a:rPr>
              <a:t> </a:t>
            </a:r>
            <a:r>
              <a:rPr dirty="0" smtClean="0" sz="800" spc="52">
                <a:latin typeface="Tahoma"/>
                <a:cs typeface="Tahoma"/>
              </a:rPr>
              <a:t>P</a:t>
            </a:r>
            <a:r>
              <a:rPr dirty="0" smtClean="0" sz="800" spc="52">
                <a:latin typeface="Tahoma"/>
                <a:cs typeface="Tahoma"/>
              </a:rPr>
              <a:t>O</a:t>
            </a:r>
            <a:r>
              <a:rPr dirty="0" smtClean="0" sz="800" spc="52">
                <a:latin typeface="Tahoma"/>
                <a:cs typeface="Tahoma"/>
              </a:rPr>
              <a:t>L</a:t>
            </a:r>
            <a:r>
              <a:rPr dirty="0" smtClean="0" sz="800" spc="52">
                <a:latin typeface="Tahoma"/>
                <a:cs typeface="Tahoma"/>
              </a:rPr>
              <a:t>I</a:t>
            </a:r>
            <a:r>
              <a:rPr dirty="0" smtClean="0" sz="800" spc="52">
                <a:latin typeface="Tahoma"/>
                <a:cs typeface="Tahoma"/>
              </a:rPr>
              <a:t>E</a:t>
            </a:r>
            <a:r>
              <a:rPr dirty="0" smtClean="0" sz="800" spc="52">
                <a:latin typeface="Tahoma"/>
                <a:cs typeface="Tahoma"/>
              </a:rPr>
              <a:t>S</a:t>
            </a:r>
            <a:r>
              <a:rPr dirty="0" smtClean="0" sz="800" spc="52">
                <a:latin typeface="Tahoma"/>
                <a:cs typeface="Tahoma"/>
              </a:rPr>
              <a:t>P</a:t>
            </a:r>
            <a:r>
              <a:rPr dirty="0" smtClean="0" sz="800" spc="52">
                <a:latin typeface="Tahoma"/>
                <a:cs typeface="Tahoma"/>
              </a:rPr>
              <a:t>O</a:t>
            </a:r>
            <a:r>
              <a:rPr dirty="0" smtClean="0" sz="800" spc="52">
                <a:latin typeface="Tahoma"/>
                <a:cs typeface="Tahoma"/>
              </a:rPr>
              <a:t>R</a:t>
            </a:r>
            <a:r>
              <a:rPr dirty="0" smtClean="0" sz="800" spc="52">
                <a:latin typeface="Tahoma"/>
                <a:cs typeface="Tahoma"/>
              </a:rPr>
              <a:t>T</a:t>
            </a:r>
            <a:r>
              <a:rPr dirty="0" smtClean="0" sz="800" spc="52">
                <a:latin typeface="Tahoma"/>
                <a:cs typeface="Tahoma"/>
              </a:rPr>
              <a:t>I</a:t>
            </a:r>
            <a:r>
              <a:rPr dirty="0" smtClean="0" sz="800" spc="52">
                <a:latin typeface="Tahoma"/>
                <a:cs typeface="Tahoma"/>
              </a:rPr>
              <a:t>V</a:t>
            </a:r>
            <a:r>
              <a:rPr dirty="0" smtClean="0" sz="800" spc="52">
                <a:latin typeface="Tahoma"/>
                <a:cs typeface="Tahoma"/>
              </a:rPr>
              <a:t>A</a:t>
            </a:r>
            <a:r>
              <a:rPr dirty="0" smtClean="0" sz="800" spc="52">
                <a:latin typeface="Tahoma"/>
                <a:cs typeface="Tahoma"/>
              </a:rPr>
              <a:t> </a:t>
            </a:r>
            <a:r>
              <a:rPr dirty="0" smtClean="0" sz="800" spc="52">
                <a:latin typeface="Tahoma"/>
                <a:cs typeface="Tahoma"/>
              </a:rPr>
              <a:t>D</a:t>
            </a:r>
            <a:r>
              <a:rPr dirty="0" smtClean="0" sz="800" spc="52">
                <a:latin typeface="Tahoma"/>
                <a:cs typeface="Tahoma"/>
              </a:rPr>
              <a:t>E</a:t>
            </a:r>
            <a:r>
              <a:rPr dirty="0" smtClean="0" sz="800" spc="52">
                <a:latin typeface="Tahoma"/>
                <a:cs typeface="Tahoma"/>
              </a:rPr>
              <a:t> </a:t>
            </a:r>
            <a:r>
              <a:rPr dirty="0" smtClean="0" sz="800" spc="52">
                <a:latin typeface="Tahoma"/>
                <a:cs typeface="Tahoma"/>
              </a:rPr>
              <a:t>D</a:t>
            </a:r>
            <a:r>
              <a:rPr dirty="0" smtClean="0" sz="800" spc="52">
                <a:latin typeface="Tahoma"/>
                <a:cs typeface="Tahoma"/>
              </a:rPr>
              <a:t>I</a:t>
            </a:r>
            <a:r>
              <a:rPr dirty="0" smtClean="0" sz="800" spc="52">
                <a:latin typeface="Tahoma"/>
                <a:cs typeface="Tahoma"/>
              </a:rPr>
              <a:t>M</a:t>
            </a:r>
            <a:r>
              <a:rPr dirty="0" smtClean="0" sz="800" spc="52">
                <a:latin typeface="Tahoma"/>
                <a:cs typeface="Tahoma"/>
              </a:rPr>
              <a:t>E</a:t>
            </a:r>
            <a:r>
              <a:rPr dirty="0" smtClean="0" sz="800" spc="52">
                <a:latin typeface="Tahoma"/>
                <a:cs typeface="Tahoma"/>
              </a:rPr>
              <a:t>N</a:t>
            </a:r>
            <a:r>
              <a:rPr dirty="0" smtClean="0" sz="800" spc="52">
                <a:latin typeface="Tahoma"/>
                <a:cs typeface="Tahoma"/>
              </a:rPr>
              <a:t>S</a:t>
            </a:r>
            <a:r>
              <a:rPr dirty="0" smtClean="0" sz="800" spc="52">
                <a:latin typeface="Tahoma"/>
                <a:cs typeface="Tahoma"/>
              </a:rPr>
              <a:t>Õ</a:t>
            </a:r>
            <a:r>
              <a:rPr dirty="0" smtClean="0" sz="800" spc="52">
                <a:latin typeface="Tahoma"/>
                <a:cs typeface="Tahoma"/>
              </a:rPr>
              <a:t>E</a:t>
            </a:r>
            <a:r>
              <a:rPr dirty="0" smtClean="0" sz="800" spc="52">
                <a:latin typeface="Tahoma"/>
                <a:cs typeface="Tahoma"/>
              </a:rPr>
              <a:t>S</a:t>
            </a:r>
            <a:r>
              <a:rPr dirty="0" smtClean="0" sz="800" spc="52">
                <a:latin typeface="Tahoma"/>
                <a:cs typeface="Tahoma"/>
              </a:rPr>
              <a:t> </a:t>
            </a:r>
            <a:r>
              <a:rPr dirty="0" smtClean="0" sz="800" spc="52">
                <a:latin typeface="Tahoma"/>
                <a:cs typeface="Tahoma"/>
              </a:rPr>
              <a:t>3</a:t>
            </a:r>
            <a:r>
              <a:rPr dirty="0" smtClean="0" sz="800" spc="52">
                <a:latin typeface="Tahoma"/>
                <a:cs typeface="Tahoma"/>
              </a:rPr>
              <a:t>4</a:t>
            </a:r>
            <a:r>
              <a:rPr dirty="0" smtClean="0" sz="800" spc="52">
                <a:latin typeface="Tahoma"/>
                <a:cs typeface="Tahoma"/>
              </a:rPr>
              <a:t>,</a:t>
            </a:r>
            <a:r>
              <a:rPr dirty="0" smtClean="0" sz="800" spc="52">
                <a:latin typeface="Tahoma"/>
                <a:cs typeface="Tahoma"/>
              </a:rPr>
              <a:t>4</a:t>
            </a:r>
            <a:r>
              <a:rPr dirty="0" smtClean="0" sz="800" spc="52">
                <a:latin typeface="Tahoma"/>
                <a:cs typeface="Tahoma"/>
              </a:rPr>
              <a:t>1</a:t>
            </a:r>
            <a:r>
              <a:rPr dirty="0" smtClean="0" sz="800" spc="52">
                <a:latin typeface="Tahoma"/>
                <a:cs typeface="Tahoma"/>
              </a:rPr>
              <a:t>M</a:t>
            </a:r>
            <a:r>
              <a:rPr dirty="0" smtClean="0" sz="800" spc="52">
                <a:latin typeface="Tahoma"/>
                <a:cs typeface="Tahoma"/>
              </a:rPr>
              <a:t> </a:t>
            </a:r>
            <a:r>
              <a:rPr dirty="0" smtClean="0" sz="800" spc="52">
                <a:latin typeface="Tahoma"/>
                <a:cs typeface="Tahoma"/>
              </a:rPr>
              <a:t>X</a:t>
            </a:r>
            <a:endParaRPr sz="800">
              <a:latin typeface="Tahoma"/>
              <a:cs typeface="Tahoma"/>
            </a:endParaRPr>
          </a:p>
          <a:p>
            <a:pPr marL="712694" marR="711372" algn="ctr">
              <a:lnSpc>
                <a:spcPts val="960"/>
              </a:lnSpc>
              <a:spcBef>
                <a:spcPts val="48"/>
              </a:spcBef>
            </a:pPr>
            <a:r>
              <a:rPr dirty="0" smtClean="0" sz="800" spc="48">
                <a:latin typeface="Tahoma"/>
                <a:cs typeface="Tahoma"/>
              </a:rPr>
              <a:t>1</a:t>
            </a:r>
            <a:r>
              <a:rPr dirty="0" smtClean="0" sz="800" spc="48">
                <a:latin typeface="Tahoma"/>
                <a:cs typeface="Tahoma"/>
              </a:rPr>
              <a:t>9</a:t>
            </a:r>
            <a:r>
              <a:rPr dirty="0" smtClean="0" sz="800" spc="48">
                <a:latin typeface="Tahoma"/>
                <a:cs typeface="Tahoma"/>
              </a:rPr>
              <a:t>,</a:t>
            </a:r>
            <a:r>
              <a:rPr dirty="0" smtClean="0" sz="800" spc="48">
                <a:latin typeface="Tahoma"/>
                <a:cs typeface="Tahoma"/>
              </a:rPr>
              <a:t>9</a:t>
            </a:r>
            <a:r>
              <a:rPr dirty="0" smtClean="0" sz="800" spc="48">
                <a:latin typeface="Tahoma"/>
                <a:cs typeface="Tahoma"/>
              </a:rPr>
              <a:t>2</a:t>
            </a:r>
            <a:r>
              <a:rPr dirty="0" smtClean="0" sz="800" spc="48">
                <a:latin typeface="Tahoma"/>
                <a:cs typeface="Tahoma"/>
              </a:rPr>
              <a:t>M</a:t>
            </a:r>
            <a:r>
              <a:rPr dirty="0" smtClean="0" sz="800" spc="48">
                <a:latin typeface="Tahoma"/>
                <a:cs typeface="Tahoma"/>
              </a:rPr>
              <a:t> </a:t>
            </a:r>
            <a:r>
              <a:rPr dirty="0" smtClean="0" sz="800" spc="48">
                <a:latin typeface="Tahoma"/>
                <a:cs typeface="Tahoma"/>
              </a:rPr>
              <a:t>-</a:t>
            </a:r>
            <a:r>
              <a:rPr dirty="0" smtClean="0" sz="800" spc="48">
                <a:latin typeface="Tahoma"/>
                <a:cs typeface="Tahoma"/>
              </a:rPr>
              <a:t> </a:t>
            </a:r>
            <a:r>
              <a:rPr dirty="0" smtClean="0" sz="800" spc="48">
                <a:latin typeface="Tahoma"/>
                <a:cs typeface="Tahoma"/>
              </a:rPr>
              <a:t>6</a:t>
            </a:r>
            <a:r>
              <a:rPr dirty="0" smtClean="0" sz="800" spc="48">
                <a:latin typeface="Tahoma"/>
                <a:cs typeface="Tahoma"/>
              </a:rPr>
              <a:t>8</a:t>
            </a:r>
            <a:r>
              <a:rPr dirty="0" smtClean="0" sz="800" spc="48">
                <a:latin typeface="Tahoma"/>
                <a:cs typeface="Tahoma"/>
              </a:rPr>
              <a:t>5</a:t>
            </a:r>
            <a:r>
              <a:rPr dirty="0" smtClean="0" sz="800" spc="48">
                <a:latin typeface="Tahoma"/>
                <a:cs typeface="Tahoma"/>
              </a:rPr>
              <a:t>,</a:t>
            </a:r>
            <a:r>
              <a:rPr dirty="0" smtClean="0" sz="800" spc="48">
                <a:latin typeface="Tahoma"/>
                <a:cs typeface="Tahoma"/>
              </a:rPr>
              <a:t> </a:t>
            </a:r>
            <a:r>
              <a:rPr dirty="0" smtClean="0" sz="800" spc="48">
                <a:latin typeface="Tahoma"/>
                <a:cs typeface="Tahoma"/>
              </a:rPr>
              <a:t>4</a:t>
            </a:r>
            <a:r>
              <a:rPr dirty="0" smtClean="0" sz="800" spc="48">
                <a:latin typeface="Tahoma"/>
                <a:cs typeface="Tahoma"/>
              </a:rPr>
              <a:t>5</a:t>
            </a:r>
            <a:r>
              <a:rPr dirty="0" smtClean="0" sz="800" spc="48">
                <a:latin typeface="Tahoma"/>
                <a:cs typeface="Tahoma"/>
              </a:rPr>
              <a:t> </a:t>
            </a:r>
            <a:r>
              <a:rPr dirty="0" smtClean="0" sz="800" spc="48">
                <a:latin typeface="Tahoma"/>
                <a:cs typeface="Tahoma"/>
              </a:rPr>
              <a:t>M</a:t>
            </a:r>
            <a:r>
              <a:rPr dirty="0" smtClean="0" sz="800" spc="48">
                <a:latin typeface="Tahoma"/>
                <a:cs typeface="Tahoma"/>
              </a:rPr>
              <a:t>2</a:t>
            </a:r>
            <a:endParaRPr sz="80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503673" y="2654787"/>
            <a:ext cx="3331463" cy="4553714"/>
          </a:xfrm>
          <a:prstGeom prst="rect">
            <a:avLst/>
          </a:prstGeom>
        </p:spPr>
        <p:txBody>
          <a:bodyPr wrap="square" lIns="0" tIns="7581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45721" marR="23626" algn="just">
              <a:lnSpc>
                <a:spcPct val="100787"/>
              </a:lnSpc>
            </a:pPr>
            <a:r>
              <a:rPr dirty="0" smtClean="0" sz="800" spc="78">
                <a:latin typeface="Tahoma"/>
                <a:cs typeface="Tahoma"/>
              </a:rPr>
              <a:t>P</a:t>
            </a:r>
            <a:r>
              <a:rPr dirty="0" smtClean="0" sz="800" spc="31">
                <a:latin typeface="Tahoma"/>
                <a:cs typeface="Tahoma"/>
              </a:rPr>
              <a:t>i</a:t>
            </a:r>
            <a:r>
              <a:rPr dirty="0" smtClean="0" sz="800" spc="58">
                <a:latin typeface="Tahoma"/>
                <a:cs typeface="Tahoma"/>
              </a:rPr>
              <a:t>s</a:t>
            </a:r>
            <a:r>
              <a:rPr dirty="0" smtClean="0" sz="800" spc="77">
                <a:latin typeface="Tahoma"/>
                <a:cs typeface="Tahoma"/>
              </a:rPr>
              <a:t>o</a:t>
            </a:r>
            <a:r>
              <a:rPr dirty="0" smtClean="0" sz="800" spc="13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</a:t>
            </a:r>
            <a:r>
              <a:rPr dirty="0" smtClean="0" sz="800" spc="0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86">
                <a:latin typeface="Tahoma"/>
                <a:cs typeface="Tahoma"/>
              </a:rPr>
              <a:t>ma</a:t>
            </a:r>
            <a:r>
              <a:rPr dirty="0" smtClean="0" sz="800" spc="52">
                <a:latin typeface="Tahoma"/>
                <a:cs typeface="Tahoma"/>
              </a:rPr>
              <a:t>d</a:t>
            </a:r>
            <a:r>
              <a:rPr dirty="0" smtClean="0" sz="800" spc="72">
                <a:latin typeface="Tahoma"/>
                <a:cs typeface="Tahoma"/>
              </a:rPr>
              <a:t>e</a:t>
            </a:r>
            <a:r>
              <a:rPr dirty="0" smtClean="0" sz="800" spc="28">
                <a:latin typeface="Tahoma"/>
                <a:cs typeface="Tahoma"/>
              </a:rPr>
              <a:t>i</a:t>
            </a:r>
            <a:r>
              <a:rPr dirty="0" smtClean="0" sz="800" spc="45">
                <a:latin typeface="Tahoma"/>
                <a:cs typeface="Tahoma"/>
              </a:rPr>
              <a:t>r</a:t>
            </a:r>
            <a:r>
              <a:rPr dirty="0" smtClean="0" sz="800" spc="66">
                <a:latin typeface="Tahoma"/>
                <a:cs typeface="Tahoma"/>
              </a:rPr>
              <a:t>a</a:t>
            </a:r>
            <a:r>
              <a:rPr dirty="0" smtClean="0" sz="800" spc="118">
                <a:latin typeface="Tahoma"/>
                <a:cs typeface="Tahoma"/>
              </a:rPr>
              <a:t> </a:t>
            </a:r>
            <a:r>
              <a:rPr dirty="0" smtClean="0" sz="800" spc="42">
                <a:latin typeface="Tahoma"/>
                <a:cs typeface="Tahoma"/>
              </a:rPr>
              <a:t>(</a:t>
            </a:r>
            <a:r>
              <a:rPr dirty="0" smtClean="0" sz="800" spc="51">
                <a:latin typeface="Tahoma"/>
                <a:cs typeface="Tahoma"/>
              </a:rPr>
              <a:t>s</a:t>
            </a:r>
            <a:r>
              <a:rPr dirty="0" smtClean="0" sz="800" spc="70">
                <a:latin typeface="Tahoma"/>
                <a:cs typeface="Tahoma"/>
              </a:rPr>
              <a:t>u</a:t>
            </a:r>
            <a:r>
              <a:rPr dirty="0" smtClean="0" sz="800" spc="69">
                <a:latin typeface="Tahoma"/>
                <a:cs typeface="Tahoma"/>
              </a:rPr>
              <a:t>p</a:t>
            </a:r>
            <a:r>
              <a:rPr dirty="0" smtClean="0" sz="800" spc="72">
                <a:latin typeface="Tahoma"/>
                <a:cs typeface="Tahoma"/>
              </a:rPr>
              <a:t>e</a:t>
            </a:r>
            <a:r>
              <a:rPr dirty="0" smtClean="0" sz="800" spc="34">
                <a:latin typeface="Tahoma"/>
                <a:cs typeface="Tahoma"/>
              </a:rPr>
              <a:t>r</a:t>
            </a:r>
            <a:r>
              <a:rPr dirty="0" smtClean="0" sz="800" spc="45">
                <a:latin typeface="Tahoma"/>
                <a:cs typeface="Tahoma"/>
              </a:rPr>
              <a:t>f</a:t>
            </a:r>
            <a:r>
              <a:rPr dirty="0" smtClean="0" sz="800" spc="28">
                <a:latin typeface="Tahoma"/>
                <a:cs typeface="Tahoma"/>
              </a:rPr>
              <a:t>í</a:t>
            </a:r>
            <a:r>
              <a:rPr dirty="0" smtClean="0" sz="800" spc="53">
                <a:latin typeface="Tahoma"/>
                <a:cs typeface="Tahoma"/>
              </a:rPr>
              <a:t>c</a:t>
            </a:r>
            <a:r>
              <a:rPr dirty="0" smtClean="0" sz="800" spc="28">
                <a:latin typeface="Tahoma"/>
                <a:cs typeface="Tahoma"/>
              </a:rPr>
              <a:t>i</a:t>
            </a:r>
            <a:r>
              <a:rPr dirty="0" smtClean="0" sz="800" spc="66">
                <a:latin typeface="Tahoma"/>
                <a:cs typeface="Tahoma"/>
              </a:rPr>
              <a:t>e</a:t>
            </a:r>
            <a:r>
              <a:rPr dirty="0" smtClean="0" sz="800" spc="165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da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60">
                <a:latin typeface="Tahoma"/>
                <a:cs typeface="Tahoma"/>
              </a:rPr>
              <a:t>q</a:t>
            </a:r>
            <a:r>
              <a:rPr dirty="0" smtClean="0" sz="800" spc="61">
                <a:latin typeface="Tahoma"/>
                <a:cs typeface="Tahoma"/>
              </a:rPr>
              <a:t>u</a:t>
            </a:r>
            <a:r>
              <a:rPr dirty="0" smtClean="0" sz="800" spc="59">
                <a:latin typeface="Tahoma"/>
                <a:cs typeface="Tahoma"/>
              </a:rPr>
              <a:t>ad</a:t>
            </a:r>
            <a:r>
              <a:rPr dirty="0" smtClean="0" sz="800" spc="39">
                <a:latin typeface="Tahoma"/>
                <a:cs typeface="Tahoma"/>
              </a:rPr>
              <a:t>r</a:t>
            </a:r>
            <a:r>
              <a:rPr dirty="0" smtClean="0" sz="800" spc="57">
                <a:latin typeface="Tahoma"/>
                <a:cs typeface="Tahoma"/>
              </a:rPr>
              <a:t>a</a:t>
            </a:r>
            <a:r>
              <a:rPr dirty="0" smtClean="0" sz="800" spc="36">
                <a:latin typeface="Tahoma"/>
                <a:cs typeface="Tahoma"/>
              </a:rPr>
              <a:t>)</a:t>
            </a:r>
            <a:r>
              <a:rPr dirty="0" smtClean="0" sz="800" spc="38">
                <a:latin typeface="Tahoma"/>
                <a:cs typeface="Tahoma"/>
              </a:rPr>
              <a:t>:</a:t>
            </a:r>
            <a:r>
              <a:rPr dirty="0" smtClean="0" sz="800" spc="14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po</a:t>
            </a:r>
            <a:r>
              <a:rPr dirty="0" smtClean="0" sz="800" spc="138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de</a:t>
            </a:r>
            <a:r>
              <a:rPr dirty="0" smtClean="0" sz="800" spc="138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ass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-4">
                <a:latin typeface="Tahoma"/>
                <a:cs typeface="Tahoma"/>
              </a:rPr>
              <a:t>h</a:t>
            </a:r>
            <a:r>
              <a:rPr dirty="0" smtClean="0" sz="800" spc="0">
                <a:latin typeface="Tahoma"/>
                <a:cs typeface="Tahoma"/>
              </a:rPr>
              <a:t>o</a:t>
            </a:r>
            <a:r>
              <a:rPr dirty="0" smtClean="0" sz="800" spc="138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0">
                <a:latin typeface="Tahoma"/>
                <a:cs typeface="Tahoma"/>
              </a:rPr>
              <a:t>ca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xe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ac</a:t>
            </a:r>
            <a:r>
              <a:rPr dirty="0" smtClean="0" sz="800" spc="-4">
                <a:latin typeface="Tahoma"/>
                <a:cs typeface="Tahoma"/>
              </a:rPr>
              <a:t>h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4">
                <a:latin typeface="Tahoma"/>
                <a:cs typeface="Tahoma"/>
              </a:rPr>
              <a:t>/</a:t>
            </a:r>
            <a:r>
              <a:rPr dirty="0" smtClean="0" sz="800" spc="-4">
                <a:latin typeface="Tahoma"/>
                <a:cs typeface="Tahoma"/>
              </a:rPr>
              <a:t>f</a:t>
            </a:r>
            <a:r>
              <a:rPr dirty="0" smtClean="0" sz="800" spc="-4">
                <a:latin typeface="Tahoma"/>
                <a:cs typeface="Tahoma"/>
              </a:rPr>
              <a:t>ê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a,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0">
                <a:latin typeface="Tahoma"/>
                <a:cs typeface="Tahoma"/>
              </a:rPr>
              <a:t>as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9">
                <a:latin typeface="Tahoma"/>
                <a:cs typeface="Tahoma"/>
              </a:rPr>
              <a:t>a</a:t>
            </a:r>
            <a:r>
              <a:rPr dirty="0" smtClean="0" sz="800" spc="9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e</a:t>
            </a:r>
            <a:r>
              <a:rPr dirty="0" smtClean="0" sz="800" spc="5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0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p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.</a:t>
            </a:r>
            <a:r>
              <a:rPr dirty="0" smtClean="0" sz="800" spc="15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D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sc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0">
                <a:latin typeface="Tahoma"/>
                <a:cs typeface="Tahoma"/>
              </a:rPr>
              <a:t>ra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4">
                <a:latin typeface="Tahoma"/>
                <a:cs typeface="Tahoma"/>
              </a:rPr>
              <a:t>z</a:t>
            </a:r>
            <a:r>
              <a:rPr dirty="0" smtClean="0" sz="800" spc="0">
                <a:latin typeface="Tahoma"/>
                <a:cs typeface="Tahoma"/>
              </a:rPr>
              <a:t>ad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5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da</a:t>
            </a:r>
            <a:r>
              <a:rPr dirty="0" smtClean="0" sz="800" spc="5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9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h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-4">
                <a:latin typeface="Tahoma"/>
                <a:cs typeface="Tahoma"/>
              </a:rPr>
              <a:t>é</a:t>
            </a:r>
            <a:r>
              <a:rPr dirty="0" smtClean="0" sz="800" spc="0">
                <a:latin typeface="Tahoma"/>
                <a:cs typeface="Tahoma"/>
              </a:rPr>
              <a:t>d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15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ra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0">
                <a:latin typeface="Tahoma"/>
                <a:cs typeface="Tahoma"/>
              </a:rPr>
              <a:t>,</a:t>
            </a:r>
            <a:r>
              <a:rPr dirty="0" smtClean="0" sz="800" spc="15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u</a:t>
            </a:r>
            <a:r>
              <a:rPr dirty="0" smtClean="0" sz="800" spc="9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ja,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apr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14">
                <a:latin typeface="Tahoma"/>
                <a:cs typeface="Tahoma"/>
              </a:rPr>
              <a:t>s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0">
                <a:latin typeface="Tahoma"/>
                <a:cs typeface="Tahoma"/>
              </a:rPr>
              <a:t>ado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sp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ss</a:t>
            </a:r>
            <a:r>
              <a:rPr dirty="0" smtClean="0" sz="800" spc="-4">
                <a:latin typeface="Tahoma"/>
                <a:cs typeface="Tahoma"/>
              </a:rPr>
              <a:t>u</a:t>
            </a:r>
            <a:r>
              <a:rPr dirty="0" smtClean="0" sz="800" spc="0">
                <a:latin typeface="Tahoma"/>
                <a:cs typeface="Tahoma"/>
              </a:rPr>
              <a:t>ra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p</a:t>
            </a:r>
            <a:r>
              <a:rPr dirty="0" smtClean="0" sz="800" spc="-4">
                <a:latin typeface="Tahoma"/>
                <a:cs typeface="Tahoma"/>
              </a:rPr>
              <a:t>a</a:t>
            </a:r>
            <a:r>
              <a:rPr dirty="0" smtClean="0" sz="800" spc="0">
                <a:latin typeface="Tahoma"/>
                <a:cs typeface="Tahoma"/>
              </a:rPr>
              <a:t>ra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9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u</a:t>
            </a:r>
            <a:r>
              <a:rPr dirty="0" smtClean="0" sz="800" spc="0">
                <a:latin typeface="Tahoma"/>
                <a:cs typeface="Tahoma"/>
              </a:rPr>
              <a:t>p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ração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4">
                <a:latin typeface="Tahoma"/>
                <a:cs typeface="Tahoma"/>
              </a:rPr>
              <a:t>(</a:t>
            </a:r>
            <a:r>
              <a:rPr dirty="0" smtClean="0" sz="800" spc="0">
                <a:latin typeface="Tahoma"/>
                <a:cs typeface="Tahoma"/>
              </a:rPr>
              <a:t>raspag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)</a:t>
            </a:r>
            <a:r>
              <a:rPr dirty="0" smtClean="0" sz="800" spc="-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-4">
                <a:latin typeface="Tahoma"/>
                <a:cs typeface="Tahoma"/>
              </a:rPr>
              <a:t>u</a:t>
            </a:r>
            <a:r>
              <a:rPr dirty="0" smtClean="0" sz="800" spc="0">
                <a:latin typeface="Tahoma"/>
                <a:cs typeface="Tahoma"/>
              </a:rPr>
              <a:t>p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r.</a:t>
            </a:r>
            <a:endParaRPr sz="800">
              <a:latin typeface="Tahoma"/>
              <a:cs typeface="Tahoma"/>
            </a:endParaRPr>
          </a:p>
          <a:p>
            <a:pPr marL="45721" marR="24819" algn="just">
              <a:lnSpc>
                <a:spcPct val="100585"/>
              </a:lnSpc>
              <a:spcBef>
                <a:spcPts val="952"/>
              </a:spcBef>
            </a:pPr>
            <a:r>
              <a:rPr dirty="0" smtClean="0" sz="800" spc="23">
                <a:latin typeface="Tahoma"/>
                <a:cs typeface="Tahoma"/>
              </a:rPr>
              <a:t>M</a:t>
            </a:r>
            <a:r>
              <a:rPr dirty="0" smtClean="0" sz="800" spc="23">
                <a:latin typeface="Tahoma"/>
                <a:cs typeface="Tahoma"/>
              </a:rPr>
              <a:t>ad</a:t>
            </a:r>
            <a:r>
              <a:rPr dirty="0" smtClean="0" sz="800" spc="23">
                <a:latin typeface="Tahoma"/>
                <a:cs typeface="Tahoma"/>
              </a:rPr>
              <a:t>e</a:t>
            </a:r>
            <a:r>
              <a:rPr dirty="0" smtClean="0" sz="800" spc="23">
                <a:latin typeface="Tahoma"/>
                <a:cs typeface="Tahoma"/>
              </a:rPr>
              <a:t>i</a:t>
            </a:r>
            <a:r>
              <a:rPr dirty="0" smtClean="0" sz="800" spc="23">
                <a:latin typeface="Tahoma"/>
                <a:cs typeface="Tahoma"/>
              </a:rPr>
              <a:t>r</a:t>
            </a:r>
            <a:r>
              <a:rPr dirty="0" smtClean="0" sz="800" spc="23">
                <a:latin typeface="Tahoma"/>
                <a:cs typeface="Tahoma"/>
              </a:rPr>
              <a:t>a</a:t>
            </a:r>
            <a:r>
              <a:rPr dirty="0" smtClean="0" sz="800" spc="23">
                <a:latin typeface="Tahoma"/>
                <a:cs typeface="Tahoma"/>
              </a:rPr>
              <a:t>s</a:t>
            </a:r>
            <a:r>
              <a:rPr dirty="0" smtClean="0" sz="800" spc="23">
                <a:latin typeface="Tahoma"/>
                <a:cs typeface="Tahoma"/>
              </a:rPr>
              <a:t>:</a:t>
            </a:r>
            <a:r>
              <a:rPr dirty="0" smtClean="0" sz="800" spc="23">
                <a:latin typeface="Tahoma"/>
                <a:cs typeface="Tahoma"/>
              </a:rPr>
              <a:t> </a:t>
            </a:r>
            <a:r>
              <a:rPr dirty="0" smtClean="0" sz="800" spc="23">
                <a:latin typeface="Tahoma"/>
                <a:cs typeface="Tahoma"/>
              </a:rPr>
              <a:t> </a:t>
            </a:r>
            <a:r>
              <a:rPr dirty="0" smtClean="0" sz="800" spc="23">
                <a:latin typeface="Tahoma"/>
                <a:cs typeface="Tahoma"/>
              </a:rPr>
              <a:t>Pau</a:t>
            </a:r>
            <a:r>
              <a:rPr dirty="0" smtClean="0" sz="800" spc="23">
                <a:latin typeface="Tahoma"/>
                <a:cs typeface="Tahoma"/>
              </a:rPr>
              <a:t> </a:t>
            </a:r>
            <a:r>
              <a:rPr dirty="0" smtClean="0" sz="800" spc="23">
                <a:latin typeface="Tahoma"/>
                <a:cs typeface="Tahoma"/>
              </a:rPr>
              <a:t> </a:t>
            </a:r>
            <a:r>
              <a:rPr dirty="0" smtClean="0" sz="800" spc="23">
                <a:latin typeface="Tahoma"/>
                <a:cs typeface="Tahoma"/>
              </a:rPr>
              <a:t>-</a:t>
            </a:r>
            <a:r>
              <a:rPr dirty="0" smtClean="0" sz="800" spc="23">
                <a:latin typeface="Tahoma"/>
                <a:cs typeface="Tahoma"/>
              </a:rPr>
              <a:t> </a:t>
            </a:r>
            <a:r>
              <a:rPr dirty="0" smtClean="0" sz="800" spc="23">
                <a:latin typeface="Tahoma"/>
                <a:cs typeface="Tahoma"/>
              </a:rPr>
              <a:t> </a:t>
            </a:r>
            <a:r>
              <a:rPr dirty="0" smtClean="0" sz="800" spc="23">
                <a:latin typeface="Tahoma"/>
                <a:cs typeface="Tahoma"/>
              </a:rPr>
              <a:t>M</a:t>
            </a:r>
            <a:r>
              <a:rPr dirty="0" smtClean="0" sz="800" spc="23">
                <a:latin typeface="Tahoma"/>
                <a:cs typeface="Tahoma"/>
              </a:rPr>
              <a:t>ar</a:t>
            </a:r>
            <a:r>
              <a:rPr dirty="0" smtClean="0" sz="800" spc="23">
                <a:latin typeface="Tahoma"/>
                <a:cs typeface="Tahoma"/>
              </a:rPr>
              <a:t>f</a:t>
            </a:r>
            <a:r>
              <a:rPr dirty="0" smtClean="0" sz="800" spc="23">
                <a:latin typeface="Tahoma"/>
                <a:cs typeface="Tahoma"/>
              </a:rPr>
              <a:t>i</a:t>
            </a:r>
            <a:r>
              <a:rPr dirty="0" smtClean="0" sz="800" spc="23">
                <a:latin typeface="Tahoma"/>
                <a:cs typeface="Tahoma"/>
              </a:rPr>
              <a:t>m</a:t>
            </a:r>
            <a:r>
              <a:rPr dirty="0" smtClean="0" sz="800" spc="23">
                <a:latin typeface="Tahoma"/>
                <a:cs typeface="Tahoma"/>
              </a:rPr>
              <a:t> </a:t>
            </a:r>
            <a:r>
              <a:rPr dirty="0" smtClean="0" sz="800" spc="23">
                <a:latin typeface="Tahoma"/>
                <a:cs typeface="Tahoma"/>
              </a:rPr>
              <a:t> </a:t>
            </a:r>
            <a:r>
              <a:rPr dirty="0" smtClean="0" sz="800" spc="23">
                <a:latin typeface="Tahoma"/>
                <a:cs typeface="Tahoma"/>
              </a:rPr>
              <a:t>(</a:t>
            </a:r>
            <a:r>
              <a:rPr dirty="0" smtClean="0" sz="800" spc="23">
                <a:latin typeface="Tahoma"/>
                <a:cs typeface="Tahoma"/>
              </a:rPr>
              <a:t>B</a:t>
            </a:r>
            <a:r>
              <a:rPr dirty="0" smtClean="0" sz="800" spc="23">
                <a:latin typeface="Tahoma"/>
                <a:cs typeface="Tahoma"/>
              </a:rPr>
              <a:t>a</a:t>
            </a:r>
            <a:r>
              <a:rPr dirty="0" smtClean="0" sz="800" spc="23">
                <a:latin typeface="Tahoma"/>
                <a:cs typeface="Tahoma"/>
              </a:rPr>
              <a:t>l</a:t>
            </a:r>
            <a:r>
              <a:rPr dirty="0" smtClean="0" sz="800" spc="23">
                <a:latin typeface="Tahoma"/>
                <a:cs typeface="Tahoma"/>
              </a:rPr>
              <a:t>f</a:t>
            </a:r>
            <a:r>
              <a:rPr dirty="0" smtClean="0" sz="800" spc="23">
                <a:latin typeface="Tahoma"/>
                <a:cs typeface="Tahoma"/>
              </a:rPr>
              <a:t>o</a:t>
            </a:r>
            <a:r>
              <a:rPr dirty="0" smtClean="0" sz="800" spc="23">
                <a:latin typeface="Tahoma"/>
                <a:cs typeface="Tahoma"/>
              </a:rPr>
              <a:t>u</a:t>
            </a:r>
            <a:r>
              <a:rPr dirty="0" smtClean="0" sz="800" spc="23">
                <a:latin typeface="Tahoma"/>
                <a:cs typeface="Tahoma"/>
              </a:rPr>
              <a:t>d</a:t>
            </a:r>
            <a:r>
              <a:rPr dirty="0" smtClean="0" sz="800" spc="23">
                <a:latin typeface="Tahoma"/>
                <a:cs typeface="Tahoma"/>
              </a:rPr>
              <a:t>e</a:t>
            </a:r>
            <a:r>
              <a:rPr dirty="0" smtClean="0" sz="800" spc="23">
                <a:latin typeface="Tahoma"/>
                <a:cs typeface="Tahoma"/>
              </a:rPr>
              <a:t>n</a:t>
            </a:r>
            <a:r>
              <a:rPr dirty="0" smtClean="0" sz="800" spc="23">
                <a:latin typeface="Tahoma"/>
                <a:cs typeface="Tahoma"/>
              </a:rPr>
              <a:t>d</a:t>
            </a:r>
            <a:r>
              <a:rPr dirty="0" smtClean="0" sz="800" spc="23">
                <a:latin typeface="Tahoma"/>
                <a:cs typeface="Tahoma"/>
              </a:rPr>
              <a:t>e</a:t>
            </a:r>
            <a:r>
              <a:rPr dirty="0" smtClean="0" sz="800" spc="23">
                <a:latin typeface="Tahoma"/>
                <a:cs typeface="Tahoma"/>
              </a:rPr>
              <a:t>n</a:t>
            </a:r>
            <a:r>
              <a:rPr dirty="0" smtClean="0" sz="800" spc="23">
                <a:latin typeface="Tahoma"/>
                <a:cs typeface="Tahoma"/>
              </a:rPr>
              <a:t>dr</a:t>
            </a:r>
            <a:r>
              <a:rPr dirty="0" smtClean="0" sz="800" spc="23">
                <a:latin typeface="Tahoma"/>
                <a:cs typeface="Tahoma"/>
              </a:rPr>
              <a:t>o</a:t>
            </a:r>
            <a:r>
              <a:rPr dirty="0" smtClean="0" sz="800" spc="23">
                <a:latin typeface="Tahoma"/>
                <a:cs typeface="Tahoma"/>
              </a:rPr>
              <a:t>n</a:t>
            </a:r>
            <a:r>
              <a:rPr dirty="0" smtClean="0" sz="800" spc="23">
                <a:latin typeface="Tahoma"/>
                <a:cs typeface="Tahoma"/>
              </a:rPr>
              <a:t>R</a:t>
            </a:r>
            <a:r>
              <a:rPr dirty="0" smtClean="0" sz="800" spc="23">
                <a:latin typeface="Tahoma"/>
                <a:cs typeface="Tahoma"/>
              </a:rPr>
              <a:t>i</a:t>
            </a:r>
            <a:r>
              <a:rPr dirty="0" smtClean="0" sz="800" spc="23">
                <a:latin typeface="Tahoma"/>
                <a:cs typeface="Tahoma"/>
              </a:rPr>
              <a:t>e</a:t>
            </a:r>
            <a:r>
              <a:rPr dirty="0" smtClean="0" sz="800" spc="23">
                <a:latin typeface="Tahoma"/>
                <a:cs typeface="Tahoma"/>
              </a:rPr>
              <a:t>d</a:t>
            </a:r>
            <a:r>
              <a:rPr dirty="0" smtClean="0" sz="800" spc="23">
                <a:latin typeface="Tahoma"/>
                <a:cs typeface="Tahoma"/>
              </a:rPr>
              <a:t>e</a:t>
            </a:r>
            <a:r>
              <a:rPr dirty="0" smtClean="0" sz="800" spc="23">
                <a:latin typeface="Tahoma"/>
                <a:cs typeface="Tahoma"/>
              </a:rPr>
              <a:t>l</a:t>
            </a:r>
            <a:r>
              <a:rPr dirty="0" smtClean="0" sz="800" spc="23">
                <a:latin typeface="Tahoma"/>
                <a:cs typeface="Tahoma"/>
              </a:rPr>
              <a:t>i</a:t>
            </a:r>
            <a:r>
              <a:rPr dirty="0" smtClean="0" sz="800" spc="23">
                <a:latin typeface="Tahoma"/>
                <a:cs typeface="Tahoma"/>
              </a:rPr>
              <a:t>a</a:t>
            </a:r>
            <a:r>
              <a:rPr dirty="0" smtClean="0" sz="800" spc="23">
                <a:latin typeface="Tahoma"/>
                <a:cs typeface="Tahoma"/>
              </a:rPr>
              <a:t>n</a:t>
            </a:r>
            <a:r>
              <a:rPr dirty="0" smtClean="0" sz="800" spc="23">
                <a:latin typeface="Tahoma"/>
                <a:cs typeface="Tahoma"/>
              </a:rPr>
              <a:t>u</a:t>
            </a:r>
            <a:r>
              <a:rPr dirty="0" smtClean="0" sz="800" spc="23">
                <a:latin typeface="Tahoma"/>
                <a:cs typeface="Tahoma"/>
              </a:rPr>
              <a:t>m</a:t>
            </a:r>
            <a:r>
              <a:rPr dirty="0" smtClean="0" sz="800" spc="23">
                <a:latin typeface="Tahoma"/>
                <a:cs typeface="Tahoma"/>
              </a:rPr>
              <a:t>)</a:t>
            </a:r>
            <a:r>
              <a:rPr dirty="0" smtClean="0" sz="800" spc="23">
                <a:latin typeface="Tahoma"/>
                <a:cs typeface="Tahoma"/>
              </a:rPr>
              <a:t>;</a:t>
            </a:r>
            <a:r>
              <a:rPr dirty="0" smtClean="0" sz="800" spc="23">
                <a:latin typeface="Tahoma"/>
                <a:cs typeface="Tahoma"/>
              </a:rPr>
              <a:t> </a:t>
            </a:r>
            <a:r>
              <a:rPr dirty="0" smtClean="0" sz="800" spc="23">
                <a:latin typeface="Tahoma"/>
                <a:cs typeface="Tahoma"/>
              </a:rPr>
              <a:t> </a:t>
            </a:r>
            <a:r>
              <a:rPr dirty="0" smtClean="0" sz="800" spc="23">
                <a:latin typeface="Tahoma"/>
                <a:cs typeface="Tahoma"/>
              </a:rPr>
              <a:t>G</a:t>
            </a:r>
            <a:r>
              <a:rPr dirty="0" smtClean="0" sz="800" spc="23">
                <a:latin typeface="Tahoma"/>
                <a:cs typeface="Tahoma"/>
              </a:rPr>
              <a:t>r</a:t>
            </a:r>
            <a:r>
              <a:rPr dirty="0" smtClean="0" sz="800" spc="23">
                <a:latin typeface="Tahoma"/>
                <a:cs typeface="Tahoma"/>
              </a:rPr>
              <a:t>á</a:t>
            </a:r>
            <a:r>
              <a:rPr dirty="0" smtClean="0" sz="800" spc="23">
                <a:latin typeface="Tahoma"/>
                <a:cs typeface="Tahoma"/>
              </a:rPr>
              <a:t>p</a:t>
            </a:r>
            <a:r>
              <a:rPr dirty="0" smtClean="0" sz="800" spc="23">
                <a:latin typeface="Tahoma"/>
                <a:cs typeface="Tahoma"/>
              </a:rPr>
              <a:t>i</a:t>
            </a:r>
            <a:r>
              <a:rPr dirty="0" smtClean="0" sz="800" spc="23">
                <a:latin typeface="Tahoma"/>
                <a:cs typeface="Tahoma"/>
              </a:rPr>
              <a:t>a</a:t>
            </a:r>
            <a:endParaRPr sz="800">
              <a:latin typeface="Tahoma"/>
              <a:cs typeface="Tahoma"/>
            </a:endParaRPr>
          </a:p>
          <a:p>
            <a:pPr marL="45721" marR="1925534" algn="just">
              <a:lnSpc>
                <a:spcPct val="100585"/>
              </a:lnSpc>
              <a:spcBef>
                <a:spcPts val="5"/>
              </a:spcBef>
            </a:pPr>
            <a:r>
              <a:rPr dirty="0" smtClean="0" sz="800" spc="-1">
                <a:latin typeface="Tahoma"/>
                <a:cs typeface="Tahoma"/>
              </a:rPr>
              <a:t>(</a:t>
            </a:r>
            <a:r>
              <a:rPr dirty="0" smtClean="0" sz="800" spc="-1">
                <a:latin typeface="Tahoma"/>
                <a:cs typeface="Tahoma"/>
              </a:rPr>
              <a:t>Ap</a:t>
            </a:r>
            <a:r>
              <a:rPr dirty="0" smtClean="0" sz="800" spc="-1">
                <a:latin typeface="Tahoma"/>
                <a:cs typeface="Tahoma"/>
              </a:rPr>
              <a:t>u</a:t>
            </a:r>
            <a:r>
              <a:rPr dirty="0" smtClean="0" sz="800" spc="-1">
                <a:latin typeface="Tahoma"/>
                <a:cs typeface="Tahoma"/>
              </a:rPr>
              <a:t>l</a:t>
            </a:r>
            <a:r>
              <a:rPr dirty="0" smtClean="0" sz="800" spc="-1">
                <a:latin typeface="Tahoma"/>
                <a:cs typeface="Tahoma"/>
              </a:rPr>
              <a:t>e</a:t>
            </a:r>
            <a:r>
              <a:rPr dirty="0" smtClean="0" sz="800" spc="-1">
                <a:latin typeface="Tahoma"/>
                <a:cs typeface="Tahoma"/>
              </a:rPr>
              <a:t>i</a:t>
            </a:r>
            <a:r>
              <a:rPr dirty="0" smtClean="0" sz="800" spc="-1">
                <a:latin typeface="Tahoma"/>
                <a:cs typeface="Tahoma"/>
              </a:rPr>
              <a:t>a</a:t>
            </a:r>
            <a:r>
              <a:rPr dirty="0" smtClean="0" sz="800" spc="-1">
                <a:latin typeface="Tahoma"/>
                <a:cs typeface="Tahoma"/>
              </a:rPr>
              <a:t>L</a:t>
            </a:r>
            <a:r>
              <a:rPr dirty="0" smtClean="0" sz="800" spc="-1">
                <a:latin typeface="Tahoma"/>
                <a:cs typeface="Tahoma"/>
              </a:rPr>
              <a:t>e</a:t>
            </a:r>
            <a:r>
              <a:rPr dirty="0" smtClean="0" sz="800" spc="-1">
                <a:latin typeface="Tahoma"/>
                <a:cs typeface="Tahoma"/>
              </a:rPr>
              <a:t>i</a:t>
            </a:r>
            <a:r>
              <a:rPr dirty="0" smtClean="0" sz="800" spc="-1">
                <a:latin typeface="Tahoma"/>
                <a:cs typeface="Tahoma"/>
              </a:rPr>
              <a:t>o</a:t>
            </a:r>
            <a:r>
              <a:rPr dirty="0" smtClean="0" sz="800" spc="-1">
                <a:latin typeface="Tahoma"/>
                <a:cs typeface="Tahoma"/>
              </a:rPr>
              <a:t>carpa</a:t>
            </a:r>
            <a:r>
              <a:rPr dirty="0" smtClean="0" sz="800" spc="-1">
                <a:latin typeface="Tahoma"/>
                <a:cs typeface="Tahoma"/>
              </a:rPr>
              <a:t>)</a:t>
            </a:r>
            <a:r>
              <a:rPr dirty="0" smtClean="0" sz="800" spc="-1">
                <a:latin typeface="Tahoma"/>
                <a:cs typeface="Tahoma"/>
              </a:rPr>
              <a:t>,</a:t>
            </a:r>
            <a:r>
              <a:rPr dirty="0" smtClean="0" sz="800" spc="-1">
                <a:latin typeface="Tahoma"/>
                <a:cs typeface="Tahoma"/>
              </a:rPr>
              <a:t> </a:t>
            </a:r>
            <a:r>
              <a:rPr dirty="0" smtClean="0" sz="800" spc="-1">
                <a:latin typeface="Tahoma"/>
                <a:cs typeface="Tahoma"/>
              </a:rPr>
              <a:t>C</a:t>
            </a:r>
            <a:r>
              <a:rPr dirty="0" smtClean="0" sz="800" spc="-1">
                <a:latin typeface="Tahoma"/>
                <a:cs typeface="Tahoma"/>
              </a:rPr>
              <a:t>o</a:t>
            </a:r>
            <a:r>
              <a:rPr dirty="0" smtClean="0" sz="800" spc="-1">
                <a:latin typeface="Tahoma"/>
                <a:cs typeface="Tahoma"/>
              </a:rPr>
              <a:t>r:</a:t>
            </a:r>
            <a:r>
              <a:rPr dirty="0" smtClean="0" sz="800" spc="-1">
                <a:latin typeface="Tahoma"/>
                <a:cs typeface="Tahoma"/>
              </a:rPr>
              <a:t> </a:t>
            </a:r>
            <a:r>
              <a:rPr dirty="0" smtClean="0" sz="800" spc="-1">
                <a:latin typeface="Tahoma"/>
                <a:cs typeface="Tahoma"/>
              </a:rPr>
              <a:t>C</a:t>
            </a:r>
            <a:r>
              <a:rPr dirty="0" smtClean="0" sz="800" spc="-1">
                <a:latin typeface="Tahoma"/>
                <a:cs typeface="Tahoma"/>
              </a:rPr>
              <a:t>l</a:t>
            </a:r>
            <a:r>
              <a:rPr dirty="0" smtClean="0" sz="800" spc="-1">
                <a:latin typeface="Tahoma"/>
                <a:cs typeface="Tahoma"/>
              </a:rPr>
              <a:t>ara</a:t>
            </a:r>
            <a:endParaRPr sz="800">
              <a:latin typeface="Tahoma"/>
              <a:cs typeface="Tahoma"/>
            </a:endParaRPr>
          </a:p>
          <a:p>
            <a:pPr marL="45721" marR="1024314" algn="just">
              <a:lnSpc>
                <a:spcPct val="100585"/>
              </a:lnSpc>
              <a:spcBef>
                <a:spcPts val="966"/>
              </a:spcBef>
            </a:pPr>
            <a:r>
              <a:rPr dirty="0" smtClean="0" sz="800" spc="8">
                <a:latin typeface="Tahoma"/>
                <a:cs typeface="Tahoma"/>
              </a:rPr>
              <a:t>M</a:t>
            </a:r>
            <a:r>
              <a:rPr dirty="0" smtClean="0" sz="800" spc="8">
                <a:latin typeface="Tahoma"/>
                <a:cs typeface="Tahoma"/>
              </a:rPr>
              <a:t>e</a:t>
            </a:r>
            <a:r>
              <a:rPr dirty="0" smtClean="0" sz="800" spc="8">
                <a:latin typeface="Tahoma"/>
                <a:cs typeface="Tahoma"/>
              </a:rPr>
              <a:t>d</a:t>
            </a:r>
            <a:r>
              <a:rPr dirty="0" smtClean="0" sz="800" spc="8">
                <a:latin typeface="Tahoma"/>
                <a:cs typeface="Tahoma"/>
              </a:rPr>
              <a:t>i</a:t>
            </a:r>
            <a:r>
              <a:rPr dirty="0" smtClean="0" sz="800" spc="8">
                <a:latin typeface="Tahoma"/>
                <a:cs typeface="Tahoma"/>
              </a:rPr>
              <a:t>da</a:t>
            </a:r>
            <a:r>
              <a:rPr dirty="0" smtClean="0" sz="800" spc="8">
                <a:latin typeface="Tahoma"/>
                <a:cs typeface="Tahoma"/>
              </a:rPr>
              <a:t>s</a:t>
            </a:r>
            <a:r>
              <a:rPr dirty="0" smtClean="0" sz="800" spc="8">
                <a:latin typeface="Tahoma"/>
                <a:cs typeface="Tahoma"/>
              </a:rPr>
              <a:t>:</a:t>
            </a:r>
            <a:r>
              <a:rPr dirty="0" smtClean="0" sz="800" spc="8">
                <a:latin typeface="Tahoma"/>
                <a:cs typeface="Tahoma"/>
              </a:rPr>
              <a:t> </a:t>
            </a:r>
            <a:r>
              <a:rPr dirty="0" smtClean="0" sz="800" spc="8">
                <a:latin typeface="Tahoma"/>
                <a:cs typeface="Tahoma"/>
              </a:rPr>
              <a:t>e</a:t>
            </a:r>
            <a:r>
              <a:rPr dirty="0" smtClean="0" sz="800" spc="8">
                <a:latin typeface="Tahoma"/>
                <a:cs typeface="Tahoma"/>
              </a:rPr>
              <a:t>sp</a:t>
            </a:r>
            <a:r>
              <a:rPr dirty="0" smtClean="0" sz="800" spc="8">
                <a:latin typeface="Tahoma"/>
                <a:cs typeface="Tahoma"/>
              </a:rPr>
              <a:t>e</a:t>
            </a:r>
            <a:r>
              <a:rPr dirty="0" smtClean="0" sz="800" spc="8">
                <a:latin typeface="Tahoma"/>
                <a:cs typeface="Tahoma"/>
              </a:rPr>
              <a:t>ss</a:t>
            </a:r>
            <a:r>
              <a:rPr dirty="0" smtClean="0" sz="800" spc="8">
                <a:latin typeface="Tahoma"/>
                <a:cs typeface="Tahoma"/>
              </a:rPr>
              <a:t>u</a:t>
            </a:r>
            <a:r>
              <a:rPr dirty="0" smtClean="0" sz="800" spc="8">
                <a:latin typeface="Tahoma"/>
                <a:cs typeface="Tahoma"/>
              </a:rPr>
              <a:t>ra</a:t>
            </a:r>
            <a:r>
              <a:rPr dirty="0" smtClean="0" sz="800" spc="8">
                <a:latin typeface="Tahoma"/>
                <a:cs typeface="Tahoma"/>
              </a:rPr>
              <a:t> </a:t>
            </a:r>
            <a:r>
              <a:rPr dirty="0" smtClean="0" sz="800" spc="8">
                <a:latin typeface="Tahoma"/>
                <a:cs typeface="Tahoma"/>
              </a:rPr>
              <a:t>d</a:t>
            </a:r>
            <a:r>
              <a:rPr dirty="0" smtClean="0" sz="800" spc="8">
                <a:latin typeface="Tahoma"/>
                <a:cs typeface="Tahoma"/>
              </a:rPr>
              <a:t>a</a:t>
            </a:r>
            <a:r>
              <a:rPr dirty="0" smtClean="0" sz="800" spc="8">
                <a:latin typeface="Tahoma"/>
                <a:cs typeface="Tahoma"/>
              </a:rPr>
              <a:t>s</a:t>
            </a:r>
            <a:r>
              <a:rPr dirty="0" smtClean="0" sz="800" spc="8">
                <a:latin typeface="Tahoma"/>
                <a:cs typeface="Tahoma"/>
              </a:rPr>
              <a:t> </a:t>
            </a:r>
            <a:r>
              <a:rPr dirty="0" smtClean="0" sz="800" spc="8">
                <a:latin typeface="Tahoma"/>
                <a:cs typeface="Tahoma"/>
              </a:rPr>
              <a:t>p</a:t>
            </a:r>
            <a:r>
              <a:rPr dirty="0" smtClean="0" sz="800" spc="8">
                <a:latin typeface="Tahoma"/>
                <a:cs typeface="Tahoma"/>
              </a:rPr>
              <a:t>l</a:t>
            </a:r>
            <a:r>
              <a:rPr dirty="0" smtClean="0" sz="800" spc="8">
                <a:latin typeface="Tahoma"/>
                <a:cs typeface="Tahoma"/>
              </a:rPr>
              <a:t>aca</a:t>
            </a:r>
            <a:r>
              <a:rPr dirty="0" smtClean="0" sz="800" spc="8">
                <a:latin typeface="Tahoma"/>
                <a:cs typeface="Tahoma"/>
              </a:rPr>
              <a:t>s</a:t>
            </a:r>
            <a:r>
              <a:rPr dirty="0" smtClean="0" sz="800" spc="8">
                <a:latin typeface="Tahoma"/>
                <a:cs typeface="Tahoma"/>
              </a:rPr>
              <a:t>/</a:t>
            </a:r>
            <a:r>
              <a:rPr dirty="0" smtClean="0" sz="800" spc="8">
                <a:latin typeface="Tahoma"/>
                <a:cs typeface="Tahoma"/>
              </a:rPr>
              <a:t>a</a:t>
            </a:r>
            <a:r>
              <a:rPr dirty="0" smtClean="0" sz="800" spc="8">
                <a:latin typeface="Tahoma"/>
                <a:cs typeface="Tahoma"/>
              </a:rPr>
              <a:t>ss</a:t>
            </a:r>
            <a:r>
              <a:rPr dirty="0" smtClean="0" sz="800" spc="8">
                <a:latin typeface="Tahoma"/>
                <a:cs typeface="Tahoma"/>
              </a:rPr>
              <a:t>o</a:t>
            </a:r>
            <a:r>
              <a:rPr dirty="0" smtClean="0" sz="800" spc="8">
                <a:latin typeface="Tahoma"/>
                <a:cs typeface="Tahoma"/>
              </a:rPr>
              <a:t>a</a:t>
            </a:r>
            <a:r>
              <a:rPr dirty="0" smtClean="0" sz="800" spc="8">
                <a:latin typeface="Tahoma"/>
                <a:cs typeface="Tahoma"/>
              </a:rPr>
              <a:t>l</a:t>
            </a:r>
            <a:r>
              <a:rPr dirty="0" smtClean="0" sz="800" spc="8">
                <a:latin typeface="Tahoma"/>
                <a:cs typeface="Tahoma"/>
              </a:rPr>
              <a:t>h</a:t>
            </a:r>
            <a:r>
              <a:rPr dirty="0" smtClean="0" sz="800" spc="8">
                <a:latin typeface="Tahoma"/>
                <a:cs typeface="Tahoma"/>
              </a:rPr>
              <a:t>o</a:t>
            </a:r>
            <a:r>
              <a:rPr dirty="0" smtClean="0" sz="800" spc="8">
                <a:latin typeface="Tahoma"/>
                <a:cs typeface="Tahoma"/>
              </a:rPr>
              <a:t>:</a:t>
            </a:r>
            <a:r>
              <a:rPr dirty="0" smtClean="0" sz="800" spc="8">
                <a:latin typeface="Tahoma"/>
                <a:cs typeface="Tahoma"/>
              </a:rPr>
              <a:t> </a:t>
            </a:r>
            <a:r>
              <a:rPr dirty="0" smtClean="0" sz="800" spc="8">
                <a:latin typeface="Tahoma"/>
                <a:cs typeface="Tahoma"/>
              </a:rPr>
              <a:t>2</a:t>
            </a:r>
            <a:r>
              <a:rPr dirty="0" smtClean="0" sz="800" spc="8">
                <a:latin typeface="Tahoma"/>
                <a:cs typeface="Tahoma"/>
              </a:rPr>
              <a:t>0</a:t>
            </a:r>
            <a:r>
              <a:rPr dirty="0" smtClean="0" sz="800" spc="8">
                <a:latin typeface="Tahoma"/>
                <a:cs typeface="Tahoma"/>
              </a:rPr>
              <a:t>m</a:t>
            </a:r>
            <a:r>
              <a:rPr dirty="0" smtClean="0" sz="800" spc="8">
                <a:latin typeface="Tahoma"/>
                <a:cs typeface="Tahoma"/>
              </a:rPr>
              <a:t>m</a:t>
            </a:r>
            <a:r>
              <a:rPr dirty="0" smtClean="0" sz="800" spc="8">
                <a:latin typeface="Tahoma"/>
                <a:cs typeface="Tahoma"/>
              </a:rPr>
              <a:t>;</a:t>
            </a:r>
            <a:endParaRPr sz="800">
              <a:latin typeface="Tahoma"/>
              <a:cs typeface="Tahoma"/>
            </a:endParaRPr>
          </a:p>
          <a:p>
            <a:pPr marL="45721" marR="24389" algn="just">
              <a:lnSpc>
                <a:spcPct val="100585"/>
              </a:lnSpc>
              <a:spcBef>
                <a:spcPts val="966"/>
              </a:spcBef>
            </a:pPr>
            <a:r>
              <a:rPr dirty="0" smtClean="0" sz="800" spc="33">
                <a:latin typeface="Tahoma"/>
                <a:cs typeface="Tahoma"/>
              </a:rPr>
              <a:t>Ta</a:t>
            </a:r>
            <a:r>
              <a:rPr dirty="0" smtClean="0" sz="800" spc="33">
                <a:latin typeface="Tahoma"/>
                <a:cs typeface="Tahoma"/>
              </a:rPr>
              <a:t>ma</a:t>
            </a:r>
            <a:r>
              <a:rPr dirty="0" smtClean="0" sz="800" spc="33">
                <a:latin typeface="Tahoma"/>
                <a:cs typeface="Tahoma"/>
              </a:rPr>
              <a:t>nh</a:t>
            </a:r>
            <a:r>
              <a:rPr dirty="0" smtClean="0" sz="800" spc="33">
                <a:latin typeface="Tahoma"/>
                <a:cs typeface="Tahoma"/>
              </a:rPr>
              <a:t>o</a:t>
            </a:r>
            <a:r>
              <a:rPr dirty="0" smtClean="0" sz="800" spc="33">
                <a:latin typeface="Tahoma"/>
                <a:cs typeface="Tahoma"/>
              </a:rPr>
              <a:t> </a:t>
            </a:r>
            <a:r>
              <a:rPr dirty="0" smtClean="0" sz="800" spc="33">
                <a:latin typeface="Tahoma"/>
                <a:cs typeface="Tahoma"/>
              </a:rPr>
              <a:t>da</a:t>
            </a:r>
            <a:r>
              <a:rPr dirty="0" smtClean="0" sz="800" spc="33">
                <a:latin typeface="Tahoma"/>
                <a:cs typeface="Tahoma"/>
              </a:rPr>
              <a:t>s</a:t>
            </a:r>
            <a:r>
              <a:rPr dirty="0" smtClean="0" sz="800" spc="33">
                <a:latin typeface="Tahoma"/>
                <a:cs typeface="Tahoma"/>
              </a:rPr>
              <a:t> </a:t>
            </a:r>
            <a:r>
              <a:rPr dirty="0" smtClean="0" sz="800" spc="33">
                <a:latin typeface="Tahoma"/>
                <a:cs typeface="Tahoma"/>
              </a:rPr>
              <a:t> </a:t>
            </a:r>
            <a:r>
              <a:rPr dirty="0" smtClean="0" sz="800" spc="33">
                <a:latin typeface="Tahoma"/>
                <a:cs typeface="Tahoma"/>
              </a:rPr>
              <a:t>p</a:t>
            </a:r>
            <a:r>
              <a:rPr dirty="0" smtClean="0" sz="800" spc="33">
                <a:latin typeface="Tahoma"/>
                <a:cs typeface="Tahoma"/>
              </a:rPr>
              <a:t>l</a:t>
            </a:r>
            <a:r>
              <a:rPr dirty="0" smtClean="0" sz="800" spc="33">
                <a:latin typeface="Tahoma"/>
                <a:cs typeface="Tahoma"/>
              </a:rPr>
              <a:t>a</a:t>
            </a:r>
            <a:r>
              <a:rPr dirty="0" smtClean="0" sz="800" spc="33">
                <a:latin typeface="Tahoma"/>
                <a:cs typeface="Tahoma"/>
              </a:rPr>
              <a:t>c</a:t>
            </a:r>
            <a:r>
              <a:rPr dirty="0" smtClean="0" sz="800" spc="33">
                <a:latin typeface="Tahoma"/>
                <a:cs typeface="Tahoma"/>
              </a:rPr>
              <a:t>a</a:t>
            </a:r>
            <a:r>
              <a:rPr dirty="0" smtClean="0" sz="800" spc="33">
                <a:latin typeface="Tahoma"/>
                <a:cs typeface="Tahoma"/>
              </a:rPr>
              <a:t>s</a:t>
            </a:r>
            <a:r>
              <a:rPr dirty="0" smtClean="0" sz="800" spc="33">
                <a:latin typeface="Tahoma"/>
                <a:cs typeface="Tahoma"/>
              </a:rPr>
              <a:t>/</a:t>
            </a:r>
            <a:r>
              <a:rPr dirty="0" smtClean="0" sz="800" spc="33">
                <a:latin typeface="Tahoma"/>
                <a:cs typeface="Tahoma"/>
              </a:rPr>
              <a:t>a</a:t>
            </a:r>
            <a:r>
              <a:rPr dirty="0" smtClean="0" sz="800" spc="33">
                <a:latin typeface="Tahoma"/>
                <a:cs typeface="Tahoma"/>
              </a:rPr>
              <a:t>s</a:t>
            </a:r>
            <a:r>
              <a:rPr dirty="0" smtClean="0" sz="800" spc="33">
                <a:latin typeface="Tahoma"/>
                <a:cs typeface="Tahoma"/>
              </a:rPr>
              <a:t>s</a:t>
            </a:r>
            <a:r>
              <a:rPr dirty="0" smtClean="0" sz="800" spc="33">
                <a:latin typeface="Tahoma"/>
                <a:cs typeface="Tahoma"/>
              </a:rPr>
              <a:t>o</a:t>
            </a:r>
            <a:r>
              <a:rPr dirty="0" smtClean="0" sz="800" spc="33">
                <a:latin typeface="Tahoma"/>
                <a:cs typeface="Tahoma"/>
              </a:rPr>
              <a:t>a</a:t>
            </a:r>
            <a:r>
              <a:rPr dirty="0" smtClean="0" sz="800" spc="33">
                <a:latin typeface="Tahoma"/>
                <a:cs typeface="Tahoma"/>
              </a:rPr>
              <a:t>l</a:t>
            </a:r>
            <a:r>
              <a:rPr dirty="0" smtClean="0" sz="800" spc="33">
                <a:latin typeface="Tahoma"/>
                <a:cs typeface="Tahoma"/>
              </a:rPr>
              <a:t>h</a:t>
            </a:r>
            <a:r>
              <a:rPr dirty="0" smtClean="0" sz="800" spc="33">
                <a:latin typeface="Tahoma"/>
                <a:cs typeface="Tahoma"/>
              </a:rPr>
              <a:t>o</a:t>
            </a:r>
            <a:r>
              <a:rPr dirty="0" smtClean="0" sz="800" spc="33">
                <a:latin typeface="Tahoma"/>
                <a:cs typeface="Tahoma"/>
              </a:rPr>
              <a:t>s</a:t>
            </a:r>
            <a:r>
              <a:rPr dirty="0" smtClean="0" sz="800" spc="33">
                <a:latin typeface="Tahoma"/>
                <a:cs typeface="Tahoma"/>
              </a:rPr>
              <a:t>:</a:t>
            </a:r>
            <a:r>
              <a:rPr dirty="0" smtClean="0" sz="800" spc="33">
                <a:latin typeface="Tahoma"/>
                <a:cs typeface="Tahoma"/>
              </a:rPr>
              <a:t> </a:t>
            </a:r>
            <a:r>
              <a:rPr dirty="0" smtClean="0" sz="800" spc="33">
                <a:latin typeface="Tahoma"/>
                <a:cs typeface="Tahoma"/>
              </a:rPr>
              <a:t> </a:t>
            </a:r>
            <a:r>
              <a:rPr dirty="0" smtClean="0" sz="800" spc="33">
                <a:latin typeface="Tahoma"/>
                <a:cs typeface="Tahoma"/>
              </a:rPr>
              <a:t>L</a:t>
            </a:r>
            <a:r>
              <a:rPr dirty="0" smtClean="0" sz="800" spc="33">
                <a:latin typeface="Tahoma"/>
                <a:cs typeface="Tahoma"/>
              </a:rPr>
              <a:t>arg</a:t>
            </a:r>
            <a:r>
              <a:rPr dirty="0" smtClean="0" sz="800" spc="33">
                <a:latin typeface="Tahoma"/>
                <a:cs typeface="Tahoma"/>
              </a:rPr>
              <a:t>u</a:t>
            </a:r>
            <a:r>
              <a:rPr dirty="0" smtClean="0" sz="800" spc="33">
                <a:latin typeface="Tahoma"/>
                <a:cs typeface="Tahoma"/>
              </a:rPr>
              <a:t>ra</a:t>
            </a:r>
            <a:r>
              <a:rPr dirty="0" smtClean="0" sz="800" spc="33">
                <a:latin typeface="Tahoma"/>
                <a:cs typeface="Tahoma"/>
              </a:rPr>
              <a:t> </a:t>
            </a:r>
            <a:r>
              <a:rPr dirty="0" smtClean="0" sz="800" spc="33">
                <a:latin typeface="Tahoma"/>
                <a:cs typeface="Tahoma"/>
              </a:rPr>
              <a:t> </a:t>
            </a:r>
            <a:r>
              <a:rPr dirty="0" smtClean="0" sz="800" spc="33">
                <a:latin typeface="Tahoma"/>
                <a:cs typeface="Tahoma"/>
              </a:rPr>
              <a:t>-</a:t>
            </a:r>
            <a:r>
              <a:rPr dirty="0" smtClean="0" sz="800" spc="33">
                <a:latin typeface="Tahoma"/>
                <a:cs typeface="Tahoma"/>
              </a:rPr>
              <a:t> </a:t>
            </a:r>
            <a:r>
              <a:rPr dirty="0" smtClean="0" sz="800" spc="33">
                <a:latin typeface="Tahoma"/>
                <a:cs typeface="Tahoma"/>
              </a:rPr>
              <a:t> </a:t>
            </a:r>
            <a:r>
              <a:rPr dirty="0" smtClean="0" sz="800" spc="33">
                <a:latin typeface="Tahoma"/>
                <a:cs typeface="Tahoma"/>
              </a:rPr>
              <a:t>5</a:t>
            </a:r>
            <a:r>
              <a:rPr dirty="0" smtClean="0" sz="800" spc="33">
                <a:latin typeface="Tahoma"/>
                <a:cs typeface="Tahoma"/>
              </a:rPr>
              <a:t>7</a:t>
            </a:r>
            <a:r>
              <a:rPr dirty="0" smtClean="0" sz="800" spc="33">
                <a:latin typeface="Tahoma"/>
                <a:cs typeface="Tahoma"/>
              </a:rPr>
              <a:t>0</a:t>
            </a:r>
            <a:r>
              <a:rPr dirty="0" smtClean="0" sz="800" spc="33">
                <a:latin typeface="Tahoma"/>
                <a:cs typeface="Tahoma"/>
              </a:rPr>
              <a:t>m</a:t>
            </a:r>
            <a:r>
              <a:rPr dirty="0" smtClean="0" sz="800" spc="33">
                <a:latin typeface="Tahoma"/>
                <a:cs typeface="Tahoma"/>
              </a:rPr>
              <a:t>m</a:t>
            </a:r>
            <a:r>
              <a:rPr dirty="0" smtClean="0" sz="800" spc="33">
                <a:latin typeface="Tahoma"/>
                <a:cs typeface="Tahoma"/>
              </a:rPr>
              <a:t> </a:t>
            </a:r>
            <a:r>
              <a:rPr dirty="0" smtClean="0" sz="800" spc="33">
                <a:latin typeface="Tahoma"/>
                <a:cs typeface="Tahoma"/>
              </a:rPr>
              <a:t> </a:t>
            </a:r>
            <a:r>
              <a:rPr dirty="0" smtClean="0" sz="800" spc="33">
                <a:latin typeface="Tahoma"/>
                <a:cs typeface="Tahoma"/>
              </a:rPr>
              <a:t>a</a:t>
            </a:r>
            <a:r>
              <a:rPr dirty="0" smtClean="0" sz="800" spc="33">
                <a:latin typeface="Tahoma"/>
                <a:cs typeface="Tahoma"/>
              </a:rPr>
              <a:t>t</a:t>
            </a:r>
            <a:r>
              <a:rPr dirty="0" smtClean="0" sz="800" spc="33">
                <a:latin typeface="Tahoma"/>
                <a:cs typeface="Tahoma"/>
              </a:rPr>
              <a:t>é</a:t>
            </a:r>
            <a:r>
              <a:rPr dirty="0" smtClean="0" sz="800" spc="33">
                <a:latin typeface="Tahoma"/>
                <a:cs typeface="Tahoma"/>
              </a:rPr>
              <a:t> </a:t>
            </a:r>
            <a:r>
              <a:rPr dirty="0" smtClean="0" sz="800" spc="33">
                <a:latin typeface="Tahoma"/>
                <a:cs typeface="Tahoma"/>
              </a:rPr>
              <a:t>9</a:t>
            </a:r>
            <a:r>
              <a:rPr dirty="0" smtClean="0" sz="800" spc="33">
                <a:latin typeface="Tahoma"/>
                <a:cs typeface="Tahoma"/>
              </a:rPr>
              <a:t>0</a:t>
            </a:r>
            <a:r>
              <a:rPr dirty="0" smtClean="0" sz="800" spc="33">
                <a:latin typeface="Tahoma"/>
                <a:cs typeface="Tahoma"/>
              </a:rPr>
              <a:t>0</a:t>
            </a:r>
            <a:r>
              <a:rPr dirty="0" smtClean="0" sz="800" spc="33">
                <a:latin typeface="Tahoma"/>
                <a:cs typeface="Tahoma"/>
              </a:rPr>
              <a:t>m</a:t>
            </a:r>
            <a:r>
              <a:rPr dirty="0" smtClean="0" sz="800" spc="33">
                <a:latin typeface="Tahoma"/>
                <a:cs typeface="Tahoma"/>
              </a:rPr>
              <a:t>m</a:t>
            </a:r>
            <a:r>
              <a:rPr dirty="0" smtClean="0" sz="800" spc="33">
                <a:latin typeface="Tahoma"/>
                <a:cs typeface="Tahoma"/>
              </a:rPr>
              <a:t>;</a:t>
            </a:r>
            <a:endParaRPr sz="800">
              <a:latin typeface="Tahoma"/>
              <a:cs typeface="Tahoma"/>
            </a:endParaRPr>
          </a:p>
          <a:p>
            <a:pPr marL="45721" marR="1646797" algn="just">
              <a:lnSpc>
                <a:spcPts val="960"/>
              </a:lnSpc>
              <a:spcBef>
                <a:spcPts val="48"/>
              </a:spcBef>
            </a:pPr>
            <a:r>
              <a:rPr dirty="0" smtClean="0" sz="800" spc="-1">
                <a:latin typeface="Tahoma"/>
                <a:cs typeface="Tahoma"/>
              </a:rPr>
              <a:t>c</a:t>
            </a:r>
            <a:r>
              <a:rPr dirty="0" smtClean="0" sz="800" spc="-1">
                <a:latin typeface="Tahoma"/>
                <a:cs typeface="Tahoma"/>
              </a:rPr>
              <a:t>o</a:t>
            </a:r>
            <a:r>
              <a:rPr dirty="0" smtClean="0" sz="800" spc="-1">
                <a:latin typeface="Tahoma"/>
                <a:cs typeface="Tahoma"/>
              </a:rPr>
              <a:t>m</a:t>
            </a:r>
            <a:r>
              <a:rPr dirty="0" smtClean="0" sz="800" spc="-1">
                <a:latin typeface="Tahoma"/>
                <a:cs typeface="Tahoma"/>
              </a:rPr>
              <a:t>pr</a:t>
            </a:r>
            <a:r>
              <a:rPr dirty="0" smtClean="0" sz="800" spc="-1">
                <a:latin typeface="Tahoma"/>
                <a:cs typeface="Tahoma"/>
              </a:rPr>
              <a:t>i</a:t>
            </a:r>
            <a:r>
              <a:rPr dirty="0" smtClean="0" sz="800" spc="-1">
                <a:latin typeface="Tahoma"/>
                <a:cs typeface="Tahoma"/>
              </a:rPr>
              <a:t>m</a:t>
            </a:r>
            <a:r>
              <a:rPr dirty="0" smtClean="0" sz="800" spc="-1">
                <a:latin typeface="Tahoma"/>
                <a:cs typeface="Tahoma"/>
              </a:rPr>
              <a:t>e</a:t>
            </a:r>
            <a:r>
              <a:rPr dirty="0" smtClean="0" sz="800" spc="-1">
                <a:latin typeface="Tahoma"/>
                <a:cs typeface="Tahoma"/>
              </a:rPr>
              <a:t>n</a:t>
            </a:r>
            <a:r>
              <a:rPr dirty="0" smtClean="0" sz="800" spc="-1">
                <a:latin typeface="Tahoma"/>
                <a:cs typeface="Tahoma"/>
              </a:rPr>
              <a:t>t</a:t>
            </a:r>
            <a:r>
              <a:rPr dirty="0" smtClean="0" sz="800" spc="-1">
                <a:latin typeface="Tahoma"/>
                <a:cs typeface="Tahoma"/>
              </a:rPr>
              <a:t>o</a:t>
            </a:r>
            <a:r>
              <a:rPr dirty="0" smtClean="0" sz="800" spc="-1">
                <a:latin typeface="Tahoma"/>
                <a:cs typeface="Tahoma"/>
              </a:rPr>
              <a:t> </a:t>
            </a:r>
            <a:r>
              <a:rPr dirty="0" smtClean="0" sz="800" spc="-1">
                <a:latin typeface="Tahoma"/>
                <a:cs typeface="Tahoma"/>
              </a:rPr>
              <a:t>-</a:t>
            </a:r>
            <a:r>
              <a:rPr dirty="0" smtClean="0" sz="800" spc="-1">
                <a:latin typeface="Tahoma"/>
                <a:cs typeface="Tahoma"/>
              </a:rPr>
              <a:t> </a:t>
            </a:r>
            <a:r>
              <a:rPr dirty="0" smtClean="0" sz="800" spc="-1">
                <a:latin typeface="Tahoma"/>
                <a:cs typeface="Tahoma"/>
              </a:rPr>
              <a:t>5</a:t>
            </a:r>
            <a:r>
              <a:rPr dirty="0" smtClean="0" sz="800" spc="-1">
                <a:latin typeface="Tahoma"/>
                <a:cs typeface="Tahoma"/>
              </a:rPr>
              <a:t>7</a:t>
            </a:r>
            <a:r>
              <a:rPr dirty="0" smtClean="0" sz="800" spc="-1">
                <a:latin typeface="Tahoma"/>
                <a:cs typeface="Tahoma"/>
              </a:rPr>
              <a:t>0</a:t>
            </a:r>
            <a:r>
              <a:rPr dirty="0" smtClean="0" sz="800" spc="-1">
                <a:latin typeface="Tahoma"/>
                <a:cs typeface="Tahoma"/>
              </a:rPr>
              <a:t>m</a:t>
            </a:r>
            <a:r>
              <a:rPr dirty="0" smtClean="0" sz="800" spc="-1">
                <a:latin typeface="Tahoma"/>
                <a:cs typeface="Tahoma"/>
              </a:rPr>
              <a:t>m</a:t>
            </a:r>
            <a:r>
              <a:rPr dirty="0" smtClean="0" sz="800" spc="-1">
                <a:latin typeface="Tahoma"/>
                <a:cs typeface="Tahoma"/>
              </a:rPr>
              <a:t> </a:t>
            </a:r>
            <a:r>
              <a:rPr dirty="0" smtClean="0" sz="800" spc="-1">
                <a:latin typeface="Tahoma"/>
                <a:cs typeface="Tahoma"/>
              </a:rPr>
              <a:t>a</a:t>
            </a:r>
            <a:r>
              <a:rPr dirty="0" smtClean="0" sz="800" spc="-1">
                <a:latin typeface="Tahoma"/>
                <a:cs typeface="Tahoma"/>
              </a:rPr>
              <a:t>t</a:t>
            </a:r>
            <a:r>
              <a:rPr dirty="0" smtClean="0" sz="800" spc="-1">
                <a:latin typeface="Tahoma"/>
                <a:cs typeface="Tahoma"/>
              </a:rPr>
              <a:t>é</a:t>
            </a:r>
            <a:r>
              <a:rPr dirty="0" smtClean="0" sz="800" spc="-1">
                <a:latin typeface="Tahoma"/>
                <a:cs typeface="Tahoma"/>
              </a:rPr>
              <a:t> </a:t>
            </a:r>
            <a:r>
              <a:rPr dirty="0" smtClean="0" sz="800" spc="-1">
                <a:latin typeface="Tahoma"/>
                <a:cs typeface="Tahoma"/>
              </a:rPr>
              <a:t>2</a:t>
            </a:r>
            <a:r>
              <a:rPr dirty="0" smtClean="0" sz="800" spc="-1">
                <a:latin typeface="Tahoma"/>
                <a:cs typeface="Tahoma"/>
              </a:rPr>
              <a:t>2</a:t>
            </a:r>
            <a:r>
              <a:rPr dirty="0" smtClean="0" sz="800" spc="-1">
                <a:latin typeface="Tahoma"/>
                <a:cs typeface="Tahoma"/>
              </a:rPr>
              <a:t>0</a:t>
            </a:r>
            <a:r>
              <a:rPr dirty="0" smtClean="0" sz="800" spc="-1">
                <a:latin typeface="Tahoma"/>
                <a:cs typeface="Tahoma"/>
              </a:rPr>
              <a:t>0</a:t>
            </a:r>
            <a:r>
              <a:rPr dirty="0" smtClean="0" sz="800" spc="-1">
                <a:latin typeface="Tahoma"/>
                <a:cs typeface="Tahoma"/>
              </a:rPr>
              <a:t>m</a:t>
            </a:r>
            <a:r>
              <a:rPr dirty="0" smtClean="0" sz="800" spc="-1">
                <a:latin typeface="Tahoma"/>
                <a:cs typeface="Tahoma"/>
              </a:rPr>
              <a:t>m</a:t>
            </a:r>
            <a:endParaRPr sz="800">
              <a:latin typeface="Tahoma"/>
              <a:cs typeface="Tahoma"/>
            </a:endParaRPr>
          </a:p>
          <a:p>
            <a:pPr marL="45721" marR="2060217" algn="just">
              <a:lnSpc>
                <a:spcPct val="100585"/>
              </a:lnSpc>
              <a:spcBef>
                <a:spcPts val="918"/>
              </a:spcBef>
            </a:pPr>
            <a:r>
              <a:rPr dirty="0" smtClean="0" sz="800" spc="18">
                <a:latin typeface="Tahoma"/>
                <a:cs typeface="Tahoma"/>
              </a:rPr>
              <a:t>U</a:t>
            </a:r>
            <a:r>
              <a:rPr dirty="0" smtClean="0" sz="800" spc="18">
                <a:latin typeface="Tahoma"/>
                <a:cs typeface="Tahoma"/>
              </a:rPr>
              <a:t>m</a:t>
            </a:r>
            <a:r>
              <a:rPr dirty="0" smtClean="0" sz="800" spc="18">
                <a:latin typeface="Tahoma"/>
                <a:cs typeface="Tahoma"/>
              </a:rPr>
              <a:t>i</a:t>
            </a:r>
            <a:r>
              <a:rPr dirty="0" smtClean="0" sz="800" spc="18">
                <a:latin typeface="Tahoma"/>
                <a:cs typeface="Tahoma"/>
              </a:rPr>
              <a:t>da</a:t>
            </a:r>
            <a:r>
              <a:rPr dirty="0" smtClean="0" sz="800" spc="18">
                <a:latin typeface="Tahoma"/>
                <a:cs typeface="Tahoma"/>
              </a:rPr>
              <a:t>d</a:t>
            </a:r>
            <a:r>
              <a:rPr dirty="0" smtClean="0" sz="800" spc="18">
                <a:latin typeface="Tahoma"/>
                <a:cs typeface="Tahoma"/>
              </a:rPr>
              <a:t>e</a:t>
            </a:r>
            <a:r>
              <a:rPr dirty="0" smtClean="0" sz="800" spc="18">
                <a:latin typeface="Tahoma"/>
                <a:cs typeface="Tahoma"/>
              </a:rPr>
              <a:t>:</a:t>
            </a:r>
            <a:r>
              <a:rPr dirty="0" smtClean="0" sz="800" spc="18">
                <a:latin typeface="Tahoma"/>
                <a:cs typeface="Tahoma"/>
              </a:rPr>
              <a:t> </a:t>
            </a:r>
            <a:r>
              <a:rPr dirty="0" smtClean="0" sz="800" spc="18">
                <a:latin typeface="Tahoma"/>
                <a:cs typeface="Tahoma"/>
              </a:rPr>
              <a:t>S</a:t>
            </a:r>
            <a:r>
              <a:rPr dirty="0" smtClean="0" sz="800" spc="18">
                <a:latin typeface="Tahoma"/>
                <a:cs typeface="Tahoma"/>
              </a:rPr>
              <a:t>e</a:t>
            </a:r>
            <a:r>
              <a:rPr dirty="0" smtClean="0" sz="800" spc="18">
                <a:latin typeface="Tahoma"/>
                <a:cs typeface="Tahoma"/>
              </a:rPr>
              <a:t>co</a:t>
            </a:r>
            <a:r>
              <a:rPr dirty="0" smtClean="0" sz="800" spc="18">
                <a:latin typeface="Tahoma"/>
                <a:cs typeface="Tahoma"/>
              </a:rPr>
              <a:t> </a:t>
            </a:r>
            <a:r>
              <a:rPr dirty="0" smtClean="0" sz="800" spc="18">
                <a:latin typeface="Tahoma"/>
                <a:cs typeface="Tahoma"/>
              </a:rPr>
              <a:t>e</a:t>
            </a:r>
            <a:r>
              <a:rPr dirty="0" smtClean="0" sz="800" spc="18">
                <a:latin typeface="Tahoma"/>
                <a:cs typeface="Tahoma"/>
              </a:rPr>
              <a:t>m</a:t>
            </a:r>
            <a:r>
              <a:rPr dirty="0" smtClean="0" sz="800" spc="18">
                <a:latin typeface="Tahoma"/>
                <a:cs typeface="Tahoma"/>
              </a:rPr>
              <a:t> </a:t>
            </a:r>
            <a:r>
              <a:rPr dirty="0" smtClean="0" sz="800" spc="18">
                <a:latin typeface="Tahoma"/>
                <a:cs typeface="Tahoma"/>
              </a:rPr>
              <a:t>e</a:t>
            </a:r>
            <a:r>
              <a:rPr dirty="0" smtClean="0" sz="800" spc="18">
                <a:latin typeface="Tahoma"/>
                <a:cs typeface="Tahoma"/>
              </a:rPr>
              <a:t>s</a:t>
            </a:r>
            <a:r>
              <a:rPr dirty="0" smtClean="0" sz="800" spc="18">
                <a:latin typeface="Tahoma"/>
                <a:cs typeface="Tahoma"/>
              </a:rPr>
              <a:t>t</a:t>
            </a:r>
            <a:r>
              <a:rPr dirty="0" smtClean="0" sz="800" spc="18">
                <a:latin typeface="Tahoma"/>
                <a:cs typeface="Tahoma"/>
              </a:rPr>
              <a:t>u</a:t>
            </a:r>
            <a:r>
              <a:rPr dirty="0" smtClean="0" sz="800" spc="18">
                <a:latin typeface="Tahoma"/>
                <a:cs typeface="Tahoma"/>
              </a:rPr>
              <a:t>f</a:t>
            </a:r>
            <a:r>
              <a:rPr dirty="0" smtClean="0" sz="800" spc="18">
                <a:latin typeface="Tahoma"/>
                <a:cs typeface="Tahoma"/>
              </a:rPr>
              <a:t>a</a:t>
            </a:r>
            <a:endParaRPr sz="800">
              <a:latin typeface="Tahoma"/>
              <a:cs typeface="Tahoma"/>
            </a:endParaRPr>
          </a:p>
          <a:p>
            <a:pPr marL="45721" marR="24404" indent="38" algn="just">
              <a:lnSpc>
                <a:spcPct val="100787"/>
              </a:lnSpc>
              <a:spcBef>
                <a:spcPts val="966"/>
              </a:spcBef>
            </a:pPr>
            <a:r>
              <a:rPr dirty="0" smtClean="0" sz="800" spc="7">
                <a:latin typeface="Tahoma"/>
                <a:cs typeface="Tahoma"/>
              </a:rPr>
              <a:t>Am</a:t>
            </a:r>
            <a:r>
              <a:rPr dirty="0" smtClean="0" sz="800" spc="7">
                <a:latin typeface="Tahoma"/>
                <a:cs typeface="Tahoma"/>
              </a:rPr>
              <a:t>o</a:t>
            </a:r>
            <a:r>
              <a:rPr dirty="0" smtClean="0" sz="800" spc="7">
                <a:latin typeface="Tahoma"/>
                <a:cs typeface="Tahoma"/>
              </a:rPr>
              <a:t>r</a:t>
            </a:r>
            <a:r>
              <a:rPr dirty="0" smtClean="0" sz="800" spc="7">
                <a:latin typeface="Tahoma"/>
                <a:cs typeface="Tahoma"/>
              </a:rPr>
              <a:t>t</a:t>
            </a:r>
            <a:r>
              <a:rPr dirty="0" smtClean="0" sz="800" spc="7">
                <a:latin typeface="Tahoma"/>
                <a:cs typeface="Tahoma"/>
              </a:rPr>
              <a:t>e</a:t>
            </a:r>
            <a:r>
              <a:rPr dirty="0" smtClean="0" sz="800" spc="7">
                <a:latin typeface="Tahoma"/>
                <a:cs typeface="Tahoma"/>
              </a:rPr>
              <a:t>c</a:t>
            </a:r>
            <a:r>
              <a:rPr dirty="0" smtClean="0" sz="800" spc="7">
                <a:latin typeface="Tahoma"/>
                <a:cs typeface="Tahoma"/>
              </a:rPr>
              <a:t>e</a:t>
            </a:r>
            <a:r>
              <a:rPr dirty="0" smtClean="0" sz="800" spc="7">
                <a:latin typeface="Tahoma"/>
                <a:cs typeface="Tahoma"/>
              </a:rPr>
              <a:t>d</a:t>
            </a:r>
            <a:r>
              <a:rPr dirty="0" smtClean="0" sz="800" spc="7">
                <a:latin typeface="Tahoma"/>
                <a:cs typeface="Tahoma"/>
              </a:rPr>
              <a:t>o</a:t>
            </a:r>
            <a:r>
              <a:rPr dirty="0" smtClean="0" sz="800" spc="7">
                <a:latin typeface="Tahoma"/>
                <a:cs typeface="Tahoma"/>
              </a:rPr>
              <a:t>r</a:t>
            </a:r>
            <a:r>
              <a:rPr dirty="0" smtClean="0" sz="800" spc="7">
                <a:latin typeface="Tahoma"/>
                <a:cs typeface="Tahoma"/>
              </a:rPr>
              <a:t>e</a:t>
            </a:r>
            <a:r>
              <a:rPr dirty="0" smtClean="0" sz="800" spc="7">
                <a:latin typeface="Tahoma"/>
                <a:cs typeface="Tahoma"/>
              </a:rPr>
              <a:t>s</a:t>
            </a:r>
            <a:r>
              <a:rPr dirty="0" smtClean="0" sz="800" spc="7">
                <a:latin typeface="Tahoma"/>
                <a:cs typeface="Tahoma"/>
              </a:rPr>
              <a:t>: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D</a:t>
            </a:r>
            <a:r>
              <a:rPr dirty="0" smtClean="0" sz="800" spc="7">
                <a:latin typeface="Tahoma"/>
                <a:cs typeface="Tahoma"/>
              </a:rPr>
              <a:t>e</a:t>
            </a:r>
            <a:r>
              <a:rPr dirty="0" smtClean="0" sz="800" spc="7">
                <a:latin typeface="Tahoma"/>
                <a:cs typeface="Tahoma"/>
              </a:rPr>
              <a:t>v</a:t>
            </a:r>
            <a:r>
              <a:rPr dirty="0" smtClean="0" sz="800" spc="7">
                <a:latin typeface="Tahoma"/>
                <a:cs typeface="Tahoma"/>
              </a:rPr>
              <a:t>e</a:t>
            </a:r>
            <a:r>
              <a:rPr dirty="0" smtClean="0" sz="800" spc="7">
                <a:latin typeface="Tahoma"/>
                <a:cs typeface="Tahoma"/>
              </a:rPr>
              <a:t>rão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s</a:t>
            </a:r>
            <a:r>
              <a:rPr dirty="0" smtClean="0" sz="800" spc="7">
                <a:latin typeface="Tahoma"/>
                <a:cs typeface="Tahoma"/>
              </a:rPr>
              <a:t>e</a:t>
            </a:r>
            <a:r>
              <a:rPr dirty="0" smtClean="0" sz="800" spc="7">
                <a:latin typeface="Tahoma"/>
                <a:cs typeface="Tahoma"/>
              </a:rPr>
              <a:t>r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de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b</a:t>
            </a:r>
            <a:r>
              <a:rPr dirty="0" smtClean="0" sz="800" spc="7">
                <a:latin typeface="Tahoma"/>
                <a:cs typeface="Tahoma"/>
              </a:rPr>
              <a:t>o</a:t>
            </a:r>
            <a:r>
              <a:rPr dirty="0" smtClean="0" sz="800" spc="7">
                <a:latin typeface="Tahoma"/>
                <a:cs typeface="Tahoma"/>
              </a:rPr>
              <a:t>rrac</a:t>
            </a:r>
            <a:r>
              <a:rPr dirty="0" smtClean="0" sz="800" spc="7">
                <a:latin typeface="Tahoma"/>
                <a:cs typeface="Tahoma"/>
              </a:rPr>
              <a:t>h</a:t>
            </a:r>
            <a:r>
              <a:rPr dirty="0" smtClean="0" sz="800" spc="7">
                <a:latin typeface="Tahoma"/>
                <a:cs typeface="Tahoma"/>
              </a:rPr>
              <a:t>a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c</a:t>
            </a:r>
            <a:r>
              <a:rPr dirty="0" smtClean="0" sz="800" spc="7">
                <a:latin typeface="Tahoma"/>
                <a:cs typeface="Tahoma"/>
              </a:rPr>
              <a:t>o</a:t>
            </a:r>
            <a:r>
              <a:rPr dirty="0" smtClean="0" sz="800" spc="7">
                <a:latin typeface="Tahoma"/>
                <a:cs typeface="Tahoma"/>
              </a:rPr>
              <a:t>m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m</a:t>
            </a:r>
            <a:r>
              <a:rPr dirty="0" smtClean="0" sz="800" spc="7">
                <a:latin typeface="Tahoma"/>
                <a:cs typeface="Tahoma"/>
              </a:rPr>
              <a:t>a</a:t>
            </a:r>
            <a:r>
              <a:rPr dirty="0" smtClean="0" sz="800" spc="7">
                <a:latin typeface="Tahoma"/>
                <a:cs typeface="Tahoma"/>
              </a:rPr>
              <a:t>t</a:t>
            </a:r>
            <a:r>
              <a:rPr dirty="0" smtClean="0" sz="800" spc="7">
                <a:latin typeface="Tahoma"/>
                <a:cs typeface="Tahoma"/>
              </a:rPr>
              <a:t>e</a:t>
            </a:r>
            <a:r>
              <a:rPr dirty="0" smtClean="0" sz="800" spc="7">
                <a:latin typeface="Tahoma"/>
                <a:cs typeface="Tahoma"/>
              </a:rPr>
              <a:t>r</a:t>
            </a:r>
            <a:r>
              <a:rPr dirty="0" smtClean="0" sz="800" spc="7">
                <a:latin typeface="Tahoma"/>
                <a:cs typeface="Tahoma"/>
              </a:rPr>
              <a:t>i</a:t>
            </a:r>
            <a:r>
              <a:rPr dirty="0" smtClean="0" sz="800" spc="7">
                <a:latin typeface="Tahoma"/>
                <a:cs typeface="Tahoma"/>
              </a:rPr>
              <a:t>al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t</a:t>
            </a:r>
            <a:r>
              <a:rPr dirty="0" smtClean="0" sz="800" spc="7">
                <a:latin typeface="Tahoma"/>
                <a:cs typeface="Tahoma"/>
              </a:rPr>
              <a:t>i</a:t>
            </a:r>
            <a:r>
              <a:rPr dirty="0" smtClean="0" sz="800" spc="7">
                <a:latin typeface="Tahoma"/>
                <a:cs typeface="Tahoma"/>
              </a:rPr>
              <a:t>po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l</a:t>
            </a:r>
            <a:r>
              <a:rPr dirty="0" smtClean="0" sz="800" spc="7">
                <a:latin typeface="Tahoma"/>
                <a:cs typeface="Tahoma"/>
              </a:rPr>
              <a:t>apr</a:t>
            </a:r>
            <a:r>
              <a:rPr dirty="0" smtClean="0" sz="800" spc="7">
                <a:latin typeface="Tahoma"/>
                <a:cs typeface="Tahoma"/>
              </a:rPr>
              <a:t>e</a:t>
            </a:r>
            <a:r>
              <a:rPr dirty="0" smtClean="0" sz="800" spc="7">
                <a:latin typeface="Tahoma"/>
                <a:cs typeface="Tahoma"/>
              </a:rPr>
              <a:t>n</a:t>
            </a:r>
            <a:r>
              <a:rPr dirty="0" smtClean="0" sz="800" spc="7">
                <a:latin typeface="Tahoma"/>
                <a:cs typeface="Tahoma"/>
              </a:rPr>
              <a:t>e</a:t>
            </a:r>
            <a:r>
              <a:rPr dirty="0" smtClean="0" sz="800" spc="7">
                <a:latin typeface="Tahoma"/>
                <a:cs typeface="Tahoma"/>
              </a:rPr>
              <a:t>,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b</a:t>
            </a:r>
            <a:r>
              <a:rPr dirty="0" smtClean="0" sz="800" spc="7">
                <a:latin typeface="Tahoma"/>
                <a:cs typeface="Tahoma"/>
              </a:rPr>
              <a:t>i</a:t>
            </a:r>
            <a:r>
              <a:rPr dirty="0" smtClean="0" sz="800" spc="7">
                <a:latin typeface="Tahoma"/>
                <a:cs typeface="Tahoma"/>
              </a:rPr>
              <a:t>o</a:t>
            </a:r>
            <a:r>
              <a:rPr dirty="0" smtClean="0" sz="800" spc="7">
                <a:latin typeface="Tahoma"/>
                <a:cs typeface="Tahoma"/>
              </a:rPr>
              <a:t>f</a:t>
            </a:r>
            <a:r>
              <a:rPr dirty="0" smtClean="0" sz="800" spc="7">
                <a:latin typeface="Tahoma"/>
                <a:cs typeface="Tahoma"/>
              </a:rPr>
              <a:t>l</a:t>
            </a:r>
            <a:r>
              <a:rPr dirty="0" smtClean="0" sz="800" spc="7">
                <a:latin typeface="Tahoma"/>
                <a:cs typeface="Tahoma"/>
              </a:rPr>
              <a:t>e</a:t>
            </a:r>
            <a:r>
              <a:rPr dirty="0" smtClean="0" sz="800" spc="7">
                <a:latin typeface="Tahoma"/>
                <a:cs typeface="Tahoma"/>
              </a:rPr>
              <a:t>x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o</a:t>
            </a:r>
            <a:r>
              <a:rPr dirty="0" smtClean="0" sz="800" spc="7">
                <a:latin typeface="Tahoma"/>
                <a:cs typeface="Tahoma"/>
              </a:rPr>
              <a:t>u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s</a:t>
            </a:r>
            <a:r>
              <a:rPr dirty="0" smtClean="0" sz="800" spc="7">
                <a:latin typeface="Tahoma"/>
                <a:cs typeface="Tahoma"/>
              </a:rPr>
              <a:t>i</a:t>
            </a:r>
            <a:r>
              <a:rPr dirty="0" smtClean="0" sz="800" spc="7">
                <a:latin typeface="Tahoma"/>
                <a:cs typeface="Tahoma"/>
              </a:rPr>
              <a:t>m</a:t>
            </a:r>
            <a:r>
              <a:rPr dirty="0" smtClean="0" sz="800" spc="7">
                <a:latin typeface="Tahoma"/>
                <a:cs typeface="Tahoma"/>
              </a:rPr>
              <a:t>i</a:t>
            </a:r>
            <a:r>
              <a:rPr dirty="0" smtClean="0" sz="800" spc="7">
                <a:latin typeface="Tahoma"/>
                <a:cs typeface="Tahoma"/>
              </a:rPr>
              <a:t>l</a:t>
            </a:r>
            <a:r>
              <a:rPr dirty="0" smtClean="0" sz="800" spc="7">
                <a:latin typeface="Tahoma"/>
                <a:cs typeface="Tahoma"/>
              </a:rPr>
              <a:t>ar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c</a:t>
            </a:r>
            <a:r>
              <a:rPr dirty="0" smtClean="0" sz="800" spc="7">
                <a:latin typeface="Tahoma"/>
                <a:cs typeface="Tahoma"/>
              </a:rPr>
              <a:t>o</a:t>
            </a:r>
            <a:r>
              <a:rPr dirty="0" smtClean="0" sz="800" spc="7">
                <a:latin typeface="Tahoma"/>
                <a:cs typeface="Tahoma"/>
              </a:rPr>
              <a:t>m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d</a:t>
            </a:r>
            <a:r>
              <a:rPr dirty="0" smtClean="0" sz="800" spc="7">
                <a:latin typeface="Tahoma"/>
                <a:cs typeface="Tahoma"/>
              </a:rPr>
              <a:t>u</a:t>
            </a:r>
            <a:r>
              <a:rPr dirty="0" smtClean="0" sz="800" spc="7">
                <a:latin typeface="Tahoma"/>
                <a:cs typeface="Tahoma"/>
              </a:rPr>
              <a:t>r</a:t>
            </a:r>
            <a:r>
              <a:rPr dirty="0" smtClean="0" sz="800" spc="7">
                <a:latin typeface="Tahoma"/>
                <a:cs typeface="Tahoma"/>
              </a:rPr>
              <a:t>e</a:t>
            </a:r>
            <a:r>
              <a:rPr dirty="0" smtClean="0" sz="800" spc="7">
                <a:latin typeface="Tahoma"/>
                <a:cs typeface="Tahoma"/>
              </a:rPr>
              <a:t>z</a:t>
            </a:r>
            <a:r>
              <a:rPr dirty="0" smtClean="0" sz="800" spc="7">
                <a:latin typeface="Tahoma"/>
                <a:cs typeface="Tahoma"/>
              </a:rPr>
              <a:t>a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s</a:t>
            </a:r>
            <a:r>
              <a:rPr dirty="0" smtClean="0" sz="800" spc="7">
                <a:latin typeface="Tahoma"/>
                <a:cs typeface="Tahoma"/>
              </a:rPr>
              <a:t>h</a:t>
            </a:r>
            <a:r>
              <a:rPr dirty="0" smtClean="0" sz="800" spc="7">
                <a:latin typeface="Tahoma"/>
                <a:cs typeface="Tahoma"/>
              </a:rPr>
              <a:t>o</a:t>
            </a:r>
            <a:r>
              <a:rPr dirty="0" smtClean="0" sz="800" spc="7">
                <a:latin typeface="Tahoma"/>
                <a:cs typeface="Tahoma"/>
              </a:rPr>
              <a:t>re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5</a:t>
            </a:r>
            <a:r>
              <a:rPr dirty="0" smtClean="0" sz="800" spc="7">
                <a:latin typeface="Tahoma"/>
                <a:cs typeface="Tahoma"/>
              </a:rPr>
              <a:t>0</a:t>
            </a:r>
            <a:r>
              <a:rPr dirty="0" smtClean="0" sz="800" spc="7">
                <a:latin typeface="Tahoma"/>
                <a:cs typeface="Tahoma"/>
              </a:rPr>
              <a:t>/</a:t>
            </a:r>
            <a:r>
              <a:rPr dirty="0" smtClean="0" sz="800" spc="7">
                <a:latin typeface="Tahoma"/>
                <a:cs typeface="Tahoma"/>
              </a:rPr>
              <a:t>6</a:t>
            </a:r>
            <a:r>
              <a:rPr dirty="0" smtClean="0" sz="800" spc="7">
                <a:latin typeface="Tahoma"/>
                <a:cs typeface="Tahoma"/>
              </a:rPr>
              <a:t>0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e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e</a:t>
            </a:r>
            <a:r>
              <a:rPr dirty="0" smtClean="0" sz="800" spc="7">
                <a:latin typeface="Tahoma"/>
                <a:cs typeface="Tahoma"/>
              </a:rPr>
              <a:t>n</a:t>
            </a:r>
            <a:r>
              <a:rPr dirty="0" smtClean="0" sz="800" spc="7">
                <a:latin typeface="Tahoma"/>
                <a:cs typeface="Tahoma"/>
              </a:rPr>
              <a:t>ca</a:t>
            </a:r>
            <a:r>
              <a:rPr dirty="0" smtClean="0" sz="800" spc="7">
                <a:latin typeface="Tahoma"/>
                <a:cs typeface="Tahoma"/>
              </a:rPr>
              <a:t>i</a:t>
            </a:r>
            <a:r>
              <a:rPr dirty="0" smtClean="0" sz="800" spc="7">
                <a:latin typeface="Tahoma"/>
                <a:cs typeface="Tahoma"/>
              </a:rPr>
              <a:t>xe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e</a:t>
            </a:r>
            <a:r>
              <a:rPr dirty="0" smtClean="0" sz="800" spc="7">
                <a:latin typeface="Tahoma"/>
                <a:cs typeface="Tahoma"/>
              </a:rPr>
              <a:t>n</a:t>
            </a:r>
            <a:r>
              <a:rPr dirty="0" smtClean="0" sz="800" spc="7">
                <a:latin typeface="Tahoma"/>
                <a:cs typeface="Tahoma"/>
              </a:rPr>
              <a:t>t</a:t>
            </a:r>
            <a:r>
              <a:rPr dirty="0" smtClean="0" sz="800" spc="7">
                <a:latin typeface="Tahoma"/>
                <a:cs typeface="Tahoma"/>
              </a:rPr>
              <a:t>re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s</a:t>
            </a:r>
            <a:r>
              <a:rPr dirty="0" smtClean="0" sz="800" spc="7">
                <a:latin typeface="Tahoma"/>
                <a:cs typeface="Tahoma"/>
              </a:rPr>
              <a:t>i</a:t>
            </a:r>
            <a:r>
              <a:rPr dirty="0" smtClean="0" sz="800" spc="7">
                <a:latin typeface="Tahoma"/>
                <a:cs typeface="Tahoma"/>
              </a:rPr>
              <a:t>.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M</a:t>
            </a:r>
            <a:r>
              <a:rPr dirty="0" smtClean="0" sz="800" spc="7">
                <a:latin typeface="Tahoma"/>
                <a:cs typeface="Tahoma"/>
              </a:rPr>
              <a:t>e</a:t>
            </a:r>
            <a:r>
              <a:rPr dirty="0" smtClean="0" sz="800" spc="7">
                <a:latin typeface="Tahoma"/>
                <a:cs typeface="Tahoma"/>
              </a:rPr>
              <a:t>d</a:t>
            </a:r>
            <a:r>
              <a:rPr dirty="0" smtClean="0" sz="800" spc="7">
                <a:latin typeface="Tahoma"/>
                <a:cs typeface="Tahoma"/>
              </a:rPr>
              <a:t>i</a:t>
            </a:r>
            <a:r>
              <a:rPr dirty="0" smtClean="0" sz="800" spc="7">
                <a:latin typeface="Tahoma"/>
                <a:cs typeface="Tahoma"/>
              </a:rPr>
              <a:t>das: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E</a:t>
            </a:r>
            <a:r>
              <a:rPr dirty="0" smtClean="0" sz="800" spc="7">
                <a:latin typeface="Tahoma"/>
                <a:cs typeface="Tahoma"/>
              </a:rPr>
              <a:t>sp</a:t>
            </a:r>
            <a:r>
              <a:rPr dirty="0" smtClean="0" sz="800" spc="7">
                <a:latin typeface="Tahoma"/>
                <a:cs typeface="Tahoma"/>
              </a:rPr>
              <a:t>e</a:t>
            </a:r>
            <a:r>
              <a:rPr dirty="0" smtClean="0" sz="800" spc="7">
                <a:latin typeface="Tahoma"/>
                <a:cs typeface="Tahoma"/>
              </a:rPr>
              <a:t>ss</a:t>
            </a:r>
            <a:r>
              <a:rPr dirty="0" smtClean="0" sz="800" spc="7">
                <a:latin typeface="Tahoma"/>
                <a:cs typeface="Tahoma"/>
              </a:rPr>
              <a:t>u</a:t>
            </a:r>
            <a:r>
              <a:rPr dirty="0" smtClean="0" sz="800" spc="7">
                <a:latin typeface="Tahoma"/>
                <a:cs typeface="Tahoma"/>
              </a:rPr>
              <a:t>r</a:t>
            </a:r>
            <a:r>
              <a:rPr dirty="0" smtClean="0" sz="800" spc="7">
                <a:latin typeface="Tahoma"/>
                <a:cs typeface="Tahoma"/>
              </a:rPr>
              <a:t>a</a:t>
            </a:r>
            <a:r>
              <a:rPr dirty="0" smtClean="0" sz="800" spc="7">
                <a:latin typeface="Tahoma"/>
                <a:cs typeface="Tahoma"/>
              </a:rPr>
              <a:t>: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M</a:t>
            </a:r>
            <a:r>
              <a:rPr dirty="0" smtClean="0" sz="800" spc="7">
                <a:latin typeface="Tahoma"/>
                <a:cs typeface="Tahoma"/>
              </a:rPr>
              <a:t>í</a:t>
            </a:r>
            <a:r>
              <a:rPr dirty="0" smtClean="0" sz="800" spc="7">
                <a:latin typeface="Tahoma"/>
                <a:cs typeface="Tahoma"/>
              </a:rPr>
              <a:t>n</a:t>
            </a:r>
            <a:r>
              <a:rPr dirty="0" smtClean="0" sz="800" spc="7">
                <a:latin typeface="Tahoma"/>
                <a:cs typeface="Tahoma"/>
              </a:rPr>
              <a:t>i</a:t>
            </a:r>
            <a:r>
              <a:rPr dirty="0" smtClean="0" sz="800" spc="7">
                <a:latin typeface="Tahoma"/>
                <a:cs typeface="Tahoma"/>
              </a:rPr>
              <a:t>m</a:t>
            </a:r>
            <a:r>
              <a:rPr dirty="0" smtClean="0" sz="800" spc="7">
                <a:latin typeface="Tahoma"/>
                <a:cs typeface="Tahoma"/>
              </a:rPr>
              <a:t>a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de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1</a:t>
            </a:r>
            <a:r>
              <a:rPr dirty="0" smtClean="0" sz="800" spc="7">
                <a:latin typeface="Tahoma"/>
                <a:cs typeface="Tahoma"/>
              </a:rPr>
              <a:t>0</a:t>
            </a:r>
            <a:r>
              <a:rPr dirty="0" smtClean="0" sz="800" spc="7">
                <a:latin typeface="Tahoma"/>
                <a:cs typeface="Tahoma"/>
              </a:rPr>
              <a:t>m</a:t>
            </a:r>
            <a:r>
              <a:rPr dirty="0" smtClean="0" sz="800" spc="7">
                <a:latin typeface="Tahoma"/>
                <a:cs typeface="Tahoma"/>
              </a:rPr>
              <a:t>m</a:t>
            </a:r>
            <a:r>
              <a:rPr dirty="0" smtClean="0" sz="800" spc="7">
                <a:latin typeface="Tahoma"/>
                <a:cs typeface="Tahoma"/>
              </a:rPr>
              <a:t>;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L</a:t>
            </a:r>
            <a:r>
              <a:rPr dirty="0" smtClean="0" sz="800" spc="7">
                <a:latin typeface="Tahoma"/>
                <a:cs typeface="Tahoma"/>
              </a:rPr>
              <a:t>arg</a:t>
            </a:r>
            <a:r>
              <a:rPr dirty="0" smtClean="0" sz="800" spc="7">
                <a:latin typeface="Tahoma"/>
                <a:cs typeface="Tahoma"/>
              </a:rPr>
              <a:t>u</a:t>
            </a:r>
            <a:r>
              <a:rPr dirty="0" smtClean="0" sz="800" spc="7">
                <a:latin typeface="Tahoma"/>
                <a:cs typeface="Tahoma"/>
              </a:rPr>
              <a:t>ra: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M</a:t>
            </a:r>
            <a:r>
              <a:rPr dirty="0" smtClean="0" sz="800" spc="7">
                <a:latin typeface="Tahoma"/>
                <a:cs typeface="Tahoma"/>
              </a:rPr>
              <a:t>í</a:t>
            </a:r>
            <a:r>
              <a:rPr dirty="0" smtClean="0" sz="800" spc="7">
                <a:latin typeface="Tahoma"/>
                <a:cs typeface="Tahoma"/>
              </a:rPr>
              <a:t>n</a:t>
            </a:r>
            <a:r>
              <a:rPr dirty="0" smtClean="0" sz="800" spc="7">
                <a:latin typeface="Tahoma"/>
                <a:cs typeface="Tahoma"/>
              </a:rPr>
              <a:t>i</a:t>
            </a:r>
            <a:r>
              <a:rPr dirty="0" smtClean="0" sz="800" spc="7">
                <a:latin typeface="Tahoma"/>
                <a:cs typeface="Tahoma"/>
              </a:rPr>
              <a:t>m</a:t>
            </a:r>
            <a:r>
              <a:rPr dirty="0" smtClean="0" sz="800" spc="7">
                <a:latin typeface="Tahoma"/>
                <a:cs typeface="Tahoma"/>
              </a:rPr>
              <a:t>o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de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3</a:t>
            </a:r>
            <a:r>
              <a:rPr dirty="0" smtClean="0" sz="800" spc="7">
                <a:latin typeface="Tahoma"/>
                <a:cs typeface="Tahoma"/>
              </a:rPr>
              <a:t>0</a:t>
            </a:r>
            <a:r>
              <a:rPr dirty="0" smtClean="0" sz="800" spc="7">
                <a:latin typeface="Tahoma"/>
                <a:cs typeface="Tahoma"/>
              </a:rPr>
              <a:t>m</a:t>
            </a:r>
            <a:r>
              <a:rPr dirty="0" smtClean="0" sz="800" spc="7">
                <a:latin typeface="Tahoma"/>
                <a:cs typeface="Tahoma"/>
              </a:rPr>
              <a:t>m</a:t>
            </a:r>
            <a:r>
              <a:rPr dirty="0" smtClean="0" sz="800" spc="7">
                <a:latin typeface="Tahoma"/>
                <a:cs typeface="Tahoma"/>
              </a:rPr>
              <a:t>,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C</a:t>
            </a:r>
            <a:r>
              <a:rPr dirty="0" smtClean="0" sz="800" spc="7">
                <a:latin typeface="Tahoma"/>
                <a:cs typeface="Tahoma"/>
              </a:rPr>
              <a:t>o</a:t>
            </a:r>
            <a:r>
              <a:rPr dirty="0" smtClean="0" sz="800" spc="7">
                <a:latin typeface="Tahoma"/>
                <a:cs typeface="Tahoma"/>
              </a:rPr>
              <a:t>m</a:t>
            </a:r>
            <a:r>
              <a:rPr dirty="0" smtClean="0" sz="800" spc="7">
                <a:latin typeface="Tahoma"/>
                <a:cs typeface="Tahoma"/>
              </a:rPr>
              <a:t>pr</a:t>
            </a:r>
            <a:r>
              <a:rPr dirty="0" smtClean="0" sz="800" spc="7">
                <a:latin typeface="Tahoma"/>
                <a:cs typeface="Tahoma"/>
              </a:rPr>
              <a:t>i</a:t>
            </a:r>
            <a:r>
              <a:rPr dirty="0" smtClean="0" sz="800" spc="7">
                <a:latin typeface="Tahoma"/>
                <a:cs typeface="Tahoma"/>
              </a:rPr>
              <a:t>m</a:t>
            </a:r>
            <a:r>
              <a:rPr dirty="0" smtClean="0" sz="800" spc="7">
                <a:latin typeface="Tahoma"/>
                <a:cs typeface="Tahoma"/>
              </a:rPr>
              <a:t>e</a:t>
            </a:r>
            <a:r>
              <a:rPr dirty="0" smtClean="0" sz="800" spc="7">
                <a:latin typeface="Tahoma"/>
                <a:cs typeface="Tahoma"/>
              </a:rPr>
              <a:t>n</a:t>
            </a:r>
            <a:r>
              <a:rPr dirty="0" smtClean="0" sz="800" spc="7">
                <a:latin typeface="Tahoma"/>
                <a:cs typeface="Tahoma"/>
              </a:rPr>
              <a:t>t</a:t>
            </a:r>
            <a:r>
              <a:rPr dirty="0" smtClean="0" sz="800" spc="7">
                <a:latin typeface="Tahoma"/>
                <a:cs typeface="Tahoma"/>
              </a:rPr>
              <a:t>o</a:t>
            </a:r>
            <a:r>
              <a:rPr dirty="0" smtClean="0" sz="800" spc="7">
                <a:latin typeface="Tahoma"/>
                <a:cs typeface="Tahoma"/>
              </a:rPr>
              <a:t>: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M</a:t>
            </a:r>
            <a:r>
              <a:rPr dirty="0" smtClean="0" sz="800" spc="7">
                <a:latin typeface="Tahoma"/>
                <a:cs typeface="Tahoma"/>
              </a:rPr>
              <a:t>í</a:t>
            </a:r>
            <a:r>
              <a:rPr dirty="0" smtClean="0" sz="800" spc="7">
                <a:latin typeface="Tahoma"/>
                <a:cs typeface="Tahoma"/>
              </a:rPr>
              <a:t>n</a:t>
            </a:r>
            <a:r>
              <a:rPr dirty="0" smtClean="0" sz="800" spc="7">
                <a:latin typeface="Tahoma"/>
                <a:cs typeface="Tahoma"/>
              </a:rPr>
              <a:t>i</a:t>
            </a:r>
            <a:r>
              <a:rPr dirty="0" smtClean="0" sz="800" spc="7">
                <a:latin typeface="Tahoma"/>
                <a:cs typeface="Tahoma"/>
              </a:rPr>
              <a:t>m</a:t>
            </a:r>
            <a:r>
              <a:rPr dirty="0" smtClean="0" sz="800" spc="7">
                <a:latin typeface="Tahoma"/>
                <a:cs typeface="Tahoma"/>
              </a:rPr>
              <a:t>o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de</a:t>
            </a:r>
            <a:r>
              <a:rPr dirty="0" smtClean="0" sz="800" spc="7">
                <a:latin typeface="Tahoma"/>
                <a:cs typeface="Tahoma"/>
              </a:rPr>
              <a:t> </a:t>
            </a:r>
            <a:r>
              <a:rPr dirty="0" smtClean="0" sz="800" spc="7">
                <a:latin typeface="Tahoma"/>
                <a:cs typeface="Tahoma"/>
              </a:rPr>
              <a:t>5</a:t>
            </a:r>
            <a:r>
              <a:rPr dirty="0" smtClean="0" sz="800" spc="7">
                <a:latin typeface="Tahoma"/>
                <a:cs typeface="Tahoma"/>
              </a:rPr>
              <a:t>0</a:t>
            </a:r>
            <a:r>
              <a:rPr dirty="0" smtClean="0" sz="800" spc="7">
                <a:latin typeface="Tahoma"/>
                <a:cs typeface="Tahoma"/>
              </a:rPr>
              <a:t>m</a:t>
            </a:r>
            <a:r>
              <a:rPr dirty="0" smtClean="0" sz="800" spc="7">
                <a:latin typeface="Tahoma"/>
                <a:cs typeface="Tahoma"/>
              </a:rPr>
              <a:t>m</a:t>
            </a:r>
            <a:endParaRPr sz="800">
              <a:latin typeface="Tahoma"/>
              <a:cs typeface="Tahoma"/>
            </a:endParaRPr>
          </a:p>
          <a:p>
            <a:pPr marL="45759" marR="24715" algn="just">
              <a:lnSpc>
                <a:spcPts val="960"/>
              </a:lnSpc>
              <a:spcBef>
                <a:spcPts val="1044"/>
              </a:spcBef>
            </a:pPr>
            <a:r>
              <a:rPr dirty="0" smtClean="0" sz="800" spc="12">
                <a:latin typeface="Tahoma"/>
                <a:cs typeface="Tahoma"/>
              </a:rPr>
              <a:t>V</a:t>
            </a:r>
            <a:r>
              <a:rPr dirty="0" smtClean="0" sz="800" spc="12">
                <a:latin typeface="Tahoma"/>
                <a:cs typeface="Tahoma"/>
              </a:rPr>
              <a:t>i</a:t>
            </a:r>
            <a:r>
              <a:rPr dirty="0" smtClean="0" sz="800" spc="12">
                <a:latin typeface="Tahoma"/>
                <a:cs typeface="Tahoma"/>
              </a:rPr>
              <a:t>g</a:t>
            </a:r>
            <a:r>
              <a:rPr dirty="0" smtClean="0" sz="800" spc="12">
                <a:latin typeface="Tahoma"/>
                <a:cs typeface="Tahoma"/>
              </a:rPr>
              <a:t>u</a:t>
            </a:r>
            <a:r>
              <a:rPr dirty="0" smtClean="0" sz="800" spc="12">
                <a:latin typeface="Tahoma"/>
                <a:cs typeface="Tahoma"/>
              </a:rPr>
              <a:t>e</a:t>
            </a:r>
            <a:r>
              <a:rPr dirty="0" smtClean="0" sz="800" spc="12">
                <a:latin typeface="Tahoma"/>
                <a:cs typeface="Tahoma"/>
              </a:rPr>
              <a:t>t</a:t>
            </a:r>
            <a:r>
              <a:rPr dirty="0" smtClean="0" sz="800" spc="12">
                <a:latin typeface="Tahoma"/>
                <a:cs typeface="Tahoma"/>
              </a:rPr>
              <a:t>a</a:t>
            </a:r>
            <a:r>
              <a:rPr dirty="0" smtClean="0" sz="800" spc="12">
                <a:latin typeface="Tahoma"/>
                <a:cs typeface="Tahoma"/>
              </a:rPr>
              <a:t>s</a:t>
            </a:r>
            <a:r>
              <a:rPr dirty="0" smtClean="0" sz="800" spc="12">
                <a:latin typeface="Tahoma"/>
                <a:cs typeface="Tahoma"/>
              </a:rPr>
              <a:t> </a:t>
            </a:r>
            <a:r>
              <a:rPr dirty="0" smtClean="0" sz="800" spc="12">
                <a:latin typeface="Tahoma"/>
                <a:cs typeface="Tahoma"/>
              </a:rPr>
              <a:t>d</a:t>
            </a:r>
            <a:r>
              <a:rPr dirty="0" smtClean="0" sz="800" spc="12">
                <a:latin typeface="Tahoma"/>
                <a:cs typeface="Tahoma"/>
              </a:rPr>
              <a:t>e</a:t>
            </a:r>
            <a:r>
              <a:rPr dirty="0" smtClean="0" sz="800" spc="12">
                <a:latin typeface="Tahoma"/>
                <a:cs typeface="Tahoma"/>
              </a:rPr>
              <a:t> </a:t>
            </a:r>
            <a:r>
              <a:rPr dirty="0" smtClean="0" sz="800" spc="12">
                <a:latin typeface="Tahoma"/>
                <a:cs typeface="Tahoma"/>
              </a:rPr>
              <a:t>S</a:t>
            </a:r>
            <a:r>
              <a:rPr dirty="0" smtClean="0" sz="800" spc="12">
                <a:latin typeface="Tahoma"/>
                <a:cs typeface="Tahoma"/>
              </a:rPr>
              <a:t>u</a:t>
            </a:r>
            <a:r>
              <a:rPr dirty="0" smtClean="0" sz="800" spc="12">
                <a:latin typeface="Tahoma"/>
                <a:cs typeface="Tahoma"/>
              </a:rPr>
              <a:t>s</a:t>
            </a:r>
            <a:r>
              <a:rPr dirty="0" smtClean="0" sz="800" spc="12">
                <a:latin typeface="Tahoma"/>
                <a:cs typeface="Tahoma"/>
              </a:rPr>
              <a:t>p</a:t>
            </a:r>
            <a:r>
              <a:rPr dirty="0" smtClean="0" sz="800" spc="12">
                <a:latin typeface="Tahoma"/>
                <a:cs typeface="Tahoma"/>
              </a:rPr>
              <a:t>e</a:t>
            </a:r>
            <a:r>
              <a:rPr dirty="0" smtClean="0" sz="800" spc="12">
                <a:latin typeface="Tahoma"/>
                <a:cs typeface="Tahoma"/>
              </a:rPr>
              <a:t>n</a:t>
            </a:r>
            <a:r>
              <a:rPr dirty="0" smtClean="0" sz="800" spc="12">
                <a:latin typeface="Tahoma"/>
                <a:cs typeface="Tahoma"/>
              </a:rPr>
              <a:t>s</a:t>
            </a:r>
            <a:r>
              <a:rPr dirty="0" smtClean="0" sz="800" spc="12">
                <a:latin typeface="Tahoma"/>
                <a:cs typeface="Tahoma"/>
              </a:rPr>
              <a:t>ã</a:t>
            </a:r>
            <a:r>
              <a:rPr dirty="0" smtClean="0" sz="800" spc="12">
                <a:latin typeface="Tahoma"/>
                <a:cs typeface="Tahoma"/>
              </a:rPr>
              <a:t>o</a:t>
            </a:r>
            <a:r>
              <a:rPr dirty="0" smtClean="0" sz="800" spc="12">
                <a:latin typeface="Tahoma"/>
                <a:cs typeface="Tahoma"/>
              </a:rPr>
              <a:t>:</a:t>
            </a:r>
            <a:r>
              <a:rPr dirty="0" smtClean="0" sz="800" spc="12">
                <a:latin typeface="Tahoma"/>
                <a:cs typeface="Tahoma"/>
              </a:rPr>
              <a:t>V</a:t>
            </a:r>
            <a:r>
              <a:rPr dirty="0" smtClean="0" sz="800" spc="12">
                <a:latin typeface="Tahoma"/>
                <a:cs typeface="Tahoma"/>
              </a:rPr>
              <a:t>i</a:t>
            </a:r>
            <a:r>
              <a:rPr dirty="0" smtClean="0" sz="800" spc="12">
                <a:latin typeface="Tahoma"/>
                <a:cs typeface="Tahoma"/>
              </a:rPr>
              <a:t>g</a:t>
            </a:r>
            <a:r>
              <a:rPr dirty="0" smtClean="0" sz="800" spc="12">
                <a:latin typeface="Tahoma"/>
                <a:cs typeface="Tahoma"/>
              </a:rPr>
              <a:t>u</a:t>
            </a:r>
            <a:r>
              <a:rPr dirty="0" smtClean="0" sz="800" spc="12">
                <a:latin typeface="Tahoma"/>
                <a:cs typeface="Tahoma"/>
              </a:rPr>
              <a:t>e</a:t>
            </a:r>
            <a:r>
              <a:rPr dirty="0" smtClean="0" sz="800" spc="12">
                <a:latin typeface="Tahoma"/>
                <a:cs typeface="Tahoma"/>
              </a:rPr>
              <a:t>t</a:t>
            </a:r>
            <a:r>
              <a:rPr dirty="0" smtClean="0" sz="800" spc="12">
                <a:latin typeface="Tahoma"/>
                <a:cs typeface="Tahoma"/>
              </a:rPr>
              <a:t>as</a:t>
            </a:r>
            <a:r>
              <a:rPr dirty="0" smtClean="0" sz="800" spc="12">
                <a:latin typeface="Tahoma"/>
                <a:cs typeface="Tahoma"/>
              </a:rPr>
              <a:t> </a:t>
            </a:r>
            <a:r>
              <a:rPr dirty="0" smtClean="0" sz="800" spc="12">
                <a:latin typeface="Tahoma"/>
                <a:cs typeface="Tahoma"/>
              </a:rPr>
              <a:t>de</a:t>
            </a:r>
            <a:r>
              <a:rPr dirty="0" smtClean="0" sz="800" spc="12">
                <a:latin typeface="Tahoma"/>
                <a:cs typeface="Tahoma"/>
              </a:rPr>
              <a:t> </a:t>
            </a:r>
            <a:r>
              <a:rPr dirty="0" smtClean="0" sz="800" spc="12">
                <a:latin typeface="Tahoma"/>
                <a:cs typeface="Tahoma"/>
              </a:rPr>
              <a:t>m</a:t>
            </a:r>
            <a:r>
              <a:rPr dirty="0" smtClean="0" sz="800" spc="12">
                <a:latin typeface="Tahoma"/>
                <a:cs typeface="Tahoma"/>
              </a:rPr>
              <a:t>ad</a:t>
            </a:r>
            <a:r>
              <a:rPr dirty="0" smtClean="0" sz="800" spc="12">
                <a:latin typeface="Tahoma"/>
                <a:cs typeface="Tahoma"/>
              </a:rPr>
              <a:t>e</a:t>
            </a:r>
            <a:r>
              <a:rPr dirty="0" smtClean="0" sz="800" spc="12">
                <a:latin typeface="Tahoma"/>
                <a:cs typeface="Tahoma"/>
              </a:rPr>
              <a:t>i</a:t>
            </a:r>
            <a:r>
              <a:rPr dirty="0" smtClean="0" sz="800" spc="12">
                <a:latin typeface="Tahoma"/>
                <a:cs typeface="Tahoma"/>
              </a:rPr>
              <a:t>ra</a:t>
            </a:r>
            <a:r>
              <a:rPr dirty="0" smtClean="0" sz="800" spc="12">
                <a:latin typeface="Tahoma"/>
                <a:cs typeface="Tahoma"/>
              </a:rPr>
              <a:t> </a:t>
            </a:r>
            <a:r>
              <a:rPr dirty="0" smtClean="0" sz="800" spc="12">
                <a:latin typeface="Tahoma"/>
                <a:cs typeface="Tahoma"/>
              </a:rPr>
              <a:t>t</a:t>
            </a:r>
            <a:r>
              <a:rPr dirty="0" smtClean="0" sz="800" spc="12">
                <a:latin typeface="Tahoma"/>
                <a:cs typeface="Tahoma"/>
              </a:rPr>
              <a:t>i</a:t>
            </a:r>
            <a:r>
              <a:rPr dirty="0" smtClean="0" sz="800" spc="12">
                <a:latin typeface="Tahoma"/>
                <a:cs typeface="Tahoma"/>
              </a:rPr>
              <a:t>po</a:t>
            </a:r>
            <a:r>
              <a:rPr dirty="0" smtClean="0" sz="800" spc="12">
                <a:latin typeface="Tahoma"/>
                <a:cs typeface="Tahoma"/>
              </a:rPr>
              <a:t> </a:t>
            </a:r>
            <a:r>
              <a:rPr dirty="0" smtClean="0" sz="800" spc="12">
                <a:latin typeface="Tahoma"/>
                <a:cs typeface="Tahoma"/>
              </a:rPr>
              <a:t>P</a:t>
            </a:r>
            <a:r>
              <a:rPr dirty="0" smtClean="0" sz="800" spc="12">
                <a:latin typeface="Tahoma"/>
                <a:cs typeface="Tahoma"/>
              </a:rPr>
              <a:t>i</a:t>
            </a:r>
            <a:r>
              <a:rPr dirty="0" smtClean="0" sz="800" spc="12">
                <a:latin typeface="Tahoma"/>
                <a:cs typeface="Tahoma"/>
              </a:rPr>
              <a:t>n</a:t>
            </a:r>
            <a:r>
              <a:rPr dirty="0" smtClean="0" sz="800" spc="12">
                <a:latin typeface="Tahoma"/>
                <a:cs typeface="Tahoma"/>
              </a:rPr>
              <a:t>h</a:t>
            </a:r>
            <a:r>
              <a:rPr dirty="0" smtClean="0" sz="800" spc="12">
                <a:latin typeface="Tahoma"/>
                <a:cs typeface="Tahoma"/>
              </a:rPr>
              <a:t>o</a:t>
            </a:r>
            <a:r>
              <a:rPr dirty="0" smtClean="0" sz="800" spc="12">
                <a:latin typeface="Tahoma"/>
                <a:cs typeface="Tahoma"/>
              </a:rPr>
              <a:t> </a:t>
            </a:r>
            <a:r>
              <a:rPr dirty="0" smtClean="0" sz="800" spc="12">
                <a:latin typeface="Tahoma"/>
                <a:cs typeface="Tahoma"/>
              </a:rPr>
              <a:t>do</a:t>
            </a:r>
            <a:r>
              <a:rPr dirty="0" smtClean="0" sz="800" spc="12">
                <a:latin typeface="Tahoma"/>
                <a:cs typeface="Tahoma"/>
              </a:rPr>
              <a:t> </a:t>
            </a:r>
            <a:r>
              <a:rPr dirty="0" smtClean="0" sz="800" spc="12">
                <a:latin typeface="Tahoma"/>
                <a:cs typeface="Tahoma"/>
              </a:rPr>
              <a:t>Par</a:t>
            </a:r>
            <a:r>
              <a:rPr dirty="0" smtClean="0" sz="800" spc="12">
                <a:latin typeface="Tahoma"/>
                <a:cs typeface="Tahoma"/>
              </a:rPr>
              <a:t>a</a:t>
            </a:r>
            <a:r>
              <a:rPr dirty="0" smtClean="0" sz="800" spc="12">
                <a:latin typeface="Tahoma"/>
                <a:cs typeface="Tahoma"/>
              </a:rPr>
              <a:t>n</a:t>
            </a:r>
            <a:r>
              <a:rPr dirty="0" smtClean="0" sz="800" spc="12">
                <a:latin typeface="Tahoma"/>
                <a:cs typeface="Tahoma"/>
              </a:rPr>
              <a:t>á</a:t>
            </a:r>
            <a:r>
              <a:rPr dirty="0" smtClean="0" sz="800" spc="12">
                <a:latin typeface="Tahoma"/>
                <a:cs typeface="Tahoma"/>
              </a:rPr>
              <a:t> </a:t>
            </a:r>
            <a:r>
              <a:rPr dirty="0" smtClean="0" sz="800" spc="12">
                <a:latin typeface="Tahoma"/>
                <a:cs typeface="Tahoma"/>
              </a:rPr>
              <a:t>-</a:t>
            </a:r>
            <a:r>
              <a:rPr dirty="0" smtClean="0" sz="800" spc="12">
                <a:latin typeface="Tahoma"/>
                <a:cs typeface="Tahoma"/>
              </a:rPr>
              <a:t> </a:t>
            </a:r>
            <a:r>
              <a:rPr dirty="0" smtClean="0" sz="800" spc="12">
                <a:latin typeface="Tahoma"/>
                <a:cs typeface="Tahoma"/>
              </a:rPr>
              <a:t>Ara</a:t>
            </a:r>
            <a:r>
              <a:rPr dirty="0" smtClean="0" sz="800" spc="12">
                <a:latin typeface="Tahoma"/>
                <a:cs typeface="Tahoma"/>
              </a:rPr>
              <a:t>u</a:t>
            </a:r>
            <a:r>
              <a:rPr dirty="0" smtClean="0" sz="800" spc="12">
                <a:latin typeface="Tahoma"/>
                <a:cs typeface="Tahoma"/>
              </a:rPr>
              <a:t>cár</a:t>
            </a:r>
            <a:r>
              <a:rPr dirty="0" smtClean="0" sz="800" spc="12">
                <a:latin typeface="Tahoma"/>
                <a:cs typeface="Tahoma"/>
              </a:rPr>
              <a:t>i</a:t>
            </a:r>
            <a:r>
              <a:rPr dirty="0" smtClean="0" sz="800" spc="12">
                <a:latin typeface="Tahoma"/>
                <a:cs typeface="Tahoma"/>
              </a:rPr>
              <a:t>a</a:t>
            </a:r>
            <a:r>
              <a:rPr dirty="0" smtClean="0" sz="800" spc="12">
                <a:latin typeface="Tahoma"/>
                <a:cs typeface="Tahoma"/>
              </a:rPr>
              <a:t> </a:t>
            </a:r>
            <a:r>
              <a:rPr dirty="0" smtClean="0" sz="800" spc="12">
                <a:latin typeface="Tahoma"/>
                <a:cs typeface="Tahoma"/>
              </a:rPr>
              <a:t>A</a:t>
            </a:r>
            <a:r>
              <a:rPr dirty="0" smtClean="0" sz="800" spc="12">
                <a:latin typeface="Tahoma"/>
                <a:cs typeface="Tahoma"/>
              </a:rPr>
              <a:t>u</a:t>
            </a:r>
            <a:r>
              <a:rPr dirty="0" smtClean="0" sz="800" spc="12">
                <a:latin typeface="Tahoma"/>
                <a:cs typeface="Tahoma"/>
              </a:rPr>
              <a:t>g</a:t>
            </a:r>
            <a:r>
              <a:rPr dirty="0" smtClean="0" sz="800" spc="12">
                <a:latin typeface="Tahoma"/>
                <a:cs typeface="Tahoma"/>
              </a:rPr>
              <a:t>u</a:t>
            </a:r>
            <a:r>
              <a:rPr dirty="0" smtClean="0" sz="800" spc="12">
                <a:latin typeface="Tahoma"/>
                <a:cs typeface="Tahoma"/>
              </a:rPr>
              <a:t>s</a:t>
            </a:r>
            <a:r>
              <a:rPr dirty="0" smtClean="0" sz="800" spc="12">
                <a:latin typeface="Tahoma"/>
                <a:cs typeface="Tahoma"/>
              </a:rPr>
              <a:t>t</a:t>
            </a:r>
            <a:r>
              <a:rPr dirty="0" smtClean="0" sz="800" spc="12">
                <a:latin typeface="Tahoma"/>
                <a:cs typeface="Tahoma"/>
              </a:rPr>
              <a:t>i</a:t>
            </a:r>
            <a:r>
              <a:rPr dirty="0" smtClean="0" sz="800" spc="12">
                <a:latin typeface="Tahoma"/>
                <a:cs typeface="Tahoma"/>
              </a:rPr>
              <a:t>f</a:t>
            </a:r>
            <a:r>
              <a:rPr dirty="0" smtClean="0" sz="800" spc="12">
                <a:latin typeface="Tahoma"/>
                <a:cs typeface="Tahoma"/>
              </a:rPr>
              <a:t>o</a:t>
            </a:r>
            <a:r>
              <a:rPr dirty="0" smtClean="0" sz="800" spc="12">
                <a:latin typeface="Tahoma"/>
                <a:cs typeface="Tahoma"/>
              </a:rPr>
              <a:t>l</a:t>
            </a:r>
            <a:r>
              <a:rPr dirty="0" smtClean="0" sz="800" spc="12">
                <a:latin typeface="Tahoma"/>
                <a:cs typeface="Tahoma"/>
              </a:rPr>
              <a:t>i</a:t>
            </a:r>
            <a:r>
              <a:rPr dirty="0" smtClean="0" sz="800" spc="12">
                <a:latin typeface="Tahoma"/>
                <a:cs typeface="Tahoma"/>
              </a:rPr>
              <a:t>a</a:t>
            </a:r>
            <a:r>
              <a:rPr dirty="0" smtClean="0" sz="800" spc="12">
                <a:latin typeface="Tahoma"/>
                <a:cs typeface="Tahoma"/>
              </a:rPr>
              <a:t> </a:t>
            </a:r>
            <a:r>
              <a:rPr dirty="0" smtClean="0" sz="800" spc="12">
                <a:latin typeface="Tahoma"/>
                <a:cs typeface="Tahoma"/>
              </a:rPr>
              <a:t>o</a:t>
            </a:r>
            <a:r>
              <a:rPr dirty="0" smtClean="0" sz="800" spc="12">
                <a:latin typeface="Tahoma"/>
                <a:cs typeface="Tahoma"/>
              </a:rPr>
              <a:t>u</a:t>
            </a:r>
            <a:r>
              <a:rPr dirty="0" smtClean="0" sz="800" spc="12">
                <a:latin typeface="Tahoma"/>
                <a:cs typeface="Tahoma"/>
              </a:rPr>
              <a:t> </a:t>
            </a:r>
            <a:r>
              <a:rPr dirty="0" smtClean="0" sz="800" spc="12">
                <a:latin typeface="Tahoma"/>
                <a:cs typeface="Tahoma"/>
              </a:rPr>
              <a:t>L</a:t>
            </a:r>
            <a:r>
              <a:rPr dirty="0" smtClean="0" sz="800" spc="12">
                <a:latin typeface="Tahoma"/>
                <a:cs typeface="Tahoma"/>
              </a:rPr>
              <a:t>e</a:t>
            </a:r>
            <a:r>
              <a:rPr dirty="0" smtClean="0" sz="800" spc="12">
                <a:latin typeface="Tahoma"/>
                <a:cs typeface="Tahoma"/>
              </a:rPr>
              <a:t>i</a:t>
            </a:r>
            <a:r>
              <a:rPr dirty="0" smtClean="0" sz="800" spc="12">
                <a:latin typeface="Tahoma"/>
                <a:cs typeface="Tahoma"/>
              </a:rPr>
              <a:t> </a:t>
            </a:r>
            <a:r>
              <a:rPr dirty="0" smtClean="0" sz="800" spc="12">
                <a:latin typeface="Tahoma"/>
                <a:cs typeface="Tahoma"/>
              </a:rPr>
              <a:t>G</a:t>
            </a:r>
            <a:r>
              <a:rPr dirty="0" smtClean="0" sz="800" spc="12">
                <a:latin typeface="Tahoma"/>
                <a:cs typeface="Tahoma"/>
              </a:rPr>
              <a:t>ráp</a:t>
            </a:r>
            <a:r>
              <a:rPr dirty="0" smtClean="0" sz="800" spc="12">
                <a:latin typeface="Tahoma"/>
                <a:cs typeface="Tahoma"/>
              </a:rPr>
              <a:t>i</a:t>
            </a:r>
            <a:r>
              <a:rPr dirty="0" smtClean="0" sz="800" spc="12">
                <a:latin typeface="Tahoma"/>
                <a:cs typeface="Tahoma"/>
              </a:rPr>
              <a:t>a</a:t>
            </a:r>
            <a:endParaRPr sz="800">
              <a:latin typeface="Tahoma"/>
              <a:cs typeface="Tahoma"/>
            </a:endParaRPr>
          </a:p>
          <a:p>
            <a:pPr marL="45721" marR="23692">
              <a:lnSpc>
                <a:spcPct val="100384"/>
              </a:lnSpc>
              <a:spcBef>
                <a:spcPts val="893"/>
              </a:spcBef>
            </a:pPr>
            <a:r>
              <a:rPr dirty="0" smtClean="0" sz="800" spc="81">
                <a:latin typeface="Tahoma"/>
                <a:cs typeface="Tahoma"/>
              </a:rPr>
              <a:t>C</a:t>
            </a:r>
            <a:r>
              <a:rPr dirty="0" smtClean="0" sz="800" spc="72">
                <a:latin typeface="Tahoma"/>
                <a:cs typeface="Tahoma"/>
              </a:rPr>
              <a:t>e</a:t>
            </a:r>
            <a:r>
              <a:rPr dirty="0" smtClean="0" sz="800" spc="45">
                <a:latin typeface="Tahoma"/>
                <a:cs typeface="Tahoma"/>
              </a:rPr>
              <a:t>r</a:t>
            </a:r>
            <a:r>
              <a:rPr dirty="0" smtClean="0" sz="800" spc="41">
                <a:latin typeface="Tahoma"/>
                <a:cs typeface="Tahoma"/>
              </a:rPr>
              <a:t>t</a:t>
            </a:r>
            <a:r>
              <a:rPr dirty="0" smtClean="0" sz="800" spc="11">
                <a:latin typeface="Tahoma"/>
                <a:cs typeface="Tahoma"/>
              </a:rPr>
              <a:t>i</a:t>
            </a:r>
            <a:r>
              <a:rPr dirty="0" smtClean="0" sz="800" spc="45">
                <a:latin typeface="Tahoma"/>
                <a:cs typeface="Tahoma"/>
              </a:rPr>
              <a:t>f</a:t>
            </a:r>
            <a:r>
              <a:rPr dirty="0" smtClean="0" sz="800" spc="28">
                <a:latin typeface="Tahoma"/>
                <a:cs typeface="Tahoma"/>
              </a:rPr>
              <a:t>i</a:t>
            </a:r>
            <a:r>
              <a:rPr dirty="0" smtClean="0" sz="800" spc="53">
                <a:latin typeface="Tahoma"/>
                <a:cs typeface="Tahoma"/>
              </a:rPr>
              <a:t>c</a:t>
            </a:r>
            <a:r>
              <a:rPr dirty="0" smtClean="0" sz="800" spc="66">
                <a:latin typeface="Tahoma"/>
                <a:cs typeface="Tahoma"/>
              </a:rPr>
              <a:t>a</a:t>
            </a:r>
            <a:r>
              <a:rPr dirty="0" smtClean="0" sz="800" spc="53">
                <a:latin typeface="Tahoma"/>
                <a:cs typeface="Tahoma"/>
              </a:rPr>
              <a:t>ç</a:t>
            </a:r>
            <a:r>
              <a:rPr dirty="0" smtClean="0" sz="800" spc="67">
                <a:latin typeface="Tahoma"/>
                <a:cs typeface="Tahoma"/>
              </a:rPr>
              <a:t>ão</a:t>
            </a:r>
            <a:r>
              <a:rPr dirty="0" smtClean="0" sz="800" spc="1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da</a:t>
            </a:r>
            <a:r>
              <a:rPr dirty="0" smtClean="0" sz="800" spc="100">
                <a:latin typeface="Tahoma"/>
                <a:cs typeface="Tahoma"/>
              </a:rPr>
              <a:t> </a:t>
            </a:r>
            <a:r>
              <a:rPr dirty="0" smtClean="0" sz="800" spc="70">
                <a:latin typeface="Tahoma"/>
                <a:cs typeface="Tahoma"/>
              </a:rPr>
              <a:t>mad</a:t>
            </a:r>
            <a:r>
              <a:rPr dirty="0" smtClean="0" sz="800" spc="63">
                <a:latin typeface="Tahoma"/>
                <a:cs typeface="Tahoma"/>
              </a:rPr>
              <a:t>e</a:t>
            </a:r>
            <a:r>
              <a:rPr dirty="0" smtClean="0" sz="800" spc="25">
                <a:latin typeface="Tahoma"/>
                <a:cs typeface="Tahoma"/>
              </a:rPr>
              <a:t>i</a:t>
            </a:r>
            <a:r>
              <a:rPr dirty="0" smtClean="0" sz="800" spc="39">
                <a:latin typeface="Tahoma"/>
                <a:cs typeface="Tahoma"/>
              </a:rPr>
              <a:t>r</a:t>
            </a:r>
            <a:r>
              <a:rPr dirty="0" smtClean="0" sz="800" spc="57">
                <a:latin typeface="Tahoma"/>
                <a:cs typeface="Tahoma"/>
              </a:rPr>
              <a:t>a</a:t>
            </a:r>
            <a:r>
              <a:rPr dirty="0" smtClean="0" sz="800" spc="38">
                <a:latin typeface="Tahoma"/>
                <a:cs typeface="Tahoma"/>
              </a:rPr>
              <a:t>:</a:t>
            </a:r>
            <a:r>
              <a:rPr dirty="0" smtClean="0" sz="800" spc="8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D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F</a:t>
            </a:r>
            <a:r>
              <a:rPr dirty="0" smtClean="0" sz="800" spc="-9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(</a:t>
            </a:r>
            <a:r>
              <a:rPr dirty="0" smtClean="0" sz="800" spc="-4">
                <a:latin typeface="Tahoma"/>
                <a:cs typeface="Tahoma"/>
              </a:rPr>
              <a:t>D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u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0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de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g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F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9">
                <a:latin typeface="Tahoma"/>
                <a:cs typeface="Tahoma"/>
              </a:rPr>
              <a:t>a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0">
                <a:latin typeface="Tahoma"/>
                <a:cs typeface="Tahoma"/>
              </a:rPr>
              <a:t>)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f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cação</a:t>
            </a:r>
            <a:r>
              <a:rPr dirty="0" smtClean="0" sz="800" spc="4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do</a:t>
            </a:r>
            <a:r>
              <a:rPr dirty="0" smtClean="0" sz="800" spc="4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P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:</a:t>
            </a:r>
            <a:r>
              <a:rPr dirty="0" smtClean="0" sz="800" spc="5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br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ga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ó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49">
                <a:latin typeface="Tahoma"/>
                <a:cs typeface="Tahoma"/>
              </a:rPr>
              <a:t> </a:t>
            </a:r>
            <a:r>
              <a:rPr dirty="0" smtClean="0" sz="800" spc="-9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f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cação</a:t>
            </a:r>
            <a:r>
              <a:rPr dirty="0" smtClean="0" sz="800" spc="4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0">
                <a:latin typeface="Tahoma"/>
                <a:cs typeface="Tahoma"/>
              </a:rPr>
              <a:t>ac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0">
                <a:latin typeface="Tahoma"/>
                <a:cs typeface="Tahoma"/>
              </a:rPr>
              <a:t>al</a:t>
            </a:r>
            <a:r>
              <a:rPr dirty="0" smtClean="0" sz="800" spc="5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de</a:t>
            </a:r>
            <a:r>
              <a:rPr dirty="0" smtClean="0" sz="800" spc="5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ac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v</a:t>
            </a:r>
            <a:r>
              <a:rPr dirty="0" smtClean="0" sz="800" spc="0">
                <a:latin typeface="Tahoma"/>
                <a:cs typeface="Tahoma"/>
              </a:rPr>
              <a:t>o</a:t>
            </a:r>
            <a:r>
              <a:rPr dirty="0" smtClean="0" sz="800" spc="4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é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co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4">
                <a:latin typeface="Tahoma"/>
                <a:cs typeface="Tahoma"/>
              </a:rPr>
              <a:t>(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R</a:t>
            </a:r>
            <a:r>
              <a:rPr dirty="0" smtClean="0" sz="800" spc="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A)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10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8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já</a:t>
            </a:r>
            <a:r>
              <a:rPr dirty="0" smtClean="0" sz="800" spc="-4">
                <a:latin typeface="Tahoma"/>
                <a:cs typeface="Tahoma"/>
              </a:rPr>
              <a:t>v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l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99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f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cação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9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de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10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dade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10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de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10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ad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0">
                <a:latin typeface="Tahoma"/>
                <a:cs typeface="Tahoma"/>
              </a:rPr>
              <a:t>ração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9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do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sp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0">
                <a:latin typeface="Tahoma"/>
                <a:cs typeface="Tahoma"/>
              </a:rPr>
              <a:t>o</a:t>
            </a:r>
            <a:endParaRPr sz="800">
              <a:latin typeface="Tahoma"/>
              <a:cs typeface="Tahoma"/>
            </a:endParaRPr>
          </a:p>
          <a:p>
            <a:pPr marL="45721" marR="23833" indent="38" algn="just">
              <a:lnSpc>
                <a:spcPct val="100787"/>
              </a:lnSpc>
              <a:spcBef>
                <a:spcPts val="966"/>
              </a:spcBef>
            </a:pPr>
            <a:r>
              <a:rPr dirty="0" smtClean="0" sz="800" spc="66">
                <a:latin typeface="Tahoma"/>
                <a:cs typeface="Tahoma"/>
              </a:rPr>
              <a:t>A</a:t>
            </a:r>
            <a:r>
              <a:rPr dirty="0" smtClean="0" sz="800" spc="45">
                <a:latin typeface="Tahoma"/>
                <a:cs typeface="Tahoma"/>
              </a:rPr>
              <a:t>c</a:t>
            </a:r>
            <a:r>
              <a:rPr dirty="0" smtClean="0" sz="800" spc="57">
                <a:latin typeface="Tahoma"/>
                <a:cs typeface="Tahoma"/>
              </a:rPr>
              <a:t>a</a:t>
            </a:r>
            <a:r>
              <a:rPr dirty="0" smtClean="0" sz="800" spc="55">
                <a:latin typeface="Tahoma"/>
                <a:cs typeface="Tahoma"/>
              </a:rPr>
              <a:t>b</a:t>
            </a:r>
            <a:r>
              <a:rPr dirty="0" smtClean="0" sz="800" spc="75">
                <a:latin typeface="Tahoma"/>
                <a:cs typeface="Tahoma"/>
              </a:rPr>
              <a:t>am</a:t>
            </a:r>
            <a:r>
              <a:rPr dirty="0" smtClean="0" sz="800" spc="63">
                <a:latin typeface="Tahoma"/>
                <a:cs typeface="Tahoma"/>
              </a:rPr>
              <a:t>e</a:t>
            </a:r>
            <a:r>
              <a:rPr dirty="0" smtClean="0" sz="800" spc="50">
                <a:latin typeface="Tahoma"/>
                <a:cs typeface="Tahoma"/>
              </a:rPr>
              <a:t>n</a:t>
            </a:r>
            <a:r>
              <a:rPr dirty="0" smtClean="0" sz="800" spc="36">
                <a:latin typeface="Tahoma"/>
                <a:cs typeface="Tahoma"/>
              </a:rPr>
              <a:t>t</a:t>
            </a:r>
            <a:r>
              <a:rPr dirty="0" smtClean="0" sz="800" spc="59">
                <a:latin typeface="Tahoma"/>
                <a:cs typeface="Tahoma"/>
              </a:rPr>
              <a:t>o</a:t>
            </a:r>
            <a:r>
              <a:rPr dirty="0" smtClean="0" sz="800" spc="167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da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10">
                <a:latin typeface="Tahoma"/>
                <a:cs typeface="Tahoma"/>
              </a:rPr>
              <a:t> </a:t>
            </a:r>
            <a:r>
              <a:rPr dirty="0" smtClean="0" sz="800" spc="51">
                <a:latin typeface="Tahoma"/>
                <a:cs typeface="Tahoma"/>
              </a:rPr>
              <a:t>s</a:t>
            </a:r>
            <a:r>
              <a:rPr dirty="0" smtClean="0" sz="800" spc="70">
                <a:latin typeface="Tahoma"/>
                <a:cs typeface="Tahoma"/>
              </a:rPr>
              <a:t>u</a:t>
            </a:r>
            <a:r>
              <a:rPr dirty="0" smtClean="0" sz="800" spc="52">
                <a:latin typeface="Tahoma"/>
                <a:cs typeface="Tahoma"/>
              </a:rPr>
              <a:t>p</a:t>
            </a:r>
            <a:r>
              <a:rPr dirty="0" smtClean="0" sz="800" spc="72">
                <a:latin typeface="Tahoma"/>
                <a:cs typeface="Tahoma"/>
              </a:rPr>
              <a:t>e</a:t>
            </a:r>
            <a:r>
              <a:rPr dirty="0" smtClean="0" sz="800" spc="45">
                <a:latin typeface="Tahoma"/>
                <a:cs typeface="Tahoma"/>
              </a:rPr>
              <a:t>r</a:t>
            </a:r>
            <a:r>
              <a:rPr dirty="0" smtClean="0" sz="800" spc="45">
                <a:latin typeface="Tahoma"/>
                <a:cs typeface="Tahoma"/>
              </a:rPr>
              <a:t>f</a:t>
            </a:r>
            <a:r>
              <a:rPr dirty="0" smtClean="0" sz="800" spc="28">
                <a:latin typeface="Tahoma"/>
                <a:cs typeface="Tahoma"/>
              </a:rPr>
              <a:t>í</a:t>
            </a:r>
            <a:r>
              <a:rPr dirty="0" smtClean="0" sz="800" spc="53">
                <a:latin typeface="Tahoma"/>
                <a:cs typeface="Tahoma"/>
              </a:rPr>
              <a:t>c</a:t>
            </a:r>
            <a:r>
              <a:rPr dirty="0" smtClean="0" sz="800" spc="28">
                <a:latin typeface="Tahoma"/>
                <a:cs typeface="Tahoma"/>
              </a:rPr>
              <a:t>i</a:t>
            </a:r>
            <a:r>
              <a:rPr dirty="0" smtClean="0" sz="800" spc="66">
                <a:latin typeface="Tahoma"/>
                <a:cs typeface="Tahoma"/>
              </a:rPr>
              <a:t>e</a:t>
            </a:r>
            <a:r>
              <a:rPr dirty="0" smtClean="0" sz="800" spc="176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da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25">
                <a:latin typeface="Tahoma"/>
                <a:cs typeface="Tahoma"/>
              </a:rPr>
              <a:t>q</a:t>
            </a:r>
            <a:r>
              <a:rPr dirty="0" smtClean="0" sz="800" spc="25">
                <a:latin typeface="Tahoma"/>
                <a:cs typeface="Tahoma"/>
              </a:rPr>
              <a:t>u</a:t>
            </a:r>
            <a:r>
              <a:rPr dirty="0" smtClean="0" sz="800" spc="25">
                <a:latin typeface="Tahoma"/>
                <a:cs typeface="Tahoma"/>
              </a:rPr>
              <a:t>ad</a:t>
            </a:r>
            <a:r>
              <a:rPr dirty="0" smtClean="0" sz="800" spc="16">
                <a:latin typeface="Tahoma"/>
                <a:cs typeface="Tahoma"/>
              </a:rPr>
              <a:t>r</a:t>
            </a:r>
            <a:r>
              <a:rPr dirty="0" smtClean="0" sz="800" spc="25">
                <a:latin typeface="Tahoma"/>
                <a:cs typeface="Tahoma"/>
              </a:rPr>
              <a:t>a</a:t>
            </a:r>
            <a:r>
              <a:rPr dirty="0" smtClean="0" sz="800" spc="10">
                <a:latin typeface="Tahoma"/>
                <a:cs typeface="Tahoma"/>
              </a:rPr>
              <a:t>:</a:t>
            </a:r>
            <a:r>
              <a:rPr dirty="0" smtClean="0" sz="800" spc="26">
                <a:latin typeface="Tahoma"/>
                <a:cs typeface="Tahoma"/>
              </a:rPr>
              <a:t>Ap</a:t>
            </a:r>
            <a:r>
              <a:rPr dirty="0" smtClean="0" sz="800" spc="4">
                <a:latin typeface="Tahoma"/>
                <a:cs typeface="Tahoma"/>
              </a:rPr>
              <a:t>l</a:t>
            </a:r>
            <a:r>
              <a:rPr dirty="0" smtClean="0" sz="800" spc="4">
                <a:latin typeface="Tahoma"/>
                <a:cs typeface="Tahoma"/>
              </a:rPr>
              <a:t>i</a:t>
            </a:r>
            <a:r>
              <a:rPr dirty="0" smtClean="0" sz="800" spc="23">
                <a:latin typeface="Tahoma"/>
                <a:cs typeface="Tahoma"/>
              </a:rPr>
              <a:t>cação</a:t>
            </a:r>
            <a:r>
              <a:rPr dirty="0" smtClean="0" sz="800" spc="16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de</a:t>
            </a:r>
            <a:r>
              <a:rPr dirty="0" smtClean="0" sz="800" spc="149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0">
                <a:latin typeface="Tahoma"/>
                <a:cs typeface="Tahoma"/>
              </a:rPr>
              <a:t>ad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149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para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ad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ra,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v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z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p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u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0">
                <a:latin typeface="Tahoma"/>
                <a:cs typeface="Tahoma"/>
              </a:rPr>
              <a:t>o</a:t>
            </a:r>
            <a:r>
              <a:rPr dirty="0" smtClean="0" sz="800" spc="9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sp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al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-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f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xo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as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h</a:t>
            </a:r>
            <a:r>
              <a:rPr dirty="0" smtClean="0" sz="800" spc="0">
                <a:latin typeface="Tahoma"/>
                <a:cs typeface="Tahoma"/>
              </a:rPr>
              <a:t>as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arca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ó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as</a:t>
            </a:r>
            <a:r>
              <a:rPr dirty="0" smtClean="0" sz="800" spc="9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m</a:t>
            </a:r>
            <a:r>
              <a:rPr dirty="0" smtClean="0" sz="800" spc="1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1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p</a:t>
            </a:r>
            <a:r>
              <a:rPr dirty="0" smtClean="0" sz="800" spc="-4">
                <a:latin typeface="Tahoma"/>
                <a:cs typeface="Tahoma"/>
              </a:rPr>
              <a:t>ó</a:t>
            </a:r>
            <a:r>
              <a:rPr dirty="0" smtClean="0" sz="800" spc="0">
                <a:latin typeface="Tahoma"/>
                <a:cs typeface="Tahoma"/>
              </a:rPr>
              <a:t>x</a:t>
            </a:r>
            <a:r>
              <a:rPr dirty="0" smtClean="0" sz="800" spc="9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,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m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arcação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9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f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e</a:t>
            </a:r>
            <a:r>
              <a:rPr dirty="0" smtClean="0" sz="800" spc="15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as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sp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f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caç</a:t>
            </a:r>
            <a:r>
              <a:rPr dirty="0" smtClean="0" sz="800" spc="-4">
                <a:latin typeface="Tahoma"/>
                <a:cs typeface="Tahoma"/>
              </a:rPr>
              <a:t>õ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das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f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d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raç</a:t>
            </a:r>
            <a:r>
              <a:rPr dirty="0" smtClean="0" sz="800" spc="-4">
                <a:latin typeface="Tahoma"/>
                <a:cs typeface="Tahoma"/>
              </a:rPr>
              <a:t>õ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-9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das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da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dad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s.</a:t>
            </a:r>
            <a:endParaRPr sz="800">
              <a:latin typeface="Tahoma"/>
              <a:cs typeface="Tahoma"/>
            </a:endParaRPr>
          </a:p>
          <a:p>
            <a:pPr marL="45721" marR="23729" algn="just">
              <a:lnSpc>
                <a:spcPts val="960"/>
              </a:lnSpc>
              <a:spcBef>
                <a:spcPts val="1044"/>
              </a:spcBef>
            </a:pPr>
            <a:r>
              <a:rPr dirty="0" smtClean="0" sz="800" spc="43">
                <a:latin typeface="Tahoma"/>
                <a:cs typeface="Tahoma"/>
              </a:rPr>
              <a:t>O</a:t>
            </a:r>
            <a:r>
              <a:rPr dirty="0" smtClean="0" sz="800" spc="43">
                <a:latin typeface="Tahoma"/>
                <a:cs typeface="Tahoma"/>
              </a:rPr>
              <a:t>b</a:t>
            </a:r>
            <a:r>
              <a:rPr dirty="0" smtClean="0" sz="800" spc="43">
                <a:latin typeface="Tahoma"/>
                <a:cs typeface="Tahoma"/>
              </a:rPr>
              <a:t>s</a:t>
            </a:r>
            <a:r>
              <a:rPr dirty="0" smtClean="0" sz="800" spc="43">
                <a:latin typeface="Tahoma"/>
                <a:cs typeface="Tahoma"/>
              </a:rPr>
              <a:t>.</a:t>
            </a:r>
            <a:r>
              <a:rPr dirty="0" smtClean="0" sz="800" spc="43">
                <a:latin typeface="Tahoma"/>
                <a:cs typeface="Tahoma"/>
              </a:rPr>
              <a:t>:</a:t>
            </a:r>
            <a:r>
              <a:rPr dirty="0" smtClean="0" sz="800" spc="43">
                <a:latin typeface="Tahoma"/>
                <a:cs typeface="Tahoma"/>
              </a:rPr>
              <a:t>A</a:t>
            </a:r>
            <a:r>
              <a:rPr dirty="0" smtClean="0" sz="800" spc="43">
                <a:latin typeface="Tahoma"/>
                <a:cs typeface="Tahoma"/>
              </a:rPr>
              <a:t> </a:t>
            </a:r>
            <a:r>
              <a:rPr dirty="0" smtClean="0" sz="800" spc="43">
                <a:latin typeface="Tahoma"/>
                <a:cs typeface="Tahoma"/>
              </a:rPr>
              <a:t> </a:t>
            </a:r>
            <a:r>
              <a:rPr dirty="0" smtClean="0" sz="800" spc="43">
                <a:latin typeface="Tahoma"/>
                <a:cs typeface="Tahoma"/>
              </a:rPr>
              <a:t>e</a:t>
            </a:r>
            <a:r>
              <a:rPr dirty="0" smtClean="0" sz="800" spc="43">
                <a:latin typeface="Tahoma"/>
                <a:cs typeface="Tahoma"/>
              </a:rPr>
              <a:t>mp</a:t>
            </a:r>
            <a:r>
              <a:rPr dirty="0" smtClean="0" sz="800" spc="43">
                <a:latin typeface="Tahoma"/>
                <a:cs typeface="Tahoma"/>
              </a:rPr>
              <a:t>r</a:t>
            </a:r>
            <a:r>
              <a:rPr dirty="0" smtClean="0" sz="800" spc="43">
                <a:latin typeface="Tahoma"/>
                <a:cs typeface="Tahoma"/>
              </a:rPr>
              <a:t>e</a:t>
            </a:r>
            <a:r>
              <a:rPr dirty="0" smtClean="0" sz="800" spc="43">
                <a:latin typeface="Tahoma"/>
                <a:cs typeface="Tahoma"/>
              </a:rPr>
              <a:t>s</a:t>
            </a:r>
            <a:r>
              <a:rPr dirty="0" smtClean="0" sz="800" spc="43">
                <a:latin typeface="Tahoma"/>
                <a:cs typeface="Tahoma"/>
              </a:rPr>
              <a:t>a</a:t>
            </a:r>
            <a:r>
              <a:rPr dirty="0" smtClean="0" sz="800" spc="43">
                <a:latin typeface="Tahoma"/>
                <a:cs typeface="Tahoma"/>
              </a:rPr>
              <a:t> </a:t>
            </a:r>
            <a:r>
              <a:rPr dirty="0" smtClean="0" sz="800" spc="43">
                <a:latin typeface="Tahoma"/>
                <a:cs typeface="Tahoma"/>
              </a:rPr>
              <a:t>d</a:t>
            </a:r>
            <a:r>
              <a:rPr dirty="0" smtClean="0" sz="800" spc="43">
                <a:latin typeface="Tahoma"/>
                <a:cs typeface="Tahoma"/>
              </a:rPr>
              <a:t>e</a:t>
            </a:r>
            <a:r>
              <a:rPr dirty="0" smtClean="0" sz="800" spc="43">
                <a:latin typeface="Tahoma"/>
                <a:cs typeface="Tahoma"/>
              </a:rPr>
              <a:t>v</a:t>
            </a:r>
            <a:r>
              <a:rPr dirty="0" smtClean="0" sz="800" spc="43">
                <a:latin typeface="Tahoma"/>
                <a:cs typeface="Tahoma"/>
              </a:rPr>
              <a:t>e</a:t>
            </a:r>
            <a:r>
              <a:rPr dirty="0" smtClean="0" sz="800" spc="43">
                <a:latin typeface="Tahoma"/>
                <a:cs typeface="Tahoma"/>
              </a:rPr>
              <a:t>r</a:t>
            </a:r>
            <a:r>
              <a:rPr dirty="0" smtClean="0" sz="800" spc="43">
                <a:latin typeface="Tahoma"/>
                <a:cs typeface="Tahoma"/>
              </a:rPr>
              <a:t>á</a:t>
            </a:r>
            <a:r>
              <a:rPr dirty="0" smtClean="0" sz="800" spc="43">
                <a:latin typeface="Tahoma"/>
                <a:cs typeface="Tahoma"/>
              </a:rPr>
              <a:t> </a:t>
            </a:r>
            <a:r>
              <a:rPr dirty="0" smtClean="0" sz="800" spc="43">
                <a:latin typeface="Tahoma"/>
                <a:cs typeface="Tahoma"/>
              </a:rPr>
              <a:t>da</a:t>
            </a:r>
            <a:r>
              <a:rPr dirty="0" smtClean="0" sz="800" spc="43">
                <a:latin typeface="Tahoma"/>
                <a:cs typeface="Tahoma"/>
              </a:rPr>
              <a:t>r</a:t>
            </a:r>
            <a:r>
              <a:rPr dirty="0" smtClean="0" sz="800" spc="43">
                <a:latin typeface="Tahoma"/>
                <a:cs typeface="Tahoma"/>
              </a:rPr>
              <a:t> </a:t>
            </a:r>
            <a:r>
              <a:rPr dirty="0" smtClean="0" sz="800" spc="43">
                <a:latin typeface="Tahoma"/>
                <a:cs typeface="Tahoma"/>
              </a:rPr>
              <a:t>g</a:t>
            </a:r>
            <a:r>
              <a:rPr dirty="0" smtClean="0" sz="800" spc="43">
                <a:latin typeface="Tahoma"/>
                <a:cs typeface="Tahoma"/>
              </a:rPr>
              <a:t>a</a:t>
            </a:r>
            <a:r>
              <a:rPr dirty="0" smtClean="0" sz="800" spc="43">
                <a:latin typeface="Tahoma"/>
                <a:cs typeface="Tahoma"/>
              </a:rPr>
              <a:t>r</a:t>
            </a:r>
            <a:r>
              <a:rPr dirty="0" smtClean="0" sz="800" spc="43">
                <a:latin typeface="Tahoma"/>
                <a:cs typeface="Tahoma"/>
              </a:rPr>
              <a:t>a</a:t>
            </a:r>
            <a:r>
              <a:rPr dirty="0" smtClean="0" sz="800" spc="43">
                <a:latin typeface="Tahoma"/>
                <a:cs typeface="Tahoma"/>
              </a:rPr>
              <a:t>n</a:t>
            </a:r>
            <a:r>
              <a:rPr dirty="0" smtClean="0" sz="800" spc="43">
                <a:latin typeface="Tahoma"/>
                <a:cs typeface="Tahoma"/>
              </a:rPr>
              <a:t>t</a:t>
            </a:r>
            <a:r>
              <a:rPr dirty="0" smtClean="0" sz="800" spc="43">
                <a:latin typeface="Tahoma"/>
                <a:cs typeface="Tahoma"/>
              </a:rPr>
              <a:t>i</a:t>
            </a:r>
            <a:r>
              <a:rPr dirty="0" smtClean="0" sz="800" spc="43">
                <a:latin typeface="Tahoma"/>
                <a:cs typeface="Tahoma"/>
              </a:rPr>
              <a:t>a</a:t>
            </a:r>
            <a:r>
              <a:rPr dirty="0" smtClean="0" sz="800" spc="43">
                <a:latin typeface="Tahoma"/>
                <a:cs typeface="Tahoma"/>
              </a:rPr>
              <a:t> </a:t>
            </a:r>
            <a:r>
              <a:rPr dirty="0" smtClean="0" sz="800" spc="43">
                <a:latin typeface="Tahoma"/>
                <a:cs typeface="Tahoma"/>
              </a:rPr>
              <a:t>p</a:t>
            </a:r>
            <a:r>
              <a:rPr dirty="0" smtClean="0" sz="800" spc="43">
                <a:latin typeface="Tahoma"/>
                <a:cs typeface="Tahoma"/>
              </a:rPr>
              <a:t>o</a:t>
            </a:r>
            <a:r>
              <a:rPr dirty="0" smtClean="0" sz="800" spc="43">
                <a:latin typeface="Tahoma"/>
                <a:cs typeface="Tahoma"/>
              </a:rPr>
              <a:t>r</a:t>
            </a:r>
            <a:r>
              <a:rPr dirty="0" smtClean="0" sz="800" spc="43">
                <a:latin typeface="Tahoma"/>
                <a:cs typeface="Tahoma"/>
              </a:rPr>
              <a:t> </a:t>
            </a:r>
            <a:r>
              <a:rPr dirty="0" smtClean="0" sz="800" spc="43">
                <a:latin typeface="Tahoma"/>
                <a:cs typeface="Tahoma"/>
              </a:rPr>
              <a:t>5</a:t>
            </a:r>
            <a:r>
              <a:rPr dirty="0" smtClean="0" sz="800" spc="43">
                <a:latin typeface="Tahoma"/>
                <a:cs typeface="Tahoma"/>
              </a:rPr>
              <a:t> </a:t>
            </a:r>
            <a:r>
              <a:rPr dirty="0" smtClean="0" sz="800" spc="43">
                <a:latin typeface="Tahoma"/>
                <a:cs typeface="Tahoma"/>
              </a:rPr>
              <a:t>(</a:t>
            </a:r>
            <a:r>
              <a:rPr dirty="0" smtClean="0" sz="800" spc="43">
                <a:latin typeface="Tahoma"/>
                <a:cs typeface="Tahoma"/>
              </a:rPr>
              <a:t>c</a:t>
            </a:r>
            <a:r>
              <a:rPr dirty="0" smtClean="0" sz="800" spc="43">
                <a:latin typeface="Tahoma"/>
                <a:cs typeface="Tahoma"/>
              </a:rPr>
              <a:t>i</a:t>
            </a:r>
            <a:r>
              <a:rPr dirty="0" smtClean="0" sz="800" spc="43">
                <a:latin typeface="Tahoma"/>
                <a:cs typeface="Tahoma"/>
              </a:rPr>
              <a:t>n</a:t>
            </a:r>
            <a:r>
              <a:rPr dirty="0" smtClean="0" sz="800" spc="43">
                <a:latin typeface="Tahoma"/>
                <a:cs typeface="Tahoma"/>
              </a:rPr>
              <a:t>c</a:t>
            </a:r>
            <a:r>
              <a:rPr dirty="0" smtClean="0" sz="800" spc="43">
                <a:latin typeface="Tahoma"/>
                <a:cs typeface="Tahoma"/>
              </a:rPr>
              <a:t>o</a:t>
            </a:r>
            <a:r>
              <a:rPr dirty="0" smtClean="0" sz="800" spc="43">
                <a:latin typeface="Tahoma"/>
                <a:cs typeface="Tahoma"/>
              </a:rPr>
              <a:t>)</a:t>
            </a:r>
            <a:r>
              <a:rPr dirty="0" smtClean="0" sz="800" spc="43">
                <a:latin typeface="Tahoma"/>
                <a:cs typeface="Tahoma"/>
              </a:rPr>
              <a:t> </a:t>
            </a:r>
            <a:r>
              <a:rPr dirty="0" smtClean="0" sz="800" spc="43">
                <a:latin typeface="Tahoma"/>
                <a:cs typeface="Tahoma"/>
              </a:rPr>
              <a:t>a</a:t>
            </a:r>
            <a:r>
              <a:rPr dirty="0" smtClean="0" sz="800" spc="43">
                <a:latin typeface="Tahoma"/>
                <a:cs typeface="Tahoma"/>
              </a:rPr>
              <a:t>n</a:t>
            </a:r>
            <a:r>
              <a:rPr dirty="0" smtClean="0" sz="800" spc="43">
                <a:latin typeface="Tahoma"/>
                <a:cs typeface="Tahoma"/>
              </a:rPr>
              <a:t>o</a:t>
            </a:r>
            <a:r>
              <a:rPr dirty="0" smtClean="0" sz="800" spc="43">
                <a:latin typeface="Tahoma"/>
                <a:cs typeface="Tahoma"/>
              </a:rPr>
              <a:t>s</a:t>
            </a:r>
            <a:r>
              <a:rPr dirty="0" smtClean="0" sz="800" spc="43">
                <a:latin typeface="Tahoma"/>
                <a:cs typeface="Tahoma"/>
              </a:rPr>
              <a:t>,</a:t>
            </a:r>
            <a:r>
              <a:rPr dirty="0" smtClean="0" sz="800" spc="43">
                <a:latin typeface="Tahoma"/>
                <a:cs typeface="Tahoma"/>
              </a:rPr>
              <a:t> </a:t>
            </a:r>
            <a:r>
              <a:rPr dirty="0" smtClean="0" sz="800" spc="43">
                <a:latin typeface="Tahoma"/>
                <a:cs typeface="Tahoma"/>
              </a:rPr>
              <a:t> </a:t>
            </a:r>
            <a:r>
              <a:rPr dirty="0" smtClean="0" sz="800" spc="43">
                <a:latin typeface="Tahoma"/>
                <a:cs typeface="Tahoma"/>
              </a:rPr>
              <a:t>q</a:t>
            </a:r>
            <a:r>
              <a:rPr dirty="0" smtClean="0" sz="800" spc="43">
                <a:latin typeface="Tahoma"/>
                <a:cs typeface="Tahoma"/>
              </a:rPr>
              <a:t>u</a:t>
            </a:r>
            <a:r>
              <a:rPr dirty="0" smtClean="0" sz="800" spc="43">
                <a:latin typeface="Tahoma"/>
                <a:cs typeface="Tahoma"/>
              </a:rPr>
              <a:t>e</a:t>
            </a:r>
            <a:r>
              <a:rPr dirty="0" smtClean="0" sz="800" spc="43">
                <a:latin typeface="Tahoma"/>
                <a:cs typeface="Tahoma"/>
              </a:rPr>
              <a:t> </a:t>
            </a:r>
            <a:r>
              <a:rPr dirty="0" smtClean="0" sz="800" spc="43">
                <a:latin typeface="Tahoma"/>
                <a:cs typeface="Tahoma"/>
              </a:rPr>
              <a:t> </a:t>
            </a:r>
            <a:r>
              <a:rPr dirty="0" smtClean="0" sz="800" spc="43">
                <a:latin typeface="Tahoma"/>
                <a:cs typeface="Tahoma"/>
              </a:rPr>
              <a:t>o</a:t>
            </a:r>
            <a:r>
              <a:rPr dirty="0" smtClean="0" sz="800" spc="43">
                <a:latin typeface="Tahoma"/>
                <a:cs typeface="Tahoma"/>
              </a:rPr>
              <a:t> </a:t>
            </a:r>
            <a:r>
              <a:rPr dirty="0" smtClean="0" sz="800" spc="43">
                <a:latin typeface="Tahoma"/>
                <a:cs typeface="Tahoma"/>
              </a:rPr>
              <a:t>p</a:t>
            </a:r>
            <a:r>
              <a:rPr dirty="0" smtClean="0" sz="800" spc="43">
                <a:latin typeface="Tahoma"/>
                <a:cs typeface="Tahoma"/>
              </a:rPr>
              <a:t>i</a:t>
            </a:r>
            <a:r>
              <a:rPr dirty="0" smtClean="0" sz="800" spc="43">
                <a:latin typeface="Tahoma"/>
                <a:cs typeface="Tahoma"/>
              </a:rPr>
              <a:t>s</a:t>
            </a:r>
            <a:r>
              <a:rPr dirty="0" smtClean="0" sz="800" spc="43">
                <a:latin typeface="Tahoma"/>
                <a:cs typeface="Tahoma"/>
              </a:rPr>
              <a:t>o</a:t>
            </a:r>
            <a:r>
              <a:rPr dirty="0" smtClean="0" sz="800" spc="43">
                <a:latin typeface="Tahoma"/>
                <a:cs typeface="Tahoma"/>
              </a:rPr>
              <a:t> </a:t>
            </a:r>
            <a:r>
              <a:rPr dirty="0" smtClean="0" sz="800" spc="43">
                <a:latin typeface="Tahoma"/>
                <a:cs typeface="Tahoma"/>
              </a:rPr>
              <a:t>d</a:t>
            </a:r>
            <a:r>
              <a:rPr dirty="0" smtClean="0" sz="800" spc="43">
                <a:latin typeface="Tahoma"/>
                <a:cs typeface="Tahoma"/>
              </a:rPr>
              <a:t>e</a:t>
            </a:r>
            <a:r>
              <a:rPr dirty="0" smtClean="0" sz="800" spc="43">
                <a:latin typeface="Tahoma"/>
                <a:cs typeface="Tahoma"/>
              </a:rPr>
              <a:t> </a:t>
            </a:r>
            <a:r>
              <a:rPr dirty="0" smtClean="0" sz="800" spc="43">
                <a:latin typeface="Tahoma"/>
                <a:cs typeface="Tahoma"/>
              </a:rPr>
              <a:t>ma</a:t>
            </a:r>
            <a:r>
              <a:rPr dirty="0" smtClean="0" sz="800" spc="43">
                <a:latin typeface="Tahoma"/>
                <a:cs typeface="Tahoma"/>
              </a:rPr>
              <a:t>d</a:t>
            </a:r>
            <a:r>
              <a:rPr dirty="0" smtClean="0" sz="800" spc="43">
                <a:latin typeface="Tahoma"/>
                <a:cs typeface="Tahoma"/>
              </a:rPr>
              <a:t>e</a:t>
            </a:r>
            <a:r>
              <a:rPr dirty="0" smtClean="0" sz="800" spc="43">
                <a:latin typeface="Tahoma"/>
                <a:cs typeface="Tahoma"/>
              </a:rPr>
              <a:t>i</a:t>
            </a:r>
            <a:r>
              <a:rPr dirty="0" smtClean="0" sz="800" spc="43">
                <a:latin typeface="Tahoma"/>
                <a:cs typeface="Tahoma"/>
              </a:rPr>
              <a:t>r</a:t>
            </a:r>
            <a:r>
              <a:rPr dirty="0" smtClean="0" sz="800" spc="43">
                <a:latin typeface="Tahoma"/>
                <a:cs typeface="Tahoma"/>
              </a:rPr>
              <a:t>a</a:t>
            </a:r>
            <a:r>
              <a:rPr dirty="0" smtClean="0" sz="800" spc="43">
                <a:latin typeface="Tahoma"/>
                <a:cs typeface="Tahoma"/>
              </a:rPr>
              <a:t>,</a:t>
            </a:r>
            <a:r>
              <a:rPr dirty="0" smtClean="0" sz="800" spc="43">
                <a:latin typeface="Tahoma"/>
                <a:cs typeface="Tahoma"/>
              </a:rPr>
              <a:t> </a:t>
            </a:r>
            <a:r>
              <a:rPr dirty="0" smtClean="0" sz="800" spc="43">
                <a:latin typeface="Tahoma"/>
                <a:cs typeface="Tahoma"/>
              </a:rPr>
              <a:t>t</a:t>
            </a:r>
            <a:r>
              <a:rPr dirty="0" smtClean="0" sz="800" spc="43">
                <a:latin typeface="Tahoma"/>
                <a:cs typeface="Tahoma"/>
              </a:rPr>
              <a:t>e</a:t>
            </a:r>
            <a:r>
              <a:rPr dirty="0" smtClean="0" sz="800" spc="43">
                <a:latin typeface="Tahoma"/>
                <a:cs typeface="Tahoma"/>
              </a:rPr>
              <a:t>nh</a:t>
            </a:r>
            <a:r>
              <a:rPr dirty="0" smtClean="0" sz="800" spc="43">
                <a:latin typeface="Tahoma"/>
                <a:cs typeface="Tahoma"/>
              </a:rPr>
              <a:t>a</a:t>
            </a:r>
            <a:r>
              <a:rPr dirty="0" smtClean="0" sz="800" spc="43">
                <a:latin typeface="Tahoma"/>
                <a:cs typeface="Tahoma"/>
              </a:rPr>
              <a:t> </a:t>
            </a:r>
            <a:r>
              <a:rPr dirty="0" smtClean="0" sz="800" spc="43">
                <a:latin typeface="Tahoma"/>
                <a:cs typeface="Tahoma"/>
              </a:rPr>
              <a:t>9</a:t>
            </a:r>
            <a:r>
              <a:rPr dirty="0" smtClean="0" sz="800" spc="43">
                <a:latin typeface="Tahoma"/>
                <a:cs typeface="Tahoma"/>
              </a:rPr>
              <a:t>8</a:t>
            </a:r>
            <a:r>
              <a:rPr dirty="0" smtClean="0" sz="800" spc="43">
                <a:latin typeface="Tahoma"/>
                <a:cs typeface="Tahoma"/>
              </a:rPr>
              <a:t>%</a:t>
            </a:r>
            <a:r>
              <a:rPr dirty="0" smtClean="0" sz="800" spc="43">
                <a:latin typeface="Tahoma"/>
                <a:cs typeface="Tahoma"/>
              </a:rPr>
              <a:t> </a:t>
            </a:r>
            <a:r>
              <a:rPr dirty="0" smtClean="0" sz="800" spc="43">
                <a:latin typeface="Tahoma"/>
                <a:cs typeface="Tahoma"/>
              </a:rPr>
              <a:t>s</a:t>
            </a:r>
            <a:r>
              <a:rPr dirty="0" smtClean="0" sz="800" spc="43">
                <a:latin typeface="Tahoma"/>
                <a:cs typeface="Tahoma"/>
              </a:rPr>
              <a:t>e</a:t>
            </a:r>
            <a:r>
              <a:rPr dirty="0" smtClean="0" sz="800" spc="43">
                <a:latin typeface="Tahoma"/>
                <a:cs typeface="Tahoma"/>
              </a:rPr>
              <a:t>m</a:t>
            </a:r>
            <a:r>
              <a:rPr dirty="0" smtClean="0" sz="800" spc="43">
                <a:latin typeface="Tahoma"/>
                <a:cs typeface="Tahoma"/>
              </a:rPr>
              <a:t> </a:t>
            </a:r>
            <a:r>
              <a:rPr dirty="0" smtClean="0" sz="800" spc="43">
                <a:latin typeface="Tahoma"/>
                <a:cs typeface="Tahoma"/>
              </a:rPr>
              <a:t>f</a:t>
            </a:r>
            <a:r>
              <a:rPr dirty="0" smtClean="0" sz="800" spc="43">
                <a:latin typeface="Tahoma"/>
                <a:cs typeface="Tahoma"/>
              </a:rPr>
              <a:t>r</a:t>
            </a:r>
            <a:r>
              <a:rPr dirty="0" smtClean="0" sz="800" spc="43">
                <a:latin typeface="Tahoma"/>
                <a:cs typeface="Tahoma"/>
              </a:rPr>
              <a:t>e</a:t>
            </a:r>
            <a:r>
              <a:rPr dirty="0" smtClean="0" sz="800" spc="43">
                <a:latin typeface="Tahoma"/>
                <a:cs typeface="Tahoma"/>
              </a:rPr>
              <a:t>s</a:t>
            </a:r>
            <a:r>
              <a:rPr dirty="0" smtClean="0" sz="800" spc="43">
                <a:latin typeface="Tahoma"/>
                <a:cs typeface="Tahoma"/>
              </a:rPr>
              <a:t>t</a:t>
            </a:r>
            <a:r>
              <a:rPr dirty="0" smtClean="0" sz="800" spc="43">
                <a:latin typeface="Tahoma"/>
                <a:cs typeface="Tahoma"/>
              </a:rPr>
              <a:t>a</a:t>
            </a:r>
            <a:r>
              <a:rPr dirty="0" smtClean="0" sz="800" spc="43">
                <a:latin typeface="Tahoma"/>
                <a:cs typeface="Tahoma"/>
              </a:rPr>
              <a:t>s</a:t>
            </a:r>
            <a:r>
              <a:rPr dirty="0" smtClean="0" sz="800" spc="43">
                <a:latin typeface="Tahoma"/>
                <a:cs typeface="Tahoma"/>
              </a:rPr>
              <a:t>.</a:t>
            </a:r>
            <a:endParaRPr sz="8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2011729" y="7242795"/>
            <a:ext cx="3535226" cy="0"/>
          </a:xfrm>
          <a:custGeom>
            <a:avLst/>
            <a:gdLst/>
            <a:ahLst/>
            <a:cxnLst/>
            <a:rect l="l" t="t" r="r" b="b"/>
            <a:pathLst>
              <a:path w="3535226" h="0">
                <a:moveTo>
                  <a:pt x="0" y="0"/>
                </a:moveTo>
                <a:lnTo>
                  <a:pt x="3535226" y="0"/>
                </a:lnTo>
              </a:path>
            </a:pathLst>
          </a:custGeom>
          <a:ln w="7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017010" y="2051095"/>
            <a:ext cx="1532263" cy="3820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435582" marR="445575" algn="ctr">
              <a:lnSpc>
                <a:spcPts val="1130"/>
              </a:lnSpc>
            </a:pPr>
            <a:r>
              <a:rPr dirty="0" smtClean="0" sz="1000" spc="72">
                <a:latin typeface="Tahoma"/>
                <a:cs typeface="Tahoma"/>
              </a:rPr>
              <a:t>A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72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X</a:t>
            </a:r>
            <a:r>
              <a:rPr dirty="0" smtClean="0" sz="1000" spc="72">
                <a:latin typeface="Tahoma"/>
                <a:cs typeface="Tahoma"/>
              </a:rPr>
              <a:t>O</a:t>
            </a:r>
            <a:r>
              <a:rPr dirty="0" smtClean="0" sz="1000" spc="72">
                <a:latin typeface="Tahoma"/>
                <a:cs typeface="Tahoma"/>
              </a:rPr>
              <a:t> </a:t>
            </a:r>
            <a:r>
              <a:rPr dirty="0" smtClean="0" sz="1000" spc="72">
                <a:latin typeface="Tahoma"/>
                <a:cs typeface="Tahoma"/>
              </a:rPr>
              <a:t>I</a:t>
            </a:r>
            <a:r>
              <a:rPr dirty="0" smtClean="0" sz="1000" spc="72">
                <a:latin typeface="Tahoma"/>
                <a:cs typeface="Tahoma"/>
              </a:rPr>
              <a:t>I</a:t>
            </a:r>
            <a:endParaRPr sz="1000">
              <a:latin typeface="Tahoma"/>
              <a:cs typeface="Tahoma"/>
            </a:endParaRPr>
          </a:p>
          <a:p>
            <a:pPr algn="ctr">
              <a:lnSpc>
                <a:spcPct val="100585"/>
              </a:lnSpc>
              <a:spcBef>
                <a:spcPts val="548"/>
              </a:spcBef>
            </a:pPr>
            <a:r>
              <a:rPr dirty="0" smtClean="0" sz="1000" spc="69">
                <a:latin typeface="Tahoma"/>
                <a:cs typeface="Tahoma"/>
              </a:rPr>
              <a:t>(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M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L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69">
                <a:latin typeface="Tahoma"/>
                <a:cs typeface="Tahoma"/>
              </a:rPr>
              <a:t>I</a:t>
            </a:r>
            <a:r>
              <a:rPr dirty="0" smtClean="0" sz="1000" spc="69">
                <a:latin typeface="Tahoma"/>
                <a:cs typeface="Tahoma"/>
              </a:rPr>
              <a:t>MB</a:t>
            </a:r>
            <a:r>
              <a:rPr dirty="0" smtClean="0" sz="1000" spc="69">
                <a:latin typeface="Tahoma"/>
                <a:cs typeface="Tahoma"/>
              </a:rPr>
              <a:t>R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D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9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814318" y="2665267"/>
            <a:ext cx="1945889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48">
                <a:latin typeface="Tahoma"/>
                <a:cs typeface="Tahoma"/>
              </a:rPr>
              <a:t>C</a:t>
            </a:r>
            <a:r>
              <a:rPr dirty="0" smtClean="0" sz="1000" spc="48">
                <a:latin typeface="Tahoma"/>
                <a:cs typeface="Tahoma"/>
              </a:rPr>
              <a:t>A</a:t>
            </a:r>
            <a:r>
              <a:rPr dirty="0" smtClean="0" sz="1000" spc="48">
                <a:latin typeface="Tahoma"/>
                <a:cs typeface="Tahoma"/>
              </a:rPr>
              <a:t>R</a:t>
            </a:r>
            <a:r>
              <a:rPr dirty="0" smtClean="0" sz="1000" spc="48">
                <a:latin typeface="Tahoma"/>
                <a:cs typeface="Tahoma"/>
              </a:rPr>
              <a:t>T</a:t>
            </a:r>
            <a:r>
              <a:rPr dirty="0" smtClean="0" sz="1000" spc="48">
                <a:latin typeface="Tahoma"/>
                <a:cs typeface="Tahoma"/>
              </a:rPr>
              <a:t>A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D</a:t>
            </a:r>
            <a:r>
              <a:rPr dirty="0" smtClean="0" sz="1000" spc="48">
                <a:latin typeface="Tahoma"/>
                <a:cs typeface="Tahoma"/>
              </a:rPr>
              <a:t>E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C</a:t>
            </a:r>
            <a:r>
              <a:rPr dirty="0" smtClean="0" sz="1000" spc="48">
                <a:latin typeface="Tahoma"/>
                <a:cs typeface="Tahoma"/>
              </a:rPr>
              <a:t>R</a:t>
            </a:r>
            <a:r>
              <a:rPr dirty="0" smtClean="0" sz="1000" spc="48">
                <a:latin typeface="Tahoma"/>
                <a:cs typeface="Tahoma"/>
              </a:rPr>
              <a:t>E</a:t>
            </a:r>
            <a:r>
              <a:rPr dirty="0" smtClean="0" sz="1000" spc="48">
                <a:latin typeface="Tahoma"/>
                <a:cs typeface="Tahoma"/>
              </a:rPr>
              <a:t>D</a:t>
            </a:r>
            <a:r>
              <a:rPr dirty="0" smtClean="0" sz="1000" spc="48">
                <a:latin typeface="Tahoma"/>
                <a:cs typeface="Tahoma"/>
              </a:rPr>
              <a:t>E</a:t>
            </a:r>
            <a:r>
              <a:rPr dirty="0" smtClean="0" sz="1000" spc="48">
                <a:latin typeface="Tahoma"/>
                <a:cs typeface="Tahoma"/>
              </a:rPr>
              <a:t>N</a:t>
            </a:r>
            <a:r>
              <a:rPr dirty="0" smtClean="0" sz="1000" spc="48">
                <a:latin typeface="Tahoma"/>
                <a:cs typeface="Tahoma"/>
              </a:rPr>
              <a:t>C</a:t>
            </a:r>
            <a:r>
              <a:rPr dirty="0" smtClean="0" sz="1000" spc="48">
                <a:latin typeface="Tahoma"/>
                <a:cs typeface="Tahoma"/>
              </a:rPr>
              <a:t>I</a:t>
            </a:r>
            <a:r>
              <a:rPr dirty="0" smtClean="0" sz="1000" spc="48">
                <a:latin typeface="Tahoma"/>
                <a:cs typeface="Tahoma"/>
              </a:rPr>
              <a:t>A</a:t>
            </a:r>
            <a:r>
              <a:rPr dirty="0" smtClean="0" sz="1000" spc="48">
                <a:latin typeface="Tahoma"/>
                <a:cs typeface="Tahoma"/>
              </a:rPr>
              <a:t>M</a:t>
            </a:r>
            <a:r>
              <a:rPr dirty="0" smtClean="0" sz="1000" spc="48">
                <a:latin typeface="Tahoma"/>
                <a:cs typeface="Tahoma"/>
              </a:rPr>
              <a:t>E</a:t>
            </a:r>
            <a:r>
              <a:rPr dirty="0" smtClean="0" sz="1000" spc="48">
                <a:latin typeface="Tahoma"/>
                <a:cs typeface="Tahoma"/>
              </a:rPr>
              <a:t>N</a:t>
            </a:r>
            <a:r>
              <a:rPr dirty="0" smtClean="0" sz="1000" spc="48">
                <a:latin typeface="Tahoma"/>
                <a:cs typeface="Tahoma"/>
              </a:rPr>
              <a:t>T</a:t>
            </a:r>
            <a:r>
              <a:rPr dirty="0" smtClean="0" sz="1000" spc="48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06626" y="3354115"/>
            <a:ext cx="228581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">
                <a:latin typeface="Tahoma"/>
                <a:cs typeface="Tahoma"/>
              </a:rPr>
              <a:t>P</a:t>
            </a:r>
            <a:r>
              <a:rPr dirty="0" smtClean="0" sz="1000" spc="1">
                <a:latin typeface="Tahoma"/>
                <a:cs typeface="Tahoma"/>
              </a:rPr>
              <a:t>or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75423" y="3354115"/>
            <a:ext cx="276887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92874" y="3354115"/>
            <a:ext cx="714972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">
                <a:latin typeface="Tahoma"/>
                <a:cs typeface="Tahoma"/>
              </a:rPr>
              <a:t>i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u</a:t>
            </a:r>
            <a:r>
              <a:rPr dirty="0" smtClean="0" sz="1000" spc="1">
                <a:latin typeface="Tahoma"/>
                <a:cs typeface="Tahoma"/>
              </a:rPr>
              <a:t>m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349409" y="3354115"/>
            <a:ext cx="568534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059683" y="3354115"/>
            <a:ext cx="809385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d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i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m</a:t>
            </a:r>
            <a:r>
              <a:rPr dirty="0" smtClean="0" sz="1000" spc="1">
                <a:latin typeface="Tahoma"/>
                <a:cs typeface="Tahoma"/>
              </a:rPr>
              <a:t>os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009095" y="3354115"/>
            <a:ext cx="714630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sso</a:t>
            </a:r>
            <a:r>
              <a:rPr dirty="0" smtClean="0" sz="1000" spc="0">
                <a:latin typeface="Tahoma"/>
                <a:cs typeface="Tahoma"/>
              </a:rPr>
              <a:t>   </a:t>
            </a:r>
            <a:r>
              <a:rPr dirty="0" smtClean="0" sz="1000" spc="176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(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864217" y="3354115"/>
            <a:ext cx="823904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pr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828685" y="3354115"/>
            <a:ext cx="113012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081737" y="3354115"/>
            <a:ext cx="208626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3">
                <a:latin typeface="Tahoma"/>
                <a:cs typeface="Tahoma"/>
              </a:rPr>
              <a:t>(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430856" y="3354115"/>
            <a:ext cx="438961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h</a:t>
            </a:r>
            <a:r>
              <a:rPr dirty="0" smtClean="0" sz="1000" spc="2">
                <a:latin typeface="Tahoma"/>
                <a:cs typeface="Tahoma"/>
              </a:rPr>
              <a:t>or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6614" y="3584239"/>
            <a:ext cx="6157497" cy="153263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12" marR="4642" algn="just">
              <a:lnSpc>
                <a:spcPts val="1130"/>
              </a:lnSpc>
            </a:pPr>
            <a:r>
              <a:rPr dirty="0" smtClean="0" sz="1000" spc="8">
                <a:latin typeface="Tahoma"/>
                <a:cs typeface="Tahoma"/>
              </a:rPr>
              <a:t>(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)</a:t>
            </a:r>
            <a:r>
              <a:rPr dirty="0" smtClean="0" sz="1000" spc="8">
                <a:latin typeface="Tahoma"/>
                <a:cs typeface="Tahoma"/>
              </a:rPr>
              <a:t>.......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....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....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.....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....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p</a:t>
            </a:r>
            <a:r>
              <a:rPr dirty="0" smtClean="0" sz="1000" spc="8">
                <a:latin typeface="Tahoma"/>
                <a:cs typeface="Tahoma"/>
              </a:rPr>
              <a:t>or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dor</a:t>
            </a:r>
            <a:r>
              <a:rPr dirty="0" smtClean="0" sz="1000" spc="8">
                <a:latin typeface="Tahoma"/>
                <a:cs typeface="Tahoma"/>
              </a:rPr>
              <a:t>(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)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P</a:t>
            </a:r>
            <a:r>
              <a:rPr dirty="0" smtClean="0" sz="1000" spc="8">
                <a:latin typeface="Tahoma"/>
                <a:cs typeface="Tahoma"/>
              </a:rPr>
              <a:t>F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º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...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.....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....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....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...</a:t>
            </a:r>
            <a:r>
              <a:rPr dirty="0" smtClean="0" sz="1000" spc="8">
                <a:latin typeface="Tahoma"/>
                <a:cs typeface="Tahoma"/>
              </a:rPr>
              <a:t>.</a:t>
            </a:r>
            <a:r>
              <a:rPr dirty="0" smtClean="0" sz="1000" spc="8">
                <a:latin typeface="Tahoma"/>
                <a:cs typeface="Tahoma"/>
              </a:rPr>
              <a:t>....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0" marR="1785" algn="just">
              <a:lnSpc>
                <a:spcPts val="1207"/>
              </a:lnSpc>
              <a:spcBef>
                <a:spcPts val="548"/>
              </a:spcBef>
            </a:pP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ira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id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id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.º.</a:t>
            </a:r>
            <a:r>
              <a:rPr dirty="0" smtClean="0" sz="1000" spc="3">
                <a:latin typeface="Tahoma"/>
                <a:cs typeface="Tahoma"/>
              </a:rPr>
              <a:t>.</a:t>
            </a:r>
            <a:r>
              <a:rPr dirty="0" smtClean="0" sz="1000" spc="3">
                <a:latin typeface="Tahoma"/>
                <a:cs typeface="Tahoma"/>
              </a:rPr>
              <a:t>.....</a:t>
            </a:r>
            <a:r>
              <a:rPr dirty="0" smtClean="0" sz="1000" spc="3">
                <a:latin typeface="Tahoma"/>
                <a:cs typeface="Tahoma"/>
              </a:rPr>
              <a:t>.</a:t>
            </a:r>
            <a:r>
              <a:rPr dirty="0" smtClean="0" sz="1000" spc="3">
                <a:latin typeface="Tahoma"/>
                <a:cs typeface="Tahoma"/>
              </a:rPr>
              <a:t>...</a:t>
            </a:r>
            <a:r>
              <a:rPr dirty="0" smtClean="0" sz="1000" spc="3">
                <a:latin typeface="Tahoma"/>
                <a:cs typeface="Tahoma"/>
              </a:rPr>
              <a:t>.</a:t>
            </a:r>
            <a:r>
              <a:rPr dirty="0" smtClean="0" sz="1000" spc="3">
                <a:latin typeface="Tahoma"/>
                <a:cs typeface="Tahoma"/>
              </a:rPr>
              <a:t>....</a:t>
            </a:r>
            <a:r>
              <a:rPr dirty="0" smtClean="0" sz="1000" spc="3">
                <a:latin typeface="Tahoma"/>
                <a:cs typeface="Tahoma"/>
              </a:rPr>
              <a:t>.</a:t>
            </a:r>
            <a:r>
              <a:rPr dirty="0" smtClean="0" sz="1000" spc="3">
                <a:latin typeface="Tahoma"/>
                <a:cs typeface="Tahoma"/>
              </a:rPr>
              <a:t>...</a:t>
            </a:r>
            <a:r>
              <a:rPr dirty="0" smtClean="0" sz="1000" spc="3">
                <a:latin typeface="Tahoma"/>
                <a:cs typeface="Tahoma"/>
              </a:rPr>
              <a:t>.</a:t>
            </a:r>
            <a:r>
              <a:rPr dirty="0" smtClean="0" sz="1000" spc="3">
                <a:latin typeface="Tahoma"/>
                <a:cs typeface="Tahoma"/>
              </a:rPr>
              <a:t>...</a:t>
            </a:r>
            <a:r>
              <a:rPr dirty="0" smtClean="0" sz="1000" spc="3">
                <a:latin typeface="Tahoma"/>
                <a:cs typeface="Tahoma"/>
              </a:rPr>
              <a:t>.</a:t>
            </a:r>
            <a:r>
              <a:rPr dirty="0" smtClean="0" sz="1000" spc="3">
                <a:latin typeface="Tahoma"/>
                <a:cs typeface="Tahoma"/>
              </a:rPr>
              <a:t>....</a:t>
            </a:r>
            <a:r>
              <a:rPr dirty="0" smtClean="0" sz="1000" spc="3">
                <a:latin typeface="Tahoma"/>
                <a:cs typeface="Tahoma"/>
              </a:rPr>
              <a:t>.</a:t>
            </a:r>
            <a:r>
              <a:rPr dirty="0" smtClean="0" sz="1000" spc="3">
                <a:latin typeface="Tahoma"/>
                <a:cs typeface="Tahoma"/>
              </a:rPr>
              <a:t>...</a:t>
            </a:r>
            <a:r>
              <a:rPr dirty="0" smtClean="0" sz="1000" spc="3">
                <a:latin typeface="Tahoma"/>
                <a:cs typeface="Tahoma"/>
              </a:rPr>
              <a:t>.</a:t>
            </a:r>
            <a:r>
              <a:rPr dirty="0" smtClean="0" sz="1000" spc="3">
                <a:latin typeface="Tahoma"/>
                <a:cs typeface="Tahoma"/>
              </a:rPr>
              <a:t>...</a:t>
            </a:r>
            <a:r>
              <a:rPr dirty="0" smtClean="0" sz="1000" spc="3">
                <a:latin typeface="Tahoma"/>
                <a:cs typeface="Tahoma"/>
              </a:rPr>
              <a:t>.</a:t>
            </a:r>
            <a:r>
              <a:rPr dirty="0" smtClean="0" sz="1000" spc="3">
                <a:latin typeface="Tahoma"/>
                <a:cs typeface="Tahoma"/>
              </a:rPr>
              <a:t>...</a:t>
            </a:r>
            <a:r>
              <a:rPr dirty="0" smtClean="0" sz="1000" spc="3">
                <a:latin typeface="Tahoma"/>
                <a:cs typeface="Tahoma"/>
              </a:rPr>
              <a:t>.</a:t>
            </a:r>
            <a:r>
              <a:rPr dirty="0" smtClean="0" sz="1000" spc="3">
                <a:latin typeface="Tahoma"/>
                <a:cs typeface="Tahoma"/>
              </a:rPr>
              <a:t>.....</a:t>
            </a:r>
            <a:r>
              <a:rPr dirty="0" smtClean="0" sz="1000" spc="3">
                <a:latin typeface="Tahoma"/>
                <a:cs typeface="Tahoma"/>
              </a:rPr>
              <a:t>.</a:t>
            </a:r>
            <a:r>
              <a:rPr dirty="0" smtClean="0" sz="1000" spc="3">
                <a:latin typeface="Tahoma"/>
                <a:cs typeface="Tahoma"/>
              </a:rPr>
              <a:t>...</a:t>
            </a:r>
            <a:r>
              <a:rPr dirty="0" smtClean="0" sz="1000" spc="3">
                <a:latin typeface="Tahoma"/>
                <a:cs typeface="Tahoma"/>
              </a:rPr>
              <a:t>.</a:t>
            </a:r>
            <a:r>
              <a:rPr dirty="0" smtClean="0" sz="1000" spc="3">
                <a:latin typeface="Tahoma"/>
                <a:cs typeface="Tahoma"/>
              </a:rPr>
              <a:t>..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xp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dida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....</a:t>
            </a:r>
            <a:r>
              <a:rPr dirty="0" smtClean="0" sz="1000" spc="3">
                <a:latin typeface="Tahoma"/>
                <a:cs typeface="Tahoma"/>
              </a:rPr>
              <a:t>/</a:t>
            </a:r>
            <a:r>
              <a:rPr dirty="0" smtClean="0" sz="1000" spc="3">
                <a:latin typeface="Tahoma"/>
                <a:cs typeface="Tahoma"/>
              </a:rPr>
              <a:t>.</a:t>
            </a:r>
            <a:r>
              <a:rPr dirty="0" smtClean="0" sz="1000" spc="3">
                <a:latin typeface="Tahoma"/>
                <a:cs typeface="Tahoma"/>
              </a:rPr>
              <a:t>..</a:t>
            </a:r>
            <a:r>
              <a:rPr dirty="0" smtClean="0" sz="1000" spc="3">
                <a:latin typeface="Tahoma"/>
                <a:cs typeface="Tahoma"/>
              </a:rPr>
              <a:t>.</a:t>
            </a:r>
            <a:r>
              <a:rPr dirty="0" smtClean="0" sz="1000" spc="3">
                <a:latin typeface="Tahoma"/>
                <a:cs typeface="Tahoma"/>
              </a:rPr>
              <a:t>/</a:t>
            </a:r>
            <a:r>
              <a:rPr dirty="0" smtClean="0" sz="1000" spc="3">
                <a:latin typeface="Tahoma"/>
                <a:cs typeface="Tahoma"/>
              </a:rPr>
              <a:t>...</a:t>
            </a:r>
            <a:r>
              <a:rPr dirty="0" smtClean="0" sz="1000" spc="3">
                <a:latin typeface="Tahoma"/>
                <a:cs typeface="Tahoma"/>
              </a:rPr>
              <a:t>.</a:t>
            </a:r>
            <a:r>
              <a:rPr dirty="0" smtClean="0" sz="1000" spc="3">
                <a:latin typeface="Tahoma"/>
                <a:cs typeface="Tahoma"/>
              </a:rPr>
              <a:t>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por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..</a:t>
            </a:r>
            <a:r>
              <a:rPr dirty="0" smtClean="0" sz="1000" spc="3">
                <a:latin typeface="Tahoma"/>
                <a:cs typeface="Tahoma"/>
              </a:rPr>
              <a:t>.</a:t>
            </a:r>
            <a:r>
              <a:rPr dirty="0" smtClean="0" sz="1000" spc="3">
                <a:latin typeface="Tahoma"/>
                <a:cs typeface="Tahoma"/>
              </a:rPr>
              <a:t>...</a:t>
            </a:r>
            <a:r>
              <a:rPr dirty="0" smtClean="0" sz="1000" spc="3">
                <a:latin typeface="Tahoma"/>
                <a:cs typeface="Tahoma"/>
              </a:rPr>
              <a:t>.</a:t>
            </a:r>
            <a:r>
              <a:rPr dirty="0" smtClean="0" sz="1000" spc="3">
                <a:latin typeface="Tahoma"/>
                <a:cs typeface="Tahoma"/>
              </a:rPr>
              <a:t>...</a:t>
            </a:r>
            <a:r>
              <a:rPr dirty="0" smtClean="0" sz="1000" spc="3">
                <a:latin typeface="Tahoma"/>
                <a:cs typeface="Tahoma"/>
              </a:rPr>
              <a:t>.</a:t>
            </a:r>
            <a:r>
              <a:rPr dirty="0" smtClean="0" sz="1000" spc="3">
                <a:latin typeface="Tahoma"/>
                <a:cs typeface="Tahoma"/>
              </a:rPr>
              <a:t>....</a:t>
            </a:r>
            <a:r>
              <a:rPr dirty="0" smtClean="0" sz="1000" spc="3">
                <a:latin typeface="Tahoma"/>
                <a:cs typeface="Tahoma"/>
              </a:rPr>
              <a:t>.</a:t>
            </a:r>
            <a:r>
              <a:rPr dirty="0" smtClean="0" sz="1000" spc="3">
                <a:latin typeface="Tahoma"/>
                <a:cs typeface="Tahoma"/>
              </a:rPr>
              <a:t>...</a:t>
            </a:r>
            <a:r>
              <a:rPr dirty="0" smtClean="0" sz="1000" spc="3">
                <a:latin typeface="Tahoma"/>
                <a:cs typeface="Tahoma"/>
              </a:rPr>
              <a:t>.</a:t>
            </a:r>
            <a:r>
              <a:rPr dirty="0" smtClean="0" sz="1000" spc="3">
                <a:latin typeface="Tahoma"/>
                <a:cs typeface="Tahoma"/>
              </a:rPr>
              <a:t>..,</a:t>
            </a:r>
            <a:r>
              <a:rPr dirty="0" smtClean="0" sz="1000" spc="3">
                <a:latin typeface="Tahoma"/>
                <a:cs typeface="Tahoma"/>
              </a:rPr>
              <a:t> </a:t>
            </a:r>
            <a:endParaRPr sz="1000">
              <a:latin typeface="Tahoma"/>
              <a:cs typeface="Tahoma"/>
            </a:endParaRPr>
          </a:p>
          <a:p>
            <a:pPr marL="12700" marR="1785" algn="just">
              <a:lnSpc>
                <a:spcPts val="1207"/>
              </a:lnSpc>
              <a:spcBef>
                <a:spcPts val="604"/>
              </a:spcBef>
            </a:pPr>
            <a:r>
              <a:rPr dirty="0" smtClean="0" sz="1000" spc="32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s</a:t>
            </a:r>
            <a:r>
              <a:rPr dirty="0" smtClean="0" sz="1000" spc="32">
                <a:latin typeface="Tahoma"/>
                <a:cs typeface="Tahoma"/>
              </a:rPr>
              <a:t>t</a:t>
            </a:r>
            <a:r>
              <a:rPr dirty="0" smtClean="0" sz="1000" spc="32">
                <a:latin typeface="Tahoma"/>
                <a:cs typeface="Tahoma"/>
              </a:rPr>
              <a:t>a</a:t>
            </a:r>
            <a:r>
              <a:rPr dirty="0" smtClean="0" sz="1000" spc="32">
                <a:latin typeface="Tahoma"/>
                <a:cs typeface="Tahoma"/>
              </a:rPr>
              <a:t>do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c</a:t>
            </a:r>
            <a:r>
              <a:rPr dirty="0" smtClean="0" sz="1000" spc="32">
                <a:latin typeface="Tahoma"/>
                <a:cs typeface="Tahoma"/>
              </a:rPr>
              <a:t>i</a:t>
            </a:r>
            <a:r>
              <a:rPr dirty="0" smtClean="0" sz="1000" spc="32">
                <a:latin typeface="Tahoma"/>
                <a:cs typeface="Tahoma"/>
              </a:rPr>
              <a:t>v</a:t>
            </a:r>
            <a:r>
              <a:rPr dirty="0" smtClean="0" sz="1000" spc="32">
                <a:latin typeface="Tahoma"/>
                <a:cs typeface="Tahoma"/>
              </a:rPr>
              <a:t>il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..</a:t>
            </a:r>
            <a:r>
              <a:rPr dirty="0" smtClean="0" sz="1000" spc="32">
                <a:latin typeface="Tahoma"/>
                <a:cs typeface="Tahoma"/>
              </a:rPr>
              <a:t>.</a:t>
            </a:r>
            <a:r>
              <a:rPr dirty="0" smtClean="0" sz="1000" spc="32">
                <a:latin typeface="Tahoma"/>
                <a:cs typeface="Tahoma"/>
              </a:rPr>
              <a:t>....</a:t>
            </a:r>
            <a:r>
              <a:rPr dirty="0" smtClean="0" sz="1000" spc="32">
                <a:latin typeface="Tahoma"/>
                <a:cs typeface="Tahoma"/>
              </a:rPr>
              <a:t>.</a:t>
            </a:r>
            <a:r>
              <a:rPr dirty="0" smtClean="0" sz="1000" spc="32">
                <a:latin typeface="Tahoma"/>
                <a:cs typeface="Tahoma"/>
              </a:rPr>
              <a:t>...</a:t>
            </a:r>
            <a:r>
              <a:rPr dirty="0" smtClean="0" sz="1000" spc="32">
                <a:latin typeface="Tahoma"/>
                <a:cs typeface="Tahoma"/>
              </a:rPr>
              <a:t>.</a:t>
            </a:r>
            <a:r>
              <a:rPr dirty="0" smtClean="0" sz="1000" spc="32">
                <a:latin typeface="Tahoma"/>
                <a:cs typeface="Tahoma"/>
              </a:rPr>
              <a:t>...</a:t>
            </a:r>
            <a:r>
              <a:rPr dirty="0" smtClean="0" sz="1000" spc="32">
                <a:latin typeface="Tahoma"/>
                <a:cs typeface="Tahoma"/>
              </a:rPr>
              <a:t>.</a:t>
            </a:r>
            <a:r>
              <a:rPr dirty="0" smtClean="0" sz="1000" spc="32">
                <a:latin typeface="Tahoma"/>
                <a:cs typeface="Tahoma"/>
              </a:rPr>
              <a:t>....</a:t>
            </a:r>
            <a:r>
              <a:rPr dirty="0" smtClean="0" sz="1000" spc="32">
                <a:latin typeface="Tahoma"/>
                <a:cs typeface="Tahoma"/>
              </a:rPr>
              <a:t>.</a:t>
            </a:r>
            <a:r>
              <a:rPr dirty="0" smtClean="0" sz="1000" spc="32">
                <a:latin typeface="Tahoma"/>
                <a:cs typeface="Tahoma"/>
              </a:rPr>
              <a:t>.....</a:t>
            </a:r>
            <a:r>
              <a:rPr dirty="0" smtClean="0" sz="1000" spc="32">
                <a:latin typeface="Tahoma"/>
                <a:cs typeface="Tahoma"/>
              </a:rPr>
              <a:t>.</a:t>
            </a:r>
            <a:r>
              <a:rPr dirty="0" smtClean="0" sz="1000" spc="32">
                <a:latin typeface="Tahoma"/>
                <a:cs typeface="Tahoma"/>
              </a:rPr>
              <a:t>..a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q</a:t>
            </a:r>
            <a:r>
              <a:rPr dirty="0" smtClean="0" sz="1000" spc="32">
                <a:latin typeface="Tahoma"/>
                <a:cs typeface="Tahoma"/>
              </a:rPr>
              <a:t>u</a:t>
            </a:r>
            <a:r>
              <a:rPr dirty="0" smtClean="0" sz="1000" spc="32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m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c</a:t>
            </a:r>
            <a:r>
              <a:rPr dirty="0" smtClean="0" sz="1000" spc="32">
                <a:latin typeface="Tahoma"/>
                <a:cs typeface="Tahoma"/>
              </a:rPr>
              <a:t>o</a:t>
            </a:r>
            <a:r>
              <a:rPr dirty="0" smtClean="0" sz="1000" spc="32">
                <a:latin typeface="Tahoma"/>
                <a:cs typeface="Tahoma"/>
              </a:rPr>
              <a:t>n</a:t>
            </a:r>
            <a:r>
              <a:rPr dirty="0" smtClean="0" sz="1000" spc="32">
                <a:latin typeface="Tahoma"/>
                <a:cs typeface="Tahoma"/>
              </a:rPr>
              <a:t>f</a:t>
            </a:r>
            <a:r>
              <a:rPr dirty="0" smtClean="0" sz="1000" spc="32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ri</a:t>
            </a:r>
            <a:r>
              <a:rPr dirty="0" smtClean="0" sz="1000" spc="32">
                <a:latin typeface="Tahoma"/>
                <a:cs typeface="Tahoma"/>
              </a:rPr>
              <a:t>m</a:t>
            </a:r>
            <a:r>
              <a:rPr dirty="0" smtClean="0" sz="1000" spc="32">
                <a:latin typeface="Tahoma"/>
                <a:cs typeface="Tahoma"/>
              </a:rPr>
              <a:t>o</a:t>
            </a:r>
            <a:r>
              <a:rPr dirty="0" smtClean="0" sz="1000" spc="32">
                <a:latin typeface="Tahoma"/>
                <a:cs typeface="Tahoma"/>
              </a:rPr>
              <a:t>s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a</a:t>
            </a:r>
            <a:r>
              <a:rPr dirty="0" smtClean="0" sz="1000" spc="32">
                <a:latin typeface="Tahoma"/>
                <a:cs typeface="Tahoma"/>
              </a:rPr>
              <a:t>m</a:t>
            </a:r>
            <a:r>
              <a:rPr dirty="0" smtClean="0" sz="1000" spc="32">
                <a:latin typeface="Tahoma"/>
                <a:cs typeface="Tahoma"/>
              </a:rPr>
              <a:t>plos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sp</a:t>
            </a:r>
            <a:r>
              <a:rPr dirty="0" smtClean="0" sz="1000" spc="32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c</a:t>
            </a:r>
            <a:r>
              <a:rPr dirty="0" smtClean="0" sz="1000" spc="32">
                <a:latin typeface="Tahoma"/>
                <a:cs typeface="Tahoma"/>
              </a:rPr>
              <a:t>i</a:t>
            </a:r>
            <a:r>
              <a:rPr dirty="0" smtClean="0" sz="1000" spc="32">
                <a:latin typeface="Tahoma"/>
                <a:cs typeface="Tahoma"/>
              </a:rPr>
              <a:t>a</a:t>
            </a:r>
            <a:r>
              <a:rPr dirty="0" smtClean="0" sz="1000" spc="32">
                <a:latin typeface="Tahoma"/>
                <a:cs typeface="Tahoma"/>
              </a:rPr>
              <a:t>is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pod</a:t>
            </a:r>
            <a:r>
              <a:rPr dirty="0" smtClean="0" sz="1000" spc="32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r</a:t>
            </a:r>
            <a:r>
              <a:rPr dirty="0" smtClean="0" sz="1000" spc="32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s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p</a:t>
            </a:r>
            <a:r>
              <a:rPr dirty="0" smtClean="0" sz="1000" spc="32">
                <a:latin typeface="Tahoma"/>
                <a:cs typeface="Tahoma"/>
              </a:rPr>
              <a:t>a</a:t>
            </a:r>
            <a:r>
              <a:rPr dirty="0" smtClean="0" sz="1000" spc="32">
                <a:latin typeface="Tahoma"/>
                <a:cs typeface="Tahoma"/>
              </a:rPr>
              <a:t>ra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f</a:t>
            </a:r>
            <a:r>
              <a:rPr dirty="0" smtClean="0" sz="1000" spc="32">
                <a:latin typeface="Tahoma"/>
                <a:cs typeface="Tahoma"/>
              </a:rPr>
              <a:t>i</a:t>
            </a:r>
            <a:r>
              <a:rPr dirty="0" smtClean="0" sz="1000" spc="32">
                <a:latin typeface="Tahoma"/>
                <a:cs typeface="Tahoma"/>
              </a:rPr>
              <a:t>n</a:t>
            </a:r>
            <a:r>
              <a:rPr dirty="0" smtClean="0" sz="1000" spc="32">
                <a:latin typeface="Tahoma"/>
                <a:cs typeface="Tahoma"/>
              </a:rPr>
              <a:t>s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f</a:t>
            </a:r>
            <a:r>
              <a:rPr dirty="0" smtClean="0" sz="1000" spc="32">
                <a:latin typeface="Tahoma"/>
                <a:cs typeface="Tahoma"/>
              </a:rPr>
              <a:t>ei</a:t>
            </a:r>
            <a:r>
              <a:rPr dirty="0" smtClean="0" sz="1000" spc="32">
                <a:latin typeface="Tahoma"/>
                <a:cs typeface="Tahoma"/>
              </a:rPr>
              <a:t>t</a:t>
            </a:r>
            <a:r>
              <a:rPr dirty="0" smtClean="0" sz="1000" spc="32">
                <a:latin typeface="Tahoma"/>
                <a:cs typeface="Tahoma"/>
              </a:rPr>
              <a:t>os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do</a:t>
            </a:r>
            <a:r>
              <a:rPr dirty="0" smtClean="0" sz="1000" spc="32">
                <a:latin typeface="Tahoma"/>
                <a:cs typeface="Tahoma"/>
              </a:rPr>
              <a:t> </a:t>
            </a:r>
            <a:endParaRPr sz="1000">
              <a:latin typeface="Tahoma"/>
              <a:cs typeface="Tahoma"/>
            </a:endParaRPr>
          </a:p>
          <a:p>
            <a:pPr marL="12700" marR="1785" algn="just">
              <a:lnSpc>
                <a:spcPts val="1207"/>
              </a:lnSpc>
              <a:spcBef>
                <a:spcPts val="604"/>
              </a:spcBef>
            </a:pP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ro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sso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7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2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7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8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0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-4">
                <a:latin typeface="Tahoma"/>
                <a:cs typeface="Tahoma"/>
              </a:rPr>
              <a:t>k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zie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76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spor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8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be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92">
                <a:latin typeface="Tahoma"/>
                <a:cs typeface="Tahoma"/>
              </a:rPr>
              <a:t> </a:t>
            </a:r>
            <a:r>
              <a:rPr dirty="0" smtClean="0" sz="1000" spc="78">
                <a:latin typeface="Tahoma"/>
                <a:cs typeface="Tahoma"/>
              </a:rPr>
              <a:t>E</a:t>
            </a:r>
            <a:r>
              <a:rPr dirty="0" smtClean="0" sz="1000" spc="80">
                <a:latin typeface="Tahoma"/>
                <a:cs typeface="Tahoma"/>
              </a:rPr>
              <a:t>D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74">
                <a:latin typeface="Tahoma"/>
                <a:cs typeface="Tahoma"/>
              </a:rPr>
              <a:t>T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58">
                <a:latin typeface="Tahoma"/>
                <a:cs typeface="Tahoma"/>
              </a:rPr>
              <a:t>L</a:t>
            </a:r>
            <a:r>
              <a:rPr dirty="0" smtClean="0" sz="1000" spc="36">
                <a:latin typeface="Tahoma"/>
                <a:cs typeface="Tahoma"/>
              </a:rPr>
              <a:t> </a:t>
            </a:r>
            <a:r>
              <a:rPr dirty="0" smtClean="0" sz="1000" spc="176">
                <a:latin typeface="Tahoma"/>
                <a:cs typeface="Tahoma"/>
              </a:rPr>
              <a:t> </a:t>
            </a:r>
            <a:r>
              <a:rPr dirty="0" smtClean="0" sz="1000" spc="77">
                <a:latin typeface="Tahoma"/>
                <a:cs typeface="Tahoma"/>
              </a:rPr>
              <a:t>C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79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100">
                <a:latin typeface="Tahoma"/>
                <a:cs typeface="Tahoma"/>
              </a:rPr>
              <a:t>O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78">
                <a:latin typeface="Tahoma"/>
                <a:cs typeface="Tahoma"/>
              </a:rPr>
              <a:t>Ê</a:t>
            </a:r>
            <a:r>
              <a:rPr dirty="0" smtClean="0" sz="1000" spc="79">
                <a:latin typeface="Tahoma"/>
                <a:cs typeface="Tahoma"/>
              </a:rPr>
              <a:t>N</a:t>
            </a:r>
            <a:r>
              <a:rPr dirty="0" smtClean="0" sz="1000" spc="77">
                <a:latin typeface="Tahoma"/>
                <a:cs typeface="Tahoma"/>
              </a:rPr>
              <a:t>C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36">
                <a:latin typeface="Tahoma"/>
                <a:cs typeface="Tahoma"/>
              </a:rPr>
              <a:t> </a:t>
            </a:r>
            <a:r>
              <a:rPr dirty="0" smtClean="0" sz="1000" spc="19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92">
                <a:latin typeface="Tahoma"/>
                <a:cs typeface="Tahoma"/>
              </a:rPr>
              <a:t>N</a:t>
            </a:r>
            <a:r>
              <a:rPr dirty="0" smtClean="0" sz="1000" spc="38">
                <a:latin typeface="Tahoma"/>
                <a:cs typeface="Tahoma"/>
              </a:rPr>
              <a:t>º</a:t>
            </a:r>
            <a:endParaRPr sz="1000">
              <a:latin typeface="Tahoma"/>
              <a:cs typeface="Tahoma"/>
            </a:endParaRPr>
          </a:p>
          <a:p>
            <a:pPr marL="12703" algn="just">
              <a:lnSpc>
                <a:spcPts val="1207"/>
              </a:lnSpc>
              <a:spcBef>
                <a:spcPts val="604"/>
              </a:spcBef>
            </a:pPr>
            <a:r>
              <a:rPr dirty="0" smtClean="0" sz="1000" spc="10">
                <a:latin typeface="Tahoma"/>
                <a:cs typeface="Tahoma"/>
              </a:rPr>
              <a:t>11</a:t>
            </a:r>
            <a:r>
              <a:rPr dirty="0" smtClean="0" sz="1000" spc="10">
                <a:latin typeface="Tahoma"/>
                <a:cs typeface="Tahoma"/>
              </a:rPr>
              <a:t>/</a:t>
            </a:r>
            <a:r>
              <a:rPr dirty="0" smtClean="0" sz="1000" spc="10">
                <a:latin typeface="Tahoma"/>
                <a:cs typeface="Tahoma"/>
              </a:rPr>
              <a:t>2016</a:t>
            </a:r>
            <a:r>
              <a:rPr dirty="0" smtClean="0" sz="1000" spc="10">
                <a:latin typeface="Tahoma"/>
                <a:cs typeface="Tahoma"/>
              </a:rPr>
              <a:t>,pod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d</a:t>
            </a:r>
            <a:r>
              <a:rPr dirty="0" smtClean="0" sz="1000" spc="10">
                <a:latin typeface="Tahoma"/>
                <a:cs typeface="Tahoma"/>
              </a:rPr>
              <a:t>o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o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m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s</a:t>
            </a:r>
            <a:r>
              <a:rPr dirty="0" smtClean="0" sz="1000" spc="10">
                <a:latin typeface="Tahoma"/>
                <a:cs typeface="Tahoma"/>
              </a:rPr>
              <a:t>m</a:t>
            </a:r>
            <a:r>
              <a:rPr dirty="0" smtClean="0" sz="1000" spc="10">
                <a:latin typeface="Tahoma"/>
                <a:cs typeface="Tahoma"/>
              </a:rPr>
              <a:t>o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i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rpor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c</a:t>
            </a:r>
            <a:r>
              <a:rPr dirty="0" smtClean="0" sz="1000" spc="10">
                <a:latin typeface="Tahoma"/>
                <a:cs typeface="Tahoma"/>
              </a:rPr>
              <a:t>u</a:t>
            </a:r>
            <a:r>
              <a:rPr dirty="0" smtClean="0" sz="1000" spc="10">
                <a:latin typeface="Tahoma"/>
                <a:cs typeface="Tahoma"/>
              </a:rPr>
              <a:t>rsos,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u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c</a:t>
            </a:r>
            <a:r>
              <a:rPr dirty="0" smtClean="0" sz="1000" spc="10">
                <a:latin typeface="Tahoma"/>
                <a:cs typeface="Tahoma"/>
              </a:rPr>
              <a:t>i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o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d</a:t>
            </a:r>
            <a:r>
              <a:rPr dirty="0" smtClean="0" sz="1000" spc="10">
                <a:latin typeface="Tahoma"/>
                <a:cs typeface="Tahoma"/>
              </a:rPr>
              <a:t>i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i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o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de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c</a:t>
            </a:r>
            <a:r>
              <a:rPr dirty="0" smtClean="0" sz="1000" spc="10">
                <a:latin typeface="Tahoma"/>
                <a:cs typeface="Tahoma"/>
              </a:rPr>
              <a:t>orr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r,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p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o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s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r,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ssi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 </a:t>
            </a:r>
            <a:endParaRPr sz="1000">
              <a:latin typeface="Tahoma"/>
              <a:cs typeface="Tahoma"/>
            </a:endParaRPr>
          </a:p>
          <a:p>
            <a:pPr marL="12703" algn="just">
              <a:lnSpc>
                <a:spcPts val="1207"/>
              </a:lnSpc>
              <a:spcBef>
                <a:spcPts val="604"/>
              </a:spcBef>
            </a:pPr>
            <a:r>
              <a:rPr dirty="0" smtClean="0" sz="1000" spc="12">
                <a:latin typeface="Tahoma"/>
                <a:cs typeface="Tahoma"/>
              </a:rPr>
              <a:t>do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u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os,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re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l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ssõ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p</a:t>
            </a:r>
            <a:r>
              <a:rPr dirty="0" smtClean="0" sz="1000" spc="12">
                <a:latin typeface="Tahoma"/>
                <a:cs typeface="Tahoma"/>
              </a:rPr>
              <a:t>ú</a:t>
            </a:r>
            <a:r>
              <a:rPr dirty="0" smtClean="0" sz="1000" spc="12">
                <a:latin typeface="Tahoma"/>
                <a:cs typeface="Tahoma"/>
              </a:rPr>
              <a:t>bli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b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u</a:t>
            </a:r>
            <a:r>
              <a:rPr dirty="0" smtClean="0" sz="1000" spc="12">
                <a:latin typeface="Tahoma"/>
                <a:cs typeface="Tahoma"/>
              </a:rPr>
              <a:t>ra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j</a:t>
            </a:r>
            <a:r>
              <a:rPr dirty="0" smtClean="0" sz="1000" spc="12">
                <a:latin typeface="Tahoma"/>
                <a:cs typeface="Tahoma"/>
              </a:rPr>
              <a:t>u</a:t>
            </a:r>
            <a:r>
              <a:rPr dirty="0" smtClean="0" sz="1000" spc="12">
                <a:latin typeface="Tahoma"/>
                <a:cs typeface="Tahoma"/>
              </a:rPr>
              <a:t>lg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P</a:t>
            </a:r>
            <a:r>
              <a:rPr dirty="0" smtClean="0" sz="1000" spc="12">
                <a:latin typeface="Tahoma"/>
                <a:cs typeface="Tahoma"/>
              </a:rPr>
              <a:t>ro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sso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pr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3" marR="1614417" algn="just">
              <a:lnSpc>
                <a:spcPct val="100585"/>
              </a:lnSpc>
              <a:spcBef>
                <a:spcPts val="604"/>
              </a:spcBef>
            </a:pP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is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iz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ss</a:t>
            </a:r>
            <a:r>
              <a:rPr dirty="0" smtClean="0" sz="1000" spc="-1">
                <a:latin typeface="Tahoma"/>
                <a:cs typeface="Tahoma"/>
              </a:rPr>
              <a:t>á</a:t>
            </a:r>
            <a:r>
              <a:rPr dirty="0" smtClean="0" sz="1000" spc="-1">
                <a:latin typeface="Tahoma"/>
                <a:cs typeface="Tahoma"/>
              </a:rPr>
              <a:t>rio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pri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6618" y="5883954"/>
            <a:ext cx="760982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,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70297" y="7263173"/>
            <a:ext cx="3067824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195995" marR="1247530" algn="ctr">
              <a:lnSpc>
                <a:spcPts val="1130"/>
              </a:lnSpc>
            </a:pPr>
            <a:r>
              <a:rPr dirty="0" smtClean="0" sz="1000" spc="-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ssi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t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-4">
                <a:latin typeface="Tahoma"/>
                <a:cs typeface="Tahoma"/>
              </a:rPr>
              <a:t>ra</a:t>
            </a:r>
            <a:endParaRPr sz="1000">
              <a:latin typeface="Tahoma"/>
              <a:cs typeface="Tahoma"/>
            </a:endParaRPr>
          </a:p>
          <a:p>
            <a:pPr algn="ctr">
              <a:lnSpc>
                <a:spcPct val="100585"/>
              </a:lnSpc>
            </a:pPr>
            <a:r>
              <a:rPr dirty="0" smtClean="0" sz="1000" spc="-2">
                <a:latin typeface="Tahoma"/>
                <a:cs typeface="Tahoma"/>
              </a:rPr>
              <a:t>(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pl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ú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id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id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011729" y="7103095"/>
            <a:ext cx="353522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bject 30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" name="object 10"/>
          <p:cNvSpPr/>
          <p:nvPr/>
        </p:nvSpPr>
        <p:spPr>
          <a:xfrm>
            <a:off x="2011736" y="6015975"/>
            <a:ext cx="3535226" cy="0"/>
          </a:xfrm>
          <a:custGeom>
            <a:avLst/>
            <a:gdLst/>
            <a:ahLst/>
            <a:cxnLst/>
            <a:rect l="l" t="t" r="r" b="b"/>
            <a:pathLst>
              <a:path w="3535226" h="0">
                <a:moveTo>
                  <a:pt x="0" y="0"/>
                </a:moveTo>
                <a:lnTo>
                  <a:pt x="3535226" y="0"/>
                </a:lnTo>
              </a:path>
            </a:pathLst>
          </a:custGeom>
          <a:ln w="7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017008" y="2281219"/>
            <a:ext cx="1532263" cy="3820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405102" marR="415145" algn="ctr">
              <a:lnSpc>
                <a:spcPts val="1130"/>
              </a:lnSpc>
            </a:pP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76">
                <a:latin typeface="Tahoma"/>
                <a:cs typeface="Tahoma"/>
              </a:rPr>
              <a:t>N</a:t>
            </a:r>
            <a:r>
              <a:rPr dirty="0" smtClean="0" sz="1000" spc="76">
                <a:latin typeface="Tahoma"/>
                <a:cs typeface="Tahoma"/>
              </a:rPr>
              <a:t>E</a:t>
            </a:r>
            <a:r>
              <a:rPr dirty="0" smtClean="0" sz="1000" spc="76">
                <a:latin typeface="Tahoma"/>
                <a:cs typeface="Tahoma"/>
              </a:rPr>
              <a:t>X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76">
                <a:latin typeface="Tahoma"/>
                <a:cs typeface="Tahoma"/>
              </a:rPr>
              <a:t> </a:t>
            </a:r>
            <a:r>
              <a:rPr dirty="0" smtClean="0" sz="1000" spc="76">
                <a:latin typeface="Tahoma"/>
                <a:cs typeface="Tahoma"/>
              </a:rPr>
              <a:t>I</a:t>
            </a:r>
            <a:r>
              <a:rPr dirty="0" smtClean="0" sz="1000" spc="76">
                <a:latin typeface="Tahoma"/>
                <a:cs typeface="Tahoma"/>
              </a:rPr>
              <a:t>II</a:t>
            </a:r>
            <a:endParaRPr sz="1000">
              <a:latin typeface="Tahoma"/>
              <a:cs typeface="Tahoma"/>
            </a:endParaRPr>
          </a:p>
          <a:p>
            <a:pPr algn="ctr">
              <a:lnSpc>
                <a:spcPct val="100585"/>
              </a:lnSpc>
              <a:spcBef>
                <a:spcPts val="548"/>
              </a:spcBef>
            </a:pPr>
            <a:r>
              <a:rPr dirty="0" smtClean="0" sz="1000" spc="69">
                <a:latin typeface="Tahoma"/>
                <a:cs typeface="Tahoma"/>
              </a:rPr>
              <a:t>(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M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L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69">
                <a:latin typeface="Tahoma"/>
                <a:cs typeface="Tahoma"/>
              </a:rPr>
              <a:t>I</a:t>
            </a:r>
            <a:r>
              <a:rPr dirty="0" smtClean="0" sz="1000" spc="69">
                <a:latin typeface="Tahoma"/>
                <a:cs typeface="Tahoma"/>
              </a:rPr>
              <a:t>MB</a:t>
            </a:r>
            <a:r>
              <a:rPr dirty="0" smtClean="0" sz="1000" spc="69">
                <a:latin typeface="Tahoma"/>
                <a:cs typeface="Tahoma"/>
              </a:rPr>
              <a:t>R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D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9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74108" y="2895391"/>
            <a:ext cx="2227752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7">
                <a:latin typeface="Tahoma"/>
                <a:cs typeface="Tahoma"/>
              </a:rPr>
              <a:t>D</a:t>
            </a:r>
            <a:r>
              <a:rPr dirty="0" smtClean="0" sz="1000" spc="67">
                <a:latin typeface="Tahoma"/>
                <a:cs typeface="Tahoma"/>
              </a:rPr>
              <a:t>E</a:t>
            </a:r>
            <a:r>
              <a:rPr dirty="0" smtClean="0" sz="1000" spc="67">
                <a:latin typeface="Tahoma"/>
                <a:cs typeface="Tahoma"/>
              </a:rPr>
              <a:t>C</a:t>
            </a:r>
            <a:r>
              <a:rPr dirty="0" smtClean="0" sz="1000" spc="67">
                <a:latin typeface="Tahoma"/>
                <a:cs typeface="Tahoma"/>
              </a:rPr>
              <a:t>L</a:t>
            </a:r>
            <a:r>
              <a:rPr dirty="0" smtClean="0" sz="1000" spc="67">
                <a:latin typeface="Tahoma"/>
                <a:cs typeface="Tahoma"/>
              </a:rPr>
              <a:t>A</a:t>
            </a:r>
            <a:r>
              <a:rPr dirty="0" smtClean="0" sz="1000" spc="67">
                <a:latin typeface="Tahoma"/>
                <a:cs typeface="Tahoma"/>
              </a:rPr>
              <a:t>R</a:t>
            </a:r>
            <a:r>
              <a:rPr dirty="0" smtClean="0" sz="1000" spc="67">
                <a:latin typeface="Tahoma"/>
                <a:cs typeface="Tahoma"/>
              </a:rPr>
              <a:t>A</a:t>
            </a:r>
            <a:r>
              <a:rPr dirty="0" smtClean="0" sz="1000" spc="67">
                <a:latin typeface="Tahoma"/>
                <a:cs typeface="Tahoma"/>
              </a:rPr>
              <a:t>Ç</a:t>
            </a:r>
            <a:r>
              <a:rPr dirty="0" smtClean="0" sz="1000" spc="67">
                <a:latin typeface="Tahoma"/>
                <a:cs typeface="Tahoma"/>
              </a:rPr>
              <a:t>Ã</a:t>
            </a:r>
            <a:r>
              <a:rPr dirty="0" smtClean="0" sz="1000" spc="67">
                <a:latin typeface="Tahoma"/>
                <a:cs typeface="Tahoma"/>
              </a:rPr>
              <a:t>O</a:t>
            </a:r>
            <a:r>
              <a:rPr dirty="0" smtClean="0" sz="1000" spc="67">
                <a:latin typeface="Tahoma"/>
                <a:cs typeface="Tahoma"/>
              </a:rPr>
              <a:t> </a:t>
            </a:r>
            <a:r>
              <a:rPr dirty="0" smtClean="0" sz="1000" spc="67">
                <a:latin typeface="Tahoma"/>
                <a:cs typeface="Tahoma"/>
              </a:rPr>
              <a:t>D</a:t>
            </a:r>
            <a:r>
              <a:rPr dirty="0" smtClean="0" sz="1000" spc="67">
                <a:latin typeface="Tahoma"/>
                <a:cs typeface="Tahoma"/>
              </a:rPr>
              <a:t>E</a:t>
            </a:r>
            <a:r>
              <a:rPr dirty="0" smtClean="0" sz="1000" spc="67">
                <a:latin typeface="Tahoma"/>
                <a:cs typeface="Tahoma"/>
              </a:rPr>
              <a:t> </a:t>
            </a:r>
            <a:r>
              <a:rPr dirty="0" smtClean="0" sz="1000" spc="67">
                <a:latin typeface="Tahoma"/>
                <a:cs typeface="Tahoma"/>
              </a:rPr>
              <a:t>C</a:t>
            </a:r>
            <a:r>
              <a:rPr dirty="0" smtClean="0" sz="1000" spc="67">
                <a:latin typeface="Tahoma"/>
                <a:cs typeface="Tahoma"/>
              </a:rPr>
              <a:t>O</a:t>
            </a:r>
            <a:r>
              <a:rPr dirty="0" smtClean="0" sz="1000" spc="67">
                <a:latin typeface="Tahoma"/>
                <a:cs typeface="Tahoma"/>
              </a:rPr>
              <a:t>N</a:t>
            </a:r>
            <a:r>
              <a:rPr dirty="0" smtClean="0" sz="1000" spc="67">
                <a:latin typeface="Tahoma"/>
                <a:cs typeface="Tahoma"/>
              </a:rPr>
              <a:t>C</a:t>
            </a:r>
            <a:r>
              <a:rPr dirty="0" smtClean="0" sz="1000" spc="67">
                <a:latin typeface="Tahoma"/>
                <a:cs typeface="Tahoma"/>
              </a:rPr>
              <a:t>O</a:t>
            </a:r>
            <a:r>
              <a:rPr dirty="0" smtClean="0" sz="1000" spc="67">
                <a:latin typeface="Tahoma"/>
                <a:cs typeface="Tahoma"/>
              </a:rPr>
              <a:t>R</a:t>
            </a:r>
            <a:r>
              <a:rPr dirty="0" smtClean="0" sz="1000" spc="67">
                <a:latin typeface="Tahoma"/>
                <a:cs typeface="Tahoma"/>
              </a:rPr>
              <a:t>D</a:t>
            </a:r>
            <a:r>
              <a:rPr dirty="0" smtClean="0" sz="1000" spc="67">
                <a:latin typeface="Tahoma"/>
                <a:cs typeface="Tahoma"/>
              </a:rPr>
              <a:t>Â</a:t>
            </a:r>
            <a:r>
              <a:rPr dirty="0" smtClean="0" sz="1000" spc="67">
                <a:latin typeface="Tahoma"/>
                <a:cs typeface="Tahoma"/>
              </a:rPr>
              <a:t>N</a:t>
            </a:r>
            <a:r>
              <a:rPr dirty="0" smtClean="0" sz="1000" spc="67">
                <a:latin typeface="Tahoma"/>
                <a:cs typeface="Tahoma"/>
              </a:rPr>
              <a:t>C</a:t>
            </a:r>
            <a:r>
              <a:rPr dirty="0" smtClean="0" sz="1000" spc="67">
                <a:latin typeface="Tahoma"/>
                <a:cs typeface="Tahoma"/>
              </a:rPr>
              <a:t>I</a:t>
            </a:r>
            <a:r>
              <a:rPr dirty="0" smtClean="0" sz="1000" spc="67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6627" y="3354115"/>
            <a:ext cx="6156024" cy="842263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3871" algn="just">
              <a:lnSpc>
                <a:spcPts val="1130"/>
              </a:lnSpc>
            </a:pPr>
            <a:r>
              <a:rPr dirty="0" smtClean="0" sz="1000" spc="47">
                <a:latin typeface="Tahoma"/>
                <a:cs typeface="Tahoma"/>
              </a:rPr>
              <a:t>D</a:t>
            </a:r>
            <a:r>
              <a:rPr dirty="0" smtClean="0" sz="1000" spc="47">
                <a:latin typeface="Tahoma"/>
                <a:cs typeface="Tahoma"/>
              </a:rPr>
              <a:t>E</a:t>
            </a:r>
            <a:r>
              <a:rPr dirty="0" smtClean="0" sz="1000" spc="47">
                <a:latin typeface="Tahoma"/>
                <a:cs typeface="Tahoma"/>
              </a:rPr>
              <a:t>C</a:t>
            </a:r>
            <a:r>
              <a:rPr dirty="0" smtClean="0" sz="1000" spc="47">
                <a:latin typeface="Tahoma"/>
                <a:cs typeface="Tahoma"/>
              </a:rPr>
              <a:t>L</a:t>
            </a:r>
            <a:r>
              <a:rPr dirty="0" smtClean="0" sz="1000" spc="47">
                <a:latin typeface="Tahoma"/>
                <a:cs typeface="Tahoma"/>
              </a:rPr>
              <a:t>A</a:t>
            </a:r>
            <a:r>
              <a:rPr dirty="0" smtClean="0" sz="1000" spc="47">
                <a:latin typeface="Tahoma"/>
                <a:cs typeface="Tahoma"/>
              </a:rPr>
              <a:t>R</a:t>
            </a:r>
            <a:r>
              <a:rPr dirty="0" smtClean="0" sz="1000" spc="47">
                <a:latin typeface="Tahoma"/>
                <a:cs typeface="Tahoma"/>
              </a:rPr>
              <a:t>A</a:t>
            </a:r>
            <a:r>
              <a:rPr dirty="0" smtClean="0" sz="1000" spc="47">
                <a:latin typeface="Tahoma"/>
                <a:cs typeface="Tahoma"/>
              </a:rPr>
              <a:t>M</a:t>
            </a:r>
            <a:r>
              <a:rPr dirty="0" smtClean="0" sz="1000" spc="47">
                <a:latin typeface="Tahoma"/>
                <a:cs typeface="Tahoma"/>
              </a:rPr>
              <a:t>O</a:t>
            </a:r>
            <a:r>
              <a:rPr dirty="0" smtClean="0" sz="1000" spc="47">
                <a:latin typeface="Tahoma"/>
                <a:cs typeface="Tahoma"/>
              </a:rPr>
              <a:t>S</a:t>
            </a:r>
            <a:r>
              <a:rPr dirty="0" smtClean="0" sz="1000" spc="47">
                <a:latin typeface="Tahoma"/>
                <a:cs typeface="Tahoma"/>
              </a:rPr>
              <a:t>,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p</a:t>
            </a:r>
            <a:r>
              <a:rPr dirty="0" smtClean="0" sz="1000" spc="47">
                <a:latin typeface="Tahoma"/>
                <a:cs typeface="Tahoma"/>
              </a:rPr>
              <a:t>a</a:t>
            </a:r>
            <a:r>
              <a:rPr dirty="0" smtClean="0" sz="1000" spc="47">
                <a:latin typeface="Tahoma"/>
                <a:cs typeface="Tahoma"/>
              </a:rPr>
              <a:t>ra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t</a:t>
            </a:r>
            <a:r>
              <a:rPr dirty="0" smtClean="0" sz="1000" spc="47">
                <a:latin typeface="Tahoma"/>
                <a:cs typeface="Tahoma"/>
              </a:rPr>
              <a:t>o</a:t>
            </a:r>
            <a:r>
              <a:rPr dirty="0" smtClean="0" sz="1000" spc="47">
                <a:latin typeface="Tahoma"/>
                <a:cs typeface="Tahoma"/>
              </a:rPr>
              <a:t>d</a:t>
            </a:r>
            <a:r>
              <a:rPr dirty="0" smtClean="0" sz="1000" spc="47">
                <a:latin typeface="Tahoma"/>
                <a:cs typeface="Tahoma"/>
              </a:rPr>
              <a:t>os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os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e</a:t>
            </a:r>
            <a:r>
              <a:rPr dirty="0" smtClean="0" sz="1000" spc="47">
                <a:latin typeface="Tahoma"/>
                <a:cs typeface="Tahoma"/>
              </a:rPr>
              <a:t>f</a:t>
            </a:r>
            <a:r>
              <a:rPr dirty="0" smtClean="0" sz="1000" spc="47">
                <a:latin typeface="Tahoma"/>
                <a:cs typeface="Tahoma"/>
              </a:rPr>
              <a:t>e</a:t>
            </a:r>
            <a:r>
              <a:rPr dirty="0" smtClean="0" sz="1000" spc="47">
                <a:latin typeface="Tahoma"/>
                <a:cs typeface="Tahoma"/>
              </a:rPr>
              <a:t>i</a:t>
            </a:r>
            <a:r>
              <a:rPr dirty="0" smtClean="0" sz="1000" spc="47">
                <a:latin typeface="Tahoma"/>
                <a:cs typeface="Tahoma"/>
              </a:rPr>
              <a:t>t</a:t>
            </a:r>
            <a:r>
              <a:rPr dirty="0" smtClean="0" sz="1000" spc="47">
                <a:latin typeface="Tahoma"/>
                <a:cs typeface="Tahoma"/>
              </a:rPr>
              <a:t>os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l</a:t>
            </a:r>
            <a:r>
              <a:rPr dirty="0" smtClean="0" sz="1000" spc="47">
                <a:latin typeface="Tahoma"/>
                <a:cs typeface="Tahoma"/>
              </a:rPr>
              <a:t>e</a:t>
            </a:r>
            <a:r>
              <a:rPr dirty="0" smtClean="0" sz="1000" spc="47">
                <a:latin typeface="Tahoma"/>
                <a:cs typeface="Tahoma"/>
              </a:rPr>
              <a:t>g</a:t>
            </a:r>
            <a:r>
              <a:rPr dirty="0" smtClean="0" sz="1000" spc="47">
                <a:latin typeface="Tahoma"/>
                <a:cs typeface="Tahoma"/>
              </a:rPr>
              <a:t>a</a:t>
            </a:r>
            <a:r>
              <a:rPr dirty="0" smtClean="0" sz="1000" spc="47">
                <a:latin typeface="Tahoma"/>
                <a:cs typeface="Tahoma"/>
              </a:rPr>
              <a:t>is,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q</a:t>
            </a:r>
            <a:r>
              <a:rPr dirty="0" smtClean="0" sz="1000" spc="47">
                <a:latin typeface="Tahoma"/>
                <a:cs typeface="Tahoma"/>
              </a:rPr>
              <a:t>u</a:t>
            </a:r>
            <a:r>
              <a:rPr dirty="0" smtClean="0" sz="1000" spc="47">
                <a:latin typeface="Tahoma"/>
                <a:cs typeface="Tahoma"/>
              </a:rPr>
              <a:t>e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a</a:t>
            </a:r>
            <a:r>
              <a:rPr dirty="0" smtClean="0" sz="1000" spc="47">
                <a:latin typeface="Tahoma"/>
                <a:cs typeface="Tahoma"/>
              </a:rPr>
              <a:t>o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a</a:t>
            </a:r>
            <a:r>
              <a:rPr dirty="0" smtClean="0" sz="1000" spc="47">
                <a:latin typeface="Tahoma"/>
                <a:cs typeface="Tahoma"/>
              </a:rPr>
              <a:t>pr</a:t>
            </a:r>
            <a:r>
              <a:rPr dirty="0" smtClean="0" sz="1000" spc="47">
                <a:latin typeface="Tahoma"/>
                <a:cs typeface="Tahoma"/>
              </a:rPr>
              <a:t>e</a:t>
            </a:r>
            <a:r>
              <a:rPr dirty="0" smtClean="0" sz="1000" spc="47">
                <a:latin typeface="Tahoma"/>
                <a:cs typeface="Tahoma"/>
              </a:rPr>
              <a:t>s</a:t>
            </a:r>
            <a:r>
              <a:rPr dirty="0" smtClean="0" sz="1000" spc="47">
                <a:latin typeface="Tahoma"/>
                <a:cs typeface="Tahoma"/>
              </a:rPr>
              <a:t>e</a:t>
            </a:r>
            <a:r>
              <a:rPr dirty="0" smtClean="0" sz="1000" spc="47">
                <a:latin typeface="Tahoma"/>
                <a:cs typeface="Tahoma"/>
              </a:rPr>
              <a:t>n</a:t>
            </a:r>
            <a:r>
              <a:rPr dirty="0" smtClean="0" sz="1000" spc="47">
                <a:latin typeface="Tahoma"/>
                <a:cs typeface="Tahoma"/>
              </a:rPr>
              <a:t>t</a:t>
            </a:r>
            <a:r>
              <a:rPr dirty="0" smtClean="0" sz="1000" spc="47">
                <a:latin typeface="Tahoma"/>
                <a:cs typeface="Tahoma"/>
              </a:rPr>
              <a:t>a</a:t>
            </a:r>
            <a:r>
              <a:rPr dirty="0" smtClean="0" sz="1000" spc="47">
                <a:latin typeface="Tahoma"/>
                <a:cs typeface="Tahoma"/>
              </a:rPr>
              <a:t>r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u</a:t>
            </a:r>
            <a:r>
              <a:rPr dirty="0" smtClean="0" sz="1000" spc="47">
                <a:latin typeface="Tahoma"/>
                <a:cs typeface="Tahoma"/>
              </a:rPr>
              <a:t>m</a:t>
            </a:r>
            <a:r>
              <a:rPr dirty="0" smtClean="0" sz="1000" spc="47">
                <a:latin typeface="Tahoma"/>
                <a:cs typeface="Tahoma"/>
              </a:rPr>
              <a:t>a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prop</a:t>
            </a:r>
            <a:r>
              <a:rPr dirty="0" smtClean="0" sz="1000" spc="47">
                <a:latin typeface="Tahoma"/>
                <a:cs typeface="Tahoma"/>
              </a:rPr>
              <a:t>o</a:t>
            </a:r>
            <a:r>
              <a:rPr dirty="0" smtClean="0" sz="1000" spc="47">
                <a:latin typeface="Tahoma"/>
                <a:cs typeface="Tahoma"/>
              </a:rPr>
              <a:t>s</a:t>
            </a:r>
            <a:r>
              <a:rPr dirty="0" smtClean="0" sz="1000" spc="47">
                <a:latin typeface="Tahoma"/>
                <a:cs typeface="Tahoma"/>
              </a:rPr>
              <a:t>t</a:t>
            </a:r>
            <a:r>
              <a:rPr dirty="0" smtClean="0" sz="1000" spc="47">
                <a:latin typeface="Tahoma"/>
                <a:cs typeface="Tahoma"/>
              </a:rPr>
              <a:t>a</a:t>
            </a:r>
            <a:r>
              <a:rPr dirty="0" smtClean="0" sz="1000" spc="47">
                <a:latin typeface="Tahoma"/>
                <a:cs typeface="Tahoma"/>
              </a:rPr>
              <a:t>,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c</a:t>
            </a:r>
            <a:r>
              <a:rPr dirty="0" smtClean="0" sz="1000" spc="47">
                <a:latin typeface="Tahoma"/>
                <a:cs typeface="Tahoma"/>
              </a:rPr>
              <a:t>om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pr</a:t>
            </a:r>
            <a:r>
              <a:rPr dirty="0" smtClean="0" sz="1000" spc="47">
                <a:latin typeface="Tahoma"/>
                <a:cs typeface="Tahoma"/>
              </a:rPr>
              <a:t>e</a:t>
            </a:r>
            <a:r>
              <a:rPr dirty="0" smtClean="0" sz="1000" spc="47">
                <a:latin typeface="Tahoma"/>
                <a:cs typeface="Tahoma"/>
              </a:rPr>
              <a:t>ç</a:t>
            </a:r>
            <a:r>
              <a:rPr dirty="0" smtClean="0" sz="1000" spc="47">
                <a:latin typeface="Tahoma"/>
                <a:cs typeface="Tahoma"/>
              </a:rPr>
              <a:t>o</a:t>
            </a:r>
            <a:r>
              <a:rPr dirty="0" smtClean="0" sz="1000" spc="47">
                <a:latin typeface="Tahoma"/>
                <a:cs typeface="Tahoma"/>
              </a:rPr>
              <a:t>s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e</a:t>
            </a:r>
            <a:r>
              <a:rPr dirty="0" smtClean="0" sz="1000" spc="47">
                <a:latin typeface="Tahoma"/>
                <a:cs typeface="Tahoma"/>
              </a:rPr>
              <a:t> </a:t>
            </a:r>
            <a:r>
              <a:rPr dirty="0" smtClean="0" sz="1000" spc="47">
                <a:latin typeface="Tahoma"/>
                <a:cs typeface="Tahoma"/>
              </a:rPr>
              <a:t>pr</a:t>
            </a:r>
            <a:r>
              <a:rPr dirty="0" smtClean="0" sz="1000" spc="47">
                <a:latin typeface="Tahoma"/>
                <a:cs typeface="Tahoma"/>
              </a:rPr>
              <a:t>a</a:t>
            </a:r>
            <a:r>
              <a:rPr dirty="0" smtClean="0" sz="1000" spc="47">
                <a:latin typeface="Tahoma"/>
                <a:cs typeface="Tahoma"/>
              </a:rPr>
              <a:t>z</a:t>
            </a:r>
            <a:r>
              <a:rPr dirty="0" smtClean="0" sz="1000" spc="47">
                <a:latin typeface="Tahoma"/>
                <a:cs typeface="Tahoma"/>
              </a:rPr>
              <a:t>os</a:t>
            </a:r>
            <a:endParaRPr sz="1000">
              <a:latin typeface="Tahoma"/>
              <a:cs typeface="Tahoma"/>
            </a:endParaRPr>
          </a:p>
          <a:p>
            <a:pPr marL="12700" algn="just">
              <a:lnSpc>
                <a:spcPts val="1810"/>
              </a:lnSpc>
              <a:spcBef>
                <a:spcPts val="189"/>
              </a:spcBef>
            </a:pP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di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do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,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os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p</a:t>
            </a:r>
            <a:r>
              <a:rPr dirty="0" smtClean="0" sz="1000" spc="12">
                <a:latin typeface="Tahoma"/>
                <a:cs typeface="Tahoma"/>
              </a:rPr>
              <a:t>l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do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om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d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ç</a:t>
            </a:r>
            <a:r>
              <a:rPr dirty="0" smtClean="0" sz="1000" spc="12">
                <a:latin typeface="Tahoma"/>
                <a:cs typeface="Tahoma"/>
              </a:rPr>
              <a:t>õ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b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l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id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p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ra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P</a:t>
            </a:r>
            <a:r>
              <a:rPr dirty="0" smtClean="0" sz="1000" spc="12">
                <a:latin typeface="Tahoma"/>
                <a:cs typeface="Tahoma"/>
              </a:rPr>
              <a:t>ro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pr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f</a:t>
            </a:r>
            <a:r>
              <a:rPr dirty="0" smtClean="0" sz="1000" spc="12">
                <a:latin typeface="Tahoma"/>
                <a:cs typeface="Tahoma"/>
              </a:rPr>
              <a:t>or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k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zie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spor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l</a:t>
            </a:r>
            <a:r>
              <a:rPr dirty="0" smtClean="0" sz="1000" spc="12">
                <a:latin typeface="Tahoma"/>
                <a:cs typeface="Tahoma"/>
              </a:rPr>
              <a:t>u</a:t>
            </a:r>
            <a:r>
              <a:rPr dirty="0" smtClean="0" sz="1000" spc="12">
                <a:latin typeface="Tahoma"/>
                <a:cs typeface="Tahoma"/>
              </a:rPr>
              <a:t>be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D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L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Ê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º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11</a:t>
            </a:r>
            <a:r>
              <a:rPr dirty="0" smtClean="0" sz="1000" spc="12">
                <a:latin typeface="Tahoma"/>
                <a:cs typeface="Tahoma"/>
              </a:rPr>
              <a:t>/</a:t>
            </a:r>
            <a:r>
              <a:rPr dirty="0" smtClean="0" sz="1000" spc="12">
                <a:latin typeface="Tahoma"/>
                <a:cs typeface="Tahoma"/>
              </a:rPr>
              <a:t>201</a:t>
            </a:r>
            <a:r>
              <a:rPr dirty="0" smtClean="0" sz="1000" spc="12">
                <a:latin typeface="Tahoma"/>
                <a:cs typeface="Tahoma"/>
              </a:rPr>
              <a:t>6</a:t>
            </a:r>
            <a:r>
              <a:rPr dirty="0" smtClean="0" sz="1000" spc="12">
                <a:latin typeface="Tahoma"/>
                <a:cs typeface="Tahoma"/>
              </a:rPr>
              <a:t>,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à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q</a:t>
            </a:r>
            <a:r>
              <a:rPr dirty="0" smtClean="0" sz="1000" spc="12">
                <a:latin typeface="Tahoma"/>
                <a:cs typeface="Tahoma"/>
              </a:rPr>
              <a:t>u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is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os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u</a:t>
            </a:r>
            <a:r>
              <a:rPr dirty="0" smtClean="0" sz="1000" spc="12">
                <a:latin typeface="Tahoma"/>
                <a:cs typeface="Tahoma"/>
              </a:rPr>
              <a:t>b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os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di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l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gr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l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6627" y="4734858"/>
            <a:ext cx="760982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,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75785" y="6037878"/>
            <a:ext cx="624297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ssi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ra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06615" y="8489993"/>
            <a:ext cx="82643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011736" y="5876275"/>
            <a:ext cx="353522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object 40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1457006" y="9158462"/>
            <a:ext cx="4645771" cy="0"/>
          </a:xfrm>
          <a:custGeom>
            <a:avLst/>
            <a:gdLst/>
            <a:ahLst/>
            <a:cxnLst/>
            <a:rect l="l" t="t" r="r" b="b"/>
            <a:pathLst>
              <a:path w="4645771" h="0">
                <a:moveTo>
                  <a:pt x="0" y="0"/>
                </a:moveTo>
                <a:lnTo>
                  <a:pt x="4645771" y="0"/>
                </a:lnTo>
              </a:path>
            </a:pathLst>
          </a:custGeom>
          <a:ln w="7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017010" y="1898695"/>
            <a:ext cx="1532263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423390" marR="433509" algn="ctr">
              <a:lnSpc>
                <a:spcPts val="1130"/>
              </a:lnSpc>
            </a:pPr>
            <a:r>
              <a:rPr dirty="0" smtClean="0" sz="1000" spc="68">
                <a:latin typeface="Tahoma"/>
                <a:cs typeface="Tahoma"/>
              </a:rPr>
              <a:t>A</a:t>
            </a:r>
            <a:r>
              <a:rPr dirty="0" smtClean="0" sz="1000" spc="68">
                <a:latin typeface="Tahoma"/>
                <a:cs typeface="Tahoma"/>
              </a:rPr>
              <a:t>N</a:t>
            </a:r>
            <a:r>
              <a:rPr dirty="0" smtClean="0" sz="1000" spc="68">
                <a:latin typeface="Tahoma"/>
                <a:cs typeface="Tahoma"/>
              </a:rPr>
              <a:t>E</a:t>
            </a:r>
            <a:r>
              <a:rPr dirty="0" smtClean="0" sz="1000" spc="68">
                <a:latin typeface="Tahoma"/>
                <a:cs typeface="Tahoma"/>
              </a:rPr>
              <a:t>X</a:t>
            </a:r>
            <a:r>
              <a:rPr dirty="0" smtClean="0" sz="1000" spc="68">
                <a:latin typeface="Tahoma"/>
                <a:cs typeface="Tahoma"/>
              </a:rPr>
              <a:t>O</a:t>
            </a:r>
            <a:r>
              <a:rPr dirty="0" smtClean="0" sz="1000" spc="68">
                <a:latin typeface="Tahoma"/>
                <a:cs typeface="Tahoma"/>
              </a:rPr>
              <a:t> </a:t>
            </a:r>
            <a:r>
              <a:rPr dirty="0" smtClean="0" sz="1000" spc="68">
                <a:latin typeface="Tahoma"/>
                <a:cs typeface="Tahoma"/>
              </a:rPr>
              <a:t>I</a:t>
            </a:r>
            <a:r>
              <a:rPr dirty="0" smtClean="0" sz="1000" spc="68">
                <a:latin typeface="Tahoma"/>
                <a:cs typeface="Tahoma"/>
              </a:rPr>
              <a:t>V</a:t>
            </a:r>
            <a:endParaRPr sz="1000">
              <a:latin typeface="Tahoma"/>
              <a:cs typeface="Tahoma"/>
            </a:endParaRPr>
          </a:p>
          <a:p>
            <a:pPr algn="ctr">
              <a:lnSpc>
                <a:spcPts val="1200"/>
              </a:lnSpc>
              <a:spcBef>
                <a:spcPts val="3"/>
              </a:spcBef>
            </a:pPr>
            <a:r>
              <a:rPr dirty="0" smtClean="0" sz="1000" spc="69">
                <a:latin typeface="Tahoma"/>
                <a:cs typeface="Tahoma"/>
              </a:rPr>
              <a:t>(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M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L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69">
                <a:latin typeface="Tahoma"/>
                <a:cs typeface="Tahoma"/>
              </a:rPr>
              <a:t>I</a:t>
            </a:r>
            <a:r>
              <a:rPr dirty="0" smtClean="0" sz="1000" spc="69">
                <a:latin typeface="Tahoma"/>
                <a:cs typeface="Tahoma"/>
              </a:rPr>
              <a:t>MB</a:t>
            </a:r>
            <a:r>
              <a:rPr dirty="0" smtClean="0" sz="1000" spc="69">
                <a:latin typeface="Tahoma"/>
                <a:cs typeface="Tahoma"/>
              </a:rPr>
              <a:t>R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D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9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366520" y="2435143"/>
            <a:ext cx="4843030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2">
                <a:latin typeface="Tahoma"/>
                <a:cs typeface="Tahoma"/>
              </a:rPr>
              <a:t>M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D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L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D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D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C</a:t>
            </a:r>
            <a:r>
              <a:rPr dirty="0" smtClean="0" sz="1000" spc="62">
                <a:latin typeface="Tahoma"/>
                <a:cs typeface="Tahoma"/>
              </a:rPr>
              <a:t>L</a:t>
            </a:r>
            <a:r>
              <a:rPr dirty="0" smtClean="0" sz="1000" spc="62">
                <a:latin typeface="Tahoma"/>
                <a:cs typeface="Tahoma"/>
              </a:rPr>
              <a:t>A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2">
                <a:latin typeface="Tahoma"/>
                <a:cs typeface="Tahoma"/>
              </a:rPr>
              <a:t>A</a:t>
            </a:r>
            <a:r>
              <a:rPr dirty="0" smtClean="0" sz="1000" spc="62">
                <a:latin typeface="Tahoma"/>
                <a:cs typeface="Tahoma"/>
              </a:rPr>
              <a:t>Ç</a:t>
            </a:r>
            <a:r>
              <a:rPr dirty="0" smtClean="0" sz="1000" spc="62">
                <a:latin typeface="Tahoma"/>
                <a:cs typeface="Tahoma"/>
              </a:rPr>
              <a:t>Ã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D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L</a:t>
            </a:r>
            <a:r>
              <a:rPr dirty="0" smtClean="0" sz="1000" spc="62">
                <a:latin typeface="Tahoma"/>
                <a:cs typeface="Tahoma"/>
              </a:rPr>
              <a:t>A</a:t>
            </a:r>
            <a:r>
              <a:rPr dirty="0" smtClean="0" sz="1000" spc="62">
                <a:latin typeface="Tahoma"/>
                <a:cs typeface="Tahoma"/>
              </a:rPr>
              <a:t>B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2">
                <a:latin typeface="Tahoma"/>
                <a:cs typeface="Tahoma"/>
              </a:rPr>
              <a:t>A</a:t>
            </a:r>
            <a:r>
              <a:rPr dirty="0" smtClean="0" sz="1000" spc="62">
                <a:latin typeface="Tahoma"/>
                <a:cs typeface="Tahoma"/>
              </a:rPr>
              <a:t>Ç</a:t>
            </a:r>
            <a:r>
              <a:rPr dirty="0" smtClean="0" sz="1000" spc="62">
                <a:latin typeface="Tahoma"/>
                <a:cs typeface="Tahoma"/>
              </a:rPr>
              <a:t>Ã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I</a:t>
            </a:r>
            <a:r>
              <a:rPr dirty="0" smtClean="0" sz="1000" spc="62">
                <a:latin typeface="Tahoma"/>
                <a:cs typeface="Tahoma"/>
              </a:rPr>
              <a:t>N</a:t>
            </a:r>
            <a:r>
              <a:rPr dirty="0" smtClean="0" sz="1000" spc="62">
                <a:latin typeface="Tahoma"/>
                <a:cs typeface="Tahoma"/>
              </a:rPr>
              <a:t>D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P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N</a:t>
            </a:r>
            <a:r>
              <a:rPr dirty="0" smtClean="0" sz="1000" spc="62">
                <a:latin typeface="Tahoma"/>
                <a:cs typeface="Tahoma"/>
              </a:rPr>
              <a:t>D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N</a:t>
            </a:r>
            <a:r>
              <a:rPr dirty="0" smtClean="0" sz="1000" spc="62">
                <a:latin typeface="Tahoma"/>
                <a:cs typeface="Tahoma"/>
              </a:rPr>
              <a:t>T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D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P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P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S</a:t>
            </a:r>
            <a:r>
              <a:rPr dirty="0" smtClean="0" sz="1000" spc="62">
                <a:latin typeface="Tahoma"/>
                <a:cs typeface="Tahoma"/>
              </a:rPr>
              <a:t>T</a:t>
            </a:r>
            <a:r>
              <a:rPr dirty="0" smtClean="0" sz="1000" spc="62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06628" y="2741467"/>
            <a:ext cx="2110683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71">
                <a:latin typeface="Tahoma"/>
                <a:cs typeface="Tahoma"/>
              </a:rPr>
              <a:t>C</a:t>
            </a:r>
            <a:r>
              <a:rPr dirty="0" smtClean="0" sz="1000" spc="71">
                <a:latin typeface="Tahoma"/>
                <a:cs typeface="Tahoma"/>
              </a:rPr>
              <a:t>O</a:t>
            </a:r>
            <a:r>
              <a:rPr dirty="0" smtClean="0" sz="1000" spc="71">
                <a:latin typeface="Tahoma"/>
                <a:cs typeface="Tahoma"/>
              </a:rPr>
              <a:t>N</a:t>
            </a:r>
            <a:r>
              <a:rPr dirty="0" smtClean="0" sz="1000" spc="71">
                <a:latin typeface="Tahoma"/>
                <a:cs typeface="Tahoma"/>
              </a:rPr>
              <a:t>C</a:t>
            </a:r>
            <a:r>
              <a:rPr dirty="0" smtClean="0" sz="1000" spc="71">
                <a:latin typeface="Tahoma"/>
                <a:cs typeface="Tahoma"/>
              </a:rPr>
              <a:t>O</a:t>
            </a:r>
            <a:r>
              <a:rPr dirty="0" smtClean="0" sz="1000" spc="71">
                <a:latin typeface="Tahoma"/>
                <a:cs typeface="Tahoma"/>
              </a:rPr>
              <a:t>R</a:t>
            </a:r>
            <a:r>
              <a:rPr dirty="0" smtClean="0" sz="1000" spc="71">
                <a:latin typeface="Tahoma"/>
                <a:cs typeface="Tahoma"/>
              </a:rPr>
              <a:t>R</a:t>
            </a:r>
            <a:r>
              <a:rPr dirty="0" smtClean="0" sz="1000" spc="71">
                <a:latin typeface="Tahoma"/>
                <a:cs typeface="Tahoma"/>
              </a:rPr>
              <a:t>Ê</a:t>
            </a:r>
            <a:r>
              <a:rPr dirty="0" smtClean="0" sz="1000" spc="71">
                <a:latin typeface="Tahoma"/>
                <a:cs typeface="Tahoma"/>
              </a:rPr>
              <a:t>N</a:t>
            </a:r>
            <a:r>
              <a:rPr dirty="0" smtClean="0" sz="1000" spc="71">
                <a:latin typeface="Tahoma"/>
                <a:cs typeface="Tahoma"/>
              </a:rPr>
              <a:t>C</a:t>
            </a:r>
            <a:r>
              <a:rPr dirty="0" smtClean="0" sz="1000" spc="71">
                <a:latin typeface="Tahoma"/>
                <a:cs typeface="Tahoma"/>
              </a:rPr>
              <a:t>I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D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N</a:t>
            </a:r>
            <a:r>
              <a:rPr dirty="0" smtClean="0" sz="1000" spc="71">
                <a:latin typeface="Tahoma"/>
                <a:cs typeface="Tahoma"/>
              </a:rPr>
              <a:t>º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11</a:t>
            </a:r>
            <a:r>
              <a:rPr dirty="0" smtClean="0" sz="1000" spc="71">
                <a:latin typeface="Tahoma"/>
                <a:cs typeface="Tahoma"/>
              </a:rPr>
              <a:t>/</a:t>
            </a:r>
            <a:r>
              <a:rPr dirty="0" smtClean="0" sz="1000" spc="71">
                <a:latin typeface="Tahoma"/>
                <a:cs typeface="Tahoma"/>
              </a:rPr>
              <a:t>2016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06605" y="3047791"/>
            <a:ext cx="6170666" cy="6121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22" marR="6511">
              <a:lnSpc>
                <a:spcPts val="1130"/>
              </a:lnSpc>
            </a:pPr>
            <a:r>
              <a:rPr dirty="0" smtClean="0" sz="1000" spc="62">
                <a:latin typeface="Tahoma"/>
                <a:cs typeface="Tahoma"/>
              </a:rPr>
              <a:t>(</a:t>
            </a:r>
            <a:r>
              <a:rPr dirty="0" smtClean="0" sz="1000" spc="54">
                <a:latin typeface="Tahoma"/>
                <a:cs typeface="Tahoma"/>
              </a:rPr>
              <a:t>I</a:t>
            </a:r>
            <a:r>
              <a:rPr dirty="0" smtClean="0" sz="1000" spc="76">
                <a:latin typeface="Tahoma"/>
                <a:cs typeface="Tahoma"/>
              </a:rPr>
              <a:t>d</a:t>
            </a:r>
            <a:r>
              <a:rPr dirty="0" smtClean="0" sz="1000" spc="72">
                <a:latin typeface="Tahoma"/>
                <a:cs typeface="Tahoma"/>
              </a:rPr>
              <a:t>e</a:t>
            </a:r>
            <a:r>
              <a:rPr dirty="0" smtClean="0" sz="1000" spc="94">
                <a:latin typeface="Tahoma"/>
                <a:cs typeface="Tahoma"/>
              </a:rPr>
              <a:t>n</a:t>
            </a:r>
            <a:r>
              <a:rPr dirty="0" smtClean="0" sz="1000" spc="44">
                <a:latin typeface="Tahoma"/>
                <a:cs typeface="Tahoma"/>
              </a:rPr>
              <a:t>t</a:t>
            </a:r>
            <a:r>
              <a:rPr dirty="0" smtClean="0" sz="1000" spc="33">
                <a:latin typeface="Tahoma"/>
                <a:cs typeface="Tahoma"/>
              </a:rPr>
              <a:t>i</a:t>
            </a:r>
            <a:r>
              <a:rPr dirty="0" smtClean="0" sz="1000" spc="52">
                <a:latin typeface="Tahoma"/>
                <a:cs typeface="Tahoma"/>
              </a:rPr>
              <a:t>f</a:t>
            </a:r>
            <a:r>
              <a:rPr dirty="0" smtClean="0" sz="1000" spc="33">
                <a:latin typeface="Tahoma"/>
                <a:cs typeface="Tahoma"/>
              </a:rPr>
              <a:t>i</a:t>
            </a:r>
            <a:r>
              <a:rPr dirty="0" smtClean="0" sz="1000" spc="74">
                <a:latin typeface="Tahoma"/>
                <a:cs typeface="Tahoma"/>
              </a:rPr>
              <a:t>c</a:t>
            </a:r>
            <a:r>
              <a:rPr dirty="0" smtClean="0" sz="1000" spc="83">
                <a:latin typeface="Tahoma"/>
                <a:cs typeface="Tahoma"/>
              </a:rPr>
              <a:t>a</a:t>
            </a:r>
            <a:r>
              <a:rPr dirty="0" smtClean="0" sz="1000" spc="74">
                <a:latin typeface="Tahoma"/>
                <a:cs typeface="Tahoma"/>
              </a:rPr>
              <a:t>ç</a:t>
            </a:r>
            <a:r>
              <a:rPr dirty="0" smtClean="0" sz="1000" spc="83">
                <a:latin typeface="Tahoma"/>
                <a:cs typeface="Tahoma"/>
              </a:rPr>
              <a:t>ã</a:t>
            </a:r>
            <a:r>
              <a:rPr dirty="0" smtClean="0" sz="1000" spc="80">
                <a:latin typeface="Tahoma"/>
                <a:cs typeface="Tahoma"/>
              </a:rPr>
              <a:t>o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240">
                <a:latin typeface="Tahoma"/>
                <a:cs typeface="Tahoma"/>
              </a:rPr>
              <a:t> </a:t>
            </a:r>
            <a:r>
              <a:rPr dirty="0" smtClean="0" sz="1000" spc="86">
                <a:latin typeface="Tahoma"/>
                <a:cs typeface="Tahoma"/>
              </a:rPr>
              <a:t>c</a:t>
            </a:r>
            <a:r>
              <a:rPr dirty="0" smtClean="0" sz="1000" spc="75">
                <a:latin typeface="Tahoma"/>
                <a:cs typeface="Tahoma"/>
              </a:rPr>
              <a:t>o</a:t>
            </a:r>
            <a:r>
              <a:rPr dirty="0" smtClean="0" sz="1000" spc="136">
                <a:latin typeface="Tahoma"/>
                <a:cs typeface="Tahoma"/>
              </a:rPr>
              <a:t>m</a:t>
            </a:r>
            <a:r>
              <a:rPr dirty="0" smtClean="0" sz="1000" spc="76">
                <a:latin typeface="Tahoma"/>
                <a:cs typeface="Tahoma"/>
              </a:rPr>
              <a:t>p</a:t>
            </a:r>
            <a:r>
              <a:rPr dirty="0" smtClean="0" sz="1000" spc="33">
                <a:latin typeface="Tahoma"/>
                <a:cs typeface="Tahoma"/>
              </a:rPr>
              <a:t>l</a:t>
            </a:r>
            <a:r>
              <a:rPr dirty="0" smtClean="0" sz="1000" spc="89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t</a:t>
            </a:r>
            <a:r>
              <a:rPr dirty="0" smtClean="0" sz="1000" spc="77">
                <a:latin typeface="Tahoma"/>
                <a:cs typeface="Tahoma"/>
              </a:rPr>
              <a:t>a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143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r</a:t>
            </a:r>
            <a:r>
              <a:rPr dirty="0" smtClean="0" sz="1000" spc="67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p</a:t>
            </a:r>
            <a:r>
              <a:rPr dirty="0" smtClean="0" sz="1000" spc="66">
                <a:latin typeface="Tahoma"/>
                <a:cs typeface="Tahoma"/>
              </a:rPr>
              <a:t>r</a:t>
            </a:r>
            <a:r>
              <a:rPr dirty="0" smtClean="0" sz="1000" spc="67">
                <a:latin typeface="Tahoma"/>
                <a:cs typeface="Tahoma"/>
              </a:rPr>
              <a:t>e</a:t>
            </a:r>
            <a:r>
              <a:rPr dirty="0" smtClean="0" sz="1000" spc="67">
                <a:latin typeface="Tahoma"/>
                <a:cs typeface="Tahoma"/>
              </a:rPr>
              <a:t>s</a:t>
            </a:r>
            <a:r>
              <a:rPr dirty="0" smtClean="0" sz="1000" spc="67">
                <a:latin typeface="Tahoma"/>
                <a:cs typeface="Tahoma"/>
              </a:rPr>
              <a:t>e</a:t>
            </a:r>
            <a:r>
              <a:rPr dirty="0" smtClean="0" sz="1000" spc="88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t</a:t>
            </a:r>
            <a:r>
              <a:rPr dirty="0" smtClean="0" sz="1000" spc="78">
                <a:latin typeface="Tahoma"/>
                <a:cs typeface="Tahoma"/>
              </a:rPr>
              <a:t>a</a:t>
            </a:r>
            <a:r>
              <a:rPr dirty="0" smtClean="0" sz="1000" spc="88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t</a:t>
            </a:r>
            <a:r>
              <a:rPr dirty="0" smtClean="0" sz="1000" spc="72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206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82">
                <a:latin typeface="Tahoma"/>
                <a:cs typeface="Tahoma"/>
              </a:rPr>
              <a:t>P</a:t>
            </a:r>
            <a:r>
              <a:rPr dirty="0" smtClean="0" sz="1000" spc="50">
                <a:latin typeface="Tahoma"/>
                <a:cs typeface="Tahoma"/>
              </a:rPr>
              <a:t>r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9">
                <a:latin typeface="Tahoma"/>
                <a:cs typeface="Tahoma"/>
              </a:rPr>
              <a:t>c</a:t>
            </a:r>
            <a:r>
              <a:rPr dirty="0" smtClean="0" sz="1000" spc="67">
                <a:latin typeface="Tahoma"/>
                <a:cs typeface="Tahoma"/>
              </a:rPr>
              <a:t>e</a:t>
            </a:r>
            <a:r>
              <a:rPr dirty="0" smtClean="0" sz="1000" spc="67">
                <a:latin typeface="Tahoma"/>
                <a:cs typeface="Tahoma"/>
              </a:rPr>
              <a:t>s</a:t>
            </a:r>
            <a:r>
              <a:rPr dirty="0" smtClean="0" sz="1000" spc="78">
                <a:latin typeface="Tahoma"/>
                <a:cs typeface="Tahoma"/>
              </a:rPr>
              <a:t>s</a:t>
            </a:r>
            <a:r>
              <a:rPr dirty="0" smtClean="0" sz="1000" spc="75">
                <a:latin typeface="Tahoma"/>
                <a:cs typeface="Tahoma"/>
              </a:rPr>
              <a:t>o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168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77">
                <a:latin typeface="Tahoma"/>
                <a:cs typeface="Tahoma"/>
              </a:rPr>
              <a:t>C</a:t>
            </a:r>
            <a:r>
              <a:rPr dirty="0" smtClean="0" sz="1000" spc="59">
                <a:latin typeface="Tahoma"/>
                <a:cs typeface="Tahoma"/>
              </a:rPr>
              <a:t>o</a:t>
            </a:r>
            <a:r>
              <a:rPr dirty="0" smtClean="0" sz="1000" spc="111">
                <a:latin typeface="Tahoma"/>
                <a:cs typeface="Tahoma"/>
              </a:rPr>
              <a:t>m</a:t>
            </a:r>
            <a:r>
              <a:rPr dirty="0" smtClean="0" sz="1000" spc="60">
                <a:latin typeface="Tahoma"/>
                <a:cs typeface="Tahoma"/>
              </a:rPr>
              <a:t>p</a:t>
            </a:r>
            <a:r>
              <a:rPr dirty="0" smtClean="0" sz="1000" spc="59">
                <a:latin typeface="Tahoma"/>
                <a:cs typeface="Tahoma"/>
              </a:rPr>
              <a:t>r</a:t>
            </a:r>
            <a:r>
              <a:rPr dirty="0" smtClean="0" sz="1000" spc="67">
                <a:latin typeface="Tahoma"/>
                <a:cs typeface="Tahoma"/>
              </a:rPr>
              <a:t>a</a:t>
            </a:r>
            <a:r>
              <a:rPr dirty="0" smtClean="0" sz="1000" spc="58">
                <a:latin typeface="Tahoma"/>
                <a:cs typeface="Tahoma"/>
              </a:rPr>
              <a:t>s</a:t>
            </a:r>
            <a:r>
              <a:rPr dirty="0" smtClean="0" sz="1000" spc="50">
                <a:latin typeface="Tahoma"/>
                <a:cs typeface="Tahoma"/>
              </a:rPr>
              <a:t>)</a:t>
            </a:r>
            <a:r>
              <a:rPr dirty="0" smtClean="0" sz="1000" spc="35">
                <a:latin typeface="Tahoma"/>
                <a:cs typeface="Tahoma"/>
              </a:rPr>
              <a:t>,</a:t>
            </a:r>
            <a:r>
              <a:rPr dirty="0" smtClean="0" sz="1000" spc="36">
                <a:latin typeface="Tahoma"/>
                <a:cs typeface="Tahoma"/>
              </a:rPr>
              <a:t> </a:t>
            </a:r>
            <a:r>
              <a:rPr dirty="0" smtClean="0" sz="1000" spc="21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0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16">
              <a:lnSpc>
                <a:spcPct val="100585"/>
              </a:lnSpc>
            </a:pP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id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í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49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(</a:t>
            </a:r>
            <a:r>
              <a:rPr dirty="0" smtClean="0" sz="1000" spc="54">
                <a:latin typeface="Tahoma"/>
                <a:cs typeface="Tahoma"/>
              </a:rPr>
              <a:t>I</a:t>
            </a:r>
            <a:r>
              <a:rPr dirty="0" smtClean="0" sz="1000" spc="76">
                <a:latin typeface="Tahoma"/>
                <a:cs typeface="Tahoma"/>
              </a:rPr>
              <a:t>d</a:t>
            </a:r>
            <a:r>
              <a:rPr dirty="0" smtClean="0" sz="1000" spc="89">
                <a:latin typeface="Tahoma"/>
                <a:cs typeface="Tahoma"/>
              </a:rPr>
              <a:t>e</a:t>
            </a:r>
            <a:r>
              <a:rPr dirty="0" smtClean="0" sz="1000" spc="82">
                <a:latin typeface="Tahoma"/>
                <a:cs typeface="Tahoma"/>
              </a:rPr>
              <a:t>n</a:t>
            </a:r>
            <a:r>
              <a:rPr dirty="0" smtClean="0" sz="1000" spc="55">
                <a:latin typeface="Tahoma"/>
                <a:cs typeface="Tahoma"/>
              </a:rPr>
              <a:t>t</a:t>
            </a:r>
            <a:r>
              <a:rPr dirty="0" smtClean="0" sz="1000" spc="33">
                <a:latin typeface="Tahoma"/>
                <a:cs typeface="Tahoma"/>
              </a:rPr>
              <a:t>i</a:t>
            </a:r>
            <a:r>
              <a:rPr dirty="0" smtClean="0" sz="1000" spc="52">
                <a:latin typeface="Tahoma"/>
                <a:cs typeface="Tahoma"/>
              </a:rPr>
              <a:t>f</a:t>
            </a:r>
            <a:r>
              <a:rPr dirty="0" smtClean="0" sz="1000" spc="33">
                <a:latin typeface="Tahoma"/>
                <a:cs typeface="Tahoma"/>
              </a:rPr>
              <a:t>i</a:t>
            </a:r>
            <a:r>
              <a:rPr dirty="0" smtClean="0" sz="1000" spc="74">
                <a:latin typeface="Tahoma"/>
                <a:cs typeface="Tahoma"/>
              </a:rPr>
              <a:t>c</a:t>
            </a:r>
            <a:r>
              <a:rPr dirty="0" smtClean="0" sz="1000" spc="83">
                <a:latin typeface="Tahoma"/>
                <a:cs typeface="Tahoma"/>
              </a:rPr>
              <a:t>a</a:t>
            </a:r>
            <a:r>
              <a:rPr dirty="0" smtClean="0" sz="1000" spc="74">
                <a:latin typeface="Tahoma"/>
                <a:cs typeface="Tahoma"/>
              </a:rPr>
              <a:t>ç</a:t>
            </a:r>
            <a:r>
              <a:rPr dirty="0" smtClean="0" sz="1000" spc="83">
                <a:latin typeface="Tahoma"/>
                <a:cs typeface="Tahoma"/>
              </a:rPr>
              <a:t>ã</a:t>
            </a:r>
            <a:r>
              <a:rPr dirty="0" smtClean="0" sz="1000" spc="80">
                <a:latin typeface="Tahoma"/>
                <a:cs typeface="Tahoma"/>
              </a:rPr>
              <a:t>o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392">
                <a:latin typeface="Tahoma"/>
                <a:cs typeface="Tahoma"/>
              </a:rPr>
              <a:t> </a:t>
            </a:r>
            <a:r>
              <a:rPr dirty="0" smtClean="0" sz="1000" spc="74">
                <a:latin typeface="Tahoma"/>
                <a:cs typeface="Tahoma"/>
              </a:rPr>
              <a:t>c</a:t>
            </a:r>
            <a:r>
              <a:rPr dirty="0" smtClean="0" sz="1000" spc="92">
                <a:latin typeface="Tahoma"/>
                <a:cs typeface="Tahoma"/>
              </a:rPr>
              <a:t>o</a:t>
            </a:r>
            <a:r>
              <a:rPr dirty="0" smtClean="0" sz="1000" spc="125">
                <a:latin typeface="Tahoma"/>
                <a:cs typeface="Tahoma"/>
              </a:rPr>
              <a:t>m</a:t>
            </a:r>
            <a:r>
              <a:rPr dirty="0" smtClean="0" sz="1000" spc="76">
                <a:latin typeface="Tahoma"/>
                <a:cs typeface="Tahoma"/>
              </a:rPr>
              <a:t>p</a:t>
            </a:r>
            <a:r>
              <a:rPr dirty="0" smtClean="0" sz="1000" spc="45">
                <a:latin typeface="Tahoma"/>
                <a:cs typeface="Tahoma"/>
              </a:rPr>
              <a:t>l</a:t>
            </a:r>
            <a:r>
              <a:rPr dirty="0" smtClean="0" sz="1000" spc="72">
                <a:latin typeface="Tahoma"/>
                <a:cs typeface="Tahoma"/>
              </a:rPr>
              <a:t>e</a:t>
            </a:r>
            <a:r>
              <a:rPr dirty="0" smtClean="0" sz="1000" spc="44">
                <a:latin typeface="Tahoma"/>
                <a:cs typeface="Tahoma"/>
              </a:rPr>
              <a:t>t</a:t>
            </a:r>
            <a:r>
              <a:rPr dirty="0" smtClean="0" sz="1000" spc="77">
                <a:latin typeface="Tahoma"/>
                <a:cs typeface="Tahoma"/>
              </a:rPr>
              <a:t>a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306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187">
                <a:latin typeface="Tahoma"/>
                <a:cs typeface="Tahoma"/>
              </a:rPr>
              <a:t> </a:t>
            </a:r>
            <a:r>
              <a:rPr dirty="0" smtClean="0" sz="1000" spc="49">
                <a:latin typeface="Tahoma"/>
                <a:cs typeface="Tahoma"/>
              </a:rPr>
              <a:t>f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50">
                <a:latin typeface="Tahoma"/>
                <a:cs typeface="Tahoma"/>
              </a:rPr>
              <a:t>r</a:t>
            </a:r>
            <a:r>
              <a:rPr dirty="0" smtClean="0" sz="1000" spc="76">
                <a:latin typeface="Tahoma"/>
                <a:cs typeface="Tahoma"/>
              </a:rPr>
              <a:t>n</a:t>
            </a:r>
            <a:r>
              <a:rPr dirty="0" smtClean="0" sz="1000" spc="67">
                <a:latin typeface="Tahoma"/>
                <a:cs typeface="Tahoma"/>
              </a:rPr>
              <a:t>e</a:t>
            </a:r>
            <a:r>
              <a:rPr dirty="0" smtClean="0" sz="1000" spc="80">
                <a:latin typeface="Tahoma"/>
                <a:cs typeface="Tahoma"/>
              </a:rPr>
              <a:t>c</a:t>
            </a:r>
            <a:r>
              <a:rPr dirty="0" smtClean="0" sz="1000" spc="67">
                <a:latin typeface="Tahoma"/>
                <a:cs typeface="Tahoma"/>
              </a:rPr>
              <a:t>e</a:t>
            </a:r>
            <a:r>
              <a:rPr dirty="0" smtClean="0" sz="1000" spc="88">
                <a:latin typeface="Tahoma"/>
                <a:cs typeface="Tahoma"/>
              </a:rPr>
              <a:t>d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6">
                <a:latin typeface="Tahoma"/>
                <a:cs typeface="Tahoma"/>
              </a:rPr>
              <a:t>r</a:t>
            </a:r>
            <a:r>
              <a:rPr dirty="0" smtClean="0" sz="1000" spc="52">
                <a:latin typeface="Tahoma"/>
                <a:cs typeface="Tahoma"/>
              </a:rPr>
              <a:t>)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35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3" marR="6579">
              <a:lnSpc>
                <a:spcPts val="1200"/>
              </a:lnSpc>
              <a:spcBef>
                <a:spcPts val="60"/>
              </a:spcBef>
            </a:pPr>
            <a:r>
              <a:rPr dirty="0" smtClean="0" sz="1000" spc="40">
                <a:latin typeface="Tahoma"/>
                <a:cs typeface="Tahoma"/>
              </a:rPr>
              <a:t>F</a:t>
            </a:r>
            <a:r>
              <a:rPr dirty="0" smtClean="0" sz="1000" spc="40">
                <a:latin typeface="Tahoma"/>
                <a:cs typeface="Tahoma"/>
              </a:rPr>
              <a:t>or</a:t>
            </a:r>
            <a:r>
              <a:rPr dirty="0" smtClean="0" sz="1000" spc="40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c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dor,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p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ra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f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40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s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d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dispos</a:t>
            </a:r>
            <a:r>
              <a:rPr dirty="0" smtClean="0" sz="1000" spc="40">
                <a:latin typeface="Tahoma"/>
                <a:cs typeface="Tahoma"/>
              </a:rPr>
              <a:t>t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p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lo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M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c</a:t>
            </a:r>
            <a:r>
              <a:rPr dirty="0" smtClean="0" sz="1000" spc="40">
                <a:latin typeface="Tahoma"/>
                <a:cs typeface="Tahoma"/>
              </a:rPr>
              <a:t>k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zie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s</a:t>
            </a:r>
            <a:r>
              <a:rPr dirty="0" smtClean="0" sz="1000" spc="40">
                <a:latin typeface="Tahoma"/>
                <a:cs typeface="Tahoma"/>
              </a:rPr>
              <a:t>por</a:t>
            </a:r>
            <a:r>
              <a:rPr dirty="0" smtClean="0" sz="1000" spc="40">
                <a:latin typeface="Tahoma"/>
                <a:cs typeface="Tahoma"/>
              </a:rPr>
              <a:t>t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C</a:t>
            </a:r>
            <a:r>
              <a:rPr dirty="0" smtClean="0" sz="1000" spc="40">
                <a:latin typeface="Tahoma"/>
                <a:cs typeface="Tahoma"/>
              </a:rPr>
              <a:t>l</a:t>
            </a:r>
            <a:r>
              <a:rPr dirty="0" smtClean="0" sz="1000" spc="40">
                <a:latin typeface="Tahoma"/>
                <a:cs typeface="Tahoma"/>
              </a:rPr>
              <a:t>u</a:t>
            </a:r>
            <a:r>
              <a:rPr dirty="0" smtClean="0" sz="1000" spc="40">
                <a:latin typeface="Tahoma"/>
                <a:cs typeface="Tahoma"/>
              </a:rPr>
              <a:t>be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D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40">
                <a:latin typeface="Tahoma"/>
                <a:cs typeface="Tahoma"/>
              </a:rPr>
              <a:t>T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L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C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C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R</a:t>
            </a:r>
            <a:r>
              <a:rPr dirty="0" smtClean="0" sz="1000" spc="40">
                <a:latin typeface="Tahoma"/>
                <a:cs typeface="Tahoma"/>
              </a:rPr>
              <a:t>R</a:t>
            </a:r>
            <a:r>
              <a:rPr dirty="0" smtClean="0" sz="1000" spc="40">
                <a:latin typeface="Tahoma"/>
                <a:cs typeface="Tahoma"/>
              </a:rPr>
              <a:t>Ê</a:t>
            </a:r>
            <a:r>
              <a:rPr dirty="0" smtClean="0" sz="1000" spc="40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C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D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º</a:t>
            </a:r>
            <a:endParaRPr sz="1000">
              <a:latin typeface="Tahoma"/>
              <a:cs typeface="Tahoma"/>
            </a:endParaRPr>
          </a:p>
          <a:p>
            <a:pPr marL="12700" marR="22993">
              <a:lnSpc>
                <a:spcPct val="100585"/>
              </a:lnSpc>
            </a:pPr>
            <a:r>
              <a:rPr dirty="0" smtClean="0" sz="1000" spc="5">
                <a:latin typeface="Tahoma"/>
                <a:cs typeface="Tahoma"/>
              </a:rPr>
              <a:t>11</a:t>
            </a:r>
            <a:r>
              <a:rPr dirty="0" smtClean="0" sz="1000" spc="5">
                <a:latin typeface="Tahoma"/>
                <a:cs typeface="Tahoma"/>
              </a:rPr>
              <a:t>/</a:t>
            </a:r>
            <a:r>
              <a:rPr dirty="0" smtClean="0" sz="1000" spc="5">
                <a:latin typeface="Tahoma"/>
                <a:cs typeface="Tahoma"/>
              </a:rPr>
              <a:t>2016</a:t>
            </a:r>
            <a:r>
              <a:rPr dirty="0" smtClean="0" sz="1000" spc="5">
                <a:latin typeface="Tahoma"/>
                <a:cs typeface="Tahoma"/>
              </a:rPr>
              <a:t>,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,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sob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p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da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i,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sp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.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2</a:t>
            </a:r>
            <a:r>
              <a:rPr dirty="0" smtClean="0" sz="1000" spc="5">
                <a:latin typeface="Tahoma"/>
                <a:cs typeface="Tahoma"/>
              </a:rPr>
              <a:t>9</a:t>
            </a:r>
            <a:r>
              <a:rPr dirty="0" smtClean="0" sz="1000" spc="5">
                <a:latin typeface="Tahoma"/>
                <a:cs typeface="Tahoma"/>
              </a:rPr>
              <a:t>9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ódi</a:t>
            </a:r>
            <a:r>
              <a:rPr dirty="0" smtClean="0" sz="1000" spc="5">
                <a:latin typeface="Tahoma"/>
                <a:cs typeface="Tahoma"/>
              </a:rPr>
              <a:t>g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P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B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sil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iro,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q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06599" y="3814362"/>
            <a:ext cx="6155967" cy="6121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3" marR="4279" algn="just">
              <a:lnSpc>
                <a:spcPts val="1130"/>
              </a:lnSpc>
            </a:pPr>
            <a:r>
              <a:rPr dirty="0" smtClean="0" sz="1000" spc="22">
                <a:latin typeface="Tahoma"/>
                <a:cs typeface="Tahoma"/>
              </a:rPr>
              <a:t>(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)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propos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pr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s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n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da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p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ra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p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r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22">
                <a:latin typeface="Tahoma"/>
                <a:cs typeface="Tahoma"/>
              </a:rPr>
              <a:t>i</a:t>
            </a:r>
            <a:r>
              <a:rPr dirty="0" smtClean="0" sz="1000" spc="22">
                <a:latin typeface="Tahoma"/>
                <a:cs typeface="Tahoma"/>
              </a:rPr>
              <a:t>c</a:t>
            </a:r>
            <a:r>
              <a:rPr dirty="0" smtClean="0" sz="1000" spc="22">
                <a:latin typeface="Tahoma"/>
                <a:cs typeface="Tahoma"/>
              </a:rPr>
              <a:t>ip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r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da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C</a:t>
            </a:r>
            <a:r>
              <a:rPr dirty="0" smtClean="0" sz="1000" spc="22">
                <a:latin typeface="Tahoma"/>
                <a:cs typeface="Tahoma"/>
              </a:rPr>
              <a:t>O</a:t>
            </a:r>
            <a:r>
              <a:rPr dirty="0" smtClean="0" sz="1000" spc="22">
                <a:latin typeface="Tahoma"/>
                <a:cs typeface="Tahoma"/>
              </a:rPr>
              <a:t>N</a:t>
            </a:r>
            <a:r>
              <a:rPr dirty="0" smtClean="0" sz="1000" spc="22">
                <a:latin typeface="Tahoma"/>
                <a:cs typeface="Tahoma"/>
              </a:rPr>
              <a:t>C</a:t>
            </a:r>
            <a:r>
              <a:rPr dirty="0" smtClean="0" sz="1000" spc="22">
                <a:latin typeface="Tahoma"/>
                <a:cs typeface="Tahoma"/>
              </a:rPr>
              <a:t>O</a:t>
            </a:r>
            <a:r>
              <a:rPr dirty="0" smtClean="0" sz="1000" spc="22">
                <a:latin typeface="Tahoma"/>
                <a:cs typeface="Tahoma"/>
              </a:rPr>
              <a:t>R</a:t>
            </a:r>
            <a:r>
              <a:rPr dirty="0" smtClean="0" sz="1000" spc="22">
                <a:latin typeface="Tahoma"/>
                <a:cs typeface="Tahoma"/>
              </a:rPr>
              <a:t>R</a:t>
            </a:r>
            <a:r>
              <a:rPr dirty="0" smtClean="0" sz="1000" spc="22">
                <a:latin typeface="Tahoma"/>
                <a:cs typeface="Tahoma"/>
              </a:rPr>
              <a:t>Ê</a:t>
            </a:r>
            <a:r>
              <a:rPr dirty="0" smtClean="0" sz="1000" spc="22">
                <a:latin typeface="Tahoma"/>
                <a:cs typeface="Tahoma"/>
              </a:rPr>
              <a:t>N</a:t>
            </a:r>
            <a:r>
              <a:rPr dirty="0" smtClean="0" sz="1000" spc="22">
                <a:latin typeface="Tahoma"/>
                <a:cs typeface="Tahoma"/>
              </a:rPr>
              <a:t>C</a:t>
            </a:r>
            <a:r>
              <a:rPr dirty="0" smtClean="0" sz="1000" spc="22">
                <a:latin typeface="Tahoma"/>
                <a:cs typeface="Tahoma"/>
              </a:rPr>
              <a:t>I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D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N</a:t>
            </a:r>
            <a:r>
              <a:rPr dirty="0" smtClean="0" sz="1000" spc="22">
                <a:latin typeface="Tahoma"/>
                <a:cs typeface="Tahoma"/>
              </a:rPr>
              <a:t>º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11</a:t>
            </a:r>
            <a:r>
              <a:rPr dirty="0" smtClean="0" sz="1000" spc="22">
                <a:latin typeface="Tahoma"/>
                <a:cs typeface="Tahoma"/>
              </a:rPr>
              <a:t>/</a:t>
            </a:r>
            <a:r>
              <a:rPr dirty="0" smtClean="0" sz="1000" spc="22">
                <a:latin typeface="Tahoma"/>
                <a:cs typeface="Tahoma"/>
              </a:rPr>
              <a:t>20</a:t>
            </a:r>
            <a:r>
              <a:rPr dirty="0" smtClean="0" sz="1000" spc="22">
                <a:latin typeface="Tahoma"/>
                <a:cs typeface="Tahoma"/>
              </a:rPr>
              <a:t>1</a:t>
            </a:r>
            <a:r>
              <a:rPr dirty="0" smtClean="0" sz="1000" spc="22">
                <a:latin typeface="Tahoma"/>
                <a:cs typeface="Tahoma"/>
              </a:rPr>
              <a:t>6</a:t>
            </a:r>
            <a:r>
              <a:rPr dirty="0" smtClean="0" sz="1000" spc="22">
                <a:latin typeface="Tahoma"/>
                <a:cs typeface="Tahoma"/>
              </a:rPr>
              <a:t>f</a:t>
            </a:r>
            <a:r>
              <a:rPr dirty="0" smtClean="0" sz="1000" spc="22">
                <a:latin typeface="Tahoma"/>
                <a:cs typeface="Tahoma"/>
              </a:rPr>
              <a:t>oi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l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bor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da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de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m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n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ira</a:t>
            </a:r>
            <a:endParaRPr sz="1000">
              <a:latin typeface="Tahoma"/>
              <a:cs typeface="Tahoma"/>
            </a:endParaRPr>
          </a:p>
          <a:p>
            <a:pPr marL="12700" indent="3" algn="just">
              <a:lnSpc>
                <a:spcPct val="100485"/>
              </a:lnSpc>
            </a:pP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(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l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f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)</a:t>
            </a:r>
            <a:r>
              <a:rPr dirty="0" smtClean="0" sz="1000" spc="16">
                <a:latin typeface="Tahoma"/>
                <a:cs typeface="Tahoma"/>
              </a:rPr>
              <a:t>,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ú</a:t>
            </a:r>
            <a:r>
              <a:rPr dirty="0" smtClean="0" sz="1000" spc="16">
                <a:latin typeface="Tahoma"/>
                <a:cs typeface="Tahoma"/>
              </a:rPr>
              <a:t>do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propos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ã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f</a:t>
            </a:r>
            <a:r>
              <a:rPr dirty="0" smtClean="0" sz="1000" spc="16">
                <a:latin typeface="Tahoma"/>
                <a:cs typeface="Tahoma"/>
              </a:rPr>
              <a:t>oi,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do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ou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,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dir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dir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,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f</a:t>
            </a:r>
            <a:r>
              <a:rPr dirty="0" smtClean="0" sz="1000" spc="16">
                <a:latin typeface="Tahoma"/>
                <a:cs typeface="Tahoma"/>
              </a:rPr>
              <a:t>or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do,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dis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ido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ou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b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do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q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lq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ip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po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l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ou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f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da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Ê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º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11</a:t>
            </a:r>
            <a:r>
              <a:rPr dirty="0" smtClean="0" sz="1000" spc="16">
                <a:latin typeface="Tahoma"/>
                <a:cs typeface="Tahoma"/>
              </a:rPr>
              <a:t>/</a:t>
            </a:r>
            <a:r>
              <a:rPr dirty="0" smtClean="0" sz="1000" spc="16">
                <a:latin typeface="Tahoma"/>
                <a:cs typeface="Tahoma"/>
              </a:rPr>
              <a:t>2016</a:t>
            </a:r>
            <a:r>
              <a:rPr dirty="0" smtClean="0" sz="1000" spc="16">
                <a:latin typeface="Tahoma"/>
                <a:cs typeface="Tahoma"/>
              </a:rPr>
              <a:t>,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por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q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lq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io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ou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por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q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lq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06609" y="4580934"/>
            <a:ext cx="6166944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3936">
              <a:lnSpc>
                <a:spcPts val="1130"/>
              </a:lnSpc>
            </a:pPr>
            <a:r>
              <a:rPr dirty="0" smtClean="0" sz="1000" spc="30">
                <a:latin typeface="Tahoma"/>
                <a:cs typeface="Tahoma"/>
              </a:rPr>
              <a:t>(</a:t>
            </a:r>
            <a:r>
              <a:rPr dirty="0" smtClean="0" sz="1000" spc="30">
                <a:latin typeface="Tahoma"/>
                <a:cs typeface="Tahoma"/>
              </a:rPr>
              <a:t>b)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ç</a:t>
            </a:r>
            <a:r>
              <a:rPr dirty="0" smtClean="0" sz="1000" spc="30">
                <a:latin typeface="Tahoma"/>
                <a:cs typeface="Tahoma"/>
              </a:rPr>
              <a:t>ã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de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pr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s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r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propos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l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bor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da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p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ra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p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r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ip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r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da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R</a:t>
            </a:r>
            <a:r>
              <a:rPr dirty="0" smtClean="0" sz="1000" spc="30">
                <a:latin typeface="Tahoma"/>
                <a:cs typeface="Tahoma"/>
              </a:rPr>
              <a:t>R</a:t>
            </a:r>
            <a:r>
              <a:rPr dirty="0" smtClean="0" sz="1000" spc="30">
                <a:latin typeface="Tahoma"/>
                <a:cs typeface="Tahoma"/>
              </a:rPr>
              <a:t>Ê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D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º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1</a:t>
            </a:r>
            <a:r>
              <a:rPr dirty="0" smtClean="0" sz="1000" spc="30">
                <a:latin typeface="Tahoma"/>
                <a:cs typeface="Tahoma"/>
              </a:rPr>
              <a:t>1</a:t>
            </a:r>
            <a:r>
              <a:rPr dirty="0" smtClean="0" sz="1000" spc="30">
                <a:latin typeface="Tahoma"/>
                <a:cs typeface="Tahoma"/>
              </a:rPr>
              <a:t>/</a:t>
            </a:r>
            <a:r>
              <a:rPr dirty="0" smtClean="0" sz="1000" spc="30">
                <a:latin typeface="Tahoma"/>
                <a:cs typeface="Tahoma"/>
              </a:rPr>
              <a:t>2</a:t>
            </a:r>
            <a:r>
              <a:rPr dirty="0" smtClean="0" sz="1000" spc="30">
                <a:latin typeface="Tahoma"/>
                <a:cs typeface="Tahoma"/>
              </a:rPr>
              <a:t>0</a:t>
            </a:r>
            <a:r>
              <a:rPr dirty="0" smtClean="0" sz="1000" spc="30">
                <a:latin typeface="Tahoma"/>
                <a:cs typeface="Tahoma"/>
              </a:rPr>
              <a:t>1</a:t>
            </a:r>
            <a:r>
              <a:rPr dirty="0" smtClean="0" sz="1000" spc="30">
                <a:latin typeface="Tahoma"/>
                <a:cs typeface="Tahoma"/>
              </a:rPr>
              <a:t>6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ct val="100585"/>
              </a:lnSpc>
            </a:pP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ã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f</a:t>
            </a:r>
            <a:r>
              <a:rPr dirty="0" smtClean="0" sz="1000" spc="14">
                <a:latin typeface="Tahoma"/>
                <a:cs typeface="Tahoma"/>
              </a:rPr>
              <a:t>oi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f</a:t>
            </a:r>
            <a:r>
              <a:rPr dirty="0" smtClean="0" sz="1000" spc="14">
                <a:latin typeface="Tahoma"/>
                <a:cs typeface="Tahoma"/>
              </a:rPr>
              <a:t>or</a:t>
            </a:r>
            <a:r>
              <a:rPr dirty="0" smtClean="0" sz="1000" spc="1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,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dis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ida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ou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bida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de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q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lq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ro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ip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po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de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f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da</a:t>
            </a:r>
            <a:endParaRPr sz="1000">
              <a:latin typeface="Tahoma"/>
              <a:cs typeface="Tahoma"/>
            </a:endParaRPr>
          </a:p>
          <a:p>
            <a:pPr marL="12700" marR="22910">
              <a:lnSpc>
                <a:spcPts val="1200"/>
              </a:lnSpc>
              <a:spcBef>
                <a:spcPts val="60"/>
              </a:spcBef>
            </a:pPr>
            <a:r>
              <a:rPr dirty="0" smtClean="0" sz="1000" spc="25">
                <a:latin typeface="Tahoma"/>
                <a:cs typeface="Tahoma"/>
              </a:rPr>
              <a:t>C</a:t>
            </a:r>
            <a:r>
              <a:rPr dirty="0" smtClean="0" sz="1000" spc="25">
                <a:latin typeface="Tahoma"/>
                <a:cs typeface="Tahoma"/>
              </a:rPr>
              <a:t>O</a:t>
            </a:r>
            <a:r>
              <a:rPr dirty="0" smtClean="0" sz="1000" spc="25">
                <a:latin typeface="Tahoma"/>
                <a:cs typeface="Tahoma"/>
              </a:rPr>
              <a:t>N</a:t>
            </a:r>
            <a:r>
              <a:rPr dirty="0" smtClean="0" sz="1000" spc="25">
                <a:latin typeface="Tahoma"/>
                <a:cs typeface="Tahoma"/>
              </a:rPr>
              <a:t>C</a:t>
            </a:r>
            <a:r>
              <a:rPr dirty="0" smtClean="0" sz="1000" spc="25">
                <a:latin typeface="Tahoma"/>
                <a:cs typeface="Tahoma"/>
              </a:rPr>
              <a:t>O</a:t>
            </a:r>
            <a:r>
              <a:rPr dirty="0" smtClean="0" sz="1000" spc="25">
                <a:latin typeface="Tahoma"/>
                <a:cs typeface="Tahoma"/>
              </a:rPr>
              <a:t>R</a:t>
            </a:r>
            <a:r>
              <a:rPr dirty="0" smtClean="0" sz="1000" spc="25">
                <a:latin typeface="Tahoma"/>
                <a:cs typeface="Tahoma"/>
              </a:rPr>
              <a:t>R</a:t>
            </a:r>
            <a:r>
              <a:rPr dirty="0" smtClean="0" sz="1000" spc="25">
                <a:latin typeface="Tahoma"/>
                <a:cs typeface="Tahoma"/>
              </a:rPr>
              <a:t>Ê</a:t>
            </a:r>
            <a:r>
              <a:rPr dirty="0" smtClean="0" sz="1000" spc="25">
                <a:latin typeface="Tahoma"/>
                <a:cs typeface="Tahoma"/>
              </a:rPr>
              <a:t>N</a:t>
            </a:r>
            <a:r>
              <a:rPr dirty="0" smtClean="0" sz="1000" spc="25">
                <a:latin typeface="Tahoma"/>
                <a:cs typeface="Tahoma"/>
              </a:rPr>
              <a:t>C</a:t>
            </a:r>
            <a:r>
              <a:rPr dirty="0" smtClean="0" sz="1000" spc="25">
                <a:latin typeface="Tahoma"/>
                <a:cs typeface="Tahoma"/>
              </a:rPr>
              <a:t>I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D</a:t>
            </a:r>
            <a:r>
              <a:rPr dirty="0" smtClean="0" sz="1000" spc="25">
                <a:latin typeface="Tahoma"/>
                <a:cs typeface="Tahoma"/>
              </a:rPr>
              <a:t>E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N</a:t>
            </a:r>
            <a:r>
              <a:rPr dirty="0" smtClean="0" sz="1000" spc="25">
                <a:latin typeface="Tahoma"/>
                <a:cs typeface="Tahoma"/>
              </a:rPr>
              <a:t>º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11</a:t>
            </a:r>
            <a:r>
              <a:rPr dirty="0" smtClean="0" sz="1000" spc="25">
                <a:latin typeface="Tahoma"/>
                <a:cs typeface="Tahoma"/>
              </a:rPr>
              <a:t>/</a:t>
            </a:r>
            <a:r>
              <a:rPr dirty="0" smtClean="0" sz="1000" spc="25">
                <a:latin typeface="Tahoma"/>
                <a:cs typeface="Tahoma"/>
              </a:rPr>
              <a:t>2016</a:t>
            </a:r>
            <a:r>
              <a:rPr dirty="0" smtClean="0" sz="1000" spc="25">
                <a:latin typeface="Tahoma"/>
                <a:cs typeface="Tahoma"/>
              </a:rPr>
              <a:t>,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por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q</a:t>
            </a:r>
            <a:r>
              <a:rPr dirty="0" smtClean="0" sz="1000" spc="25">
                <a:latin typeface="Tahoma"/>
                <a:cs typeface="Tahoma"/>
              </a:rPr>
              <a:t>u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lq</a:t>
            </a:r>
            <a:r>
              <a:rPr dirty="0" smtClean="0" sz="1000" spc="25">
                <a:latin typeface="Tahoma"/>
                <a:cs typeface="Tahoma"/>
              </a:rPr>
              <a:t>u</a:t>
            </a:r>
            <a:r>
              <a:rPr dirty="0" smtClean="0" sz="1000" spc="25">
                <a:latin typeface="Tahoma"/>
                <a:cs typeface="Tahoma"/>
              </a:rPr>
              <a:t>e</a:t>
            </a:r>
            <a:r>
              <a:rPr dirty="0" smtClean="0" sz="1000" spc="25">
                <a:latin typeface="Tahoma"/>
                <a:cs typeface="Tahoma"/>
              </a:rPr>
              <a:t>r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m</a:t>
            </a:r>
            <a:r>
              <a:rPr dirty="0" smtClean="0" sz="1000" spc="25">
                <a:latin typeface="Tahoma"/>
                <a:cs typeface="Tahoma"/>
              </a:rPr>
              <a:t>e</a:t>
            </a:r>
            <a:r>
              <a:rPr dirty="0" smtClean="0" sz="1000" spc="25">
                <a:latin typeface="Tahoma"/>
                <a:cs typeface="Tahoma"/>
              </a:rPr>
              <a:t>io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ou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por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q</a:t>
            </a:r>
            <a:r>
              <a:rPr dirty="0" smtClean="0" sz="1000" spc="25">
                <a:latin typeface="Tahoma"/>
                <a:cs typeface="Tahoma"/>
              </a:rPr>
              <a:t>u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lq</a:t>
            </a:r>
            <a:r>
              <a:rPr dirty="0" smtClean="0" sz="1000" spc="25">
                <a:latin typeface="Tahoma"/>
                <a:cs typeface="Tahoma"/>
              </a:rPr>
              <a:t>u</a:t>
            </a:r>
            <a:r>
              <a:rPr dirty="0" smtClean="0" sz="1000" spc="25">
                <a:latin typeface="Tahoma"/>
                <a:cs typeface="Tahoma"/>
              </a:rPr>
              <a:t>e</a:t>
            </a:r>
            <a:r>
              <a:rPr dirty="0" smtClean="0" sz="1000" spc="25">
                <a:latin typeface="Tahoma"/>
                <a:cs typeface="Tahoma"/>
              </a:rPr>
              <a:t>r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25">
                <a:latin typeface="Tahoma"/>
                <a:cs typeface="Tahoma"/>
              </a:rPr>
              <a:t>p</a:t>
            </a:r>
            <a:r>
              <a:rPr dirty="0" smtClean="0" sz="1000" spc="25">
                <a:latin typeface="Tahoma"/>
                <a:cs typeface="Tahoma"/>
              </a:rPr>
              <a:t>e</a:t>
            </a:r>
            <a:r>
              <a:rPr dirty="0" smtClean="0" sz="1000" spc="25">
                <a:latin typeface="Tahoma"/>
                <a:cs typeface="Tahoma"/>
              </a:rPr>
              <a:t>s</a:t>
            </a:r>
            <a:r>
              <a:rPr dirty="0" smtClean="0" sz="1000" spc="25">
                <a:latin typeface="Tahoma"/>
                <a:cs typeface="Tahoma"/>
              </a:rPr>
              <a:t>s</a:t>
            </a:r>
            <a:r>
              <a:rPr dirty="0" smtClean="0" sz="1000" spc="25">
                <a:latin typeface="Tahoma"/>
                <a:cs typeface="Tahoma"/>
              </a:rPr>
              <a:t>o</a:t>
            </a:r>
            <a:r>
              <a:rPr dirty="0" smtClean="0" sz="1000" spc="25">
                <a:latin typeface="Tahoma"/>
                <a:cs typeface="Tahoma"/>
              </a:rPr>
              <a:t>a</a:t>
            </a:r>
            <a:r>
              <a:rPr dirty="0" smtClean="0" sz="1000" spc="25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06606" y="5195106"/>
            <a:ext cx="6163921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40">
                <a:latin typeface="Tahoma"/>
                <a:cs typeface="Tahoma"/>
              </a:rPr>
              <a:t>(</a:t>
            </a:r>
            <a:r>
              <a:rPr dirty="0" smtClean="0" sz="1000" spc="40">
                <a:latin typeface="Tahoma"/>
                <a:cs typeface="Tahoma"/>
              </a:rPr>
              <a:t>c</a:t>
            </a:r>
            <a:r>
              <a:rPr dirty="0" smtClean="0" sz="1000" spc="40">
                <a:latin typeface="Tahoma"/>
                <a:cs typeface="Tahoma"/>
              </a:rPr>
              <a:t>)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q</a:t>
            </a:r>
            <a:r>
              <a:rPr dirty="0" smtClean="0" sz="1000" spc="40">
                <a:latin typeface="Tahoma"/>
                <a:cs typeface="Tahoma"/>
              </a:rPr>
              <a:t>u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ã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t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t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u</a:t>
            </a:r>
            <a:r>
              <a:rPr dirty="0" smtClean="0" sz="1000" spc="40">
                <a:latin typeface="Tahoma"/>
                <a:cs typeface="Tahoma"/>
              </a:rPr>
              <a:t>,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por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q</a:t>
            </a:r>
            <a:r>
              <a:rPr dirty="0" smtClean="0" sz="1000" spc="40">
                <a:latin typeface="Tahoma"/>
                <a:cs typeface="Tahoma"/>
              </a:rPr>
              <a:t>u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lq</a:t>
            </a:r>
            <a:r>
              <a:rPr dirty="0" smtClean="0" sz="1000" spc="40">
                <a:latin typeface="Tahoma"/>
                <a:cs typeface="Tahoma"/>
              </a:rPr>
              <a:t>u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r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m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io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u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por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q</a:t>
            </a:r>
            <a:r>
              <a:rPr dirty="0" smtClean="0" sz="1000" spc="40">
                <a:latin typeface="Tahoma"/>
                <a:cs typeface="Tahoma"/>
              </a:rPr>
              <a:t>u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lq</a:t>
            </a:r>
            <a:r>
              <a:rPr dirty="0" smtClean="0" sz="1000" spc="40">
                <a:latin typeface="Tahoma"/>
                <a:cs typeface="Tahoma"/>
              </a:rPr>
              <a:t>u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r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p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sso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,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40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f</a:t>
            </a:r>
            <a:r>
              <a:rPr dirty="0" smtClean="0" sz="1000" spc="40">
                <a:latin typeface="Tahoma"/>
                <a:cs typeface="Tahoma"/>
              </a:rPr>
              <a:t>l</a:t>
            </a:r>
            <a:r>
              <a:rPr dirty="0" smtClean="0" sz="1000" spc="40">
                <a:latin typeface="Tahoma"/>
                <a:cs typeface="Tahoma"/>
              </a:rPr>
              <a:t>u</a:t>
            </a:r>
            <a:r>
              <a:rPr dirty="0" smtClean="0" sz="1000" spc="40">
                <a:latin typeface="Tahoma"/>
                <a:cs typeface="Tahoma"/>
              </a:rPr>
              <a:t>ir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d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c</a:t>
            </a:r>
            <a:r>
              <a:rPr dirty="0" smtClean="0" sz="1000" spc="40">
                <a:latin typeface="Tahoma"/>
                <a:cs typeface="Tahoma"/>
              </a:rPr>
              <a:t>is</a:t>
            </a:r>
            <a:r>
              <a:rPr dirty="0" smtClean="0" sz="1000" spc="40">
                <a:latin typeface="Tahoma"/>
                <a:cs typeface="Tahoma"/>
              </a:rPr>
              <a:t>ã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de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q</a:t>
            </a:r>
            <a:r>
              <a:rPr dirty="0" smtClean="0" sz="1000" spc="40">
                <a:latin typeface="Tahoma"/>
                <a:cs typeface="Tahoma"/>
              </a:rPr>
              <a:t>u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lq</a:t>
            </a:r>
            <a:r>
              <a:rPr dirty="0" smtClean="0" sz="1000" spc="40">
                <a:latin typeface="Tahoma"/>
                <a:cs typeface="Tahoma"/>
              </a:rPr>
              <a:t>u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r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u</a:t>
            </a:r>
            <a:r>
              <a:rPr dirty="0" smtClean="0" sz="1000" spc="40">
                <a:latin typeface="Tahoma"/>
                <a:cs typeface="Tahoma"/>
              </a:rPr>
              <a:t>t</a:t>
            </a:r>
            <a:r>
              <a:rPr dirty="0" smtClean="0" sz="1000" spc="40">
                <a:latin typeface="Tahoma"/>
                <a:cs typeface="Tahoma"/>
              </a:rPr>
              <a:t>r</a:t>
            </a:r>
            <a:r>
              <a:rPr dirty="0" smtClean="0" sz="1000" spc="40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12" marR="7869" indent="-12">
              <a:lnSpc>
                <a:spcPts val="1210"/>
              </a:lnSpc>
              <a:spcBef>
                <a:spcPts val="28"/>
              </a:spcBef>
            </a:pPr>
            <a:r>
              <a:rPr dirty="0" smtClean="0" sz="1000" spc="30">
                <a:latin typeface="Tahoma"/>
                <a:cs typeface="Tahoma"/>
              </a:rPr>
              <a:t>p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r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ip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po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l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u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d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f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da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R</a:t>
            </a:r>
            <a:r>
              <a:rPr dirty="0" smtClean="0" sz="1000" spc="30">
                <a:latin typeface="Tahoma"/>
                <a:cs typeface="Tahoma"/>
              </a:rPr>
              <a:t>R</a:t>
            </a:r>
            <a:r>
              <a:rPr dirty="0" smtClean="0" sz="1000" spc="30">
                <a:latin typeface="Tahoma"/>
                <a:cs typeface="Tahoma"/>
              </a:rPr>
              <a:t>Ê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D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º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11</a:t>
            </a:r>
            <a:r>
              <a:rPr dirty="0" smtClean="0" sz="1000" spc="30">
                <a:latin typeface="Tahoma"/>
                <a:cs typeface="Tahoma"/>
              </a:rPr>
              <a:t>/</a:t>
            </a:r>
            <a:r>
              <a:rPr dirty="0" smtClean="0" sz="1000" spc="30">
                <a:latin typeface="Tahoma"/>
                <a:cs typeface="Tahoma"/>
              </a:rPr>
              <a:t>2016</a:t>
            </a:r>
            <a:r>
              <a:rPr dirty="0" smtClean="0" sz="1000" spc="30">
                <a:latin typeface="Tahoma"/>
                <a:cs typeface="Tahoma"/>
              </a:rPr>
              <a:t>)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q</a:t>
            </a:r>
            <a:r>
              <a:rPr dirty="0" smtClean="0" sz="1000" spc="30">
                <a:latin typeface="Tahoma"/>
                <a:cs typeface="Tahoma"/>
              </a:rPr>
              <a:t>u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p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r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ip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r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ou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ã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da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r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f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rido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P</a:t>
            </a:r>
            <a:r>
              <a:rPr dirty="0" smtClean="0" sz="1000" spc="30">
                <a:latin typeface="Tahoma"/>
                <a:cs typeface="Tahoma"/>
              </a:rPr>
              <a:t>ro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s</a:t>
            </a:r>
            <a:r>
              <a:rPr dirty="0" smtClean="0" sz="1000" spc="30">
                <a:latin typeface="Tahoma"/>
                <a:cs typeface="Tahoma"/>
              </a:rPr>
              <a:t>so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de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m</a:t>
            </a:r>
            <a:r>
              <a:rPr dirty="0" smtClean="0" sz="1000" spc="30">
                <a:latin typeface="Tahoma"/>
                <a:cs typeface="Tahoma"/>
              </a:rPr>
              <a:t>p</a:t>
            </a:r>
            <a:r>
              <a:rPr dirty="0" smtClean="0" sz="1000" spc="30">
                <a:latin typeface="Tahoma"/>
                <a:cs typeface="Tahoma"/>
              </a:rPr>
              <a:t>r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s;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06619" y="5807754"/>
            <a:ext cx="6157372" cy="6121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6714" algn="just">
              <a:lnSpc>
                <a:spcPts val="1130"/>
              </a:lnSpc>
            </a:pPr>
            <a:r>
              <a:rPr dirty="0" smtClean="0" sz="1000" spc="37">
                <a:latin typeface="Tahoma"/>
                <a:cs typeface="Tahoma"/>
              </a:rPr>
              <a:t>(</a:t>
            </a:r>
            <a:r>
              <a:rPr dirty="0" smtClean="0" sz="1000" spc="37">
                <a:latin typeface="Tahoma"/>
                <a:cs typeface="Tahoma"/>
              </a:rPr>
              <a:t>d)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q</a:t>
            </a:r>
            <a:r>
              <a:rPr dirty="0" smtClean="0" sz="1000" spc="37">
                <a:latin typeface="Tahoma"/>
                <a:cs typeface="Tahoma"/>
              </a:rPr>
              <a:t>u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o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c</a:t>
            </a:r>
            <a:r>
              <a:rPr dirty="0" smtClean="0" sz="1000" spc="37">
                <a:latin typeface="Tahoma"/>
                <a:cs typeface="Tahoma"/>
              </a:rPr>
              <a:t>o</a:t>
            </a:r>
            <a:r>
              <a:rPr dirty="0" smtClean="0" sz="1000" spc="37">
                <a:latin typeface="Tahoma"/>
                <a:cs typeface="Tahoma"/>
              </a:rPr>
              <a:t>n</a:t>
            </a:r>
            <a:r>
              <a:rPr dirty="0" smtClean="0" sz="1000" spc="37">
                <a:latin typeface="Tahoma"/>
                <a:cs typeface="Tahoma"/>
              </a:rPr>
              <a:t>t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ú</a:t>
            </a:r>
            <a:r>
              <a:rPr dirty="0" smtClean="0" sz="1000" spc="37">
                <a:latin typeface="Tahoma"/>
                <a:cs typeface="Tahoma"/>
              </a:rPr>
              <a:t>do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da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propos</a:t>
            </a:r>
            <a:r>
              <a:rPr dirty="0" smtClean="0" sz="1000" spc="37">
                <a:latin typeface="Tahoma"/>
                <a:cs typeface="Tahoma"/>
              </a:rPr>
              <a:t>t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pr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s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n</a:t>
            </a:r>
            <a:r>
              <a:rPr dirty="0" smtClean="0" sz="1000" spc="37">
                <a:latin typeface="Tahoma"/>
                <a:cs typeface="Tahoma"/>
              </a:rPr>
              <a:t>t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da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p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ra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p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r</a:t>
            </a:r>
            <a:r>
              <a:rPr dirty="0" smtClean="0" sz="1000" spc="37">
                <a:latin typeface="Tahoma"/>
                <a:cs typeface="Tahoma"/>
              </a:rPr>
              <a:t>t</a:t>
            </a:r>
            <a:r>
              <a:rPr dirty="0" smtClean="0" sz="1000" spc="37">
                <a:latin typeface="Tahoma"/>
                <a:cs typeface="Tahoma"/>
              </a:rPr>
              <a:t>i</a:t>
            </a:r>
            <a:r>
              <a:rPr dirty="0" smtClean="0" sz="1000" spc="37">
                <a:latin typeface="Tahoma"/>
                <a:cs typeface="Tahoma"/>
              </a:rPr>
              <a:t>c</a:t>
            </a:r>
            <a:r>
              <a:rPr dirty="0" smtClean="0" sz="1000" spc="37">
                <a:latin typeface="Tahoma"/>
                <a:cs typeface="Tahoma"/>
              </a:rPr>
              <a:t>ip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r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da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C</a:t>
            </a:r>
            <a:r>
              <a:rPr dirty="0" smtClean="0" sz="1000" spc="37">
                <a:latin typeface="Tahoma"/>
                <a:cs typeface="Tahoma"/>
              </a:rPr>
              <a:t>O</a:t>
            </a:r>
            <a:r>
              <a:rPr dirty="0" smtClean="0" sz="1000" spc="37">
                <a:latin typeface="Tahoma"/>
                <a:cs typeface="Tahoma"/>
              </a:rPr>
              <a:t>N</a:t>
            </a:r>
            <a:r>
              <a:rPr dirty="0" smtClean="0" sz="1000" spc="37">
                <a:latin typeface="Tahoma"/>
                <a:cs typeface="Tahoma"/>
              </a:rPr>
              <a:t>C</a:t>
            </a:r>
            <a:r>
              <a:rPr dirty="0" smtClean="0" sz="1000" spc="37">
                <a:latin typeface="Tahoma"/>
                <a:cs typeface="Tahoma"/>
              </a:rPr>
              <a:t>O</a:t>
            </a:r>
            <a:r>
              <a:rPr dirty="0" smtClean="0" sz="1000" spc="37">
                <a:latin typeface="Tahoma"/>
                <a:cs typeface="Tahoma"/>
              </a:rPr>
              <a:t>R</a:t>
            </a:r>
            <a:r>
              <a:rPr dirty="0" smtClean="0" sz="1000" spc="37">
                <a:latin typeface="Tahoma"/>
                <a:cs typeface="Tahoma"/>
              </a:rPr>
              <a:t>R</a:t>
            </a:r>
            <a:r>
              <a:rPr dirty="0" smtClean="0" sz="1000" spc="37">
                <a:latin typeface="Tahoma"/>
                <a:cs typeface="Tahoma"/>
              </a:rPr>
              <a:t>Ê</a:t>
            </a:r>
            <a:r>
              <a:rPr dirty="0" smtClean="0" sz="1000" spc="37">
                <a:latin typeface="Tahoma"/>
                <a:cs typeface="Tahoma"/>
              </a:rPr>
              <a:t>N</a:t>
            </a:r>
            <a:r>
              <a:rPr dirty="0" smtClean="0" sz="1000" spc="37">
                <a:latin typeface="Tahoma"/>
                <a:cs typeface="Tahoma"/>
              </a:rPr>
              <a:t>C</a:t>
            </a:r>
            <a:r>
              <a:rPr dirty="0" smtClean="0" sz="1000" spc="37">
                <a:latin typeface="Tahoma"/>
                <a:cs typeface="Tahoma"/>
              </a:rPr>
              <a:t>I</a:t>
            </a:r>
            <a:r>
              <a:rPr dirty="0" smtClean="0" sz="1000" spc="37">
                <a:latin typeface="Tahoma"/>
                <a:cs typeface="Tahoma"/>
              </a:rPr>
              <a:t>A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D</a:t>
            </a:r>
            <a:r>
              <a:rPr dirty="0" smtClean="0" sz="1000" spc="37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N</a:t>
            </a:r>
            <a:r>
              <a:rPr dirty="0" smtClean="0" sz="1000" spc="37">
                <a:latin typeface="Tahoma"/>
                <a:cs typeface="Tahoma"/>
              </a:rPr>
              <a:t>º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11</a:t>
            </a:r>
            <a:r>
              <a:rPr dirty="0" smtClean="0" sz="1000" spc="37">
                <a:latin typeface="Tahoma"/>
                <a:cs typeface="Tahoma"/>
              </a:rPr>
              <a:t>/</a:t>
            </a:r>
            <a:r>
              <a:rPr dirty="0" smtClean="0" sz="1000" spc="37">
                <a:latin typeface="Tahoma"/>
                <a:cs typeface="Tahoma"/>
              </a:rPr>
              <a:t>2</a:t>
            </a:r>
            <a:r>
              <a:rPr dirty="0" smtClean="0" sz="1000" spc="37">
                <a:latin typeface="Tahoma"/>
                <a:cs typeface="Tahoma"/>
              </a:rPr>
              <a:t>0</a:t>
            </a:r>
            <a:r>
              <a:rPr dirty="0" smtClean="0" sz="1000" spc="37">
                <a:latin typeface="Tahoma"/>
                <a:cs typeface="Tahoma"/>
              </a:rPr>
              <a:t>1</a:t>
            </a:r>
            <a:r>
              <a:rPr dirty="0" smtClean="0" sz="1000" spc="37">
                <a:latin typeface="Tahoma"/>
                <a:cs typeface="Tahoma"/>
              </a:rPr>
              <a:t>6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37">
                <a:latin typeface="Tahoma"/>
                <a:cs typeface="Tahoma"/>
              </a:rPr>
              <a:t>n</a:t>
            </a:r>
            <a:r>
              <a:rPr dirty="0" smtClean="0" sz="1000" spc="37">
                <a:latin typeface="Tahoma"/>
                <a:cs typeface="Tahoma"/>
              </a:rPr>
              <a:t>ã</a:t>
            </a:r>
            <a:r>
              <a:rPr dirty="0" smtClean="0" sz="1000" spc="37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7" algn="just">
              <a:lnSpc>
                <a:spcPts val="1210"/>
              </a:lnSpc>
              <a:spcBef>
                <a:spcPts val="28"/>
              </a:spcBef>
            </a:pPr>
            <a:r>
              <a:rPr dirty="0" smtClean="0" sz="100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á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dir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dir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29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dis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om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-2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-14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83">
                <a:latin typeface="Tahoma"/>
                <a:cs typeface="Tahoma"/>
              </a:rPr>
              <a:t>O</a:t>
            </a:r>
            <a:r>
              <a:rPr dirty="0" smtClean="0" sz="1000" spc="96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100">
                <a:latin typeface="Tahoma"/>
                <a:cs typeface="Tahoma"/>
              </a:rPr>
              <a:t>O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78">
                <a:latin typeface="Tahoma"/>
                <a:cs typeface="Tahoma"/>
              </a:rPr>
              <a:t>Ê</a:t>
            </a:r>
            <a:r>
              <a:rPr dirty="0" smtClean="0" sz="1000" spc="79">
                <a:latin typeface="Tahoma"/>
                <a:cs typeface="Tahoma"/>
              </a:rPr>
              <a:t>N</a:t>
            </a:r>
            <a:r>
              <a:rPr dirty="0" smtClean="0" sz="1000" spc="77">
                <a:latin typeface="Tahoma"/>
                <a:cs typeface="Tahoma"/>
              </a:rPr>
              <a:t>C</a:t>
            </a:r>
            <a:r>
              <a:rPr dirty="0" smtClean="0" sz="1000" spc="55">
                <a:latin typeface="Tahoma"/>
                <a:cs typeface="Tahoma"/>
              </a:rPr>
              <a:t>I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3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º</a:t>
            </a:r>
            <a:r>
              <a:rPr dirty="0" smtClean="0" sz="1000" spc="147">
                <a:latin typeface="Tahoma"/>
                <a:cs typeface="Tahoma"/>
              </a:rPr>
              <a:t> </a:t>
            </a:r>
            <a:r>
              <a:rPr dirty="0" smtClean="0" sz="1000" spc="86">
                <a:latin typeface="Tahoma"/>
                <a:cs typeface="Tahoma"/>
              </a:rPr>
              <a:t>11</a:t>
            </a:r>
            <a:r>
              <a:rPr dirty="0" smtClean="0" sz="1000" spc="190">
                <a:latin typeface="Tahoma"/>
                <a:cs typeface="Tahoma"/>
              </a:rPr>
              <a:t>/</a:t>
            </a:r>
            <a:r>
              <a:rPr dirty="0" smtClean="0" sz="1000" spc="86">
                <a:latin typeface="Tahoma"/>
                <a:cs typeface="Tahoma"/>
              </a:rPr>
              <a:t>2016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d</a:t>
            </a:r>
            <a:r>
              <a:rPr dirty="0" smtClean="0" sz="1000" spc="-4">
                <a:latin typeface="Tahoma"/>
                <a:cs typeface="Tahoma"/>
              </a:rPr>
              <a:t>j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2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b</a:t>
            </a:r>
            <a:r>
              <a:rPr dirty="0" smtClean="0" sz="1000" spc="-4">
                <a:latin typeface="Tahoma"/>
                <a:cs typeface="Tahoma"/>
              </a:rPr>
              <a:t>j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rido</a:t>
            </a:r>
            <a:r>
              <a:rPr dirty="0" smtClean="0" sz="1000" spc="-3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ro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so</a:t>
            </a:r>
            <a:r>
              <a:rPr dirty="0" smtClean="0" sz="1000" spc="-3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-5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s;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06626" y="6574325"/>
            <a:ext cx="6168303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4745">
              <a:lnSpc>
                <a:spcPts val="1130"/>
              </a:lnSpc>
            </a:pPr>
            <a:r>
              <a:rPr dirty="0" smtClean="0" sz="1000" spc="18">
                <a:latin typeface="Tahoma"/>
                <a:cs typeface="Tahoma"/>
              </a:rPr>
              <a:t>(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)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q</a:t>
            </a:r>
            <a:r>
              <a:rPr dirty="0" smtClean="0" sz="1000" spc="18">
                <a:latin typeface="Tahoma"/>
                <a:cs typeface="Tahoma"/>
              </a:rPr>
              <a:t>u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ú</a:t>
            </a:r>
            <a:r>
              <a:rPr dirty="0" smtClean="0" sz="1000" spc="18">
                <a:latin typeface="Tahoma"/>
                <a:cs typeface="Tahoma"/>
              </a:rPr>
              <a:t>d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da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p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p</a:t>
            </a:r>
            <a:r>
              <a:rPr dirty="0" smtClean="0" sz="1000" spc="18">
                <a:latin typeface="Tahoma"/>
                <a:cs typeface="Tahoma"/>
              </a:rPr>
              <a:t>os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pr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da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p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ra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p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ip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da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Ê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º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11</a:t>
            </a:r>
            <a:r>
              <a:rPr dirty="0" smtClean="0" sz="1000" spc="18">
                <a:latin typeface="Tahoma"/>
                <a:cs typeface="Tahoma"/>
              </a:rPr>
              <a:t>/</a:t>
            </a:r>
            <a:r>
              <a:rPr dirty="0" smtClean="0" sz="1000" spc="18">
                <a:latin typeface="Tahoma"/>
                <a:cs typeface="Tahoma"/>
              </a:rPr>
              <a:t>20</a:t>
            </a:r>
            <a:r>
              <a:rPr dirty="0" smtClean="0" sz="1000" spc="18">
                <a:latin typeface="Tahoma"/>
                <a:cs typeface="Tahoma"/>
              </a:rPr>
              <a:t>1</a:t>
            </a:r>
            <a:r>
              <a:rPr dirty="0" smtClean="0" sz="1000" spc="18">
                <a:latin typeface="Tahoma"/>
                <a:cs typeface="Tahoma"/>
              </a:rPr>
              <a:t>6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ã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f</a:t>
            </a:r>
            <a:r>
              <a:rPr dirty="0" smtClean="0" sz="1000" spc="18">
                <a:latin typeface="Tahoma"/>
                <a:cs typeface="Tahoma"/>
              </a:rPr>
              <a:t>oi,</a:t>
            </a:r>
            <a:endParaRPr sz="1000">
              <a:latin typeface="Tahoma"/>
              <a:cs typeface="Tahoma"/>
            </a:endParaRPr>
          </a:p>
          <a:p>
            <a:pPr marL="12702">
              <a:lnSpc>
                <a:spcPts val="1200"/>
              </a:lnSpc>
              <a:spcBef>
                <a:spcPts val="3"/>
              </a:spcBef>
            </a:pP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o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odo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ou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m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p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,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d</a:t>
            </a:r>
            <a:r>
              <a:rPr dirty="0" smtClean="0" sz="1000" spc="10">
                <a:latin typeface="Tahoma"/>
                <a:cs typeface="Tahoma"/>
              </a:rPr>
              <a:t>i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ou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i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dir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m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,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i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f</a:t>
            </a:r>
            <a:r>
              <a:rPr dirty="0" smtClean="0" sz="1000" spc="10">
                <a:latin typeface="Tahoma"/>
                <a:cs typeface="Tahoma"/>
              </a:rPr>
              <a:t>o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m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do,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dis</a:t>
            </a:r>
            <a:r>
              <a:rPr dirty="0" smtClean="0" sz="1000" spc="10">
                <a:latin typeface="Tahoma"/>
                <a:cs typeface="Tahoma"/>
              </a:rPr>
              <a:t>c</a:t>
            </a:r>
            <a:r>
              <a:rPr dirty="0" smtClean="0" sz="1000" spc="10">
                <a:latin typeface="Tahoma"/>
                <a:cs typeface="Tahoma"/>
              </a:rPr>
              <a:t>u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ido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o</a:t>
            </a:r>
            <a:r>
              <a:rPr dirty="0" smtClean="0" sz="1000" spc="10">
                <a:latin typeface="Tahoma"/>
                <a:cs typeface="Tahoma"/>
              </a:rPr>
              <a:t>u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c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bi</a:t>
            </a:r>
            <a:r>
              <a:rPr dirty="0" smtClean="0" sz="1000" spc="10">
                <a:latin typeface="Tahoma"/>
                <a:cs typeface="Tahoma"/>
              </a:rPr>
              <a:t>d</a:t>
            </a:r>
            <a:r>
              <a:rPr dirty="0" smtClean="0" sz="1000" spc="10">
                <a:latin typeface="Tahoma"/>
                <a:cs typeface="Tahoma"/>
              </a:rPr>
              <a:t>o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de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q</a:t>
            </a:r>
            <a:r>
              <a:rPr dirty="0" smtClean="0" sz="1000" spc="10">
                <a:latin typeface="Tahoma"/>
                <a:cs typeface="Tahoma"/>
              </a:rPr>
              <a:t>u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lq</a:t>
            </a:r>
            <a:r>
              <a:rPr dirty="0" smtClean="0" sz="1000" spc="10">
                <a:latin typeface="Tahoma"/>
                <a:cs typeface="Tahoma"/>
              </a:rPr>
              <a:t>u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r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i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gr</a:t>
            </a:r>
            <a:r>
              <a:rPr dirty="0" smtClean="0" sz="1000" spc="10">
                <a:latin typeface="Tahoma"/>
                <a:cs typeface="Tahoma"/>
              </a:rPr>
              <a:t>a</a:t>
            </a:r>
            <a:r>
              <a:rPr dirty="0" smtClean="0" sz="1000" spc="10">
                <a:latin typeface="Tahoma"/>
                <a:cs typeface="Tahoma"/>
              </a:rPr>
              <a:t>n</a:t>
            </a:r>
            <a:r>
              <a:rPr dirty="0" smtClean="0" sz="1000" spc="10">
                <a:latin typeface="Tahoma"/>
                <a:cs typeface="Tahoma"/>
              </a:rPr>
              <a:t>t</a:t>
            </a:r>
            <a:r>
              <a:rPr dirty="0" smtClean="0" sz="1000" spc="10">
                <a:latin typeface="Tahoma"/>
                <a:cs typeface="Tahoma"/>
              </a:rPr>
              <a:t>e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de</a:t>
            </a:r>
            <a:endParaRPr sz="1000">
              <a:latin typeface="Tahoma"/>
              <a:cs typeface="Tahoma"/>
            </a:endParaRPr>
          </a:p>
          <a:p>
            <a:pPr marL="12702" marR="22993">
              <a:lnSpc>
                <a:spcPct val="100585"/>
              </a:lnSpc>
            </a:pPr>
            <a:r>
              <a:rPr dirty="0" smtClean="0" sz="1000" spc="17">
                <a:latin typeface="Tahoma"/>
                <a:cs typeface="Tahoma"/>
              </a:rPr>
              <a:t>(</a:t>
            </a:r>
            <a:r>
              <a:rPr dirty="0" smtClean="0" sz="1000" spc="17">
                <a:latin typeface="Tahoma"/>
                <a:cs typeface="Tahoma"/>
              </a:rPr>
              <a:t>ó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g</a:t>
            </a:r>
            <a:r>
              <a:rPr dirty="0" smtClean="0" sz="1000" spc="17">
                <a:latin typeface="Tahoma"/>
                <a:cs typeface="Tahoma"/>
              </a:rPr>
              <a:t>ã</a:t>
            </a:r>
            <a:r>
              <a:rPr dirty="0" smtClean="0" sz="1000" spc="17">
                <a:latin typeface="Tahoma"/>
                <a:cs typeface="Tahoma"/>
              </a:rPr>
              <a:t>o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f</a:t>
            </a:r>
            <a:r>
              <a:rPr dirty="0" smtClean="0" sz="1000" spc="17">
                <a:latin typeface="Tahoma"/>
                <a:cs typeface="Tahoma"/>
              </a:rPr>
              <a:t>o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c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d</a:t>
            </a:r>
            <a:r>
              <a:rPr dirty="0" smtClean="0" sz="1000" spc="17">
                <a:latin typeface="Tahoma"/>
                <a:cs typeface="Tahoma"/>
              </a:rPr>
              <a:t>o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)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t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s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da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b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t</a:t>
            </a:r>
            <a:r>
              <a:rPr dirty="0" smtClean="0" sz="1000" spc="17">
                <a:latin typeface="Tahoma"/>
                <a:cs typeface="Tahoma"/>
              </a:rPr>
              <a:t>u</a:t>
            </a:r>
            <a:r>
              <a:rPr dirty="0" smtClean="0" sz="1000" spc="17">
                <a:latin typeface="Tahoma"/>
                <a:cs typeface="Tahoma"/>
              </a:rPr>
              <a:t>ra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o</a:t>
            </a:r>
            <a:r>
              <a:rPr dirty="0" smtClean="0" sz="1000" spc="17">
                <a:latin typeface="Tahoma"/>
                <a:cs typeface="Tahoma"/>
              </a:rPr>
              <a:t>f</a:t>
            </a:r>
            <a:r>
              <a:rPr dirty="0" smtClean="0" sz="1000" spc="17">
                <a:latin typeface="Tahoma"/>
                <a:cs typeface="Tahoma"/>
              </a:rPr>
              <a:t>i</a:t>
            </a:r>
            <a:r>
              <a:rPr dirty="0" smtClean="0" sz="1000" spc="17">
                <a:latin typeface="Tahoma"/>
                <a:cs typeface="Tahoma"/>
              </a:rPr>
              <a:t>c</a:t>
            </a:r>
            <a:r>
              <a:rPr dirty="0" smtClean="0" sz="1000" spc="17">
                <a:latin typeface="Tahoma"/>
                <a:cs typeface="Tahoma"/>
              </a:rPr>
              <a:t>i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l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d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s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pr</a:t>
            </a:r>
            <a:r>
              <a:rPr dirty="0" smtClean="0" sz="1000" spc="17">
                <a:latin typeface="Tahoma"/>
                <a:cs typeface="Tahoma"/>
              </a:rPr>
              <a:t>o</a:t>
            </a:r>
            <a:r>
              <a:rPr dirty="0" smtClean="0" sz="1000" spc="17">
                <a:latin typeface="Tahoma"/>
                <a:cs typeface="Tahoma"/>
              </a:rPr>
              <a:t>pos</a:t>
            </a:r>
            <a:r>
              <a:rPr dirty="0" smtClean="0" sz="1000" spc="17">
                <a:latin typeface="Tahoma"/>
                <a:cs typeface="Tahoma"/>
              </a:rPr>
              <a:t>t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s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06629" y="7186973"/>
            <a:ext cx="6165966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30">
                <a:latin typeface="Tahoma"/>
                <a:cs typeface="Tahoma"/>
              </a:rPr>
              <a:t>(</a:t>
            </a:r>
            <a:r>
              <a:rPr dirty="0" smtClean="0" sz="1000" spc="30">
                <a:latin typeface="Tahoma"/>
                <a:cs typeface="Tahoma"/>
              </a:rPr>
              <a:t>f</a:t>
            </a:r>
            <a:r>
              <a:rPr dirty="0" smtClean="0" sz="1000" spc="30">
                <a:latin typeface="Tahoma"/>
                <a:cs typeface="Tahoma"/>
              </a:rPr>
              <a:t>)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q</a:t>
            </a:r>
            <a:r>
              <a:rPr dirty="0" smtClean="0" sz="1000" spc="30">
                <a:latin typeface="Tahoma"/>
                <a:cs typeface="Tahoma"/>
              </a:rPr>
              <a:t>u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s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á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pl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m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do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or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da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x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s</a:t>
            </a:r>
            <a:r>
              <a:rPr dirty="0" smtClean="0" sz="1000" spc="30">
                <a:latin typeface="Tahoma"/>
                <a:cs typeface="Tahoma"/>
              </a:rPr>
              <a:t>ã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d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s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d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l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r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ç</a:t>
            </a:r>
            <a:r>
              <a:rPr dirty="0" smtClean="0" sz="1000" spc="30">
                <a:latin typeface="Tahoma"/>
                <a:cs typeface="Tahoma"/>
              </a:rPr>
              <a:t>ã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q</a:t>
            </a:r>
            <a:r>
              <a:rPr dirty="0" smtClean="0" sz="1000" spc="30">
                <a:latin typeface="Tahoma"/>
                <a:cs typeface="Tahoma"/>
              </a:rPr>
              <a:t>u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d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é</a:t>
            </a:r>
            <a:r>
              <a:rPr dirty="0" smtClean="0" sz="1000" spc="30">
                <a:latin typeface="Tahoma"/>
                <a:cs typeface="Tahoma"/>
              </a:rPr>
              <a:t>m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pl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os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pod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r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s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or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õ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ir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á</a:t>
            </a:r>
            <a:r>
              <a:rPr dirty="0" smtClean="0" sz="1000" spc="-1">
                <a:latin typeface="Tahoma"/>
                <a:cs typeface="Tahoma"/>
              </a:rPr>
              <a:t>-l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6691" y="7953545"/>
            <a:ext cx="3847248" cy="1518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30"/>
              </a:lnSpc>
              <a:tabLst>
                <a:tab pos="3810000" algn="l"/>
              </a:tabLst>
            </a:pPr>
            <a:r>
              <a:rPr dirty="0" smtClean="0" sz="1000" spc="-3" u="sng">
                <a:latin typeface="Tahoma"/>
                <a:cs typeface="Tahoma"/>
              </a:rPr>
              <a:t> </a:t>
            </a:r>
            <a:r>
              <a:rPr dirty="0" smtClean="0" sz="1000" spc="0" u="sng">
                <a:latin typeface="Tahoma"/>
                <a:cs typeface="Tahoma"/>
              </a:rPr>
              <a:t>                                </a:t>
            </a:r>
            <a:r>
              <a:rPr dirty="0" smtClean="0" sz="1000" spc="59" u="sng">
                <a:latin typeface="Tahoma"/>
                <a:cs typeface="Tahoma"/>
              </a:rPr>
              <a:t> </a:t>
            </a:r>
            <a:r>
              <a:rPr dirty="0" smtClean="0" sz="1000" spc="-3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-8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-3" u="sng">
                <a:latin typeface="Tahoma"/>
                <a:cs typeface="Tahoma"/>
              </a:rPr>
              <a:t> </a:t>
            </a:r>
            <a:r>
              <a:rPr dirty="0" smtClean="0" sz="1000" spc="0" u="sng">
                <a:latin typeface="Tahoma"/>
                <a:cs typeface="Tahoma"/>
              </a:rPr>
              <a:t>  </a:t>
            </a:r>
            <a:r>
              <a:rPr dirty="0" smtClean="0" sz="1000" spc="144" u="sng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 </a:t>
            </a:r>
            <a:r>
              <a:rPr dirty="0" smtClean="0" sz="1000" spc="-5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-3" u="sng">
                <a:latin typeface="Tahoma"/>
                <a:cs typeface="Tahoma"/>
              </a:rPr>
              <a:t> </a:t>
            </a:r>
            <a:r>
              <a:rPr dirty="0" smtClean="0" sz="1000" spc="0" u="sng">
                <a:latin typeface="Tahoma"/>
                <a:cs typeface="Tahoma"/>
              </a:rPr>
              <a:t>                      </a:t>
            </a:r>
            <a:r>
              <a:rPr dirty="0" smtClean="0" sz="1000" spc="-94" u="sng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-5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-3" u="sng">
                <a:latin typeface="Tahoma"/>
                <a:cs typeface="Tahoma"/>
              </a:rPr>
              <a:t> </a:t>
            </a:r>
            <a:r>
              <a:rPr dirty="0" smtClean="0" sz="1000" spc="0" u="sng">
                <a:latin typeface="Tahoma"/>
                <a:cs typeface="Tahoma"/>
              </a:rPr>
              <a:t>	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99684" y="9180364"/>
            <a:ext cx="4375469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-1">
                <a:latin typeface="Tahoma"/>
                <a:cs typeface="Tahoma"/>
              </a:rPr>
              <a:t>(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g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dor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id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pl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dor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19391" y="7931392"/>
            <a:ext cx="138598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2397705" y="7931392"/>
            <a:ext cx="20771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2821530" y="7931392"/>
            <a:ext cx="96986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3969331" y="7931392"/>
            <a:ext cx="55293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1457006" y="9018762"/>
            <a:ext cx="4645771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object 32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1941625" y="6092175"/>
            <a:ext cx="3673280" cy="0"/>
          </a:xfrm>
          <a:custGeom>
            <a:avLst/>
            <a:gdLst/>
            <a:ahLst/>
            <a:cxnLst/>
            <a:rect l="l" t="t" r="r" b="b"/>
            <a:pathLst>
              <a:path w="3673280" h="0">
                <a:moveTo>
                  <a:pt x="0" y="0"/>
                </a:moveTo>
                <a:lnTo>
                  <a:pt x="3673280" y="0"/>
                </a:lnTo>
              </a:path>
            </a:pathLst>
          </a:custGeom>
          <a:ln w="7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017002" y="1744771"/>
            <a:ext cx="1532263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455395" marR="463938" algn="ctr">
              <a:lnSpc>
                <a:spcPts val="1130"/>
              </a:lnSpc>
            </a:pPr>
            <a:r>
              <a:rPr dirty="0" smtClean="0" sz="1000" spc="62">
                <a:latin typeface="Tahoma"/>
                <a:cs typeface="Tahoma"/>
              </a:rPr>
              <a:t>A</a:t>
            </a:r>
            <a:r>
              <a:rPr dirty="0" smtClean="0" sz="1000" spc="62">
                <a:latin typeface="Tahoma"/>
                <a:cs typeface="Tahoma"/>
              </a:rPr>
              <a:t>N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X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V</a:t>
            </a:r>
            <a:endParaRPr sz="1000">
              <a:latin typeface="Tahoma"/>
              <a:cs typeface="Tahoma"/>
            </a:endParaRPr>
          </a:p>
          <a:p>
            <a:pPr algn="ctr">
              <a:lnSpc>
                <a:spcPct val="100585"/>
              </a:lnSpc>
            </a:pPr>
            <a:r>
              <a:rPr dirty="0" smtClean="0" sz="1000" spc="69">
                <a:latin typeface="Tahoma"/>
                <a:cs typeface="Tahoma"/>
              </a:rPr>
              <a:t>(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M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L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69">
                <a:latin typeface="Tahoma"/>
                <a:cs typeface="Tahoma"/>
              </a:rPr>
              <a:t>I</a:t>
            </a:r>
            <a:r>
              <a:rPr dirty="0" smtClean="0" sz="1000" spc="69">
                <a:latin typeface="Tahoma"/>
                <a:cs typeface="Tahoma"/>
              </a:rPr>
              <a:t>MB</a:t>
            </a:r>
            <a:r>
              <a:rPr dirty="0" smtClean="0" sz="1000" spc="69">
                <a:latin typeface="Tahoma"/>
                <a:cs typeface="Tahoma"/>
              </a:rPr>
              <a:t>R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D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9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35440" y="2281219"/>
            <a:ext cx="5103030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59">
                <a:latin typeface="Tahoma"/>
                <a:cs typeface="Tahoma"/>
              </a:rPr>
              <a:t>D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C</a:t>
            </a:r>
            <a:r>
              <a:rPr dirty="0" smtClean="0" sz="1000" spc="59">
                <a:latin typeface="Tahoma"/>
                <a:cs typeface="Tahoma"/>
              </a:rPr>
              <a:t>L</a:t>
            </a:r>
            <a:r>
              <a:rPr dirty="0" smtClean="0" sz="1000" spc="59">
                <a:latin typeface="Tahoma"/>
                <a:cs typeface="Tahoma"/>
              </a:rPr>
              <a:t>A</a:t>
            </a:r>
            <a:r>
              <a:rPr dirty="0" smtClean="0" sz="1000" spc="59">
                <a:latin typeface="Tahoma"/>
                <a:cs typeface="Tahoma"/>
              </a:rPr>
              <a:t>R</a:t>
            </a:r>
            <a:r>
              <a:rPr dirty="0" smtClean="0" sz="1000" spc="59">
                <a:latin typeface="Tahoma"/>
                <a:cs typeface="Tahoma"/>
              </a:rPr>
              <a:t>A</a:t>
            </a:r>
            <a:r>
              <a:rPr dirty="0" smtClean="0" sz="1000" spc="59">
                <a:latin typeface="Tahoma"/>
                <a:cs typeface="Tahoma"/>
              </a:rPr>
              <a:t>Ç</a:t>
            </a:r>
            <a:r>
              <a:rPr dirty="0" smtClean="0" sz="1000" spc="59">
                <a:latin typeface="Tahoma"/>
                <a:cs typeface="Tahoma"/>
              </a:rPr>
              <a:t>Ã</a:t>
            </a:r>
            <a:r>
              <a:rPr dirty="0" smtClean="0" sz="1000" spc="59">
                <a:latin typeface="Tahoma"/>
                <a:cs typeface="Tahoma"/>
              </a:rPr>
              <a:t>O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D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C</a:t>
            </a:r>
            <a:r>
              <a:rPr dirty="0" smtClean="0" sz="1000" spc="59">
                <a:latin typeface="Tahoma"/>
                <a:cs typeface="Tahoma"/>
              </a:rPr>
              <a:t>O</a:t>
            </a:r>
            <a:r>
              <a:rPr dirty="0" smtClean="0" sz="1000" spc="59">
                <a:latin typeface="Tahoma"/>
                <a:cs typeface="Tahoma"/>
              </a:rPr>
              <a:t>N</a:t>
            </a:r>
            <a:r>
              <a:rPr dirty="0" smtClean="0" sz="1000" spc="59">
                <a:latin typeface="Tahoma"/>
                <a:cs typeface="Tahoma"/>
              </a:rPr>
              <a:t>H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C</a:t>
            </a:r>
            <a:r>
              <a:rPr dirty="0" smtClean="0" sz="1000" spc="59">
                <a:latin typeface="Tahoma"/>
                <a:cs typeface="Tahoma"/>
              </a:rPr>
              <a:t>I</a:t>
            </a:r>
            <a:r>
              <a:rPr dirty="0" smtClean="0" sz="1000" spc="59">
                <a:latin typeface="Tahoma"/>
                <a:cs typeface="Tahoma"/>
              </a:rPr>
              <a:t>M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N</a:t>
            </a:r>
            <a:r>
              <a:rPr dirty="0" smtClean="0" sz="1000" spc="59">
                <a:latin typeface="Tahoma"/>
                <a:cs typeface="Tahoma"/>
              </a:rPr>
              <a:t>T</a:t>
            </a:r>
            <a:r>
              <a:rPr dirty="0" smtClean="0" sz="1000" spc="59">
                <a:latin typeface="Tahoma"/>
                <a:cs typeface="Tahoma"/>
              </a:rPr>
              <a:t>O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A</a:t>
            </a:r>
            <a:r>
              <a:rPr dirty="0" smtClean="0" sz="1000" spc="59">
                <a:latin typeface="Tahoma"/>
                <a:cs typeface="Tahoma"/>
              </a:rPr>
              <a:t>T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N</a:t>
            </a:r>
            <a:r>
              <a:rPr dirty="0" smtClean="0" sz="1000" spc="59">
                <a:latin typeface="Tahoma"/>
                <a:cs typeface="Tahoma"/>
              </a:rPr>
              <a:t>D</a:t>
            </a:r>
            <a:r>
              <a:rPr dirty="0" smtClean="0" sz="1000" spc="59">
                <a:latin typeface="Tahoma"/>
                <a:cs typeface="Tahoma"/>
              </a:rPr>
              <a:t>I</a:t>
            </a:r>
            <a:r>
              <a:rPr dirty="0" smtClean="0" sz="1000" spc="59">
                <a:latin typeface="Tahoma"/>
                <a:cs typeface="Tahoma"/>
              </a:rPr>
              <a:t>M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N</a:t>
            </a:r>
            <a:r>
              <a:rPr dirty="0" smtClean="0" sz="1000" spc="59">
                <a:latin typeface="Tahoma"/>
                <a:cs typeface="Tahoma"/>
              </a:rPr>
              <a:t>T</a:t>
            </a:r>
            <a:r>
              <a:rPr dirty="0" smtClean="0" sz="1000" spc="59">
                <a:latin typeface="Tahoma"/>
                <a:cs typeface="Tahoma"/>
              </a:rPr>
              <a:t>O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À</a:t>
            </a:r>
            <a:r>
              <a:rPr dirty="0" smtClean="0" sz="1000" spc="59">
                <a:latin typeface="Tahoma"/>
                <a:cs typeface="Tahoma"/>
              </a:rPr>
              <a:t>S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C</a:t>
            </a:r>
            <a:r>
              <a:rPr dirty="0" smtClean="0" sz="1000" spc="59">
                <a:latin typeface="Tahoma"/>
                <a:cs typeface="Tahoma"/>
              </a:rPr>
              <a:t>O</a:t>
            </a:r>
            <a:r>
              <a:rPr dirty="0" smtClean="0" sz="1000" spc="59">
                <a:latin typeface="Tahoma"/>
                <a:cs typeface="Tahoma"/>
              </a:rPr>
              <a:t>N</a:t>
            </a:r>
            <a:r>
              <a:rPr dirty="0" smtClean="0" sz="1000" spc="59">
                <a:latin typeface="Tahoma"/>
                <a:cs typeface="Tahoma"/>
              </a:rPr>
              <a:t>D</a:t>
            </a:r>
            <a:r>
              <a:rPr dirty="0" smtClean="0" sz="1000" spc="59">
                <a:latin typeface="Tahoma"/>
                <a:cs typeface="Tahoma"/>
              </a:rPr>
              <a:t>I</a:t>
            </a:r>
            <a:r>
              <a:rPr dirty="0" smtClean="0" sz="1000" spc="59">
                <a:latin typeface="Tahoma"/>
                <a:cs typeface="Tahoma"/>
              </a:rPr>
              <a:t>Ç</a:t>
            </a:r>
            <a:r>
              <a:rPr dirty="0" smtClean="0" sz="1000" spc="59">
                <a:latin typeface="Tahoma"/>
                <a:cs typeface="Tahoma"/>
              </a:rPr>
              <a:t>Õ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S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D</a:t>
            </a:r>
            <a:r>
              <a:rPr dirty="0" smtClean="0" sz="1000" spc="59">
                <a:latin typeface="Tahoma"/>
                <a:cs typeface="Tahoma"/>
              </a:rPr>
              <a:t>O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D</a:t>
            </a:r>
            <a:r>
              <a:rPr dirty="0" smtClean="0" sz="1000" spc="59">
                <a:latin typeface="Tahoma"/>
                <a:cs typeface="Tahoma"/>
              </a:rPr>
              <a:t>I</a:t>
            </a:r>
            <a:r>
              <a:rPr dirty="0" smtClean="0" sz="1000" spc="59">
                <a:latin typeface="Tahoma"/>
                <a:cs typeface="Tahoma"/>
              </a:rPr>
              <a:t>T</a:t>
            </a:r>
            <a:r>
              <a:rPr dirty="0" smtClean="0" sz="1000" spc="59">
                <a:latin typeface="Tahoma"/>
                <a:cs typeface="Tahoma"/>
              </a:rPr>
              <a:t>A</a:t>
            </a:r>
            <a:r>
              <a:rPr dirty="0" smtClean="0" sz="1000" spc="59">
                <a:latin typeface="Tahoma"/>
                <a:cs typeface="Tahoma"/>
              </a:rPr>
              <a:t>L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332457" y="2741467"/>
            <a:ext cx="909739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71" u="heavy">
                <a:latin typeface="Tahoma"/>
                <a:cs typeface="Tahoma"/>
              </a:rPr>
              <a:t>D</a:t>
            </a:r>
            <a:r>
              <a:rPr dirty="0" smtClean="0" sz="1000" spc="71" u="heavy">
                <a:latin typeface="Tahoma"/>
                <a:cs typeface="Tahoma"/>
              </a:rPr>
              <a:t>E</a:t>
            </a:r>
            <a:r>
              <a:rPr dirty="0" smtClean="0" sz="1000" spc="71" u="heavy">
                <a:latin typeface="Tahoma"/>
                <a:cs typeface="Tahoma"/>
              </a:rPr>
              <a:t>C</a:t>
            </a:r>
            <a:r>
              <a:rPr dirty="0" smtClean="0" sz="1000" spc="71" u="heavy">
                <a:latin typeface="Tahoma"/>
                <a:cs typeface="Tahoma"/>
              </a:rPr>
              <a:t>L</a:t>
            </a:r>
            <a:r>
              <a:rPr dirty="0" smtClean="0" sz="1000" spc="71" u="heavy">
                <a:latin typeface="Tahoma"/>
                <a:cs typeface="Tahoma"/>
              </a:rPr>
              <a:t>A</a:t>
            </a:r>
            <a:r>
              <a:rPr dirty="0" smtClean="0" sz="1000" spc="71" u="heavy">
                <a:latin typeface="Tahoma"/>
                <a:cs typeface="Tahoma"/>
              </a:rPr>
              <a:t>R</a:t>
            </a:r>
            <a:r>
              <a:rPr dirty="0" smtClean="0" sz="1000" spc="71" u="heavy">
                <a:latin typeface="Tahoma"/>
                <a:cs typeface="Tahoma"/>
              </a:rPr>
              <a:t>A</a:t>
            </a:r>
            <a:r>
              <a:rPr dirty="0" smtClean="0" sz="1000" spc="71" u="heavy">
                <a:latin typeface="Tahoma"/>
                <a:cs typeface="Tahoma"/>
              </a:rPr>
              <a:t>Ç</a:t>
            </a:r>
            <a:r>
              <a:rPr dirty="0" smtClean="0" sz="1000" spc="71" u="heavy">
                <a:latin typeface="Tahoma"/>
                <a:cs typeface="Tahoma"/>
              </a:rPr>
              <a:t>Ã</a:t>
            </a:r>
            <a:r>
              <a:rPr dirty="0" smtClean="0" sz="1000" spc="71" u="heavy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971289" y="3047791"/>
            <a:ext cx="1634498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5">
                <a:latin typeface="Tahoma"/>
                <a:cs typeface="Tahoma"/>
              </a:rPr>
              <a:t>M</a:t>
            </a:r>
            <a:r>
              <a:rPr dirty="0" smtClean="0" sz="1000" spc="65">
                <a:latin typeface="Tahoma"/>
                <a:cs typeface="Tahoma"/>
              </a:rPr>
              <a:t>a</a:t>
            </a:r>
            <a:r>
              <a:rPr dirty="0" smtClean="0" sz="1000" spc="65">
                <a:latin typeface="Tahoma"/>
                <a:cs typeface="Tahoma"/>
              </a:rPr>
              <a:t>c</a:t>
            </a:r>
            <a:r>
              <a:rPr dirty="0" smtClean="0" sz="1000" spc="65">
                <a:latin typeface="Tahoma"/>
                <a:cs typeface="Tahoma"/>
              </a:rPr>
              <a:t>k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n</a:t>
            </a:r>
            <a:r>
              <a:rPr dirty="0" smtClean="0" sz="1000" spc="65">
                <a:latin typeface="Tahoma"/>
                <a:cs typeface="Tahoma"/>
              </a:rPr>
              <a:t>z</a:t>
            </a:r>
            <a:r>
              <a:rPr dirty="0" smtClean="0" sz="1000" spc="65">
                <a:latin typeface="Tahoma"/>
                <a:cs typeface="Tahoma"/>
              </a:rPr>
              <a:t>i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s</a:t>
            </a: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65">
                <a:latin typeface="Tahoma"/>
                <a:cs typeface="Tahoma"/>
              </a:rPr>
              <a:t>o</a:t>
            </a:r>
            <a:r>
              <a:rPr dirty="0" smtClean="0" sz="1000" spc="65">
                <a:latin typeface="Tahoma"/>
                <a:cs typeface="Tahoma"/>
              </a:rPr>
              <a:t>r</a:t>
            </a:r>
            <a:r>
              <a:rPr dirty="0" smtClean="0" sz="1000" spc="65">
                <a:latin typeface="Tahoma"/>
                <a:cs typeface="Tahoma"/>
              </a:rPr>
              <a:t>t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C</a:t>
            </a:r>
            <a:r>
              <a:rPr dirty="0" smtClean="0" sz="1000" spc="65">
                <a:latin typeface="Tahoma"/>
                <a:cs typeface="Tahoma"/>
              </a:rPr>
              <a:t>l</a:t>
            </a:r>
            <a:r>
              <a:rPr dirty="0" smtClean="0" sz="1000" spc="65">
                <a:latin typeface="Tahoma"/>
                <a:cs typeface="Tahoma"/>
              </a:rPr>
              <a:t>u</a:t>
            </a:r>
            <a:r>
              <a:rPr dirty="0" smtClean="0" sz="1000" spc="65">
                <a:latin typeface="Tahoma"/>
                <a:cs typeface="Tahoma"/>
              </a:rPr>
              <a:t>b</a:t>
            </a:r>
            <a:r>
              <a:rPr dirty="0" smtClean="0" sz="1000" spc="65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77512" y="3354115"/>
            <a:ext cx="2619565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8">
                <a:latin typeface="Tahoma"/>
                <a:cs typeface="Tahoma"/>
              </a:rPr>
              <a:t>E</a:t>
            </a:r>
            <a:r>
              <a:rPr dirty="0" smtClean="0" sz="1000" spc="68">
                <a:latin typeface="Tahoma"/>
                <a:cs typeface="Tahoma"/>
              </a:rPr>
              <a:t>D</a:t>
            </a:r>
            <a:r>
              <a:rPr dirty="0" smtClean="0" sz="1000" spc="68">
                <a:latin typeface="Tahoma"/>
                <a:cs typeface="Tahoma"/>
              </a:rPr>
              <a:t>I</a:t>
            </a:r>
            <a:r>
              <a:rPr dirty="0" smtClean="0" sz="1000" spc="68">
                <a:latin typeface="Tahoma"/>
                <a:cs typeface="Tahoma"/>
              </a:rPr>
              <a:t>T</a:t>
            </a:r>
            <a:r>
              <a:rPr dirty="0" smtClean="0" sz="1000" spc="68">
                <a:latin typeface="Tahoma"/>
                <a:cs typeface="Tahoma"/>
              </a:rPr>
              <a:t>A</a:t>
            </a:r>
            <a:r>
              <a:rPr dirty="0" smtClean="0" sz="1000" spc="68">
                <a:latin typeface="Tahoma"/>
                <a:cs typeface="Tahoma"/>
              </a:rPr>
              <a:t>L</a:t>
            </a:r>
            <a:r>
              <a:rPr dirty="0" smtClean="0" sz="1000" spc="68">
                <a:latin typeface="Tahoma"/>
                <a:cs typeface="Tahoma"/>
              </a:rPr>
              <a:t> </a:t>
            </a:r>
            <a:r>
              <a:rPr dirty="0" smtClean="0" sz="1000" spc="68">
                <a:latin typeface="Tahoma"/>
                <a:cs typeface="Tahoma"/>
              </a:rPr>
              <a:t>C</a:t>
            </a:r>
            <a:r>
              <a:rPr dirty="0" smtClean="0" sz="1000" spc="68">
                <a:latin typeface="Tahoma"/>
                <a:cs typeface="Tahoma"/>
              </a:rPr>
              <a:t>O</a:t>
            </a:r>
            <a:r>
              <a:rPr dirty="0" smtClean="0" sz="1000" spc="68">
                <a:latin typeface="Tahoma"/>
                <a:cs typeface="Tahoma"/>
              </a:rPr>
              <a:t>N</a:t>
            </a:r>
            <a:r>
              <a:rPr dirty="0" smtClean="0" sz="1000" spc="68">
                <a:latin typeface="Tahoma"/>
                <a:cs typeface="Tahoma"/>
              </a:rPr>
              <a:t>C</a:t>
            </a:r>
            <a:r>
              <a:rPr dirty="0" smtClean="0" sz="1000" spc="68">
                <a:latin typeface="Tahoma"/>
                <a:cs typeface="Tahoma"/>
              </a:rPr>
              <a:t>O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68">
                <a:latin typeface="Tahoma"/>
                <a:cs typeface="Tahoma"/>
              </a:rPr>
              <a:t>Ê</a:t>
            </a:r>
            <a:r>
              <a:rPr dirty="0" smtClean="0" sz="1000" spc="68">
                <a:latin typeface="Tahoma"/>
                <a:cs typeface="Tahoma"/>
              </a:rPr>
              <a:t>N</a:t>
            </a:r>
            <a:r>
              <a:rPr dirty="0" smtClean="0" sz="1000" spc="68">
                <a:latin typeface="Tahoma"/>
                <a:cs typeface="Tahoma"/>
              </a:rPr>
              <a:t>C</a:t>
            </a:r>
            <a:r>
              <a:rPr dirty="0" smtClean="0" sz="1000" spc="68">
                <a:latin typeface="Tahoma"/>
                <a:cs typeface="Tahoma"/>
              </a:rPr>
              <a:t>I</a:t>
            </a:r>
            <a:r>
              <a:rPr dirty="0" smtClean="0" sz="1000" spc="68">
                <a:latin typeface="Tahoma"/>
                <a:cs typeface="Tahoma"/>
              </a:rPr>
              <a:t>A</a:t>
            </a:r>
            <a:r>
              <a:rPr dirty="0" smtClean="0" sz="1000" spc="68">
                <a:latin typeface="Tahoma"/>
                <a:cs typeface="Tahoma"/>
              </a:rPr>
              <a:t> </a:t>
            </a:r>
            <a:r>
              <a:rPr dirty="0" smtClean="0" sz="1000" spc="68">
                <a:latin typeface="Tahoma"/>
                <a:cs typeface="Tahoma"/>
              </a:rPr>
              <a:t>D</a:t>
            </a:r>
            <a:r>
              <a:rPr dirty="0" smtClean="0" sz="1000" spc="68">
                <a:latin typeface="Tahoma"/>
                <a:cs typeface="Tahoma"/>
              </a:rPr>
              <a:t>E</a:t>
            </a:r>
            <a:r>
              <a:rPr dirty="0" smtClean="0" sz="1000" spc="68">
                <a:latin typeface="Tahoma"/>
                <a:cs typeface="Tahoma"/>
              </a:rPr>
              <a:t> </a:t>
            </a:r>
            <a:r>
              <a:rPr dirty="0" smtClean="0" sz="1000" spc="68">
                <a:latin typeface="Tahoma"/>
                <a:cs typeface="Tahoma"/>
              </a:rPr>
              <a:t>N</a:t>
            </a:r>
            <a:r>
              <a:rPr dirty="0" smtClean="0" sz="1000" spc="68">
                <a:latin typeface="Tahoma"/>
                <a:cs typeface="Tahoma"/>
              </a:rPr>
              <a:t>º</a:t>
            </a:r>
            <a:r>
              <a:rPr dirty="0" smtClean="0" sz="1000" spc="68">
                <a:latin typeface="Tahoma"/>
                <a:cs typeface="Tahoma"/>
              </a:rPr>
              <a:t> </a:t>
            </a:r>
            <a:r>
              <a:rPr dirty="0" smtClean="0" sz="1000" spc="68">
                <a:latin typeface="Tahoma"/>
                <a:cs typeface="Tahoma"/>
              </a:rPr>
              <a:t>11</a:t>
            </a:r>
            <a:r>
              <a:rPr dirty="0" smtClean="0" sz="1000" spc="68">
                <a:latin typeface="Tahoma"/>
                <a:cs typeface="Tahoma"/>
              </a:rPr>
              <a:t>/</a:t>
            </a:r>
            <a:r>
              <a:rPr dirty="0" smtClean="0" sz="1000" spc="68">
                <a:latin typeface="Tahoma"/>
                <a:cs typeface="Tahoma"/>
              </a:rPr>
              <a:t>2016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6616" y="3814362"/>
            <a:ext cx="6157743" cy="766063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5" marR="9357" algn="just">
              <a:lnSpc>
                <a:spcPts val="1130"/>
              </a:lnSpc>
            </a:pPr>
            <a:r>
              <a:rPr dirty="0" smtClean="0" sz="1000" spc="28">
                <a:latin typeface="Tahoma"/>
                <a:cs typeface="Tahoma"/>
              </a:rPr>
              <a:t>D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l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m</a:t>
            </a:r>
            <a:r>
              <a:rPr dirty="0" smtClean="0" sz="1000" spc="28">
                <a:latin typeface="Tahoma"/>
                <a:cs typeface="Tahoma"/>
              </a:rPr>
              <a:t>os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p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ra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odos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os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f</a:t>
            </a:r>
            <a:r>
              <a:rPr dirty="0" smtClean="0" sz="1000" spc="28">
                <a:latin typeface="Tahoma"/>
                <a:cs typeface="Tahoma"/>
              </a:rPr>
              <a:t>i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s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de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dir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i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o,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q</a:t>
            </a:r>
            <a:r>
              <a:rPr dirty="0" smtClean="0" sz="1000" spc="28">
                <a:latin typeface="Tahoma"/>
                <a:cs typeface="Tahoma"/>
              </a:rPr>
              <a:t>u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h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m</a:t>
            </a:r>
            <a:r>
              <a:rPr dirty="0" smtClean="0" sz="1000" spc="28">
                <a:latin typeface="Tahoma"/>
                <a:cs typeface="Tahoma"/>
              </a:rPr>
              <a:t>os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s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sp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i</a:t>
            </a:r>
            <a:r>
              <a:rPr dirty="0" smtClean="0" sz="1000" spc="28">
                <a:latin typeface="Tahoma"/>
                <a:cs typeface="Tahoma"/>
              </a:rPr>
              <a:t>f</a:t>
            </a:r>
            <a:r>
              <a:rPr dirty="0" smtClean="0" sz="1000" spc="28">
                <a:latin typeface="Tahoma"/>
                <a:cs typeface="Tahoma"/>
              </a:rPr>
              <a:t>i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ç</a:t>
            </a:r>
            <a:r>
              <a:rPr dirty="0" smtClean="0" sz="1000" spc="28">
                <a:latin typeface="Tahoma"/>
                <a:cs typeface="Tahoma"/>
              </a:rPr>
              <a:t>õ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s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do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b</a:t>
            </a:r>
            <a:r>
              <a:rPr dirty="0" smtClean="0" sz="1000" spc="28">
                <a:latin typeface="Tahoma"/>
                <a:cs typeface="Tahoma"/>
              </a:rPr>
              <a:t>j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do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P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sso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de</a:t>
            </a:r>
            <a:endParaRPr sz="1000">
              <a:latin typeface="Tahoma"/>
              <a:cs typeface="Tahoma"/>
            </a:endParaRPr>
          </a:p>
          <a:p>
            <a:pPr marL="12705" marR="6358" algn="just">
              <a:lnSpc>
                <a:spcPct val="100585"/>
              </a:lnSpc>
            </a:pPr>
            <a:r>
              <a:rPr dirty="0" smtClean="0" sz="1000" spc="24">
                <a:latin typeface="Tahoma"/>
                <a:cs typeface="Tahoma"/>
              </a:rPr>
              <a:t>C</a:t>
            </a:r>
            <a:r>
              <a:rPr dirty="0" smtClean="0" sz="1000" spc="24">
                <a:latin typeface="Tahoma"/>
                <a:cs typeface="Tahoma"/>
              </a:rPr>
              <a:t>o</a:t>
            </a:r>
            <a:r>
              <a:rPr dirty="0" smtClean="0" sz="1000" spc="24">
                <a:latin typeface="Tahoma"/>
                <a:cs typeface="Tahoma"/>
              </a:rPr>
              <a:t>m</a:t>
            </a:r>
            <a:r>
              <a:rPr dirty="0" smtClean="0" sz="1000" spc="24">
                <a:latin typeface="Tahoma"/>
                <a:cs typeface="Tahoma"/>
              </a:rPr>
              <a:t>pr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s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os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t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r</a:t>
            </a:r>
            <a:r>
              <a:rPr dirty="0" smtClean="0" sz="1000" spc="24">
                <a:latin typeface="Tahoma"/>
                <a:cs typeface="Tahoma"/>
              </a:rPr>
              <a:t>m</a:t>
            </a:r>
            <a:r>
              <a:rPr dirty="0" smtClean="0" sz="1000" spc="24">
                <a:latin typeface="Tahoma"/>
                <a:cs typeface="Tahoma"/>
              </a:rPr>
              <a:t>os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c</a:t>
            </a:r>
            <a:r>
              <a:rPr dirty="0" smtClean="0" sz="1000" spc="24">
                <a:latin typeface="Tahoma"/>
                <a:cs typeface="Tahoma"/>
              </a:rPr>
              <a:t>o</a:t>
            </a:r>
            <a:r>
              <a:rPr dirty="0" smtClean="0" sz="1000" spc="24">
                <a:latin typeface="Tahoma"/>
                <a:cs typeface="Tahoma"/>
              </a:rPr>
              <a:t>n</a:t>
            </a:r>
            <a:r>
              <a:rPr dirty="0" smtClean="0" sz="1000" spc="24">
                <a:latin typeface="Tahoma"/>
                <a:cs typeface="Tahoma"/>
              </a:rPr>
              <a:t>s</a:t>
            </a:r>
            <a:r>
              <a:rPr dirty="0" smtClean="0" sz="1000" spc="24">
                <a:latin typeface="Tahoma"/>
                <a:cs typeface="Tahoma"/>
              </a:rPr>
              <a:t>t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n</a:t>
            </a:r>
            <a:r>
              <a:rPr dirty="0" smtClean="0" sz="1000" spc="24">
                <a:latin typeface="Tahoma"/>
                <a:cs typeface="Tahoma"/>
              </a:rPr>
              <a:t>t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s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n</a:t>
            </a:r>
            <a:r>
              <a:rPr dirty="0" smtClean="0" sz="1000" spc="24">
                <a:latin typeface="Tahoma"/>
                <a:cs typeface="Tahoma"/>
              </a:rPr>
              <a:t>o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M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c</a:t>
            </a:r>
            <a:r>
              <a:rPr dirty="0" smtClean="0" sz="1000" spc="24">
                <a:latin typeface="Tahoma"/>
                <a:cs typeface="Tahoma"/>
              </a:rPr>
              <a:t>k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n</a:t>
            </a:r>
            <a:r>
              <a:rPr dirty="0" smtClean="0" sz="1000" spc="24">
                <a:latin typeface="Tahoma"/>
                <a:cs typeface="Tahoma"/>
              </a:rPr>
              <a:t>zie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spor</a:t>
            </a:r>
            <a:r>
              <a:rPr dirty="0" smtClean="0" sz="1000" spc="24">
                <a:latin typeface="Tahoma"/>
                <a:cs typeface="Tahoma"/>
              </a:rPr>
              <a:t>t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C</a:t>
            </a:r>
            <a:r>
              <a:rPr dirty="0" smtClean="0" sz="1000" spc="24">
                <a:latin typeface="Tahoma"/>
                <a:cs typeface="Tahoma"/>
              </a:rPr>
              <a:t>l</a:t>
            </a:r>
            <a:r>
              <a:rPr dirty="0" smtClean="0" sz="1000" spc="24">
                <a:latin typeface="Tahoma"/>
                <a:cs typeface="Tahoma"/>
              </a:rPr>
              <a:t>u</a:t>
            </a:r>
            <a:r>
              <a:rPr dirty="0" smtClean="0" sz="1000" spc="24">
                <a:latin typeface="Tahoma"/>
                <a:cs typeface="Tahoma"/>
              </a:rPr>
              <a:t>b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,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o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D</a:t>
            </a:r>
            <a:r>
              <a:rPr dirty="0" smtClean="0" sz="1000" spc="24">
                <a:latin typeface="Tahoma"/>
                <a:cs typeface="Tahoma"/>
              </a:rPr>
              <a:t>I</a:t>
            </a:r>
            <a:r>
              <a:rPr dirty="0" smtClean="0" sz="1000" spc="24">
                <a:latin typeface="Tahoma"/>
                <a:cs typeface="Tahoma"/>
              </a:rPr>
              <a:t>T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L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C</a:t>
            </a:r>
            <a:r>
              <a:rPr dirty="0" smtClean="0" sz="1000" spc="24">
                <a:latin typeface="Tahoma"/>
                <a:cs typeface="Tahoma"/>
              </a:rPr>
              <a:t>O</a:t>
            </a:r>
            <a:r>
              <a:rPr dirty="0" smtClean="0" sz="1000" spc="24">
                <a:latin typeface="Tahoma"/>
                <a:cs typeface="Tahoma"/>
              </a:rPr>
              <a:t>N</a:t>
            </a:r>
            <a:r>
              <a:rPr dirty="0" smtClean="0" sz="1000" spc="24">
                <a:latin typeface="Tahoma"/>
                <a:cs typeface="Tahoma"/>
              </a:rPr>
              <a:t>C</a:t>
            </a:r>
            <a:r>
              <a:rPr dirty="0" smtClean="0" sz="1000" spc="24">
                <a:latin typeface="Tahoma"/>
                <a:cs typeface="Tahoma"/>
              </a:rPr>
              <a:t>O</a:t>
            </a:r>
            <a:r>
              <a:rPr dirty="0" smtClean="0" sz="1000" spc="24">
                <a:latin typeface="Tahoma"/>
                <a:cs typeface="Tahoma"/>
              </a:rPr>
              <a:t>R</a:t>
            </a:r>
            <a:r>
              <a:rPr dirty="0" smtClean="0" sz="1000" spc="24">
                <a:latin typeface="Tahoma"/>
                <a:cs typeface="Tahoma"/>
              </a:rPr>
              <a:t>R</a:t>
            </a:r>
            <a:r>
              <a:rPr dirty="0" smtClean="0" sz="1000" spc="24">
                <a:latin typeface="Tahoma"/>
                <a:cs typeface="Tahoma"/>
              </a:rPr>
              <a:t>Ê</a:t>
            </a:r>
            <a:r>
              <a:rPr dirty="0" smtClean="0" sz="1000" spc="24">
                <a:latin typeface="Tahoma"/>
                <a:cs typeface="Tahoma"/>
              </a:rPr>
              <a:t>N</a:t>
            </a:r>
            <a:r>
              <a:rPr dirty="0" smtClean="0" sz="1000" spc="24">
                <a:latin typeface="Tahoma"/>
                <a:cs typeface="Tahoma"/>
              </a:rPr>
              <a:t>C</a:t>
            </a:r>
            <a:r>
              <a:rPr dirty="0" smtClean="0" sz="1000" spc="24">
                <a:latin typeface="Tahoma"/>
                <a:cs typeface="Tahoma"/>
              </a:rPr>
              <a:t>I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D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N</a:t>
            </a:r>
            <a:r>
              <a:rPr dirty="0" smtClean="0" sz="1000" spc="24">
                <a:latin typeface="Tahoma"/>
                <a:cs typeface="Tahoma"/>
              </a:rPr>
              <a:t>º</a:t>
            </a:r>
            <a:endParaRPr sz="1000">
              <a:latin typeface="Tahoma"/>
              <a:cs typeface="Tahoma"/>
            </a:endParaRPr>
          </a:p>
          <a:p>
            <a:pPr marL="12700" indent="0" algn="just">
              <a:lnSpc>
                <a:spcPts val="1210"/>
              </a:lnSpc>
              <a:spcBef>
                <a:spcPts val="85"/>
              </a:spcBef>
            </a:pPr>
            <a:r>
              <a:rPr dirty="0" smtClean="0" sz="1000" spc="7">
                <a:latin typeface="Tahoma"/>
                <a:cs typeface="Tahoma"/>
              </a:rPr>
              <a:t>11</a:t>
            </a:r>
            <a:r>
              <a:rPr dirty="0" smtClean="0" sz="1000" spc="7">
                <a:latin typeface="Tahoma"/>
                <a:cs typeface="Tahoma"/>
              </a:rPr>
              <a:t>/</a:t>
            </a:r>
            <a:r>
              <a:rPr dirty="0" smtClean="0" sz="1000" spc="7">
                <a:latin typeface="Tahoma"/>
                <a:cs typeface="Tahoma"/>
              </a:rPr>
              <a:t>2016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(</a:t>
            </a:r>
            <a:r>
              <a:rPr dirty="0" smtClean="0" sz="1000" spc="7">
                <a:latin typeface="Tahoma"/>
                <a:cs typeface="Tahoma"/>
              </a:rPr>
              <a:t>s)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X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,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q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os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is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di</a:t>
            </a:r>
            <a:r>
              <a:rPr dirty="0" smtClean="0" sz="1000" spc="7">
                <a:latin typeface="Tahoma"/>
                <a:cs typeface="Tahoma"/>
              </a:rPr>
              <a:t>ç</a:t>
            </a:r>
            <a:r>
              <a:rPr dirty="0" smtClean="0" sz="1000" spc="7">
                <a:latin typeface="Tahoma"/>
                <a:cs typeface="Tahoma"/>
              </a:rPr>
              <a:t>õ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d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r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p</a:t>
            </a:r>
            <a:r>
              <a:rPr dirty="0" smtClean="0" sz="1000" spc="7">
                <a:latin typeface="Tahoma"/>
                <a:cs typeface="Tahoma"/>
              </a:rPr>
              <a:t>rir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od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xig</a:t>
            </a:r>
            <a:r>
              <a:rPr dirty="0" smtClean="0" sz="1000" spc="7">
                <a:latin typeface="Tahoma"/>
                <a:cs typeface="Tahoma"/>
              </a:rPr>
              <a:t>ê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f</a:t>
            </a:r>
            <a:r>
              <a:rPr dirty="0" smtClean="0" sz="1000" spc="7">
                <a:latin typeface="Tahoma"/>
                <a:cs typeface="Tahoma"/>
              </a:rPr>
              <a:t>or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li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id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s,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l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v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is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f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r</a:t>
            </a: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lid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d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r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l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v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ç</a:t>
            </a:r>
            <a:r>
              <a:rPr dirty="0" smtClean="0" sz="1000" spc="7">
                <a:latin typeface="Tahoma"/>
                <a:cs typeface="Tahoma"/>
              </a:rPr>
              <a:t>ã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q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v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rá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r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pr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da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p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ra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f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h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bil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ç</a:t>
            </a:r>
            <a:r>
              <a:rPr dirty="0" smtClean="0" sz="1000" spc="7">
                <a:latin typeface="Tahoma"/>
                <a:cs typeface="Tahoma"/>
              </a:rPr>
              <a:t>ã</a:t>
            </a:r>
            <a:r>
              <a:rPr dirty="0" smtClean="0" sz="1000" spc="7">
                <a:latin typeface="Tahoma"/>
                <a:cs typeface="Tahoma"/>
              </a:rPr>
              <a:t>o.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6616" y="5041182"/>
            <a:ext cx="760982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,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29184" y="6114077"/>
            <a:ext cx="1508530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38341" marR="148216" algn="ctr">
              <a:lnSpc>
                <a:spcPts val="1130"/>
              </a:lnSpc>
            </a:pPr>
            <a:r>
              <a:rPr dirty="0" smtClean="0" sz="1000" spc="-2">
                <a:latin typeface="Tahoma"/>
                <a:cs typeface="Tahoma"/>
              </a:rPr>
              <a:t>(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pr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g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l)</a:t>
            </a:r>
            <a:endParaRPr sz="1000">
              <a:latin typeface="Tahoma"/>
              <a:cs typeface="Tahoma"/>
            </a:endParaRPr>
          </a:p>
          <a:p>
            <a:pPr algn="ctr">
              <a:lnSpc>
                <a:spcPct val="100585"/>
              </a:lnSpc>
            </a:pPr>
            <a:r>
              <a:rPr dirty="0" smtClean="0" sz="1000" spc="-2">
                <a:latin typeface="Tahoma"/>
                <a:cs typeface="Tahoma"/>
              </a:rPr>
              <a:t>(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ri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bo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id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ç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941625" y="5952475"/>
            <a:ext cx="367328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bject 30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" name="object 10"/>
          <p:cNvSpPr/>
          <p:nvPr/>
        </p:nvSpPr>
        <p:spPr>
          <a:xfrm>
            <a:off x="2461317" y="5019280"/>
            <a:ext cx="2634375" cy="0"/>
          </a:xfrm>
          <a:custGeom>
            <a:avLst/>
            <a:gdLst/>
            <a:ahLst/>
            <a:cxnLst/>
            <a:rect l="l" t="t" r="r" b="b"/>
            <a:pathLst>
              <a:path w="2634375" h="0">
                <a:moveTo>
                  <a:pt x="0" y="0"/>
                </a:moveTo>
                <a:lnTo>
                  <a:pt x="2634375" y="0"/>
                </a:lnTo>
              </a:path>
            </a:pathLst>
          </a:custGeom>
          <a:ln w="7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016999" y="1592371"/>
            <a:ext cx="1532263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423390" marR="433308" algn="ctr">
              <a:lnSpc>
                <a:spcPts val="1130"/>
              </a:lnSpc>
            </a:pPr>
            <a:r>
              <a:rPr dirty="0" smtClean="0" sz="1000" spc="68">
                <a:latin typeface="Tahoma"/>
                <a:cs typeface="Tahoma"/>
              </a:rPr>
              <a:t>A</a:t>
            </a:r>
            <a:r>
              <a:rPr dirty="0" smtClean="0" sz="1000" spc="68">
                <a:latin typeface="Tahoma"/>
                <a:cs typeface="Tahoma"/>
              </a:rPr>
              <a:t>N</a:t>
            </a:r>
            <a:r>
              <a:rPr dirty="0" smtClean="0" sz="1000" spc="68">
                <a:latin typeface="Tahoma"/>
                <a:cs typeface="Tahoma"/>
              </a:rPr>
              <a:t>E</a:t>
            </a:r>
            <a:r>
              <a:rPr dirty="0" smtClean="0" sz="1000" spc="68">
                <a:latin typeface="Tahoma"/>
                <a:cs typeface="Tahoma"/>
              </a:rPr>
              <a:t>X</a:t>
            </a:r>
            <a:r>
              <a:rPr dirty="0" smtClean="0" sz="1000" spc="68">
                <a:latin typeface="Tahoma"/>
                <a:cs typeface="Tahoma"/>
              </a:rPr>
              <a:t>O</a:t>
            </a:r>
            <a:r>
              <a:rPr dirty="0" smtClean="0" sz="1000" spc="68">
                <a:latin typeface="Tahoma"/>
                <a:cs typeface="Tahoma"/>
              </a:rPr>
              <a:t> </a:t>
            </a:r>
            <a:r>
              <a:rPr dirty="0" smtClean="0" sz="1000" spc="68">
                <a:latin typeface="Tahoma"/>
                <a:cs typeface="Tahoma"/>
              </a:rPr>
              <a:t>V</a:t>
            </a:r>
            <a:r>
              <a:rPr dirty="0" smtClean="0" sz="1000" spc="68">
                <a:latin typeface="Tahoma"/>
                <a:cs typeface="Tahoma"/>
              </a:rPr>
              <a:t>I</a:t>
            </a:r>
            <a:endParaRPr sz="1000">
              <a:latin typeface="Tahoma"/>
              <a:cs typeface="Tahoma"/>
            </a:endParaRPr>
          </a:p>
          <a:p>
            <a:pPr algn="ctr">
              <a:lnSpc>
                <a:spcPts val="1200"/>
              </a:lnSpc>
              <a:spcBef>
                <a:spcPts val="3"/>
              </a:spcBef>
            </a:pPr>
            <a:r>
              <a:rPr dirty="0" smtClean="0" sz="1000" spc="69">
                <a:latin typeface="Tahoma"/>
                <a:cs typeface="Tahoma"/>
              </a:rPr>
              <a:t>(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M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L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69">
                <a:latin typeface="Tahoma"/>
                <a:cs typeface="Tahoma"/>
              </a:rPr>
              <a:t>I</a:t>
            </a:r>
            <a:r>
              <a:rPr dirty="0" smtClean="0" sz="1000" spc="69">
                <a:latin typeface="Tahoma"/>
                <a:cs typeface="Tahoma"/>
              </a:rPr>
              <a:t>MB</a:t>
            </a:r>
            <a:r>
              <a:rPr dirty="0" smtClean="0" sz="1000" spc="69">
                <a:latin typeface="Tahoma"/>
                <a:cs typeface="Tahoma"/>
              </a:rPr>
              <a:t>R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D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9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26038" y="2128819"/>
            <a:ext cx="3125169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5">
                <a:latin typeface="Tahoma"/>
                <a:cs typeface="Tahoma"/>
              </a:rPr>
              <a:t>M</a:t>
            </a:r>
            <a:r>
              <a:rPr dirty="0" smtClean="0" sz="1000" spc="65">
                <a:latin typeface="Tahoma"/>
                <a:cs typeface="Tahoma"/>
              </a:rPr>
              <a:t>O</a:t>
            </a:r>
            <a:r>
              <a:rPr dirty="0" smtClean="0" sz="1000" spc="65">
                <a:latin typeface="Tahoma"/>
                <a:cs typeface="Tahoma"/>
              </a:rPr>
              <a:t>D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L</a:t>
            </a:r>
            <a:r>
              <a:rPr dirty="0" smtClean="0" sz="1000" spc="65">
                <a:latin typeface="Tahoma"/>
                <a:cs typeface="Tahoma"/>
              </a:rPr>
              <a:t>O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D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D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C</a:t>
            </a:r>
            <a:r>
              <a:rPr dirty="0" smtClean="0" sz="1000" spc="65">
                <a:latin typeface="Tahoma"/>
                <a:cs typeface="Tahoma"/>
              </a:rPr>
              <a:t>L</a:t>
            </a:r>
            <a:r>
              <a:rPr dirty="0" smtClean="0" sz="1000" spc="65">
                <a:latin typeface="Tahoma"/>
                <a:cs typeface="Tahoma"/>
              </a:rPr>
              <a:t>A</a:t>
            </a:r>
            <a:r>
              <a:rPr dirty="0" smtClean="0" sz="1000" spc="65">
                <a:latin typeface="Tahoma"/>
                <a:cs typeface="Tahoma"/>
              </a:rPr>
              <a:t>R</a:t>
            </a:r>
            <a:r>
              <a:rPr dirty="0" smtClean="0" sz="1000" spc="65">
                <a:latin typeface="Tahoma"/>
                <a:cs typeface="Tahoma"/>
              </a:rPr>
              <a:t>A</a:t>
            </a:r>
            <a:r>
              <a:rPr dirty="0" smtClean="0" sz="1000" spc="65">
                <a:latin typeface="Tahoma"/>
                <a:cs typeface="Tahoma"/>
              </a:rPr>
              <a:t>Ç</a:t>
            </a:r>
            <a:r>
              <a:rPr dirty="0" smtClean="0" sz="1000" spc="65">
                <a:latin typeface="Tahoma"/>
                <a:cs typeface="Tahoma"/>
              </a:rPr>
              <a:t>Ã</a:t>
            </a:r>
            <a:r>
              <a:rPr dirty="0" smtClean="0" sz="1000" spc="65">
                <a:latin typeface="Tahoma"/>
                <a:cs typeface="Tahoma"/>
              </a:rPr>
              <a:t>O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D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S</a:t>
            </a:r>
            <a:r>
              <a:rPr dirty="0" smtClean="0" sz="1000" spc="65">
                <a:latin typeface="Tahoma"/>
                <a:cs typeface="Tahoma"/>
              </a:rPr>
              <a:t>U</a:t>
            </a: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R</a:t>
            </a:r>
            <a:r>
              <a:rPr dirty="0" smtClean="0" sz="1000" spc="65">
                <a:latin typeface="Tahoma"/>
                <a:cs typeface="Tahoma"/>
              </a:rPr>
              <a:t>V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N</a:t>
            </a:r>
            <a:r>
              <a:rPr dirty="0" smtClean="0" sz="1000" spc="65">
                <a:latin typeface="Tahoma"/>
                <a:cs typeface="Tahoma"/>
              </a:rPr>
              <a:t>I</a:t>
            </a:r>
            <a:r>
              <a:rPr dirty="0" smtClean="0" sz="1000" spc="65">
                <a:latin typeface="Tahoma"/>
                <a:cs typeface="Tahoma"/>
              </a:rPr>
              <a:t>Ê</a:t>
            </a:r>
            <a:r>
              <a:rPr dirty="0" smtClean="0" sz="1000" spc="65">
                <a:latin typeface="Tahoma"/>
                <a:cs typeface="Tahoma"/>
              </a:rPr>
              <a:t>N</a:t>
            </a:r>
            <a:r>
              <a:rPr dirty="0" smtClean="0" sz="1000" spc="65">
                <a:latin typeface="Tahoma"/>
                <a:cs typeface="Tahoma"/>
              </a:rPr>
              <a:t>C</a:t>
            </a:r>
            <a:r>
              <a:rPr dirty="0" smtClean="0" sz="1000" spc="65">
                <a:latin typeface="Tahoma"/>
                <a:cs typeface="Tahoma"/>
              </a:rPr>
              <a:t>I</a:t>
            </a:r>
            <a:r>
              <a:rPr dirty="0" smtClean="0" sz="1000" spc="65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332468" y="2589067"/>
            <a:ext cx="909739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71" u="heavy">
                <a:latin typeface="Tahoma"/>
                <a:cs typeface="Tahoma"/>
              </a:rPr>
              <a:t>D</a:t>
            </a:r>
            <a:r>
              <a:rPr dirty="0" smtClean="0" sz="1000" spc="71" u="heavy">
                <a:latin typeface="Tahoma"/>
                <a:cs typeface="Tahoma"/>
              </a:rPr>
              <a:t>E</a:t>
            </a:r>
            <a:r>
              <a:rPr dirty="0" smtClean="0" sz="1000" spc="71" u="heavy">
                <a:latin typeface="Tahoma"/>
                <a:cs typeface="Tahoma"/>
              </a:rPr>
              <a:t>C</a:t>
            </a:r>
            <a:r>
              <a:rPr dirty="0" smtClean="0" sz="1000" spc="71" u="heavy">
                <a:latin typeface="Tahoma"/>
                <a:cs typeface="Tahoma"/>
              </a:rPr>
              <a:t>L</a:t>
            </a:r>
            <a:r>
              <a:rPr dirty="0" smtClean="0" sz="1000" spc="71" u="heavy">
                <a:latin typeface="Tahoma"/>
                <a:cs typeface="Tahoma"/>
              </a:rPr>
              <a:t>A</a:t>
            </a:r>
            <a:r>
              <a:rPr dirty="0" smtClean="0" sz="1000" spc="71" u="heavy">
                <a:latin typeface="Tahoma"/>
                <a:cs typeface="Tahoma"/>
              </a:rPr>
              <a:t>R</a:t>
            </a:r>
            <a:r>
              <a:rPr dirty="0" smtClean="0" sz="1000" spc="71" u="heavy">
                <a:latin typeface="Tahoma"/>
                <a:cs typeface="Tahoma"/>
              </a:rPr>
              <a:t>A</a:t>
            </a:r>
            <a:r>
              <a:rPr dirty="0" smtClean="0" sz="1000" spc="71" u="heavy">
                <a:latin typeface="Tahoma"/>
                <a:cs typeface="Tahoma"/>
              </a:rPr>
              <a:t>Ç</a:t>
            </a:r>
            <a:r>
              <a:rPr dirty="0" smtClean="0" sz="1000" spc="71" u="heavy">
                <a:latin typeface="Tahoma"/>
                <a:cs typeface="Tahoma"/>
              </a:rPr>
              <a:t>Ã</a:t>
            </a:r>
            <a:r>
              <a:rPr dirty="0" smtClean="0" sz="1000" spc="71" u="heavy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6625" y="3047791"/>
            <a:ext cx="6155945" cy="766063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63" marR="3671" algn="just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......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....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....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(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)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om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ri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J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º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....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.....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sob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  <a:p>
            <a:pPr marL="12700" indent="0" algn="just">
              <a:lnSpc>
                <a:spcPct val="100686"/>
              </a:lnSpc>
            </a:pPr>
            <a:r>
              <a:rPr dirty="0" smtClean="0" sz="1000">
                <a:latin typeface="Tahoma"/>
                <a:cs typeface="Tahoma"/>
              </a:rPr>
              <a:t>da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4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é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I</a:t>
            </a:r>
            <a:r>
              <a:rPr dirty="0" smtClean="0" sz="1000" spc="92">
                <a:latin typeface="Tahoma"/>
                <a:cs typeface="Tahoma"/>
              </a:rPr>
              <a:t>N</a:t>
            </a:r>
            <a:r>
              <a:rPr dirty="0" smtClean="0" sz="1000" spc="77">
                <a:latin typeface="Tahoma"/>
                <a:cs typeface="Tahoma"/>
              </a:rPr>
              <a:t>E</a:t>
            </a:r>
            <a:r>
              <a:rPr dirty="0" smtClean="0" sz="1000" spc="86">
                <a:latin typeface="Tahoma"/>
                <a:cs typeface="Tahoma"/>
              </a:rPr>
              <a:t>X</a:t>
            </a:r>
            <a:r>
              <a:rPr dirty="0" smtClean="0" sz="1000" spc="51">
                <a:latin typeface="Tahoma"/>
                <a:cs typeface="Tahoma"/>
              </a:rPr>
              <a:t>I</a:t>
            </a:r>
            <a:r>
              <a:rPr dirty="0" smtClean="0" sz="1000" spc="82">
                <a:latin typeface="Tahoma"/>
                <a:cs typeface="Tahoma"/>
              </a:rPr>
              <a:t>S</a:t>
            </a:r>
            <a:r>
              <a:rPr dirty="0" smtClean="0" sz="1000" spc="80">
                <a:latin typeface="Tahoma"/>
                <a:cs typeface="Tahoma"/>
              </a:rPr>
              <a:t>T</a:t>
            </a:r>
            <a:r>
              <a:rPr dirty="0" smtClean="0" sz="1000" spc="77">
                <a:latin typeface="Tahoma"/>
                <a:cs typeface="Tahoma"/>
              </a:rPr>
              <a:t>E</a:t>
            </a:r>
            <a:r>
              <a:rPr dirty="0" smtClean="0" sz="1000" spc="106">
                <a:latin typeface="Tahoma"/>
                <a:cs typeface="Tahoma"/>
              </a:rPr>
              <a:t>M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36">
                <a:latin typeface="Tahoma"/>
                <a:cs typeface="Tahoma"/>
              </a:rPr>
              <a:t>I</a:t>
            </a:r>
            <a:r>
              <a:rPr dirty="0" smtClean="0" sz="1000" spc="76">
                <a:latin typeface="Tahoma"/>
                <a:cs typeface="Tahoma"/>
              </a:rPr>
              <a:t>M</a:t>
            </a:r>
            <a:r>
              <a:rPr dirty="0" smtClean="0" sz="1000" spc="60">
                <a:latin typeface="Tahoma"/>
                <a:cs typeface="Tahoma"/>
              </a:rPr>
              <a:t>P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D</a:t>
            </a:r>
            <a:r>
              <a:rPr dirty="0" smtClean="0" sz="1000" spc="36">
                <a:latin typeface="Tahoma"/>
                <a:cs typeface="Tahoma"/>
              </a:rPr>
              <a:t>I</a:t>
            </a:r>
            <a:r>
              <a:rPr dirty="0" smtClean="0" sz="1000" spc="74">
                <a:latin typeface="Tahoma"/>
                <a:cs typeface="Tahoma"/>
              </a:rPr>
              <a:t>T</a:t>
            </a:r>
            <a:r>
              <a:rPr dirty="0" smtClean="0" sz="1000" spc="36">
                <a:latin typeface="Tahoma"/>
                <a:cs typeface="Tahoma"/>
              </a:rPr>
              <a:t>I</a:t>
            </a:r>
            <a:r>
              <a:rPr dirty="0" smtClean="0" sz="1000" spc="58">
                <a:latin typeface="Tahoma"/>
                <a:cs typeface="Tahoma"/>
              </a:rPr>
              <a:t>V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5">
                <a:latin typeface="Tahoma"/>
                <a:cs typeface="Tahoma"/>
              </a:rPr>
              <a:t>S</a:t>
            </a:r>
            <a:r>
              <a:rPr dirty="0" smtClean="0" sz="1000" spc="54">
                <a:latin typeface="Tahoma"/>
                <a:cs typeface="Tahoma"/>
              </a:rPr>
              <a:t>p</a:t>
            </a:r>
            <a:r>
              <a:rPr dirty="0" smtClean="0" sz="1000" spc="57">
                <a:latin typeface="Tahoma"/>
                <a:cs typeface="Tahoma"/>
              </a:rPr>
              <a:t>a</a:t>
            </a:r>
            <a:r>
              <a:rPr dirty="0" smtClean="0" sz="1000" spc="43">
                <a:latin typeface="Tahoma"/>
                <a:cs typeface="Tahoma"/>
              </a:rPr>
              <a:t>ra</a:t>
            </a:r>
            <a:r>
              <a:rPr dirty="0" smtClean="0" sz="1000" spc="11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h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bili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sso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li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ório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sp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dir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ito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li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4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j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-4">
                <a:latin typeface="Tahoma"/>
                <a:cs typeface="Tahoma"/>
              </a:rPr>
              <a:t>k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zie</a:t>
            </a:r>
            <a:r>
              <a:rPr dirty="0" smtClean="0" sz="1000" spc="-5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41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se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idô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li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om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-4">
                <a:latin typeface="Tahoma"/>
                <a:cs typeface="Tahoma"/>
              </a:rPr>
              <a:t>ú</a:t>
            </a:r>
            <a:r>
              <a:rPr dirty="0" smtClean="0" sz="1000" spc="0">
                <a:latin typeface="Tahoma"/>
                <a:cs typeface="Tahoma"/>
              </a:rPr>
              <a:t>bli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o,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â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bi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-3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-1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l,</a:t>
            </a:r>
            <a:r>
              <a:rPr dirty="0" smtClean="0" sz="1000" spc="-23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-1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-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obrig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ori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-6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-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-3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orr</a:t>
            </a:r>
            <a:r>
              <a:rPr dirty="0" smtClean="0" sz="1000" spc="4">
                <a:latin typeface="Tahoma"/>
                <a:cs typeface="Tahoma"/>
              </a:rPr>
              <a:t>ê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rior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6625" y="4120686"/>
            <a:ext cx="760982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,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29198" y="5041182"/>
            <a:ext cx="1508530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38341" marR="148216" algn="ctr">
              <a:lnSpc>
                <a:spcPts val="1130"/>
              </a:lnSpc>
            </a:pPr>
            <a:r>
              <a:rPr dirty="0" smtClean="0" sz="1000" spc="-2">
                <a:latin typeface="Tahoma"/>
                <a:cs typeface="Tahoma"/>
              </a:rPr>
              <a:t>(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pr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g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l)</a:t>
            </a:r>
            <a:endParaRPr sz="1000">
              <a:latin typeface="Tahoma"/>
              <a:cs typeface="Tahoma"/>
            </a:endParaRPr>
          </a:p>
          <a:p>
            <a:pPr algn="ctr">
              <a:lnSpc>
                <a:spcPct val="100585"/>
              </a:lnSpc>
            </a:pPr>
            <a:r>
              <a:rPr dirty="0" smtClean="0" sz="1000" spc="-2">
                <a:latin typeface="Tahoma"/>
                <a:cs typeface="Tahoma"/>
              </a:rPr>
              <a:t>(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ri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bo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id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ç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461317" y="4879580"/>
            <a:ext cx="2634375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object 32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1906587" y="5019280"/>
            <a:ext cx="3743397" cy="0"/>
          </a:xfrm>
          <a:custGeom>
            <a:avLst/>
            <a:gdLst/>
            <a:ahLst/>
            <a:cxnLst/>
            <a:rect l="l" t="t" r="r" b="b"/>
            <a:pathLst>
              <a:path w="3743397" h="0">
                <a:moveTo>
                  <a:pt x="0" y="0"/>
                </a:moveTo>
                <a:lnTo>
                  <a:pt x="3743397" y="0"/>
                </a:lnTo>
              </a:path>
            </a:pathLst>
          </a:custGeom>
          <a:ln w="7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017000" y="1592371"/>
            <a:ext cx="1532263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392910" marR="402878" algn="ctr">
              <a:lnSpc>
                <a:spcPts val="1130"/>
              </a:lnSpc>
            </a:pPr>
            <a:r>
              <a:rPr dirty="0" smtClean="0" sz="1000" spc="72">
                <a:latin typeface="Tahoma"/>
                <a:cs typeface="Tahoma"/>
              </a:rPr>
              <a:t>A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72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X</a:t>
            </a:r>
            <a:r>
              <a:rPr dirty="0" smtClean="0" sz="1000" spc="72">
                <a:latin typeface="Tahoma"/>
                <a:cs typeface="Tahoma"/>
              </a:rPr>
              <a:t>O</a:t>
            </a:r>
            <a:r>
              <a:rPr dirty="0" smtClean="0" sz="1000" spc="72">
                <a:latin typeface="Tahoma"/>
                <a:cs typeface="Tahoma"/>
              </a:rPr>
              <a:t> </a:t>
            </a:r>
            <a:r>
              <a:rPr dirty="0" smtClean="0" sz="1000" spc="72">
                <a:latin typeface="Tahoma"/>
                <a:cs typeface="Tahoma"/>
              </a:rPr>
              <a:t>V</a:t>
            </a:r>
            <a:r>
              <a:rPr dirty="0" smtClean="0" sz="1000" spc="72">
                <a:latin typeface="Tahoma"/>
                <a:cs typeface="Tahoma"/>
              </a:rPr>
              <a:t>II</a:t>
            </a:r>
            <a:endParaRPr sz="1000">
              <a:latin typeface="Tahoma"/>
              <a:cs typeface="Tahoma"/>
            </a:endParaRPr>
          </a:p>
          <a:p>
            <a:pPr algn="ctr">
              <a:lnSpc>
                <a:spcPts val="1200"/>
              </a:lnSpc>
              <a:spcBef>
                <a:spcPts val="3"/>
              </a:spcBef>
            </a:pPr>
            <a:r>
              <a:rPr dirty="0" smtClean="0" sz="1000" spc="69">
                <a:latin typeface="Tahoma"/>
                <a:cs typeface="Tahoma"/>
              </a:rPr>
              <a:t>(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M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L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69">
                <a:latin typeface="Tahoma"/>
                <a:cs typeface="Tahoma"/>
              </a:rPr>
              <a:t>I</a:t>
            </a:r>
            <a:r>
              <a:rPr dirty="0" smtClean="0" sz="1000" spc="69">
                <a:latin typeface="Tahoma"/>
                <a:cs typeface="Tahoma"/>
              </a:rPr>
              <a:t>MB</a:t>
            </a:r>
            <a:r>
              <a:rPr dirty="0" smtClean="0" sz="1000" spc="69">
                <a:latin typeface="Tahoma"/>
                <a:cs typeface="Tahoma"/>
              </a:rPr>
              <a:t>R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D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9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819139" y="2128819"/>
            <a:ext cx="3937005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6">
                <a:latin typeface="Tahoma"/>
                <a:cs typeface="Tahoma"/>
              </a:rPr>
              <a:t>D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66">
                <a:latin typeface="Tahoma"/>
                <a:cs typeface="Tahoma"/>
              </a:rPr>
              <a:t>L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R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Ç</a:t>
            </a:r>
            <a:r>
              <a:rPr dirty="0" smtClean="0" sz="1000" spc="66">
                <a:latin typeface="Tahoma"/>
                <a:cs typeface="Tahoma"/>
              </a:rPr>
              <a:t>Ã</a:t>
            </a:r>
            <a:r>
              <a:rPr dirty="0" smtClean="0" sz="1000" spc="66">
                <a:latin typeface="Tahoma"/>
                <a:cs typeface="Tahoma"/>
              </a:rPr>
              <a:t>O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D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I</a:t>
            </a:r>
            <a:r>
              <a:rPr dirty="0" smtClean="0" sz="1000" spc="66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X</a:t>
            </a:r>
            <a:r>
              <a:rPr dirty="0" smtClean="0" sz="1000" spc="66">
                <a:latin typeface="Tahoma"/>
                <a:cs typeface="Tahoma"/>
              </a:rPr>
              <a:t>I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66">
                <a:latin typeface="Tahoma"/>
                <a:cs typeface="Tahoma"/>
              </a:rPr>
              <a:t>T</a:t>
            </a:r>
            <a:r>
              <a:rPr dirty="0" smtClean="0" sz="1000" spc="66">
                <a:latin typeface="Tahoma"/>
                <a:cs typeface="Tahoma"/>
              </a:rPr>
              <a:t>Ê</a:t>
            </a:r>
            <a:r>
              <a:rPr dirty="0" smtClean="0" sz="1000" spc="66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66">
                <a:latin typeface="Tahoma"/>
                <a:cs typeface="Tahoma"/>
              </a:rPr>
              <a:t>I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D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M</a:t>
            </a:r>
            <a:r>
              <a:rPr dirty="0" smtClean="0" sz="1000" spc="66">
                <a:latin typeface="Tahoma"/>
                <a:cs typeface="Tahoma"/>
              </a:rPr>
              <a:t>P</a:t>
            </a:r>
            <a:r>
              <a:rPr dirty="0" smtClean="0" sz="1000" spc="66">
                <a:latin typeface="Tahoma"/>
                <a:cs typeface="Tahoma"/>
              </a:rPr>
              <a:t>R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G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D</a:t>
            </a:r>
            <a:r>
              <a:rPr dirty="0" smtClean="0" sz="1000" spc="66">
                <a:latin typeface="Tahoma"/>
                <a:cs typeface="Tahoma"/>
              </a:rPr>
              <a:t>O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M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O</a:t>
            </a:r>
            <a:r>
              <a:rPr dirty="0" smtClean="0" sz="1000" spc="66">
                <a:latin typeface="Tahoma"/>
                <a:cs typeface="Tahoma"/>
              </a:rPr>
              <a:t>R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802116" y="2589067"/>
            <a:ext cx="1972839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59">
                <a:latin typeface="Tahoma"/>
                <a:cs typeface="Tahoma"/>
              </a:rPr>
              <a:t>R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f</a:t>
            </a:r>
            <a:r>
              <a:rPr dirty="0" smtClean="0" sz="1000" spc="59">
                <a:latin typeface="Tahoma"/>
                <a:cs typeface="Tahoma"/>
              </a:rPr>
              <a:t>.: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M</a:t>
            </a:r>
            <a:r>
              <a:rPr dirty="0" smtClean="0" sz="1000" spc="59">
                <a:latin typeface="Tahoma"/>
                <a:cs typeface="Tahoma"/>
              </a:rPr>
              <a:t>a</a:t>
            </a:r>
            <a:r>
              <a:rPr dirty="0" smtClean="0" sz="1000" spc="59">
                <a:latin typeface="Tahoma"/>
                <a:cs typeface="Tahoma"/>
              </a:rPr>
              <a:t>c</a:t>
            </a:r>
            <a:r>
              <a:rPr dirty="0" smtClean="0" sz="1000" spc="59">
                <a:latin typeface="Tahoma"/>
                <a:cs typeface="Tahoma"/>
              </a:rPr>
              <a:t>k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n</a:t>
            </a:r>
            <a:r>
              <a:rPr dirty="0" smtClean="0" sz="1000" spc="59">
                <a:latin typeface="Tahoma"/>
                <a:cs typeface="Tahoma"/>
              </a:rPr>
              <a:t>z</a:t>
            </a:r>
            <a:r>
              <a:rPr dirty="0" smtClean="0" sz="1000" spc="59">
                <a:latin typeface="Tahoma"/>
                <a:cs typeface="Tahoma"/>
              </a:rPr>
              <a:t>i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s</a:t>
            </a:r>
            <a:r>
              <a:rPr dirty="0" smtClean="0" sz="1000" spc="59">
                <a:latin typeface="Tahoma"/>
                <a:cs typeface="Tahoma"/>
              </a:rPr>
              <a:t>p</a:t>
            </a:r>
            <a:r>
              <a:rPr dirty="0" smtClean="0" sz="1000" spc="59">
                <a:latin typeface="Tahoma"/>
                <a:cs typeface="Tahoma"/>
              </a:rPr>
              <a:t>o</a:t>
            </a:r>
            <a:r>
              <a:rPr dirty="0" smtClean="0" sz="1000" spc="59">
                <a:latin typeface="Tahoma"/>
                <a:cs typeface="Tahoma"/>
              </a:rPr>
              <a:t>r</a:t>
            </a:r>
            <a:r>
              <a:rPr dirty="0" smtClean="0" sz="1000" spc="59">
                <a:latin typeface="Tahoma"/>
                <a:cs typeface="Tahoma"/>
              </a:rPr>
              <a:t>t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C</a:t>
            </a:r>
            <a:r>
              <a:rPr dirty="0" smtClean="0" sz="1000" spc="59">
                <a:latin typeface="Tahoma"/>
                <a:cs typeface="Tahoma"/>
              </a:rPr>
              <a:t>l</a:t>
            </a:r>
            <a:r>
              <a:rPr dirty="0" smtClean="0" sz="1000" spc="59">
                <a:latin typeface="Tahoma"/>
                <a:cs typeface="Tahoma"/>
              </a:rPr>
              <a:t>u</a:t>
            </a:r>
            <a:r>
              <a:rPr dirty="0" smtClean="0" sz="1000" spc="59">
                <a:latin typeface="Tahoma"/>
                <a:cs typeface="Tahoma"/>
              </a:rPr>
              <a:t>b</a:t>
            </a:r>
            <a:r>
              <a:rPr dirty="0" smtClean="0" sz="1000" spc="59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77509" y="2895391"/>
            <a:ext cx="2619565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8">
                <a:latin typeface="Tahoma"/>
                <a:cs typeface="Tahoma"/>
              </a:rPr>
              <a:t>E</a:t>
            </a:r>
            <a:r>
              <a:rPr dirty="0" smtClean="0" sz="1000" spc="68">
                <a:latin typeface="Tahoma"/>
                <a:cs typeface="Tahoma"/>
              </a:rPr>
              <a:t>D</a:t>
            </a:r>
            <a:r>
              <a:rPr dirty="0" smtClean="0" sz="1000" spc="68">
                <a:latin typeface="Tahoma"/>
                <a:cs typeface="Tahoma"/>
              </a:rPr>
              <a:t>I</a:t>
            </a:r>
            <a:r>
              <a:rPr dirty="0" smtClean="0" sz="1000" spc="68">
                <a:latin typeface="Tahoma"/>
                <a:cs typeface="Tahoma"/>
              </a:rPr>
              <a:t>T</a:t>
            </a:r>
            <a:r>
              <a:rPr dirty="0" smtClean="0" sz="1000" spc="68">
                <a:latin typeface="Tahoma"/>
                <a:cs typeface="Tahoma"/>
              </a:rPr>
              <a:t>A</a:t>
            </a:r>
            <a:r>
              <a:rPr dirty="0" smtClean="0" sz="1000" spc="68">
                <a:latin typeface="Tahoma"/>
                <a:cs typeface="Tahoma"/>
              </a:rPr>
              <a:t>L</a:t>
            </a:r>
            <a:r>
              <a:rPr dirty="0" smtClean="0" sz="1000" spc="68">
                <a:latin typeface="Tahoma"/>
                <a:cs typeface="Tahoma"/>
              </a:rPr>
              <a:t> </a:t>
            </a:r>
            <a:r>
              <a:rPr dirty="0" smtClean="0" sz="1000" spc="68">
                <a:latin typeface="Tahoma"/>
                <a:cs typeface="Tahoma"/>
              </a:rPr>
              <a:t>C</a:t>
            </a:r>
            <a:r>
              <a:rPr dirty="0" smtClean="0" sz="1000" spc="68">
                <a:latin typeface="Tahoma"/>
                <a:cs typeface="Tahoma"/>
              </a:rPr>
              <a:t>O</a:t>
            </a:r>
            <a:r>
              <a:rPr dirty="0" smtClean="0" sz="1000" spc="68">
                <a:latin typeface="Tahoma"/>
                <a:cs typeface="Tahoma"/>
              </a:rPr>
              <a:t>N</a:t>
            </a:r>
            <a:r>
              <a:rPr dirty="0" smtClean="0" sz="1000" spc="68">
                <a:latin typeface="Tahoma"/>
                <a:cs typeface="Tahoma"/>
              </a:rPr>
              <a:t>C</a:t>
            </a:r>
            <a:r>
              <a:rPr dirty="0" smtClean="0" sz="1000" spc="68">
                <a:latin typeface="Tahoma"/>
                <a:cs typeface="Tahoma"/>
              </a:rPr>
              <a:t>O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68">
                <a:latin typeface="Tahoma"/>
                <a:cs typeface="Tahoma"/>
              </a:rPr>
              <a:t>Ê</a:t>
            </a:r>
            <a:r>
              <a:rPr dirty="0" smtClean="0" sz="1000" spc="68">
                <a:latin typeface="Tahoma"/>
                <a:cs typeface="Tahoma"/>
              </a:rPr>
              <a:t>N</a:t>
            </a:r>
            <a:r>
              <a:rPr dirty="0" smtClean="0" sz="1000" spc="68">
                <a:latin typeface="Tahoma"/>
                <a:cs typeface="Tahoma"/>
              </a:rPr>
              <a:t>C</a:t>
            </a:r>
            <a:r>
              <a:rPr dirty="0" smtClean="0" sz="1000" spc="68">
                <a:latin typeface="Tahoma"/>
                <a:cs typeface="Tahoma"/>
              </a:rPr>
              <a:t>I</a:t>
            </a:r>
            <a:r>
              <a:rPr dirty="0" smtClean="0" sz="1000" spc="68">
                <a:latin typeface="Tahoma"/>
                <a:cs typeface="Tahoma"/>
              </a:rPr>
              <a:t>A</a:t>
            </a:r>
            <a:r>
              <a:rPr dirty="0" smtClean="0" sz="1000" spc="68">
                <a:latin typeface="Tahoma"/>
                <a:cs typeface="Tahoma"/>
              </a:rPr>
              <a:t> </a:t>
            </a:r>
            <a:r>
              <a:rPr dirty="0" smtClean="0" sz="1000" spc="68">
                <a:latin typeface="Tahoma"/>
                <a:cs typeface="Tahoma"/>
              </a:rPr>
              <a:t>D</a:t>
            </a:r>
            <a:r>
              <a:rPr dirty="0" smtClean="0" sz="1000" spc="68">
                <a:latin typeface="Tahoma"/>
                <a:cs typeface="Tahoma"/>
              </a:rPr>
              <a:t>E</a:t>
            </a:r>
            <a:r>
              <a:rPr dirty="0" smtClean="0" sz="1000" spc="68">
                <a:latin typeface="Tahoma"/>
                <a:cs typeface="Tahoma"/>
              </a:rPr>
              <a:t> </a:t>
            </a:r>
            <a:r>
              <a:rPr dirty="0" smtClean="0" sz="1000" spc="68">
                <a:latin typeface="Tahoma"/>
                <a:cs typeface="Tahoma"/>
              </a:rPr>
              <a:t>N</a:t>
            </a:r>
            <a:r>
              <a:rPr dirty="0" smtClean="0" sz="1000" spc="68">
                <a:latin typeface="Tahoma"/>
                <a:cs typeface="Tahoma"/>
              </a:rPr>
              <a:t>º</a:t>
            </a:r>
            <a:r>
              <a:rPr dirty="0" smtClean="0" sz="1000" spc="68">
                <a:latin typeface="Tahoma"/>
                <a:cs typeface="Tahoma"/>
              </a:rPr>
              <a:t> </a:t>
            </a:r>
            <a:r>
              <a:rPr dirty="0" smtClean="0" sz="1000" spc="68">
                <a:latin typeface="Tahoma"/>
                <a:cs typeface="Tahoma"/>
              </a:rPr>
              <a:t>11</a:t>
            </a:r>
            <a:r>
              <a:rPr dirty="0" smtClean="0" sz="1000" spc="68">
                <a:latin typeface="Tahoma"/>
                <a:cs typeface="Tahoma"/>
              </a:rPr>
              <a:t>/</a:t>
            </a:r>
            <a:r>
              <a:rPr dirty="0" smtClean="0" sz="1000" spc="68">
                <a:latin typeface="Tahoma"/>
                <a:cs typeface="Tahoma"/>
              </a:rPr>
              <a:t>2016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6617" y="3354115"/>
            <a:ext cx="6158493" cy="766063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8574" algn="just">
              <a:lnSpc>
                <a:spcPts val="1130"/>
              </a:lnSpc>
            </a:pPr>
            <a:r>
              <a:rPr dirty="0" smtClean="0" sz="1000" spc="13">
                <a:latin typeface="Tahoma"/>
                <a:cs typeface="Tahoma"/>
              </a:rPr>
              <a:t>.....</a:t>
            </a:r>
            <a:r>
              <a:rPr dirty="0" smtClean="0" sz="1000" spc="13">
                <a:latin typeface="Tahoma"/>
                <a:cs typeface="Tahoma"/>
              </a:rPr>
              <a:t>.</a:t>
            </a:r>
            <a:r>
              <a:rPr dirty="0" smtClean="0" sz="1000" spc="13">
                <a:latin typeface="Tahoma"/>
                <a:cs typeface="Tahoma"/>
              </a:rPr>
              <a:t>...</a:t>
            </a:r>
            <a:r>
              <a:rPr dirty="0" smtClean="0" sz="1000" spc="13">
                <a:latin typeface="Tahoma"/>
                <a:cs typeface="Tahoma"/>
              </a:rPr>
              <a:t>.</a:t>
            </a:r>
            <a:r>
              <a:rPr dirty="0" smtClean="0" sz="1000" spc="13">
                <a:latin typeface="Tahoma"/>
                <a:cs typeface="Tahoma"/>
              </a:rPr>
              <a:t>....</a:t>
            </a:r>
            <a:r>
              <a:rPr dirty="0" smtClean="0" sz="1000" spc="13">
                <a:latin typeface="Tahoma"/>
                <a:cs typeface="Tahoma"/>
              </a:rPr>
              <a:t>.</a:t>
            </a:r>
            <a:r>
              <a:rPr dirty="0" smtClean="0" sz="1000" spc="13">
                <a:latin typeface="Tahoma"/>
                <a:cs typeface="Tahoma"/>
              </a:rPr>
              <a:t>...</a:t>
            </a:r>
            <a:r>
              <a:rPr dirty="0" smtClean="0" sz="1000" spc="13">
                <a:latin typeface="Tahoma"/>
                <a:cs typeface="Tahoma"/>
              </a:rPr>
              <a:t>.</a:t>
            </a:r>
            <a:r>
              <a:rPr dirty="0" smtClean="0" sz="1000" spc="13">
                <a:latin typeface="Tahoma"/>
                <a:cs typeface="Tahoma"/>
              </a:rPr>
              <a:t>...</a:t>
            </a:r>
            <a:r>
              <a:rPr dirty="0" smtClean="0" sz="1000" spc="13">
                <a:latin typeface="Tahoma"/>
                <a:cs typeface="Tahoma"/>
              </a:rPr>
              <a:t>.</a:t>
            </a:r>
            <a:r>
              <a:rPr dirty="0" smtClean="0" sz="1000" spc="13">
                <a:latin typeface="Tahoma"/>
                <a:cs typeface="Tahoma"/>
              </a:rPr>
              <a:t>....</a:t>
            </a:r>
            <a:r>
              <a:rPr dirty="0" smtClean="0" sz="1000" spc="13">
                <a:latin typeface="Tahoma"/>
                <a:cs typeface="Tahoma"/>
              </a:rPr>
              <a:t>.</a:t>
            </a:r>
            <a:r>
              <a:rPr dirty="0" smtClean="0" sz="1000" spc="13">
                <a:latin typeface="Tahoma"/>
                <a:cs typeface="Tahoma"/>
              </a:rPr>
              <a:t>...</a:t>
            </a:r>
            <a:r>
              <a:rPr dirty="0" smtClean="0" sz="1000" spc="13">
                <a:latin typeface="Tahoma"/>
                <a:cs typeface="Tahoma"/>
              </a:rPr>
              <a:t>.</a:t>
            </a:r>
            <a:r>
              <a:rPr dirty="0" smtClean="0" sz="1000" spc="13">
                <a:latin typeface="Tahoma"/>
                <a:cs typeface="Tahoma"/>
              </a:rPr>
              <a:t>...</a:t>
            </a:r>
            <a:r>
              <a:rPr dirty="0" smtClean="0" sz="1000" spc="13">
                <a:latin typeface="Tahoma"/>
                <a:cs typeface="Tahoma"/>
              </a:rPr>
              <a:t>.</a:t>
            </a:r>
            <a:r>
              <a:rPr dirty="0" smtClean="0" sz="1000" spc="13">
                <a:latin typeface="Tahoma"/>
                <a:cs typeface="Tahoma"/>
              </a:rPr>
              <a:t>.,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i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s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ri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P</a:t>
            </a:r>
            <a:r>
              <a:rPr dirty="0" smtClean="0" sz="1000" spc="13">
                <a:latin typeface="Tahoma"/>
                <a:cs typeface="Tahoma"/>
              </a:rPr>
              <a:t>J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sob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.º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....</a:t>
            </a:r>
            <a:r>
              <a:rPr dirty="0" smtClean="0" sz="1000" spc="13">
                <a:latin typeface="Tahoma"/>
                <a:cs typeface="Tahoma"/>
              </a:rPr>
              <a:t>.</a:t>
            </a:r>
            <a:r>
              <a:rPr dirty="0" smtClean="0" sz="1000" spc="13">
                <a:latin typeface="Tahoma"/>
                <a:cs typeface="Tahoma"/>
              </a:rPr>
              <a:t>...</a:t>
            </a:r>
            <a:r>
              <a:rPr dirty="0" smtClean="0" sz="1000" spc="13">
                <a:latin typeface="Tahoma"/>
                <a:cs typeface="Tahoma"/>
              </a:rPr>
              <a:t>.</a:t>
            </a:r>
            <a:r>
              <a:rPr dirty="0" smtClean="0" sz="1000" spc="13">
                <a:latin typeface="Tahoma"/>
                <a:cs typeface="Tahoma"/>
              </a:rPr>
              <a:t>...</a:t>
            </a:r>
            <a:r>
              <a:rPr dirty="0" smtClean="0" sz="1000" spc="13">
                <a:latin typeface="Tahoma"/>
                <a:cs typeface="Tahoma"/>
              </a:rPr>
              <a:t>.</a:t>
            </a:r>
            <a:r>
              <a:rPr dirty="0" smtClean="0" sz="1000" spc="13">
                <a:latin typeface="Tahoma"/>
                <a:cs typeface="Tahoma"/>
              </a:rPr>
              <a:t>....</a:t>
            </a:r>
            <a:r>
              <a:rPr dirty="0" smtClean="0" sz="1000" spc="13">
                <a:latin typeface="Tahoma"/>
                <a:cs typeface="Tahoma"/>
              </a:rPr>
              <a:t>.</a:t>
            </a:r>
            <a:r>
              <a:rPr dirty="0" smtClean="0" sz="1000" spc="13">
                <a:latin typeface="Tahoma"/>
                <a:cs typeface="Tahoma"/>
              </a:rPr>
              <a:t>..,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p</a:t>
            </a:r>
            <a:r>
              <a:rPr dirty="0" smtClean="0" sz="1000" spc="13">
                <a:latin typeface="Tahoma"/>
                <a:cs typeface="Tahoma"/>
              </a:rPr>
              <a:t>or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i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r</a:t>
            </a:r>
            <a:r>
              <a:rPr dirty="0" smtClean="0" sz="1000" spc="13">
                <a:latin typeface="Tahoma"/>
                <a:cs typeface="Tahoma"/>
              </a:rPr>
              <a:t>m</a:t>
            </a:r>
            <a:r>
              <a:rPr dirty="0" smtClean="0" sz="1000" spc="13">
                <a:latin typeface="Tahoma"/>
                <a:cs typeface="Tahoma"/>
              </a:rPr>
              <a:t>é</a:t>
            </a:r>
            <a:r>
              <a:rPr dirty="0" smtClean="0" sz="1000" spc="13">
                <a:latin typeface="Tahoma"/>
                <a:cs typeface="Tahoma"/>
              </a:rPr>
              <a:t>dio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de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s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u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r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pr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s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0" algn="just">
              <a:lnSpc>
                <a:spcPct val="100686"/>
              </a:lnSpc>
            </a:pPr>
            <a:r>
              <a:rPr dirty="0" smtClean="0" sz="100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g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(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)</a:t>
            </a:r>
            <a:r>
              <a:rPr dirty="0" smtClean="0" sz="1000" spc="5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(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)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........</a:t>
            </a:r>
            <a:r>
              <a:rPr dirty="0" smtClean="0" sz="1000" spc="9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</a:t>
            </a:r>
            <a:r>
              <a:rPr dirty="0" smtClean="0" sz="1000" spc="9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9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.....</a:t>
            </a:r>
            <a:r>
              <a:rPr dirty="0" smtClean="0" sz="1000" spc="9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</a:t>
            </a:r>
            <a:r>
              <a:rPr dirty="0" smtClean="0" sz="1000" spc="9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....</a:t>
            </a:r>
            <a:r>
              <a:rPr dirty="0" smtClean="0" sz="1000" spc="9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</a:t>
            </a:r>
            <a:r>
              <a:rPr dirty="0" smtClean="0" sz="1000" spc="-14">
                <a:latin typeface="Tahoma"/>
                <a:cs typeface="Tahoma"/>
              </a:rPr>
              <a:t>.</a:t>
            </a:r>
            <a:r>
              <a:rPr dirty="0" smtClean="0" sz="1000" spc="9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</a:t>
            </a:r>
            <a:r>
              <a:rPr dirty="0" smtClean="0" sz="1000" spc="9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....</a:t>
            </a:r>
            <a:r>
              <a:rPr dirty="0" smtClean="0" sz="1000" spc="9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...,</a:t>
            </a:r>
            <a:r>
              <a:rPr dirty="0" smtClean="0" sz="1000" spc="-81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dor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ira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-9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.º...</a:t>
            </a:r>
            <a:r>
              <a:rPr dirty="0" smtClean="0" sz="1000" spc="9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</a:t>
            </a:r>
            <a:r>
              <a:rPr dirty="0" smtClean="0" sz="1000" spc="9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....</a:t>
            </a:r>
            <a:r>
              <a:rPr dirty="0" smtClean="0" sz="1000" spc="9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</a:t>
            </a:r>
            <a:r>
              <a:rPr dirty="0" smtClean="0" sz="1000" spc="9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....</a:t>
            </a:r>
            <a:r>
              <a:rPr dirty="0" smtClean="0" sz="1000" spc="9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.e</a:t>
            </a:r>
            <a:r>
              <a:rPr dirty="0" smtClean="0" sz="1000" spc="-23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F</a:t>
            </a:r>
            <a:r>
              <a:rPr dirty="0" smtClean="0" sz="1000" spc="113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.º</a:t>
            </a:r>
            <a:r>
              <a:rPr dirty="0" smtClean="0" sz="1000" spc="12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...</a:t>
            </a:r>
            <a:r>
              <a:rPr dirty="0" smtClean="0" sz="1000" spc="9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</a:t>
            </a:r>
            <a:r>
              <a:rPr dirty="0" smtClean="0" sz="1000" spc="9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</a:t>
            </a:r>
            <a:r>
              <a:rPr dirty="0" smtClean="0" sz="1000" spc="9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....</a:t>
            </a:r>
            <a:r>
              <a:rPr dirty="0" smtClean="0" sz="1000" spc="9">
                <a:latin typeface="Tahoma"/>
                <a:cs typeface="Tahoma"/>
              </a:rPr>
              <a:t>.</a:t>
            </a:r>
            <a:r>
              <a:rPr dirty="0" smtClean="0" sz="1000" spc="0">
                <a:latin typeface="Tahoma"/>
                <a:cs typeface="Tahoma"/>
              </a:rPr>
              <a:t>...,</a:t>
            </a:r>
            <a:r>
              <a:rPr dirty="0" smtClean="0" sz="1000" spc="81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8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12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11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10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disp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93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1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so</a:t>
            </a:r>
            <a:r>
              <a:rPr dirty="0" smtClean="0" sz="1000" spc="11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13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11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11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2</a:t>
            </a:r>
            <a:r>
              <a:rPr dirty="0" smtClean="0" sz="1000" spc="0">
                <a:latin typeface="Tahoma"/>
                <a:cs typeface="Tahoma"/>
              </a:rPr>
              <a:t>7</a:t>
            </a:r>
            <a:r>
              <a:rPr dirty="0" smtClean="0" sz="1000" spc="11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12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12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.º</a:t>
            </a:r>
            <a:r>
              <a:rPr dirty="0" smtClean="0" sz="1000" spc="121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8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9">
                <a:latin typeface="Tahoma"/>
                <a:cs typeface="Tahoma"/>
              </a:rPr>
              <a:t>6</a:t>
            </a:r>
            <a:r>
              <a:rPr dirty="0" smtClean="0" sz="1000" spc="-4">
                <a:latin typeface="Tahoma"/>
                <a:cs typeface="Tahoma"/>
              </a:rPr>
              <a:t>6</a:t>
            </a:r>
            <a:r>
              <a:rPr dirty="0" smtClean="0" sz="1000" spc="0">
                <a:latin typeface="Tahoma"/>
                <a:cs typeface="Tahoma"/>
              </a:rPr>
              <a:t>6</a:t>
            </a:r>
            <a:r>
              <a:rPr dirty="0" smtClean="0" sz="1000" spc="105">
                <a:latin typeface="Tahoma"/>
                <a:cs typeface="Tahoma"/>
              </a:rPr>
              <a:t> </a:t>
            </a:r>
            <a:r>
              <a:rPr dirty="0" smtClean="0" sz="1000" spc="-9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2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2</a:t>
            </a:r>
            <a:r>
              <a:rPr dirty="0" smtClean="0" sz="1000" spc="0">
                <a:latin typeface="Tahoma"/>
                <a:cs typeface="Tahoma"/>
              </a:rPr>
              <a:t>1</a:t>
            </a:r>
            <a:r>
              <a:rPr dirty="0" smtClean="0" sz="1000" spc="11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j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h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1</a:t>
            </a:r>
            <a:r>
              <a:rPr dirty="0" smtClean="0" sz="1000" spc="9">
                <a:latin typeface="Tahoma"/>
                <a:cs typeface="Tahoma"/>
              </a:rPr>
              <a:t>9</a:t>
            </a:r>
            <a:r>
              <a:rPr dirty="0" smtClean="0" sz="1000" spc="-4">
                <a:latin typeface="Tahoma"/>
                <a:cs typeface="Tahoma"/>
              </a:rPr>
              <a:t>9</a:t>
            </a:r>
            <a:r>
              <a:rPr dirty="0" smtClean="0" sz="1000" spc="9">
                <a:latin typeface="Tahoma"/>
                <a:cs typeface="Tahoma"/>
              </a:rPr>
              <a:t>3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ido</a:t>
            </a:r>
            <a:r>
              <a:rPr dirty="0" smtClean="0" sz="1000" spc="-15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la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.º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9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9">
                <a:latin typeface="Tahoma"/>
                <a:cs typeface="Tahoma"/>
              </a:rPr>
              <a:t>8</a:t>
            </a:r>
            <a:r>
              <a:rPr dirty="0" smtClean="0" sz="1000" spc="-4">
                <a:latin typeface="Tahoma"/>
                <a:cs typeface="Tahoma"/>
              </a:rPr>
              <a:t>5</a:t>
            </a:r>
            <a:r>
              <a:rPr dirty="0" smtClean="0" sz="1000" spc="-4">
                <a:latin typeface="Tahoma"/>
                <a:cs typeface="Tahoma"/>
              </a:rPr>
              <a:t>4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2</a:t>
            </a:r>
            <a:r>
              <a:rPr dirty="0" smtClean="0" sz="1000" spc="0">
                <a:latin typeface="Tahoma"/>
                <a:cs typeface="Tahoma"/>
              </a:rPr>
              <a:t>7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bro</a:t>
            </a:r>
            <a:r>
              <a:rPr dirty="0" smtClean="0" sz="1000" spc="-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1</a:t>
            </a:r>
            <a:r>
              <a:rPr dirty="0" smtClean="0" sz="1000" spc="-4">
                <a:latin typeface="Tahoma"/>
                <a:cs typeface="Tahoma"/>
              </a:rPr>
              <a:t>9</a:t>
            </a:r>
            <a:r>
              <a:rPr dirty="0" smtClean="0" sz="1000" spc="9">
                <a:latin typeface="Tahoma"/>
                <a:cs typeface="Tahoma"/>
              </a:rPr>
              <a:t>9</a:t>
            </a:r>
            <a:r>
              <a:rPr dirty="0" smtClean="0" sz="1000" spc="-4">
                <a:latin typeface="Tahoma"/>
                <a:cs typeface="Tahoma"/>
              </a:rPr>
              <a:t>9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ga</a:t>
            </a:r>
            <a:r>
              <a:rPr dirty="0" smtClean="0" sz="1000" spc="-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-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zoito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-2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-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h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36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o,</a:t>
            </a:r>
            <a:r>
              <a:rPr dirty="0" smtClean="0" sz="1000" spc="-2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rigoso</a:t>
            </a:r>
            <a:r>
              <a:rPr dirty="0" smtClean="0" sz="1000" spc="-37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-1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bre</a:t>
            </a:r>
            <a:r>
              <a:rPr dirty="0" smtClean="0" sz="1000" spc="-3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-9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6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ga</a:t>
            </a:r>
            <a:r>
              <a:rPr dirty="0" smtClean="0" sz="1000" spc="-33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-2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-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z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is</a:t>
            </a:r>
            <a:r>
              <a:rPr dirty="0" smtClean="0" sz="1000" spc="-4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os.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6630" y="4274610"/>
            <a:ext cx="4610437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ss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v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.: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pr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ga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or,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ir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q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orze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,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di</a:t>
            </a:r>
            <a:r>
              <a:rPr dirty="0" smtClean="0" sz="1000" spc="-2">
                <a:latin typeface="Tahoma"/>
                <a:cs typeface="Tahoma"/>
              </a:rPr>
              <a:t>ç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pr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diz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(</a:t>
            </a:r>
            <a:r>
              <a:rPr dirty="0" smtClean="0" sz="1000" spc="-2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,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29202" y="5041182"/>
            <a:ext cx="1508530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38341" marR="148216" algn="ctr">
              <a:lnSpc>
                <a:spcPts val="1130"/>
              </a:lnSpc>
            </a:pPr>
            <a:r>
              <a:rPr dirty="0" smtClean="0" sz="1000" spc="-2">
                <a:latin typeface="Tahoma"/>
                <a:cs typeface="Tahoma"/>
              </a:rPr>
              <a:t>(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pr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g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l)</a:t>
            </a:r>
            <a:endParaRPr sz="1000">
              <a:latin typeface="Tahoma"/>
              <a:cs typeface="Tahoma"/>
            </a:endParaRPr>
          </a:p>
          <a:p>
            <a:pPr algn="ctr">
              <a:lnSpc>
                <a:spcPct val="100585"/>
              </a:lnSpc>
            </a:pPr>
            <a:r>
              <a:rPr dirty="0" smtClean="0" sz="1000" spc="-2">
                <a:latin typeface="Tahoma"/>
                <a:cs typeface="Tahoma"/>
              </a:rPr>
              <a:t>(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ri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bo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id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ç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06628" y="5653830"/>
            <a:ext cx="3511794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-1">
                <a:latin typeface="Tahoma"/>
                <a:cs typeface="Tahoma"/>
              </a:rPr>
              <a:t>(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bs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o: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o,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ssi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ss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)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906587" y="4879580"/>
            <a:ext cx="3743397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object 115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6" name="object 96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7" name="object 97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8" name="object 98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9" name="object 99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0" name="object 100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1" name="object 101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2" name="object 102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3" name="object 103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4" name="object 104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5" name="object 105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6" name="object 106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7" name="object 107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8" name="object 108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9" name="object 109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0" name="object 110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1" name="object 111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2" name="object 112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3" name="object 113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4" name="object 114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457193" y="4355577"/>
            <a:ext cx="266693" cy="446525"/>
          </a:xfrm>
          <a:custGeom>
            <a:avLst/>
            <a:gdLst/>
            <a:ahLst/>
            <a:cxnLst/>
            <a:rect l="l" t="t" r="r" b="b"/>
            <a:pathLst>
              <a:path w="266693" h="446525">
                <a:moveTo>
                  <a:pt x="0" y="446525"/>
                </a:moveTo>
                <a:lnTo>
                  <a:pt x="266693" y="446525"/>
                </a:lnTo>
                <a:lnTo>
                  <a:pt x="266693" y="0"/>
                </a:lnTo>
                <a:lnTo>
                  <a:pt x="0" y="0"/>
                </a:lnTo>
                <a:lnTo>
                  <a:pt x="0" y="446525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495293" y="4517121"/>
            <a:ext cx="190493" cy="121914"/>
          </a:xfrm>
          <a:custGeom>
            <a:avLst/>
            <a:gdLst/>
            <a:ahLst/>
            <a:cxnLst/>
            <a:rect l="l" t="t" r="r" b="b"/>
            <a:pathLst>
              <a:path w="190493" h="121914">
                <a:moveTo>
                  <a:pt x="0" y="121914"/>
                </a:moveTo>
                <a:lnTo>
                  <a:pt x="190493" y="121914"/>
                </a:lnTo>
                <a:lnTo>
                  <a:pt x="190493" y="0"/>
                </a:lnTo>
                <a:lnTo>
                  <a:pt x="0" y="0"/>
                </a:lnTo>
                <a:lnTo>
                  <a:pt x="0" y="121914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729989" y="4355577"/>
            <a:ext cx="1344161" cy="446525"/>
          </a:xfrm>
          <a:custGeom>
            <a:avLst/>
            <a:gdLst/>
            <a:ahLst/>
            <a:cxnLst/>
            <a:rect l="l" t="t" r="r" b="b"/>
            <a:pathLst>
              <a:path w="1344161" h="446525">
                <a:moveTo>
                  <a:pt x="0" y="446525"/>
                </a:moveTo>
                <a:lnTo>
                  <a:pt x="1344161" y="446525"/>
                </a:lnTo>
                <a:lnTo>
                  <a:pt x="1344161" y="0"/>
                </a:lnTo>
                <a:lnTo>
                  <a:pt x="0" y="0"/>
                </a:lnTo>
                <a:lnTo>
                  <a:pt x="0" y="446525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774185" y="4517121"/>
            <a:ext cx="1261865" cy="121914"/>
          </a:xfrm>
          <a:custGeom>
            <a:avLst/>
            <a:gdLst/>
            <a:ahLst/>
            <a:cxnLst/>
            <a:rect l="l" t="t" r="r" b="b"/>
            <a:pathLst>
              <a:path w="1261865" h="121914">
                <a:moveTo>
                  <a:pt x="0" y="121914"/>
                </a:moveTo>
                <a:lnTo>
                  <a:pt x="1261865" y="121914"/>
                </a:lnTo>
                <a:lnTo>
                  <a:pt x="1261865" y="0"/>
                </a:lnTo>
                <a:lnTo>
                  <a:pt x="0" y="0"/>
                </a:lnTo>
                <a:lnTo>
                  <a:pt x="0" y="121914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2080259" y="4355577"/>
            <a:ext cx="1874520" cy="446525"/>
          </a:xfrm>
          <a:custGeom>
            <a:avLst/>
            <a:gdLst/>
            <a:ahLst/>
            <a:cxnLst/>
            <a:rect l="l" t="t" r="r" b="b"/>
            <a:pathLst>
              <a:path w="1874520" h="446525">
                <a:moveTo>
                  <a:pt x="0" y="446525"/>
                </a:moveTo>
                <a:lnTo>
                  <a:pt x="1874520" y="446525"/>
                </a:lnTo>
                <a:lnTo>
                  <a:pt x="1874520" y="0"/>
                </a:lnTo>
                <a:lnTo>
                  <a:pt x="0" y="0"/>
                </a:lnTo>
                <a:lnTo>
                  <a:pt x="0" y="446525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2125980" y="4517121"/>
            <a:ext cx="1790699" cy="121914"/>
          </a:xfrm>
          <a:custGeom>
            <a:avLst/>
            <a:gdLst/>
            <a:ahLst/>
            <a:cxnLst/>
            <a:rect l="l" t="t" r="r" b="b"/>
            <a:pathLst>
              <a:path w="1790699" h="121914">
                <a:moveTo>
                  <a:pt x="0" y="121914"/>
                </a:moveTo>
                <a:lnTo>
                  <a:pt x="1790699" y="121914"/>
                </a:lnTo>
                <a:lnTo>
                  <a:pt x="1790699" y="0"/>
                </a:lnTo>
                <a:lnTo>
                  <a:pt x="0" y="0"/>
                </a:lnTo>
                <a:lnTo>
                  <a:pt x="0" y="121914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3962400" y="4355577"/>
            <a:ext cx="734561" cy="446525"/>
          </a:xfrm>
          <a:custGeom>
            <a:avLst/>
            <a:gdLst/>
            <a:ahLst/>
            <a:cxnLst/>
            <a:rect l="l" t="t" r="r" b="b"/>
            <a:pathLst>
              <a:path w="734561" h="446525">
                <a:moveTo>
                  <a:pt x="0" y="446525"/>
                </a:moveTo>
                <a:lnTo>
                  <a:pt x="734561" y="446525"/>
                </a:lnTo>
                <a:lnTo>
                  <a:pt x="734561" y="0"/>
                </a:lnTo>
                <a:lnTo>
                  <a:pt x="0" y="0"/>
                </a:lnTo>
                <a:lnTo>
                  <a:pt x="0" y="446525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4006595" y="4456161"/>
            <a:ext cx="652265" cy="121914"/>
          </a:xfrm>
          <a:custGeom>
            <a:avLst/>
            <a:gdLst/>
            <a:ahLst/>
            <a:cxnLst/>
            <a:rect l="l" t="t" r="r" b="b"/>
            <a:pathLst>
              <a:path w="652265" h="121914">
                <a:moveTo>
                  <a:pt x="0" y="121914"/>
                </a:moveTo>
                <a:lnTo>
                  <a:pt x="652265" y="121914"/>
                </a:lnTo>
                <a:lnTo>
                  <a:pt x="652265" y="0"/>
                </a:lnTo>
                <a:lnTo>
                  <a:pt x="0" y="0"/>
                </a:lnTo>
                <a:lnTo>
                  <a:pt x="0" y="121914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4006595" y="4578081"/>
            <a:ext cx="652265" cy="123438"/>
          </a:xfrm>
          <a:custGeom>
            <a:avLst/>
            <a:gdLst/>
            <a:ahLst/>
            <a:cxnLst/>
            <a:rect l="l" t="t" r="r" b="b"/>
            <a:pathLst>
              <a:path w="652265" h="123438">
                <a:moveTo>
                  <a:pt x="0" y="123438"/>
                </a:moveTo>
                <a:lnTo>
                  <a:pt x="652265" y="123438"/>
                </a:lnTo>
                <a:lnTo>
                  <a:pt x="652265" y="0"/>
                </a:lnTo>
                <a:lnTo>
                  <a:pt x="0" y="0"/>
                </a:lnTo>
                <a:lnTo>
                  <a:pt x="0" y="123438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4703064" y="4355577"/>
            <a:ext cx="781805" cy="446525"/>
          </a:xfrm>
          <a:custGeom>
            <a:avLst/>
            <a:gdLst/>
            <a:ahLst/>
            <a:cxnLst/>
            <a:rect l="l" t="t" r="r" b="b"/>
            <a:pathLst>
              <a:path w="781805" h="446525">
                <a:moveTo>
                  <a:pt x="0" y="446525"/>
                </a:moveTo>
                <a:lnTo>
                  <a:pt x="781805" y="446525"/>
                </a:lnTo>
                <a:lnTo>
                  <a:pt x="781805" y="0"/>
                </a:lnTo>
                <a:lnTo>
                  <a:pt x="0" y="0"/>
                </a:lnTo>
                <a:lnTo>
                  <a:pt x="0" y="446525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4747260" y="4517121"/>
            <a:ext cx="699509" cy="121914"/>
          </a:xfrm>
          <a:custGeom>
            <a:avLst/>
            <a:gdLst/>
            <a:ahLst/>
            <a:cxnLst/>
            <a:rect l="l" t="t" r="r" b="b"/>
            <a:pathLst>
              <a:path w="699509" h="121914">
                <a:moveTo>
                  <a:pt x="0" y="121914"/>
                </a:moveTo>
                <a:lnTo>
                  <a:pt x="699509" y="121914"/>
                </a:lnTo>
                <a:lnTo>
                  <a:pt x="699509" y="0"/>
                </a:lnTo>
                <a:lnTo>
                  <a:pt x="0" y="0"/>
                </a:lnTo>
                <a:lnTo>
                  <a:pt x="0" y="121914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5490971" y="4355577"/>
            <a:ext cx="803141" cy="446525"/>
          </a:xfrm>
          <a:custGeom>
            <a:avLst/>
            <a:gdLst/>
            <a:ahLst/>
            <a:cxnLst/>
            <a:rect l="l" t="t" r="r" b="b"/>
            <a:pathLst>
              <a:path w="803141" h="446525">
                <a:moveTo>
                  <a:pt x="0" y="446525"/>
                </a:moveTo>
                <a:lnTo>
                  <a:pt x="803141" y="446525"/>
                </a:lnTo>
                <a:lnTo>
                  <a:pt x="803141" y="0"/>
                </a:lnTo>
                <a:lnTo>
                  <a:pt x="0" y="0"/>
                </a:lnTo>
                <a:lnTo>
                  <a:pt x="0" y="446525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5535168" y="4456161"/>
            <a:ext cx="720845" cy="121914"/>
          </a:xfrm>
          <a:custGeom>
            <a:avLst/>
            <a:gdLst/>
            <a:ahLst/>
            <a:cxnLst/>
            <a:rect l="l" t="t" r="r" b="b"/>
            <a:pathLst>
              <a:path w="720845" h="121914">
                <a:moveTo>
                  <a:pt x="0" y="121914"/>
                </a:moveTo>
                <a:lnTo>
                  <a:pt x="720845" y="121914"/>
                </a:lnTo>
                <a:lnTo>
                  <a:pt x="720845" y="0"/>
                </a:lnTo>
                <a:lnTo>
                  <a:pt x="0" y="0"/>
                </a:lnTo>
                <a:lnTo>
                  <a:pt x="0" y="121914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5535168" y="4578081"/>
            <a:ext cx="720845" cy="123438"/>
          </a:xfrm>
          <a:custGeom>
            <a:avLst/>
            <a:gdLst/>
            <a:ahLst/>
            <a:cxnLst/>
            <a:rect l="l" t="t" r="r" b="b"/>
            <a:pathLst>
              <a:path w="720845" h="123438">
                <a:moveTo>
                  <a:pt x="0" y="123438"/>
                </a:moveTo>
                <a:lnTo>
                  <a:pt x="720845" y="123438"/>
                </a:lnTo>
                <a:lnTo>
                  <a:pt x="720845" y="0"/>
                </a:lnTo>
                <a:lnTo>
                  <a:pt x="0" y="0"/>
                </a:lnTo>
                <a:lnTo>
                  <a:pt x="0" y="123438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6300216" y="4355577"/>
            <a:ext cx="803141" cy="446525"/>
          </a:xfrm>
          <a:custGeom>
            <a:avLst/>
            <a:gdLst/>
            <a:ahLst/>
            <a:cxnLst/>
            <a:rect l="l" t="t" r="r" b="b"/>
            <a:pathLst>
              <a:path w="803141" h="446525">
                <a:moveTo>
                  <a:pt x="0" y="446525"/>
                </a:moveTo>
                <a:lnTo>
                  <a:pt x="803141" y="446525"/>
                </a:lnTo>
                <a:lnTo>
                  <a:pt x="803141" y="0"/>
                </a:lnTo>
                <a:lnTo>
                  <a:pt x="0" y="0"/>
                </a:lnTo>
                <a:lnTo>
                  <a:pt x="0" y="446525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6344412" y="4517121"/>
            <a:ext cx="720845" cy="121914"/>
          </a:xfrm>
          <a:custGeom>
            <a:avLst/>
            <a:gdLst/>
            <a:ahLst/>
            <a:cxnLst/>
            <a:rect l="l" t="t" r="r" b="b"/>
            <a:pathLst>
              <a:path w="720845" h="121914">
                <a:moveTo>
                  <a:pt x="0" y="121914"/>
                </a:moveTo>
                <a:lnTo>
                  <a:pt x="720845" y="121914"/>
                </a:lnTo>
                <a:lnTo>
                  <a:pt x="720845" y="0"/>
                </a:lnTo>
                <a:lnTo>
                  <a:pt x="0" y="0"/>
                </a:lnTo>
                <a:lnTo>
                  <a:pt x="0" y="121914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455669" y="4347954"/>
            <a:ext cx="266693" cy="0"/>
          </a:xfrm>
          <a:custGeom>
            <a:avLst/>
            <a:gdLst/>
            <a:ahLst/>
            <a:cxnLst/>
            <a:rect l="l" t="t" r="r" b="b"/>
            <a:pathLst>
              <a:path w="266693" h="0">
                <a:moveTo>
                  <a:pt x="0" y="0"/>
                </a:moveTo>
                <a:lnTo>
                  <a:pt x="266693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734561" y="4347954"/>
            <a:ext cx="1339589" cy="0"/>
          </a:xfrm>
          <a:custGeom>
            <a:avLst/>
            <a:gdLst/>
            <a:ahLst/>
            <a:cxnLst/>
            <a:rect l="l" t="t" r="r" b="b"/>
            <a:pathLst>
              <a:path w="1339589" h="0">
                <a:moveTo>
                  <a:pt x="0" y="0"/>
                </a:moveTo>
                <a:lnTo>
                  <a:pt x="1339589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2086356" y="4347954"/>
            <a:ext cx="1868423" cy="0"/>
          </a:xfrm>
          <a:custGeom>
            <a:avLst/>
            <a:gdLst/>
            <a:ahLst/>
            <a:cxnLst/>
            <a:rect l="l" t="t" r="r" b="b"/>
            <a:pathLst>
              <a:path w="1868423" h="0">
                <a:moveTo>
                  <a:pt x="0" y="0"/>
                </a:moveTo>
                <a:lnTo>
                  <a:pt x="1868423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3966972" y="4347954"/>
            <a:ext cx="729989" cy="0"/>
          </a:xfrm>
          <a:custGeom>
            <a:avLst/>
            <a:gdLst/>
            <a:ahLst/>
            <a:cxnLst/>
            <a:rect l="l" t="t" r="r" b="b"/>
            <a:pathLst>
              <a:path w="729989" h="0">
                <a:moveTo>
                  <a:pt x="0" y="0"/>
                </a:moveTo>
                <a:lnTo>
                  <a:pt x="729989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0" name="object 50"/>
          <p:cNvSpPr/>
          <p:nvPr/>
        </p:nvSpPr>
        <p:spPr>
          <a:xfrm>
            <a:off x="4709160" y="4347954"/>
            <a:ext cx="774185" cy="0"/>
          </a:xfrm>
          <a:custGeom>
            <a:avLst/>
            <a:gdLst/>
            <a:ahLst/>
            <a:cxnLst/>
            <a:rect l="l" t="t" r="r" b="b"/>
            <a:pathLst>
              <a:path w="774185" h="0">
                <a:moveTo>
                  <a:pt x="0" y="0"/>
                </a:moveTo>
                <a:lnTo>
                  <a:pt x="774185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1" name="object 51"/>
          <p:cNvSpPr/>
          <p:nvPr/>
        </p:nvSpPr>
        <p:spPr>
          <a:xfrm>
            <a:off x="5495544" y="4347954"/>
            <a:ext cx="797045" cy="0"/>
          </a:xfrm>
          <a:custGeom>
            <a:avLst/>
            <a:gdLst/>
            <a:ahLst/>
            <a:cxnLst/>
            <a:rect l="l" t="t" r="r" b="b"/>
            <a:pathLst>
              <a:path w="797045" h="0">
                <a:moveTo>
                  <a:pt x="0" y="0"/>
                </a:moveTo>
                <a:lnTo>
                  <a:pt x="797045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2" name="object 52"/>
          <p:cNvSpPr/>
          <p:nvPr/>
        </p:nvSpPr>
        <p:spPr>
          <a:xfrm>
            <a:off x="6304788" y="4347954"/>
            <a:ext cx="798569" cy="0"/>
          </a:xfrm>
          <a:custGeom>
            <a:avLst/>
            <a:gdLst/>
            <a:ahLst/>
            <a:cxnLst/>
            <a:rect l="l" t="t" r="r" b="b"/>
            <a:pathLst>
              <a:path w="798569" h="0">
                <a:moveTo>
                  <a:pt x="0" y="0"/>
                </a:moveTo>
                <a:lnTo>
                  <a:pt x="798569" y="0"/>
                </a:lnTo>
              </a:path>
            </a:pathLst>
          </a:custGeom>
          <a:ln w="134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3" name="object 53"/>
          <p:cNvSpPr/>
          <p:nvPr/>
        </p:nvSpPr>
        <p:spPr>
          <a:xfrm>
            <a:off x="455669" y="480515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4" name="object 54"/>
          <p:cNvSpPr/>
          <p:nvPr/>
        </p:nvSpPr>
        <p:spPr>
          <a:xfrm>
            <a:off x="461765" y="4805154"/>
            <a:ext cx="260597" cy="0"/>
          </a:xfrm>
          <a:custGeom>
            <a:avLst/>
            <a:gdLst/>
            <a:ahLst/>
            <a:cxnLst/>
            <a:rect l="l" t="t" r="r" b="b"/>
            <a:pathLst>
              <a:path w="260597" h="0">
                <a:moveTo>
                  <a:pt x="0" y="0"/>
                </a:moveTo>
                <a:lnTo>
                  <a:pt x="260597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5" name="object 55"/>
          <p:cNvSpPr/>
          <p:nvPr/>
        </p:nvSpPr>
        <p:spPr>
          <a:xfrm>
            <a:off x="722369" y="480515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6" name="object 56"/>
          <p:cNvSpPr/>
          <p:nvPr/>
        </p:nvSpPr>
        <p:spPr>
          <a:xfrm>
            <a:off x="728465" y="480515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7" name="object 57"/>
          <p:cNvSpPr/>
          <p:nvPr/>
        </p:nvSpPr>
        <p:spPr>
          <a:xfrm>
            <a:off x="734561" y="480515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8" name="object 58"/>
          <p:cNvSpPr/>
          <p:nvPr/>
        </p:nvSpPr>
        <p:spPr>
          <a:xfrm>
            <a:off x="740657" y="4805154"/>
            <a:ext cx="1333493" cy="0"/>
          </a:xfrm>
          <a:custGeom>
            <a:avLst/>
            <a:gdLst/>
            <a:ahLst/>
            <a:cxnLst/>
            <a:rect l="l" t="t" r="r" b="b"/>
            <a:pathLst>
              <a:path w="1333493" h="0">
                <a:moveTo>
                  <a:pt x="0" y="0"/>
                </a:moveTo>
                <a:lnTo>
                  <a:pt x="1333493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9" name="object 59"/>
          <p:cNvSpPr/>
          <p:nvPr/>
        </p:nvSpPr>
        <p:spPr>
          <a:xfrm>
            <a:off x="2074164" y="480515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0" name="object 60"/>
          <p:cNvSpPr/>
          <p:nvPr/>
        </p:nvSpPr>
        <p:spPr>
          <a:xfrm>
            <a:off x="2080259" y="480515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1" name="object 61"/>
          <p:cNvSpPr/>
          <p:nvPr/>
        </p:nvSpPr>
        <p:spPr>
          <a:xfrm>
            <a:off x="2086356" y="480515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2" name="object 62"/>
          <p:cNvSpPr/>
          <p:nvPr/>
        </p:nvSpPr>
        <p:spPr>
          <a:xfrm>
            <a:off x="2092452" y="4805154"/>
            <a:ext cx="1862327" cy="0"/>
          </a:xfrm>
          <a:custGeom>
            <a:avLst/>
            <a:gdLst/>
            <a:ahLst/>
            <a:cxnLst/>
            <a:rect l="l" t="t" r="r" b="b"/>
            <a:pathLst>
              <a:path w="1862327" h="0">
                <a:moveTo>
                  <a:pt x="0" y="0"/>
                </a:moveTo>
                <a:lnTo>
                  <a:pt x="1862327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3" name="object 63"/>
          <p:cNvSpPr/>
          <p:nvPr/>
        </p:nvSpPr>
        <p:spPr>
          <a:xfrm>
            <a:off x="3954779" y="480515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4" name="object 64"/>
          <p:cNvSpPr/>
          <p:nvPr/>
        </p:nvSpPr>
        <p:spPr>
          <a:xfrm>
            <a:off x="3960876" y="480515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5" name="object 65"/>
          <p:cNvSpPr/>
          <p:nvPr/>
        </p:nvSpPr>
        <p:spPr>
          <a:xfrm>
            <a:off x="3966972" y="480515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6" name="object 66"/>
          <p:cNvSpPr/>
          <p:nvPr/>
        </p:nvSpPr>
        <p:spPr>
          <a:xfrm>
            <a:off x="3973067" y="4805154"/>
            <a:ext cx="723893" cy="0"/>
          </a:xfrm>
          <a:custGeom>
            <a:avLst/>
            <a:gdLst/>
            <a:ahLst/>
            <a:cxnLst/>
            <a:rect l="l" t="t" r="r" b="b"/>
            <a:pathLst>
              <a:path w="723893" h="0">
                <a:moveTo>
                  <a:pt x="0" y="0"/>
                </a:moveTo>
                <a:lnTo>
                  <a:pt x="723893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7" name="object 67"/>
          <p:cNvSpPr/>
          <p:nvPr/>
        </p:nvSpPr>
        <p:spPr>
          <a:xfrm>
            <a:off x="4696968" y="480515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8" name="object 68"/>
          <p:cNvSpPr/>
          <p:nvPr/>
        </p:nvSpPr>
        <p:spPr>
          <a:xfrm>
            <a:off x="4703064" y="480515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9" name="object 69"/>
          <p:cNvSpPr/>
          <p:nvPr/>
        </p:nvSpPr>
        <p:spPr>
          <a:xfrm>
            <a:off x="4709160" y="480515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0" name="object 70"/>
          <p:cNvSpPr/>
          <p:nvPr/>
        </p:nvSpPr>
        <p:spPr>
          <a:xfrm>
            <a:off x="4715256" y="4805154"/>
            <a:ext cx="768089" cy="0"/>
          </a:xfrm>
          <a:custGeom>
            <a:avLst/>
            <a:gdLst/>
            <a:ahLst/>
            <a:cxnLst/>
            <a:rect l="l" t="t" r="r" b="b"/>
            <a:pathLst>
              <a:path w="768089" h="0">
                <a:moveTo>
                  <a:pt x="0" y="0"/>
                </a:moveTo>
                <a:lnTo>
                  <a:pt x="768089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1" name="object 71"/>
          <p:cNvSpPr/>
          <p:nvPr/>
        </p:nvSpPr>
        <p:spPr>
          <a:xfrm>
            <a:off x="5483352" y="480515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2" name="object 72"/>
          <p:cNvSpPr/>
          <p:nvPr/>
        </p:nvSpPr>
        <p:spPr>
          <a:xfrm>
            <a:off x="5489448" y="480515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3" name="object 73"/>
          <p:cNvSpPr/>
          <p:nvPr/>
        </p:nvSpPr>
        <p:spPr>
          <a:xfrm>
            <a:off x="5495544" y="480515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4" name="object 74"/>
          <p:cNvSpPr/>
          <p:nvPr/>
        </p:nvSpPr>
        <p:spPr>
          <a:xfrm>
            <a:off x="5501640" y="4805154"/>
            <a:ext cx="790949" cy="0"/>
          </a:xfrm>
          <a:custGeom>
            <a:avLst/>
            <a:gdLst/>
            <a:ahLst/>
            <a:cxnLst/>
            <a:rect l="l" t="t" r="r" b="b"/>
            <a:pathLst>
              <a:path w="790949" h="0">
                <a:moveTo>
                  <a:pt x="0" y="0"/>
                </a:moveTo>
                <a:lnTo>
                  <a:pt x="790949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5" name="object 75"/>
          <p:cNvSpPr/>
          <p:nvPr/>
        </p:nvSpPr>
        <p:spPr>
          <a:xfrm>
            <a:off x="6292595" y="480515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6" name="object 76"/>
          <p:cNvSpPr/>
          <p:nvPr/>
        </p:nvSpPr>
        <p:spPr>
          <a:xfrm>
            <a:off x="6298692" y="480515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7" name="object 77"/>
          <p:cNvSpPr/>
          <p:nvPr/>
        </p:nvSpPr>
        <p:spPr>
          <a:xfrm>
            <a:off x="6304788" y="480515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8" name="object 78"/>
          <p:cNvSpPr/>
          <p:nvPr/>
        </p:nvSpPr>
        <p:spPr>
          <a:xfrm>
            <a:off x="6310883" y="4805154"/>
            <a:ext cx="792473" cy="0"/>
          </a:xfrm>
          <a:custGeom>
            <a:avLst/>
            <a:gdLst/>
            <a:ahLst/>
            <a:cxnLst/>
            <a:rect l="l" t="t" r="r" b="b"/>
            <a:pathLst>
              <a:path w="792473" h="0">
                <a:moveTo>
                  <a:pt x="0" y="0"/>
                </a:moveTo>
                <a:lnTo>
                  <a:pt x="792473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9" name="object 79"/>
          <p:cNvSpPr/>
          <p:nvPr/>
        </p:nvSpPr>
        <p:spPr>
          <a:xfrm>
            <a:off x="7103363" y="480515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0" name="object 80"/>
          <p:cNvSpPr/>
          <p:nvPr/>
        </p:nvSpPr>
        <p:spPr>
          <a:xfrm>
            <a:off x="7109459" y="4805154"/>
            <a:ext cx="6090" cy="0"/>
          </a:xfrm>
          <a:custGeom>
            <a:avLst/>
            <a:gdLst/>
            <a:ahLst/>
            <a:cxnLst/>
            <a:rect l="l" t="t" r="r" b="b"/>
            <a:pathLst>
              <a:path w="6090" h="0">
                <a:moveTo>
                  <a:pt x="0" y="0"/>
                </a:moveTo>
                <a:lnTo>
                  <a:pt x="609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1" name="object 81"/>
          <p:cNvSpPr/>
          <p:nvPr/>
        </p:nvSpPr>
        <p:spPr>
          <a:xfrm>
            <a:off x="449570" y="4341861"/>
            <a:ext cx="0" cy="5623560"/>
          </a:xfrm>
          <a:custGeom>
            <a:avLst/>
            <a:gdLst/>
            <a:ahLst/>
            <a:cxnLst/>
            <a:rect l="l" t="t" r="r" b="b"/>
            <a:pathLst>
              <a:path w="0" h="5623560">
                <a:moveTo>
                  <a:pt x="0" y="0"/>
                </a:moveTo>
                <a:lnTo>
                  <a:pt x="0" y="5623560"/>
                </a:lnTo>
              </a:path>
            </a:pathLst>
          </a:custGeom>
          <a:ln w="121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2" name="object 82"/>
          <p:cNvSpPr/>
          <p:nvPr/>
        </p:nvSpPr>
        <p:spPr>
          <a:xfrm>
            <a:off x="452621" y="9962376"/>
            <a:ext cx="272789" cy="0"/>
          </a:xfrm>
          <a:custGeom>
            <a:avLst/>
            <a:gdLst/>
            <a:ahLst/>
            <a:cxnLst/>
            <a:rect l="l" t="t" r="r" b="b"/>
            <a:pathLst>
              <a:path w="272789" h="0">
                <a:moveTo>
                  <a:pt x="0" y="0"/>
                </a:moveTo>
                <a:lnTo>
                  <a:pt x="272789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3" name="object 83"/>
          <p:cNvSpPr/>
          <p:nvPr/>
        </p:nvSpPr>
        <p:spPr>
          <a:xfrm>
            <a:off x="728462" y="4341861"/>
            <a:ext cx="0" cy="5623560"/>
          </a:xfrm>
          <a:custGeom>
            <a:avLst/>
            <a:gdLst/>
            <a:ahLst/>
            <a:cxnLst/>
            <a:rect l="l" t="t" r="r" b="b"/>
            <a:pathLst>
              <a:path w="0" h="5623560">
                <a:moveTo>
                  <a:pt x="0" y="0"/>
                </a:moveTo>
                <a:lnTo>
                  <a:pt x="0" y="5623560"/>
                </a:lnTo>
              </a:path>
            </a:pathLst>
          </a:custGeom>
          <a:ln w="121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4" name="object 84"/>
          <p:cNvSpPr/>
          <p:nvPr/>
        </p:nvSpPr>
        <p:spPr>
          <a:xfrm>
            <a:off x="731513" y="9962376"/>
            <a:ext cx="1345685" cy="0"/>
          </a:xfrm>
          <a:custGeom>
            <a:avLst/>
            <a:gdLst/>
            <a:ahLst/>
            <a:cxnLst/>
            <a:rect l="l" t="t" r="r" b="b"/>
            <a:pathLst>
              <a:path w="1345685" h="0">
                <a:moveTo>
                  <a:pt x="0" y="0"/>
                </a:moveTo>
                <a:lnTo>
                  <a:pt x="1345685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5" name="object 85"/>
          <p:cNvSpPr/>
          <p:nvPr/>
        </p:nvSpPr>
        <p:spPr>
          <a:xfrm>
            <a:off x="2080257" y="4341861"/>
            <a:ext cx="0" cy="5623560"/>
          </a:xfrm>
          <a:custGeom>
            <a:avLst/>
            <a:gdLst/>
            <a:ahLst/>
            <a:cxnLst/>
            <a:rect l="l" t="t" r="r" b="b"/>
            <a:pathLst>
              <a:path w="0" h="5623560">
                <a:moveTo>
                  <a:pt x="0" y="0"/>
                </a:moveTo>
                <a:lnTo>
                  <a:pt x="0" y="5623560"/>
                </a:lnTo>
              </a:path>
            </a:pathLst>
          </a:custGeom>
          <a:ln w="121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6" name="object 86"/>
          <p:cNvSpPr/>
          <p:nvPr/>
        </p:nvSpPr>
        <p:spPr>
          <a:xfrm>
            <a:off x="2083308" y="9962376"/>
            <a:ext cx="1874520" cy="0"/>
          </a:xfrm>
          <a:custGeom>
            <a:avLst/>
            <a:gdLst/>
            <a:ahLst/>
            <a:cxnLst/>
            <a:rect l="l" t="t" r="r" b="b"/>
            <a:pathLst>
              <a:path w="1874520" h="0">
                <a:moveTo>
                  <a:pt x="0" y="0"/>
                </a:moveTo>
                <a:lnTo>
                  <a:pt x="187452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7" name="object 87"/>
          <p:cNvSpPr/>
          <p:nvPr/>
        </p:nvSpPr>
        <p:spPr>
          <a:xfrm>
            <a:off x="3960873" y="4341861"/>
            <a:ext cx="0" cy="5623560"/>
          </a:xfrm>
          <a:custGeom>
            <a:avLst/>
            <a:gdLst/>
            <a:ahLst/>
            <a:cxnLst/>
            <a:rect l="l" t="t" r="r" b="b"/>
            <a:pathLst>
              <a:path w="0" h="5623560">
                <a:moveTo>
                  <a:pt x="0" y="0"/>
                </a:moveTo>
                <a:lnTo>
                  <a:pt x="0" y="5623560"/>
                </a:lnTo>
              </a:path>
            </a:pathLst>
          </a:custGeom>
          <a:ln w="121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8" name="object 88"/>
          <p:cNvSpPr/>
          <p:nvPr/>
        </p:nvSpPr>
        <p:spPr>
          <a:xfrm>
            <a:off x="3963924" y="9962376"/>
            <a:ext cx="736085" cy="0"/>
          </a:xfrm>
          <a:custGeom>
            <a:avLst/>
            <a:gdLst/>
            <a:ahLst/>
            <a:cxnLst/>
            <a:rect l="l" t="t" r="r" b="b"/>
            <a:pathLst>
              <a:path w="736085" h="0">
                <a:moveTo>
                  <a:pt x="0" y="0"/>
                </a:moveTo>
                <a:lnTo>
                  <a:pt x="736085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9" name="object 89"/>
          <p:cNvSpPr/>
          <p:nvPr/>
        </p:nvSpPr>
        <p:spPr>
          <a:xfrm>
            <a:off x="4703061" y="4341861"/>
            <a:ext cx="0" cy="5623560"/>
          </a:xfrm>
          <a:custGeom>
            <a:avLst/>
            <a:gdLst/>
            <a:ahLst/>
            <a:cxnLst/>
            <a:rect l="l" t="t" r="r" b="b"/>
            <a:pathLst>
              <a:path w="0" h="5623560">
                <a:moveTo>
                  <a:pt x="0" y="0"/>
                </a:moveTo>
                <a:lnTo>
                  <a:pt x="0" y="5623560"/>
                </a:lnTo>
              </a:path>
            </a:pathLst>
          </a:custGeom>
          <a:ln w="121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0" name="object 90"/>
          <p:cNvSpPr/>
          <p:nvPr/>
        </p:nvSpPr>
        <p:spPr>
          <a:xfrm>
            <a:off x="4706112" y="9962376"/>
            <a:ext cx="780281" cy="0"/>
          </a:xfrm>
          <a:custGeom>
            <a:avLst/>
            <a:gdLst/>
            <a:ahLst/>
            <a:cxnLst/>
            <a:rect l="l" t="t" r="r" b="b"/>
            <a:pathLst>
              <a:path w="780281" h="0">
                <a:moveTo>
                  <a:pt x="0" y="0"/>
                </a:moveTo>
                <a:lnTo>
                  <a:pt x="780281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1" name="object 91"/>
          <p:cNvSpPr/>
          <p:nvPr/>
        </p:nvSpPr>
        <p:spPr>
          <a:xfrm>
            <a:off x="5489445" y="4341861"/>
            <a:ext cx="0" cy="5623560"/>
          </a:xfrm>
          <a:custGeom>
            <a:avLst/>
            <a:gdLst/>
            <a:ahLst/>
            <a:cxnLst/>
            <a:rect l="l" t="t" r="r" b="b"/>
            <a:pathLst>
              <a:path w="0" h="5623560">
                <a:moveTo>
                  <a:pt x="0" y="0"/>
                </a:moveTo>
                <a:lnTo>
                  <a:pt x="0" y="5623560"/>
                </a:lnTo>
              </a:path>
            </a:pathLst>
          </a:custGeom>
          <a:ln w="121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2" name="object 92"/>
          <p:cNvSpPr/>
          <p:nvPr/>
        </p:nvSpPr>
        <p:spPr>
          <a:xfrm>
            <a:off x="5492495" y="9962376"/>
            <a:ext cx="803141" cy="0"/>
          </a:xfrm>
          <a:custGeom>
            <a:avLst/>
            <a:gdLst/>
            <a:ahLst/>
            <a:cxnLst/>
            <a:rect l="l" t="t" r="r" b="b"/>
            <a:pathLst>
              <a:path w="803141" h="0">
                <a:moveTo>
                  <a:pt x="0" y="0"/>
                </a:moveTo>
                <a:lnTo>
                  <a:pt x="803141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3" name="object 93"/>
          <p:cNvSpPr/>
          <p:nvPr/>
        </p:nvSpPr>
        <p:spPr>
          <a:xfrm>
            <a:off x="6298689" y="4341861"/>
            <a:ext cx="0" cy="5623560"/>
          </a:xfrm>
          <a:custGeom>
            <a:avLst/>
            <a:gdLst/>
            <a:ahLst/>
            <a:cxnLst/>
            <a:rect l="l" t="t" r="r" b="b"/>
            <a:pathLst>
              <a:path w="0" h="5623560">
                <a:moveTo>
                  <a:pt x="0" y="0"/>
                </a:moveTo>
                <a:lnTo>
                  <a:pt x="0" y="5623560"/>
                </a:lnTo>
              </a:path>
            </a:pathLst>
          </a:custGeom>
          <a:ln w="121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4" name="object 94"/>
          <p:cNvSpPr/>
          <p:nvPr/>
        </p:nvSpPr>
        <p:spPr>
          <a:xfrm>
            <a:off x="6301740" y="9962376"/>
            <a:ext cx="804665" cy="0"/>
          </a:xfrm>
          <a:custGeom>
            <a:avLst/>
            <a:gdLst/>
            <a:ahLst/>
            <a:cxnLst/>
            <a:rect l="l" t="t" r="r" b="b"/>
            <a:pathLst>
              <a:path w="804665" h="0">
                <a:moveTo>
                  <a:pt x="0" y="0"/>
                </a:moveTo>
                <a:lnTo>
                  <a:pt x="804665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5" name="object 95"/>
          <p:cNvSpPr/>
          <p:nvPr/>
        </p:nvSpPr>
        <p:spPr>
          <a:xfrm>
            <a:off x="7109457" y="4341861"/>
            <a:ext cx="0" cy="5623560"/>
          </a:xfrm>
          <a:custGeom>
            <a:avLst/>
            <a:gdLst/>
            <a:ahLst/>
            <a:cxnLst/>
            <a:rect l="l" t="t" r="r" b="b"/>
            <a:pathLst>
              <a:path w="0" h="5623560">
                <a:moveTo>
                  <a:pt x="0" y="0"/>
                </a:moveTo>
                <a:lnTo>
                  <a:pt x="0" y="5623560"/>
                </a:lnTo>
              </a:path>
            </a:pathLst>
          </a:custGeom>
          <a:ln w="121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898138" y="1592371"/>
            <a:ext cx="1770556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algn="ctr">
              <a:lnSpc>
                <a:spcPts val="1130"/>
              </a:lnSpc>
            </a:pP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X</a:t>
            </a:r>
            <a:r>
              <a:rPr dirty="0" smtClean="0" sz="1000" spc="66">
                <a:latin typeface="Tahoma"/>
                <a:cs typeface="Tahoma"/>
              </a:rPr>
              <a:t>O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V</a:t>
            </a:r>
            <a:r>
              <a:rPr dirty="0" smtClean="0" sz="1000" spc="66">
                <a:latin typeface="Tahoma"/>
                <a:cs typeface="Tahoma"/>
              </a:rPr>
              <a:t>III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–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O</a:t>
            </a:r>
            <a:r>
              <a:rPr dirty="0" smtClean="0" sz="1000" spc="66">
                <a:latin typeface="Tahoma"/>
                <a:cs typeface="Tahoma"/>
              </a:rPr>
              <a:t>R</a:t>
            </a:r>
            <a:r>
              <a:rPr dirty="0" smtClean="0" sz="1000" spc="66">
                <a:latin typeface="Tahoma"/>
                <a:cs typeface="Tahoma"/>
              </a:rPr>
              <a:t>Ç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M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T</a:t>
            </a:r>
            <a:r>
              <a:rPr dirty="0" smtClean="0" sz="1000" spc="66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09385" marR="119421" algn="ctr">
              <a:lnSpc>
                <a:spcPts val="1200"/>
              </a:lnSpc>
              <a:spcBef>
                <a:spcPts val="3"/>
              </a:spcBef>
            </a:pPr>
            <a:r>
              <a:rPr dirty="0" smtClean="0" sz="1000" spc="69">
                <a:latin typeface="Tahoma"/>
                <a:cs typeface="Tahoma"/>
              </a:rPr>
              <a:t>(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M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L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69">
                <a:latin typeface="Tahoma"/>
                <a:cs typeface="Tahoma"/>
              </a:rPr>
              <a:t>I</a:t>
            </a:r>
            <a:r>
              <a:rPr dirty="0" smtClean="0" sz="1000" spc="69">
                <a:latin typeface="Tahoma"/>
                <a:cs typeface="Tahoma"/>
              </a:rPr>
              <a:t>MB</a:t>
            </a:r>
            <a:r>
              <a:rPr dirty="0" smtClean="0" sz="1000" spc="69">
                <a:latin typeface="Tahoma"/>
                <a:cs typeface="Tahoma"/>
              </a:rPr>
              <a:t>R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D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9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24" y="2051095"/>
            <a:ext cx="2545798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-2">
                <a:latin typeface="Tahoma"/>
                <a:cs typeface="Tahoma"/>
              </a:rPr>
              <a:t>I-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ç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isa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id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do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337559" y="2358943"/>
            <a:ext cx="149712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  <a:p>
            <a:pPr marL="12700" marR="5611" indent="0">
              <a:lnSpc>
                <a:spcPts val="1210"/>
              </a:lnSpc>
              <a:spcBef>
                <a:spcPts val="28"/>
              </a:spcBef>
            </a:pPr>
            <a:r>
              <a:rPr dirty="0" smtClean="0" sz="1000">
                <a:latin typeface="Tahoma"/>
                <a:cs typeface="Tahoma"/>
              </a:rPr>
              <a:t>b.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566158" y="2358943"/>
            <a:ext cx="2452294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1">
              <a:lnSpc>
                <a:spcPts val="1130"/>
              </a:lnSpc>
            </a:pP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á</a:t>
            </a:r>
            <a:r>
              <a:rPr dirty="0" smtClean="0" sz="1000" spc="-1">
                <a:latin typeface="Tahoma"/>
                <a:cs typeface="Tahoma"/>
              </a:rPr>
              <a:t>rio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ou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ol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: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be</a:t>
            </a:r>
            <a:endParaRPr sz="1000">
              <a:latin typeface="Tahoma"/>
              <a:cs typeface="Tahoma"/>
            </a:endParaRPr>
          </a:p>
          <a:p>
            <a:pPr marL="12700" marR="773636" indent="1">
              <a:lnSpc>
                <a:spcPts val="1210"/>
              </a:lnSpc>
              <a:spcBef>
                <a:spcPts val="28"/>
              </a:spcBef>
            </a:pP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iss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o: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/</a:t>
            </a:r>
            <a:r>
              <a:rPr dirty="0" smtClean="0" sz="1000" spc="0">
                <a:latin typeface="Tahoma"/>
                <a:cs typeface="Tahoma"/>
              </a:rPr>
              <a:t>MM</a:t>
            </a:r>
            <a:r>
              <a:rPr dirty="0" smtClean="0" sz="1000" spc="0">
                <a:latin typeface="Tahoma"/>
                <a:cs typeface="Tahoma"/>
              </a:rPr>
              <a:t>/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lid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: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/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/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06622" y="2971591"/>
            <a:ext cx="3481412" cy="918463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-1">
                <a:latin typeface="Tahoma"/>
                <a:cs typeface="Tahoma"/>
              </a:rPr>
              <a:t>II-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obre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id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issora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or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o: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-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á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or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ts val="1200"/>
              </a:lnSpc>
              <a:spcBef>
                <a:spcPts val="60"/>
              </a:spcBef>
            </a:pPr>
            <a:r>
              <a:rPr dirty="0" smtClean="0" sz="1000" spc="1">
                <a:latin typeface="Tahoma"/>
                <a:cs typeface="Tahoma"/>
              </a:rPr>
              <a:t>-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P</a:t>
            </a:r>
            <a:r>
              <a:rPr dirty="0" smtClean="0" sz="1000" spc="1">
                <a:latin typeface="Tahoma"/>
                <a:cs typeface="Tahoma"/>
              </a:rPr>
              <a:t>J</a:t>
            </a:r>
            <a:r>
              <a:rPr dirty="0" smtClean="0" sz="1000" spc="1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1">
                <a:latin typeface="Tahoma"/>
                <a:cs typeface="Tahoma"/>
              </a:rPr>
              <a:t>-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d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ç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ts val="1200"/>
              </a:lnSpc>
              <a:spcBef>
                <a:spcPts val="60"/>
              </a:spcBef>
            </a:pPr>
            <a:r>
              <a:rPr dirty="0" smtClean="0" sz="1000" spc="0">
                <a:latin typeface="Tahoma"/>
                <a:cs typeface="Tahoma"/>
              </a:rPr>
              <a:t>-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1">
                <a:latin typeface="Tahoma"/>
                <a:cs typeface="Tahoma"/>
              </a:rPr>
              <a:t>-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-</a:t>
            </a:r>
            <a:r>
              <a:rPr dirty="0" smtClean="0" sz="1000" spc="1">
                <a:latin typeface="Tahoma"/>
                <a:cs typeface="Tahoma"/>
              </a:rPr>
              <a:t>m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il: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06622" y="4044486"/>
            <a:ext cx="1529299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-1">
                <a:latin typeface="Tahoma"/>
                <a:cs typeface="Tahoma"/>
              </a:rPr>
              <a:t>III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-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do: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113279" y="6896289"/>
            <a:ext cx="383891" cy="127507"/>
          </a:xfrm>
          <a:prstGeom prst="rect">
            <a:avLst/>
          </a:prstGeom>
        </p:spPr>
        <p:txBody>
          <a:bodyPr wrap="square" lIns="0" tIns="5905" rIns="0" bIns="0" rtlCol="0">
            <a:noAutofit/>
          </a:bodyPr>
          <a:lstStyle/>
          <a:p>
            <a:pPr marL="12700">
              <a:lnSpc>
                <a:spcPts val="930"/>
              </a:lnSpc>
            </a:pPr>
            <a:r>
              <a:rPr dirty="0" smtClean="0" sz="800" spc="-1">
                <a:latin typeface="Tahoma"/>
                <a:cs typeface="Tahoma"/>
              </a:rPr>
              <a:t>L</a:t>
            </a:r>
            <a:r>
              <a:rPr dirty="0" smtClean="0" sz="800" spc="-1">
                <a:latin typeface="Tahoma"/>
                <a:cs typeface="Tahoma"/>
              </a:rPr>
              <a:t>arg</a:t>
            </a:r>
            <a:r>
              <a:rPr dirty="0" smtClean="0" sz="800" spc="-1">
                <a:latin typeface="Tahoma"/>
                <a:cs typeface="Tahoma"/>
              </a:rPr>
              <a:t>u</a:t>
            </a:r>
            <a:r>
              <a:rPr dirty="0" smtClean="0" sz="800" spc="-1">
                <a:latin typeface="Tahoma"/>
                <a:cs typeface="Tahoma"/>
              </a:rPr>
              <a:t>ra</a:t>
            </a:r>
            <a:endParaRPr sz="800"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596497" y="6896289"/>
            <a:ext cx="557781" cy="127507"/>
          </a:xfrm>
          <a:prstGeom prst="rect">
            <a:avLst/>
          </a:prstGeom>
        </p:spPr>
        <p:txBody>
          <a:bodyPr wrap="square" lIns="0" tIns="5905" rIns="0" bIns="0" rtlCol="0">
            <a:noAutofit/>
          </a:bodyPr>
          <a:lstStyle/>
          <a:p>
            <a:pPr marL="12700">
              <a:lnSpc>
                <a:spcPts val="930"/>
              </a:lnSpc>
            </a:pPr>
            <a:r>
              <a:rPr dirty="0" smtClean="0" sz="800" spc="0">
                <a:latin typeface="Tahoma"/>
                <a:cs typeface="Tahoma"/>
              </a:rPr>
              <a:t>-</a:t>
            </a:r>
            <a:r>
              <a:rPr dirty="0" smtClean="0" sz="800" spc="0">
                <a:latin typeface="Tahoma"/>
                <a:cs typeface="Tahoma"/>
              </a:rPr>
              <a:t>   </a:t>
            </a:r>
            <a:r>
              <a:rPr dirty="0" smtClean="0" sz="800" spc="100">
                <a:latin typeface="Tahoma"/>
                <a:cs typeface="Tahoma"/>
              </a:rPr>
              <a:t> </a:t>
            </a:r>
            <a:r>
              <a:rPr dirty="0" smtClean="0" sz="800" spc="4">
                <a:latin typeface="Tahoma"/>
                <a:cs typeface="Tahoma"/>
              </a:rPr>
              <a:t>5</a:t>
            </a:r>
            <a:r>
              <a:rPr dirty="0" smtClean="0" sz="800" spc="4">
                <a:latin typeface="Tahoma"/>
                <a:cs typeface="Tahoma"/>
              </a:rPr>
              <a:t>7</a:t>
            </a:r>
            <a:r>
              <a:rPr dirty="0" smtClean="0" sz="800" spc="4">
                <a:latin typeface="Tahoma"/>
                <a:cs typeface="Tahoma"/>
              </a:rPr>
              <a:t>0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m</a:t>
            </a:r>
            <a:endParaRPr sz="80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253476" y="6896289"/>
            <a:ext cx="694049" cy="127507"/>
          </a:xfrm>
          <a:prstGeom prst="rect">
            <a:avLst/>
          </a:prstGeom>
        </p:spPr>
        <p:txBody>
          <a:bodyPr wrap="square" lIns="0" tIns="5905" rIns="0" bIns="0" rtlCol="0">
            <a:noAutofit/>
          </a:bodyPr>
          <a:lstStyle/>
          <a:p>
            <a:pPr marL="12700">
              <a:lnSpc>
                <a:spcPts val="930"/>
              </a:lnSpc>
            </a:pP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0">
                <a:latin typeface="Tahoma"/>
                <a:cs typeface="Tahoma"/>
              </a:rPr>
              <a:t>é</a:t>
            </a:r>
            <a:r>
              <a:rPr dirty="0" smtClean="0" sz="800" spc="0">
                <a:latin typeface="Tahoma"/>
                <a:cs typeface="Tahoma"/>
              </a:rPr>
              <a:t>   </a:t>
            </a:r>
            <a:r>
              <a:rPr dirty="0" smtClean="0" sz="800" spc="10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9</a:t>
            </a:r>
            <a:r>
              <a:rPr dirty="0" smtClean="0" sz="800" spc="-4">
                <a:latin typeface="Tahoma"/>
                <a:cs typeface="Tahoma"/>
              </a:rPr>
              <a:t>0</a:t>
            </a:r>
            <a:r>
              <a:rPr dirty="0" smtClean="0" sz="800" spc="4">
                <a:latin typeface="Tahoma"/>
                <a:cs typeface="Tahoma"/>
              </a:rPr>
              <a:t>0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;</a:t>
            </a:r>
            <a:endParaRPr sz="80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113279" y="7630856"/>
            <a:ext cx="435621" cy="127507"/>
          </a:xfrm>
          <a:prstGeom prst="rect">
            <a:avLst/>
          </a:prstGeom>
        </p:spPr>
        <p:txBody>
          <a:bodyPr wrap="square" lIns="0" tIns="5905" rIns="0" bIns="0" rtlCol="0">
            <a:noAutofit/>
          </a:bodyPr>
          <a:lstStyle/>
          <a:p>
            <a:pPr marL="12700">
              <a:lnSpc>
                <a:spcPts val="930"/>
              </a:lnSpc>
            </a:pPr>
            <a:r>
              <a:rPr dirty="0" smtClean="0" sz="800" spc="-1">
                <a:latin typeface="Tahoma"/>
                <a:cs typeface="Tahoma"/>
              </a:rPr>
              <a:t>b</a:t>
            </a:r>
            <a:r>
              <a:rPr dirty="0" smtClean="0" sz="800" spc="-1">
                <a:latin typeface="Tahoma"/>
                <a:cs typeface="Tahoma"/>
              </a:rPr>
              <a:t>o</a:t>
            </a:r>
            <a:r>
              <a:rPr dirty="0" smtClean="0" sz="800" spc="-1">
                <a:latin typeface="Tahoma"/>
                <a:cs typeface="Tahoma"/>
              </a:rPr>
              <a:t>rrac</a:t>
            </a:r>
            <a:r>
              <a:rPr dirty="0" smtClean="0" sz="800" spc="-1">
                <a:latin typeface="Tahoma"/>
                <a:cs typeface="Tahoma"/>
              </a:rPr>
              <a:t>h</a:t>
            </a:r>
            <a:r>
              <a:rPr dirty="0" smtClean="0" sz="800" spc="-1">
                <a:latin typeface="Tahoma"/>
                <a:cs typeface="Tahoma"/>
              </a:rPr>
              <a:t>a</a:t>
            </a:r>
            <a:endParaRPr sz="80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587268" y="7630856"/>
            <a:ext cx="1358054" cy="127507"/>
          </a:xfrm>
          <a:prstGeom prst="rect">
            <a:avLst/>
          </a:prstGeom>
        </p:spPr>
        <p:txBody>
          <a:bodyPr wrap="square" lIns="0" tIns="5905" rIns="0" bIns="0" rtlCol="0">
            <a:noAutofit/>
          </a:bodyPr>
          <a:lstStyle/>
          <a:p>
            <a:pPr marL="12700">
              <a:lnSpc>
                <a:spcPts val="930"/>
              </a:lnSpc>
            </a:pPr>
            <a:r>
              <a:rPr dirty="0" smtClean="0" sz="800" spc="10">
                <a:latin typeface="Tahoma"/>
                <a:cs typeface="Tahoma"/>
              </a:rPr>
              <a:t>c</a:t>
            </a:r>
            <a:r>
              <a:rPr dirty="0" smtClean="0" sz="800" spc="10">
                <a:latin typeface="Tahoma"/>
                <a:cs typeface="Tahoma"/>
              </a:rPr>
              <a:t>o</a:t>
            </a:r>
            <a:r>
              <a:rPr dirty="0" smtClean="0" sz="800" spc="10">
                <a:latin typeface="Tahoma"/>
                <a:cs typeface="Tahoma"/>
              </a:rPr>
              <a:t>m</a:t>
            </a:r>
            <a:r>
              <a:rPr dirty="0" smtClean="0" sz="800" spc="10">
                <a:latin typeface="Tahoma"/>
                <a:cs typeface="Tahoma"/>
              </a:rPr>
              <a:t> </a:t>
            </a:r>
            <a:r>
              <a:rPr dirty="0" smtClean="0" sz="800" spc="10">
                <a:latin typeface="Tahoma"/>
                <a:cs typeface="Tahoma"/>
              </a:rPr>
              <a:t> </a:t>
            </a:r>
            <a:r>
              <a:rPr dirty="0" smtClean="0" sz="800" spc="10">
                <a:latin typeface="Tahoma"/>
                <a:cs typeface="Tahoma"/>
              </a:rPr>
              <a:t>m</a:t>
            </a:r>
            <a:r>
              <a:rPr dirty="0" smtClean="0" sz="800" spc="10">
                <a:latin typeface="Tahoma"/>
                <a:cs typeface="Tahoma"/>
              </a:rPr>
              <a:t>a</a:t>
            </a:r>
            <a:r>
              <a:rPr dirty="0" smtClean="0" sz="800" spc="10">
                <a:latin typeface="Tahoma"/>
                <a:cs typeface="Tahoma"/>
              </a:rPr>
              <a:t>t</a:t>
            </a:r>
            <a:r>
              <a:rPr dirty="0" smtClean="0" sz="800" spc="10">
                <a:latin typeface="Tahoma"/>
                <a:cs typeface="Tahoma"/>
              </a:rPr>
              <a:t>e</a:t>
            </a:r>
            <a:r>
              <a:rPr dirty="0" smtClean="0" sz="800" spc="10">
                <a:latin typeface="Tahoma"/>
                <a:cs typeface="Tahoma"/>
              </a:rPr>
              <a:t>r</a:t>
            </a:r>
            <a:r>
              <a:rPr dirty="0" smtClean="0" sz="800" spc="10">
                <a:latin typeface="Tahoma"/>
                <a:cs typeface="Tahoma"/>
              </a:rPr>
              <a:t>i</a:t>
            </a:r>
            <a:r>
              <a:rPr dirty="0" smtClean="0" sz="800" spc="10">
                <a:latin typeface="Tahoma"/>
                <a:cs typeface="Tahoma"/>
              </a:rPr>
              <a:t>al</a:t>
            </a:r>
            <a:r>
              <a:rPr dirty="0" smtClean="0" sz="800" spc="10">
                <a:latin typeface="Tahoma"/>
                <a:cs typeface="Tahoma"/>
              </a:rPr>
              <a:t> </a:t>
            </a:r>
            <a:r>
              <a:rPr dirty="0" smtClean="0" sz="800" spc="10">
                <a:latin typeface="Tahoma"/>
                <a:cs typeface="Tahoma"/>
              </a:rPr>
              <a:t> </a:t>
            </a:r>
            <a:r>
              <a:rPr dirty="0" smtClean="0" sz="800" spc="10">
                <a:latin typeface="Tahoma"/>
                <a:cs typeface="Tahoma"/>
              </a:rPr>
              <a:t>t</a:t>
            </a:r>
            <a:r>
              <a:rPr dirty="0" smtClean="0" sz="800" spc="10">
                <a:latin typeface="Tahoma"/>
                <a:cs typeface="Tahoma"/>
              </a:rPr>
              <a:t>i</a:t>
            </a:r>
            <a:r>
              <a:rPr dirty="0" smtClean="0" sz="800" spc="10">
                <a:latin typeface="Tahoma"/>
                <a:cs typeface="Tahoma"/>
              </a:rPr>
              <a:t>po</a:t>
            </a:r>
            <a:r>
              <a:rPr dirty="0" smtClean="0" sz="800" spc="10">
                <a:latin typeface="Tahoma"/>
                <a:cs typeface="Tahoma"/>
              </a:rPr>
              <a:t> </a:t>
            </a:r>
            <a:r>
              <a:rPr dirty="0" smtClean="0" sz="800" spc="10">
                <a:latin typeface="Tahoma"/>
                <a:cs typeface="Tahoma"/>
              </a:rPr>
              <a:t> </a:t>
            </a:r>
            <a:r>
              <a:rPr dirty="0" smtClean="0" sz="800" spc="10">
                <a:latin typeface="Tahoma"/>
                <a:cs typeface="Tahoma"/>
              </a:rPr>
              <a:t>l</a:t>
            </a:r>
            <a:r>
              <a:rPr dirty="0" smtClean="0" sz="800" spc="10">
                <a:latin typeface="Tahoma"/>
                <a:cs typeface="Tahoma"/>
              </a:rPr>
              <a:t>apr</a:t>
            </a:r>
            <a:r>
              <a:rPr dirty="0" smtClean="0" sz="800" spc="10">
                <a:latin typeface="Tahoma"/>
                <a:cs typeface="Tahoma"/>
              </a:rPr>
              <a:t>e</a:t>
            </a:r>
            <a:r>
              <a:rPr dirty="0" smtClean="0" sz="800" spc="10">
                <a:latin typeface="Tahoma"/>
                <a:cs typeface="Tahoma"/>
              </a:rPr>
              <a:t>n</a:t>
            </a:r>
            <a:r>
              <a:rPr dirty="0" smtClean="0" sz="800" spc="10">
                <a:latin typeface="Tahoma"/>
                <a:cs typeface="Tahoma"/>
              </a:rPr>
              <a:t>e</a:t>
            </a:r>
            <a:r>
              <a:rPr dirty="0" smtClean="0" sz="800" spc="10">
                <a:latin typeface="Tahoma"/>
                <a:cs typeface="Tahoma"/>
              </a:rPr>
              <a:t>,</a:t>
            </a:r>
            <a:endParaRPr sz="80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113279" y="7876220"/>
            <a:ext cx="437390" cy="127507"/>
          </a:xfrm>
          <a:prstGeom prst="rect">
            <a:avLst/>
          </a:prstGeom>
        </p:spPr>
        <p:txBody>
          <a:bodyPr wrap="square" lIns="0" tIns="5905" rIns="0" bIns="0" rtlCol="0">
            <a:noAutofit/>
          </a:bodyPr>
          <a:lstStyle/>
          <a:p>
            <a:pPr marL="12700">
              <a:lnSpc>
                <a:spcPts val="930"/>
              </a:lnSpc>
            </a:pPr>
            <a:r>
              <a:rPr dirty="0" smtClean="0" sz="800" spc="18">
                <a:latin typeface="Tahoma"/>
                <a:cs typeface="Tahoma"/>
              </a:rPr>
              <a:t>5</a:t>
            </a:r>
            <a:r>
              <a:rPr dirty="0" smtClean="0" sz="800" spc="18">
                <a:latin typeface="Tahoma"/>
                <a:cs typeface="Tahoma"/>
              </a:rPr>
              <a:t>0</a:t>
            </a:r>
            <a:r>
              <a:rPr dirty="0" smtClean="0" sz="800" spc="18">
                <a:latin typeface="Tahoma"/>
                <a:cs typeface="Tahoma"/>
              </a:rPr>
              <a:t>/</a:t>
            </a:r>
            <a:r>
              <a:rPr dirty="0" smtClean="0" sz="800" spc="18">
                <a:latin typeface="Tahoma"/>
                <a:cs typeface="Tahoma"/>
              </a:rPr>
              <a:t>6</a:t>
            </a:r>
            <a:r>
              <a:rPr dirty="0" smtClean="0" sz="800" spc="18">
                <a:latin typeface="Tahoma"/>
                <a:cs typeface="Tahoma"/>
              </a:rPr>
              <a:t>0</a:t>
            </a:r>
            <a:r>
              <a:rPr dirty="0" smtClean="0" sz="800" spc="18">
                <a:latin typeface="Tahoma"/>
                <a:cs typeface="Tahoma"/>
              </a:rPr>
              <a:t> </a:t>
            </a:r>
            <a:r>
              <a:rPr dirty="0" smtClean="0" sz="800" spc="18">
                <a:latin typeface="Tahoma"/>
                <a:cs typeface="Tahoma"/>
              </a:rPr>
              <a:t> </a:t>
            </a:r>
            <a:r>
              <a:rPr dirty="0" smtClean="0" sz="800" spc="18">
                <a:latin typeface="Tahoma"/>
                <a:cs typeface="Tahoma"/>
              </a:rPr>
              <a:t>e</a:t>
            </a:r>
            <a:endParaRPr sz="80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590363" y="7876220"/>
            <a:ext cx="1357096" cy="127507"/>
          </a:xfrm>
          <a:prstGeom prst="rect">
            <a:avLst/>
          </a:prstGeom>
        </p:spPr>
        <p:txBody>
          <a:bodyPr wrap="square" lIns="0" tIns="5905" rIns="0" bIns="0" rtlCol="0">
            <a:noAutofit/>
          </a:bodyPr>
          <a:lstStyle/>
          <a:p>
            <a:pPr marL="12700">
              <a:lnSpc>
                <a:spcPts val="930"/>
              </a:lnSpc>
            </a:pPr>
            <a:r>
              <a:rPr dirty="0" smtClean="0" sz="800" spc="12">
                <a:latin typeface="Tahoma"/>
                <a:cs typeface="Tahoma"/>
              </a:rPr>
              <a:t>e</a:t>
            </a:r>
            <a:r>
              <a:rPr dirty="0" smtClean="0" sz="800" spc="12">
                <a:latin typeface="Tahoma"/>
                <a:cs typeface="Tahoma"/>
              </a:rPr>
              <a:t>n</a:t>
            </a:r>
            <a:r>
              <a:rPr dirty="0" smtClean="0" sz="800" spc="12">
                <a:latin typeface="Tahoma"/>
                <a:cs typeface="Tahoma"/>
              </a:rPr>
              <a:t>ca</a:t>
            </a:r>
            <a:r>
              <a:rPr dirty="0" smtClean="0" sz="800" spc="12">
                <a:latin typeface="Tahoma"/>
                <a:cs typeface="Tahoma"/>
              </a:rPr>
              <a:t>i</a:t>
            </a:r>
            <a:r>
              <a:rPr dirty="0" smtClean="0" sz="800" spc="12">
                <a:latin typeface="Tahoma"/>
                <a:cs typeface="Tahoma"/>
              </a:rPr>
              <a:t>xe</a:t>
            </a:r>
            <a:r>
              <a:rPr dirty="0" smtClean="0" sz="800" spc="12">
                <a:latin typeface="Tahoma"/>
                <a:cs typeface="Tahoma"/>
              </a:rPr>
              <a:t> </a:t>
            </a:r>
            <a:r>
              <a:rPr dirty="0" smtClean="0" sz="800" spc="12">
                <a:latin typeface="Tahoma"/>
                <a:cs typeface="Tahoma"/>
              </a:rPr>
              <a:t> </a:t>
            </a:r>
            <a:r>
              <a:rPr dirty="0" smtClean="0" sz="800" spc="12">
                <a:latin typeface="Tahoma"/>
                <a:cs typeface="Tahoma"/>
              </a:rPr>
              <a:t>e</a:t>
            </a:r>
            <a:r>
              <a:rPr dirty="0" smtClean="0" sz="800" spc="12">
                <a:latin typeface="Tahoma"/>
                <a:cs typeface="Tahoma"/>
              </a:rPr>
              <a:t>n</a:t>
            </a:r>
            <a:r>
              <a:rPr dirty="0" smtClean="0" sz="800" spc="12">
                <a:latin typeface="Tahoma"/>
                <a:cs typeface="Tahoma"/>
              </a:rPr>
              <a:t>t</a:t>
            </a:r>
            <a:r>
              <a:rPr dirty="0" smtClean="0" sz="800" spc="12">
                <a:latin typeface="Tahoma"/>
                <a:cs typeface="Tahoma"/>
              </a:rPr>
              <a:t>re</a:t>
            </a:r>
            <a:r>
              <a:rPr dirty="0" smtClean="0" sz="800" spc="12">
                <a:latin typeface="Tahoma"/>
                <a:cs typeface="Tahoma"/>
              </a:rPr>
              <a:t> </a:t>
            </a:r>
            <a:r>
              <a:rPr dirty="0" smtClean="0" sz="800" spc="12">
                <a:latin typeface="Tahoma"/>
                <a:cs typeface="Tahoma"/>
              </a:rPr>
              <a:t> </a:t>
            </a:r>
            <a:r>
              <a:rPr dirty="0" smtClean="0" sz="800" spc="12">
                <a:latin typeface="Tahoma"/>
                <a:cs typeface="Tahoma"/>
              </a:rPr>
              <a:t>s</a:t>
            </a:r>
            <a:r>
              <a:rPr dirty="0" smtClean="0" sz="800" spc="12">
                <a:latin typeface="Tahoma"/>
                <a:cs typeface="Tahoma"/>
              </a:rPr>
              <a:t>i</a:t>
            </a:r>
            <a:r>
              <a:rPr dirty="0" smtClean="0" sz="800" spc="12">
                <a:latin typeface="Tahoma"/>
                <a:cs typeface="Tahoma"/>
              </a:rPr>
              <a:t>.</a:t>
            </a:r>
            <a:r>
              <a:rPr dirty="0" smtClean="0" sz="800" spc="12">
                <a:latin typeface="Tahoma"/>
                <a:cs typeface="Tahoma"/>
              </a:rPr>
              <a:t> </a:t>
            </a:r>
            <a:r>
              <a:rPr dirty="0" smtClean="0" sz="800" spc="12">
                <a:latin typeface="Tahoma"/>
                <a:cs typeface="Tahoma"/>
              </a:rPr>
              <a:t> </a:t>
            </a:r>
            <a:r>
              <a:rPr dirty="0" smtClean="0" sz="800" spc="12">
                <a:latin typeface="Tahoma"/>
                <a:cs typeface="Tahoma"/>
              </a:rPr>
              <a:t>M</a:t>
            </a:r>
            <a:r>
              <a:rPr dirty="0" smtClean="0" sz="800" spc="12">
                <a:latin typeface="Tahoma"/>
                <a:cs typeface="Tahoma"/>
              </a:rPr>
              <a:t>e</a:t>
            </a:r>
            <a:r>
              <a:rPr dirty="0" smtClean="0" sz="800" spc="12">
                <a:latin typeface="Tahoma"/>
                <a:cs typeface="Tahoma"/>
              </a:rPr>
              <a:t>d</a:t>
            </a:r>
            <a:r>
              <a:rPr dirty="0" smtClean="0" sz="800" spc="12">
                <a:latin typeface="Tahoma"/>
                <a:cs typeface="Tahoma"/>
              </a:rPr>
              <a:t>i</a:t>
            </a:r>
            <a:r>
              <a:rPr dirty="0" smtClean="0" sz="800" spc="12">
                <a:latin typeface="Tahoma"/>
                <a:cs typeface="Tahoma"/>
              </a:rPr>
              <a:t>das:</a:t>
            </a:r>
            <a:endParaRPr sz="80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49570" y="4355577"/>
            <a:ext cx="278892" cy="4465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4" name="object 14"/>
          <p:cNvSpPr txBox="1"/>
          <p:nvPr/>
        </p:nvSpPr>
        <p:spPr>
          <a:xfrm>
            <a:off x="728462" y="4355577"/>
            <a:ext cx="1351794" cy="446525"/>
          </a:xfrm>
          <a:prstGeom prst="rect">
            <a:avLst/>
          </a:prstGeom>
        </p:spPr>
        <p:txBody>
          <a:bodyPr wrap="square" lIns="0" tIns="8082" rIns="0" bIns="0" rtlCol="0">
            <a:noAutofit/>
          </a:bodyPr>
          <a:lstStyle/>
          <a:p>
            <a:pPr>
              <a:lnSpc>
                <a:spcPts val="1200"/>
              </a:lnSpc>
            </a:pPr>
            <a:endParaRPr sz="1200"/>
          </a:p>
          <a:p>
            <a:pPr marL="289562">
              <a:lnSpc>
                <a:spcPct val="100585"/>
              </a:lnSpc>
            </a:pPr>
            <a:r>
              <a:rPr dirty="0" smtClean="0" sz="800" spc="60">
                <a:latin typeface="Tahoma"/>
                <a:cs typeface="Tahoma"/>
              </a:rPr>
              <a:t>E</a:t>
            </a:r>
            <a:r>
              <a:rPr dirty="0" smtClean="0" sz="800" spc="60">
                <a:latin typeface="Tahoma"/>
                <a:cs typeface="Tahoma"/>
              </a:rPr>
              <a:t>Q</a:t>
            </a:r>
            <a:r>
              <a:rPr dirty="0" smtClean="0" sz="800" spc="60">
                <a:latin typeface="Tahoma"/>
                <a:cs typeface="Tahoma"/>
              </a:rPr>
              <a:t>U</a:t>
            </a:r>
            <a:r>
              <a:rPr dirty="0" smtClean="0" sz="800" spc="60">
                <a:latin typeface="Tahoma"/>
                <a:cs typeface="Tahoma"/>
              </a:rPr>
              <a:t>I</a:t>
            </a:r>
            <a:r>
              <a:rPr dirty="0" smtClean="0" sz="800" spc="60">
                <a:latin typeface="Tahoma"/>
                <a:cs typeface="Tahoma"/>
              </a:rPr>
              <a:t>P</a:t>
            </a:r>
            <a:r>
              <a:rPr dirty="0" smtClean="0" sz="800" spc="60">
                <a:latin typeface="Tahoma"/>
                <a:cs typeface="Tahoma"/>
              </a:rPr>
              <a:t>A</a:t>
            </a:r>
            <a:r>
              <a:rPr dirty="0" smtClean="0" sz="800" spc="60">
                <a:latin typeface="Tahoma"/>
                <a:cs typeface="Tahoma"/>
              </a:rPr>
              <a:t>M</a:t>
            </a:r>
            <a:r>
              <a:rPr dirty="0" smtClean="0" sz="800" spc="60">
                <a:latin typeface="Tahoma"/>
                <a:cs typeface="Tahoma"/>
              </a:rPr>
              <a:t>E</a:t>
            </a:r>
            <a:r>
              <a:rPr dirty="0" smtClean="0" sz="800" spc="60">
                <a:latin typeface="Tahoma"/>
                <a:cs typeface="Tahoma"/>
              </a:rPr>
              <a:t>N</a:t>
            </a:r>
            <a:r>
              <a:rPr dirty="0" smtClean="0" sz="800" spc="60">
                <a:latin typeface="Tahoma"/>
                <a:cs typeface="Tahoma"/>
              </a:rPr>
              <a:t>T</a:t>
            </a:r>
            <a:r>
              <a:rPr dirty="0" smtClean="0" sz="800" spc="60">
                <a:latin typeface="Tahoma"/>
                <a:cs typeface="Tahoma"/>
              </a:rPr>
              <a:t>O</a:t>
            </a:r>
            <a:endParaRPr sz="8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080257" y="4355577"/>
            <a:ext cx="1880615" cy="446525"/>
          </a:xfrm>
          <a:prstGeom prst="rect">
            <a:avLst/>
          </a:prstGeom>
        </p:spPr>
        <p:txBody>
          <a:bodyPr wrap="square" lIns="0" tIns="8082" rIns="0" bIns="0" rtlCol="0">
            <a:noAutofit/>
          </a:bodyPr>
          <a:lstStyle/>
          <a:p>
            <a:pPr>
              <a:lnSpc>
                <a:spcPts val="1200"/>
              </a:lnSpc>
            </a:pPr>
            <a:endParaRPr sz="1200"/>
          </a:p>
          <a:p>
            <a:pPr marL="524257">
              <a:lnSpc>
                <a:spcPct val="100585"/>
              </a:lnSpc>
            </a:pPr>
            <a:r>
              <a:rPr dirty="0" smtClean="0" sz="800" spc="59">
                <a:latin typeface="Tahoma"/>
                <a:cs typeface="Tahoma"/>
              </a:rPr>
              <a:t>E</a:t>
            </a:r>
            <a:r>
              <a:rPr dirty="0" smtClean="0" sz="800" spc="59">
                <a:latin typeface="Tahoma"/>
                <a:cs typeface="Tahoma"/>
              </a:rPr>
              <a:t>S</a:t>
            </a:r>
            <a:r>
              <a:rPr dirty="0" smtClean="0" sz="800" spc="59">
                <a:latin typeface="Tahoma"/>
                <a:cs typeface="Tahoma"/>
              </a:rPr>
              <a:t>P</a:t>
            </a:r>
            <a:r>
              <a:rPr dirty="0" smtClean="0" sz="800" spc="59">
                <a:latin typeface="Tahoma"/>
                <a:cs typeface="Tahoma"/>
              </a:rPr>
              <a:t>E</a:t>
            </a:r>
            <a:r>
              <a:rPr dirty="0" smtClean="0" sz="800" spc="59">
                <a:latin typeface="Tahoma"/>
                <a:cs typeface="Tahoma"/>
              </a:rPr>
              <a:t>C</a:t>
            </a:r>
            <a:r>
              <a:rPr dirty="0" smtClean="0" sz="800" spc="59">
                <a:latin typeface="Tahoma"/>
                <a:cs typeface="Tahoma"/>
              </a:rPr>
              <a:t>I</a:t>
            </a:r>
            <a:r>
              <a:rPr dirty="0" smtClean="0" sz="800" spc="59">
                <a:latin typeface="Tahoma"/>
                <a:cs typeface="Tahoma"/>
              </a:rPr>
              <a:t>F</a:t>
            </a:r>
            <a:r>
              <a:rPr dirty="0" smtClean="0" sz="800" spc="59">
                <a:latin typeface="Tahoma"/>
                <a:cs typeface="Tahoma"/>
              </a:rPr>
              <a:t>I</a:t>
            </a:r>
            <a:r>
              <a:rPr dirty="0" smtClean="0" sz="800" spc="59">
                <a:latin typeface="Tahoma"/>
                <a:cs typeface="Tahoma"/>
              </a:rPr>
              <a:t>C</a:t>
            </a:r>
            <a:r>
              <a:rPr dirty="0" smtClean="0" sz="800" spc="59">
                <a:latin typeface="Tahoma"/>
                <a:cs typeface="Tahoma"/>
              </a:rPr>
              <a:t>A</a:t>
            </a:r>
            <a:r>
              <a:rPr dirty="0" smtClean="0" sz="800" spc="59">
                <a:latin typeface="Tahoma"/>
                <a:cs typeface="Tahoma"/>
              </a:rPr>
              <a:t>Ç</a:t>
            </a:r>
            <a:r>
              <a:rPr dirty="0" smtClean="0" sz="800" spc="59">
                <a:latin typeface="Tahoma"/>
                <a:cs typeface="Tahoma"/>
              </a:rPr>
              <a:t>Ã</a:t>
            </a:r>
            <a:r>
              <a:rPr dirty="0" smtClean="0" sz="800" spc="59">
                <a:latin typeface="Tahoma"/>
                <a:cs typeface="Tahoma"/>
              </a:rPr>
              <a:t>O</a:t>
            </a:r>
            <a:endParaRPr sz="8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960873" y="4355577"/>
            <a:ext cx="742188" cy="446525"/>
          </a:xfrm>
          <a:prstGeom prst="rect">
            <a:avLst/>
          </a:prstGeom>
        </p:spPr>
        <p:txBody>
          <a:bodyPr wrap="square" lIns="0" tIns="2035" rIns="0" bIns="0" rtlCol="0">
            <a:noAutofit/>
          </a:bodyPr>
          <a:lstStyle/>
          <a:p>
            <a:pPr>
              <a:lnSpc>
                <a:spcPts val="800"/>
              </a:lnSpc>
            </a:pPr>
            <a:endParaRPr sz="800"/>
          </a:p>
          <a:p>
            <a:pPr marL="74677" marR="53617" indent="51815">
              <a:lnSpc>
                <a:spcPts val="960"/>
              </a:lnSpc>
              <a:spcBef>
                <a:spcPts val="48"/>
              </a:spcBef>
            </a:pPr>
            <a:r>
              <a:rPr dirty="0" smtClean="0" sz="800" spc="72">
                <a:latin typeface="Tahoma"/>
                <a:cs typeface="Tahoma"/>
              </a:rPr>
              <a:t>U</a:t>
            </a:r>
            <a:r>
              <a:rPr dirty="0" smtClean="0" sz="800" spc="89">
                <a:latin typeface="Tahoma"/>
                <a:cs typeface="Tahoma"/>
              </a:rPr>
              <a:t>N</a:t>
            </a:r>
            <a:r>
              <a:rPr dirty="0" smtClean="0" sz="800" spc="74">
                <a:latin typeface="Tahoma"/>
                <a:cs typeface="Tahoma"/>
              </a:rPr>
              <a:t>I</a:t>
            </a:r>
            <a:r>
              <a:rPr dirty="0" smtClean="0" sz="800" spc="69">
                <a:latin typeface="Tahoma"/>
                <a:cs typeface="Tahoma"/>
              </a:rPr>
              <a:t>D</a:t>
            </a:r>
            <a:r>
              <a:rPr dirty="0" smtClean="0" sz="800" spc="57">
                <a:latin typeface="Tahoma"/>
                <a:cs typeface="Tahoma"/>
              </a:rPr>
              <a:t>A</a:t>
            </a:r>
            <a:r>
              <a:rPr dirty="0" smtClean="0" sz="800" spc="69">
                <a:latin typeface="Tahoma"/>
                <a:cs typeface="Tahoma"/>
              </a:rPr>
              <a:t>D</a:t>
            </a:r>
            <a:r>
              <a:rPr dirty="0" smtClean="0" sz="800" spc="43">
                <a:latin typeface="Tahoma"/>
                <a:cs typeface="Tahoma"/>
              </a:rPr>
              <a:t>E</a:t>
            </a:r>
            <a:r>
              <a:rPr dirty="0" smtClean="0" sz="800" spc="23">
                <a:latin typeface="Tahoma"/>
                <a:cs typeface="Tahoma"/>
              </a:rPr>
              <a:t> </a:t>
            </a:r>
            <a:r>
              <a:rPr dirty="0" smtClean="0" sz="800" spc="4">
                <a:latin typeface="Tahoma"/>
                <a:cs typeface="Tahoma"/>
              </a:rPr>
              <a:t>D</a:t>
            </a:r>
            <a:r>
              <a:rPr dirty="0" smtClean="0" sz="800" spc="0">
                <a:latin typeface="Tahoma"/>
                <a:cs typeface="Tahoma"/>
              </a:rPr>
              <a:t>E</a:t>
            </a:r>
            <a:r>
              <a:rPr dirty="0" smtClean="0" sz="800" spc="100">
                <a:latin typeface="Tahoma"/>
                <a:cs typeface="Tahoma"/>
              </a:rPr>
              <a:t> </a:t>
            </a:r>
            <a:r>
              <a:rPr dirty="0" smtClean="0" sz="800" spc="97">
                <a:latin typeface="Tahoma"/>
                <a:cs typeface="Tahoma"/>
              </a:rPr>
              <a:t>M</a:t>
            </a:r>
            <a:r>
              <a:rPr dirty="0" smtClean="0" sz="800" spc="29">
                <a:latin typeface="Tahoma"/>
                <a:cs typeface="Tahoma"/>
              </a:rPr>
              <a:t>E</a:t>
            </a:r>
            <a:r>
              <a:rPr dirty="0" smtClean="0" sz="800" spc="69">
                <a:latin typeface="Tahoma"/>
                <a:cs typeface="Tahoma"/>
              </a:rPr>
              <a:t>D</a:t>
            </a:r>
            <a:r>
              <a:rPr dirty="0" smtClean="0" sz="800" spc="83">
                <a:latin typeface="Tahoma"/>
                <a:cs typeface="Tahoma"/>
              </a:rPr>
              <a:t>I</a:t>
            </a:r>
            <a:r>
              <a:rPr dirty="0" smtClean="0" sz="800" spc="54">
                <a:latin typeface="Tahoma"/>
                <a:cs typeface="Tahoma"/>
              </a:rPr>
              <a:t>D</a:t>
            </a:r>
            <a:r>
              <a:rPr dirty="0" smtClean="0" sz="800" spc="66">
                <a:latin typeface="Tahoma"/>
                <a:cs typeface="Tahoma"/>
              </a:rPr>
              <a:t>A</a:t>
            </a:r>
            <a:endParaRPr sz="8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703061" y="4355577"/>
            <a:ext cx="786384" cy="446525"/>
          </a:xfrm>
          <a:prstGeom prst="rect">
            <a:avLst/>
          </a:prstGeom>
        </p:spPr>
        <p:txBody>
          <a:bodyPr wrap="square" lIns="0" tIns="8082" rIns="0" bIns="0" rtlCol="0">
            <a:noAutofit/>
          </a:bodyPr>
          <a:lstStyle/>
          <a:p>
            <a:pPr>
              <a:lnSpc>
                <a:spcPts val="1200"/>
              </a:lnSpc>
            </a:pPr>
            <a:endParaRPr sz="1200"/>
          </a:p>
          <a:p>
            <a:pPr marL="44197">
              <a:lnSpc>
                <a:spcPct val="100585"/>
              </a:lnSpc>
            </a:pPr>
            <a:r>
              <a:rPr dirty="0" smtClean="0" sz="800" spc="61">
                <a:latin typeface="Tahoma"/>
                <a:cs typeface="Tahoma"/>
              </a:rPr>
              <a:t>Q</a:t>
            </a:r>
            <a:r>
              <a:rPr dirty="0" smtClean="0" sz="800" spc="61">
                <a:latin typeface="Tahoma"/>
                <a:cs typeface="Tahoma"/>
              </a:rPr>
              <a:t>U</a:t>
            </a:r>
            <a:r>
              <a:rPr dirty="0" smtClean="0" sz="800" spc="61">
                <a:latin typeface="Tahoma"/>
                <a:cs typeface="Tahoma"/>
              </a:rPr>
              <a:t>A</a:t>
            </a:r>
            <a:r>
              <a:rPr dirty="0" smtClean="0" sz="800" spc="61">
                <a:latin typeface="Tahoma"/>
                <a:cs typeface="Tahoma"/>
              </a:rPr>
              <a:t>N</a:t>
            </a:r>
            <a:r>
              <a:rPr dirty="0" smtClean="0" sz="800" spc="61">
                <a:latin typeface="Tahoma"/>
                <a:cs typeface="Tahoma"/>
              </a:rPr>
              <a:t>T</a:t>
            </a:r>
            <a:r>
              <a:rPr dirty="0" smtClean="0" sz="800" spc="61">
                <a:latin typeface="Tahoma"/>
                <a:cs typeface="Tahoma"/>
              </a:rPr>
              <a:t>I</a:t>
            </a:r>
            <a:r>
              <a:rPr dirty="0" smtClean="0" sz="800" spc="61">
                <a:latin typeface="Tahoma"/>
                <a:cs typeface="Tahoma"/>
              </a:rPr>
              <a:t>D</a:t>
            </a:r>
            <a:r>
              <a:rPr dirty="0" smtClean="0" sz="800" spc="61">
                <a:latin typeface="Tahoma"/>
                <a:cs typeface="Tahoma"/>
              </a:rPr>
              <a:t>A</a:t>
            </a:r>
            <a:r>
              <a:rPr dirty="0" smtClean="0" sz="800" spc="61">
                <a:latin typeface="Tahoma"/>
                <a:cs typeface="Tahoma"/>
              </a:rPr>
              <a:t>D</a:t>
            </a:r>
            <a:r>
              <a:rPr dirty="0" smtClean="0" sz="800" spc="61">
                <a:latin typeface="Tahoma"/>
                <a:cs typeface="Tahoma"/>
              </a:rPr>
              <a:t>E</a:t>
            </a:r>
            <a:endParaRPr sz="8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489445" y="4355577"/>
            <a:ext cx="809243" cy="446525"/>
          </a:xfrm>
          <a:prstGeom prst="rect">
            <a:avLst/>
          </a:prstGeom>
        </p:spPr>
        <p:txBody>
          <a:bodyPr wrap="square" lIns="0" tIns="2035" rIns="0" bIns="0" rtlCol="0">
            <a:noAutofit/>
          </a:bodyPr>
          <a:lstStyle/>
          <a:p>
            <a:pPr>
              <a:lnSpc>
                <a:spcPts val="800"/>
              </a:lnSpc>
            </a:pPr>
            <a:endParaRPr sz="800"/>
          </a:p>
          <a:p>
            <a:pPr marL="137160" marR="117911" indent="93002">
              <a:lnSpc>
                <a:spcPts val="960"/>
              </a:lnSpc>
              <a:spcBef>
                <a:spcPts val="48"/>
              </a:spcBef>
            </a:pPr>
            <a:r>
              <a:rPr dirty="0" smtClean="0" sz="800" spc="64">
                <a:latin typeface="Tahoma"/>
                <a:cs typeface="Tahoma"/>
              </a:rPr>
              <a:t>V</a:t>
            </a:r>
            <a:r>
              <a:rPr dirty="0" smtClean="0" sz="800" spc="64">
                <a:latin typeface="Tahoma"/>
                <a:cs typeface="Tahoma"/>
              </a:rPr>
              <a:t>A</a:t>
            </a:r>
            <a:r>
              <a:rPr dirty="0" smtClean="0" sz="800" spc="64">
                <a:latin typeface="Tahoma"/>
                <a:cs typeface="Tahoma"/>
              </a:rPr>
              <a:t>L</a:t>
            </a:r>
            <a:r>
              <a:rPr dirty="0" smtClean="0" sz="800" spc="64">
                <a:latin typeface="Tahoma"/>
                <a:cs typeface="Tahoma"/>
              </a:rPr>
              <a:t>O</a:t>
            </a:r>
            <a:r>
              <a:rPr dirty="0" smtClean="0" sz="800" spc="64">
                <a:latin typeface="Tahoma"/>
                <a:cs typeface="Tahoma"/>
              </a:rPr>
              <a:t>R</a:t>
            </a:r>
            <a:r>
              <a:rPr dirty="0" smtClean="0" sz="800" spc="64">
                <a:latin typeface="Tahoma"/>
                <a:cs typeface="Tahoma"/>
              </a:rPr>
              <a:t> </a:t>
            </a:r>
            <a:r>
              <a:rPr dirty="0" smtClean="0" sz="800" spc="64">
                <a:latin typeface="Tahoma"/>
                <a:cs typeface="Tahoma"/>
              </a:rPr>
              <a:t>U</a:t>
            </a:r>
            <a:r>
              <a:rPr dirty="0" smtClean="0" sz="800" spc="64">
                <a:latin typeface="Tahoma"/>
                <a:cs typeface="Tahoma"/>
              </a:rPr>
              <a:t>N</a:t>
            </a:r>
            <a:r>
              <a:rPr dirty="0" smtClean="0" sz="800" spc="64">
                <a:latin typeface="Tahoma"/>
                <a:cs typeface="Tahoma"/>
              </a:rPr>
              <a:t>I</a:t>
            </a:r>
            <a:r>
              <a:rPr dirty="0" smtClean="0" sz="800" spc="64">
                <a:latin typeface="Tahoma"/>
                <a:cs typeface="Tahoma"/>
              </a:rPr>
              <a:t>T</a:t>
            </a:r>
            <a:r>
              <a:rPr dirty="0" smtClean="0" sz="800" spc="64">
                <a:latin typeface="Tahoma"/>
                <a:cs typeface="Tahoma"/>
              </a:rPr>
              <a:t>Á</a:t>
            </a:r>
            <a:r>
              <a:rPr dirty="0" smtClean="0" sz="800" spc="64">
                <a:latin typeface="Tahoma"/>
                <a:cs typeface="Tahoma"/>
              </a:rPr>
              <a:t>R</a:t>
            </a:r>
            <a:r>
              <a:rPr dirty="0" smtClean="0" sz="800" spc="64">
                <a:latin typeface="Tahoma"/>
                <a:cs typeface="Tahoma"/>
              </a:rPr>
              <a:t>I</a:t>
            </a:r>
            <a:r>
              <a:rPr dirty="0" smtClean="0" sz="800" spc="64">
                <a:latin typeface="Tahoma"/>
                <a:cs typeface="Tahoma"/>
              </a:rPr>
              <a:t>O</a:t>
            </a:r>
            <a:endParaRPr sz="8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298689" y="4355577"/>
            <a:ext cx="810768" cy="446525"/>
          </a:xfrm>
          <a:prstGeom prst="rect">
            <a:avLst/>
          </a:prstGeom>
        </p:spPr>
        <p:txBody>
          <a:bodyPr wrap="square" lIns="0" tIns="8082" rIns="0" bIns="0" rtlCol="0">
            <a:noAutofit/>
          </a:bodyPr>
          <a:lstStyle/>
          <a:p>
            <a:pPr>
              <a:lnSpc>
                <a:spcPts val="1200"/>
              </a:lnSpc>
            </a:pPr>
            <a:endParaRPr sz="1200"/>
          </a:p>
          <a:p>
            <a:pPr marL="51854">
              <a:lnSpc>
                <a:spcPct val="100585"/>
              </a:lnSpc>
            </a:pPr>
            <a:r>
              <a:rPr dirty="0" smtClean="0" sz="800" spc="47">
                <a:latin typeface="Tahoma"/>
                <a:cs typeface="Tahoma"/>
              </a:rPr>
              <a:t>V</a:t>
            </a:r>
            <a:r>
              <a:rPr dirty="0" smtClean="0" sz="800" spc="47">
                <a:latin typeface="Tahoma"/>
                <a:cs typeface="Tahoma"/>
              </a:rPr>
              <a:t>A</a:t>
            </a:r>
            <a:r>
              <a:rPr dirty="0" smtClean="0" sz="800" spc="47">
                <a:latin typeface="Tahoma"/>
                <a:cs typeface="Tahoma"/>
              </a:rPr>
              <a:t>L</a:t>
            </a:r>
            <a:r>
              <a:rPr dirty="0" smtClean="0" sz="800" spc="47">
                <a:latin typeface="Tahoma"/>
                <a:cs typeface="Tahoma"/>
              </a:rPr>
              <a:t>O</a:t>
            </a:r>
            <a:r>
              <a:rPr dirty="0" smtClean="0" sz="800" spc="47">
                <a:latin typeface="Tahoma"/>
                <a:cs typeface="Tahoma"/>
              </a:rPr>
              <a:t>R</a:t>
            </a:r>
            <a:r>
              <a:rPr dirty="0" smtClean="0" sz="800" spc="47">
                <a:latin typeface="Tahoma"/>
                <a:cs typeface="Tahoma"/>
              </a:rPr>
              <a:t> </a:t>
            </a:r>
            <a:r>
              <a:rPr dirty="0" smtClean="0" sz="800" spc="47">
                <a:latin typeface="Tahoma"/>
                <a:cs typeface="Tahoma"/>
              </a:rPr>
              <a:t>T</a:t>
            </a:r>
            <a:r>
              <a:rPr dirty="0" smtClean="0" sz="800" spc="47">
                <a:latin typeface="Tahoma"/>
                <a:cs typeface="Tahoma"/>
              </a:rPr>
              <a:t>O</a:t>
            </a:r>
            <a:r>
              <a:rPr dirty="0" smtClean="0" sz="800" spc="47">
                <a:latin typeface="Tahoma"/>
                <a:cs typeface="Tahoma"/>
              </a:rPr>
              <a:t>T</a:t>
            </a:r>
            <a:r>
              <a:rPr dirty="0" smtClean="0" sz="800" spc="47">
                <a:latin typeface="Tahoma"/>
                <a:cs typeface="Tahoma"/>
              </a:rPr>
              <a:t>A</a:t>
            </a:r>
            <a:r>
              <a:rPr dirty="0" smtClean="0" sz="800" spc="47">
                <a:latin typeface="Tahoma"/>
                <a:cs typeface="Tahoma"/>
              </a:rPr>
              <a:t>L</a:t>
            </a:r>
            <a:endParaRPr sz="8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49570" y="4802103"/>
            <a:ext cx="278892" cy="5160273"/>
          </a:xfrm>
          <a:prstGeom prst="rect">
            <a:avLst/>
          </a:prstGeom>
        </p:spPr>
        <p:txBody>
          <a:bodyPr wrap="square" lIns="0" tIns="3515" rIns="0" bIns="0" rtlCol="0">
            <a:noAutofit/>
          </a:bodyPr>
          <a:lstStyle/>
          <a:p>
            <a:pPr>
              <a:lnSpc>
                <a:spcPts val="800"/>
              </a:lnSpc>
            </a:pPr>
            <a:endParaRPr sz="800"/>
          </a:p>
          <a:p>
            <a:pPr marL="76202">
              <a:lnSpc>
                <a:spcPct val="100585"/>
              </a:lnSpc>
              <a:spcBef>
                <a:spcPts val="19000"/>
              </a:spcBef>
            </a:pPr>
            <a:r>
              <a:rPr dirty="0" smtClean="0" sz="800" spc="76">
                <a:latin typeface="Tahoma"/>
                <a:cs typeface="Tahoma"/>
              </a:rPr>
              <a:t>0</a:t>
            </a:r>
            <a:r>
              <a:rPr dirty="0" smtClean="0" sz="800" spc="76">
                <a:latin typeface="Tahoma"/>
                <a:cs typeface="Tahoma"/>
              </a:rPr>
              <a:t>1</a:t>
            </a:r>
            <a:endParaRPr sz="8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28462" y="4802103"/>
            <a:ext cx="1351794" cy="5160273"/>
          </a:xfrm>
          <a:prstGeom prst="rect">
            <a:avLst/>
          </a:prstGeom>
        </p:spPr>
        <p:txBody>
          <a:bodyPr wrap="square" lIns="0" tIns="1737" rIns="0" bIns="0" rtlCol="0">
            <a:noAutofit/>
          </a:bodyPr>
          <a:lstStyle/>
          <a:p>
            <a:pPr>
              <a:lnSpc>
                <a:spcPts val="950"/>
              </a:lnSpc>
            </a:pPr>
            <a:endParaRPr sz="950"/>
          </a:p>
          <a:p>
            <a:pPr marL="74624" marR="72787" indent="-1627" algn="ctr">
              <a:lnSpc>
                <a:spcPct val="100787"/>
              </a:lnSpc>
              <a:spcBef>
                <a:spcPts val="15000"/>
              </a:spcBef>
            </a:pPr>
            <a:r>
              <a:rPr dirty="0" smtClean="0" sz="800" spc="50">
                <a:latin typeface="Tahoma"/>
                <a:cs typeface="Tahoma"/>
              </a:rPr>
              <a:t>F</a:t>
            </a:r>
            <a:r>
              <a:rPr dirty="0" smtClean="0" sz="800" spc="50">
                <a:latin typeface="Tahoma"/>
                <a:cs typeface="Tahoma"/>
              </a:rPr>
              <a:t>O</a:t>
            </a:r>
            <a:r>
              <a:rPr dirty="0" smtClean="0" sz="800" spc="50">
                <a:latin typeface="Tahoma"/>
                <a:cs typeface="Tahoma"/>
              </a:rPr>
              <a:t>R</a:t>
            </a:r>
            <a:r>
              <a:rPr dirty="0" smtClean="0" sz="800" spc="50">
                <a:latin typeface="Tahoma"/>
                <a:cs typeface="Tahoma"/>
              </a:rPr>
              <a:t>N</a:t>
            </a:r>
            <a:r>
              <a:rPr dirty="0" smtClean="0" sz="800" spc="50">
                <a:latin typeface="Tahoma"/>
                <a:cs typeface="Tahoma"/>
              </a:rPr>
              <a:t>E</a:t>
            </a:r>
            <a:r>
              <a:rPr dirty="0" smtClean="0" sz="800" spc="50">
                <a:latin typeface="Tahoma"/>
                <a:cs typeface="Tahoma"/>
              </a:rPr>
              <a:t>C</a:t>
            </a:r>
            <a:r>
              <a:rPr dirty="0" smtClean="0" sz="800" spc="50">
                <a:latin typeface="Tahoma"/>
                <a:cs typeface="Tahoma"/>
              </a:rPr>
              <a:t>I</a:t>
            </a:r>
            <a:r>
              <a:rPr dirty="0" smtClean="0" sz="800" spc="50">
                <a:latin typeface="Tahoma"/>
                <a:cs typeface="Tahoma"/>
              </a:rPr>
              <a:t>M</a:t>
            </a:r>
            <a:r>
              <a:rPr dirty="0" smtClean="0" sz="800" spc="50">
                <a:latin typeface="Tahoma"/>
                <a:cs typeface="Tahoma"/>
              </a:rPr>
              <a:t>E</a:t>
            </a:r>
            <a:r>
              <a:rPr dirty="0" smtClean="0" sz="800" spc="50">
                <a:latin typeface="Tahoma"/>
                <a:cs typeface="Tahoma"/>
              </a:rPr>
              <a:t>N</a:t>
            </a:r>
            <a:r>
              <a:rPr dirty="0" smtClean="0" sz="800" spc="50">
                <a:latin typeface="Tahoma"/>
                <a:cs typeface="Tahoma"/>
              </a:rPr>
              <a:t>TO</a:t>
            </a:r>
            <a:r>
              <a:rPr dirty="0" smtClean="0" sz="800" spc="50">
                <a:latin typeface="Tahoma"/>
                <a:cs typeface="Tahoma"/>
              </a:rPr>
              <a:t> </a:t>
            </a:r>
            <a:r>
              <a:rPr dirty="0" smtClean="0" sz="800" spc="50">
                <a:latin typeface="Tahoma"/>
                <a:cs typeface="Tahoma"/>
              </a:rPr>
              <a:t>E</a:t>
            </a:r>
            <a:r>
              <a:rPr dirty="0" smtClean="0" sz="800" spc="50">
                <a:latin typeface="Tahoma"/>
                <a:cs typeface="Tahoma"/>
              </a:rPr>
              <a:t> </a:t>
            </a:r>
            <a:r>
              <a:rPr dirty="0" smtClean="0" sz="800" spc="50">
                <a:latin typeface="Tahoma"/>
                <a:cs typeface="Tahoma"/>
              </a:rPr>
              <a:t>I</a:t>
            </a:r>
            <a:r>
              <a:rPr dirty="0" smtClean="0" sz="800" spc="50">
                <a:latin typeface="Tahoma"/>
                <a:cs typeface="Tahoma"/>
              </a:rPr>
              <a:t>N</a:t>
            </a:r>
            <a:r>
              <a:rPr dirty="0" smtClean="0" sz="800" spc="50">
                <a:latin typeface="Tahoma"/>
                <a:cs typeface="Tahoma"/>
              </a:rPr>
              <a:t>S</a:t>
            </a:r>
            <a:r>
              <a:rPr dirty="0" smtClean="0" sz="800" spc="50">
                <a:latin typeface="Tahoma"/>
                <a:cs typeface="Tahoma"/>
              </a:rPr>
              <a:t>T</a:t>
            </a:r>
            <a:r>
              <a:rPr dirty="0" smtClean="0" sz="800" spc="50">
                <a:latin typeface="Tahoma"/>
                <a:cs typeface="Tahoma"/>
              </a:rPr>
              <a:t>A</a:t>
            </a:r>
            <a:r>
              <a:rPr dirty="0" smtClean="0" sz="800" spc="50">
                <a:latin typeface="Tahoma"/>
                <a:cs typeface="Tahoma"/>
              </a:rPr>
              <a:t>L</a:t>
            </a:r>
            <a:r>
              <a:rPr dirty="0" smtClean="0" sz="800" spc="50">
                <a:latin typeface="Tahoma"/>
                <a:cs typeface="Tahoma"/>
              </a:rPr>
              <a:t>A</a:t>
            </a:r>
            <a:r>
              <a:rPr dirty="0" smtClean="0" sz="800" spc="50">
                <a:latin typeface="Tahoma"/>
                <a:cs typeface="Tahoma"/>
              </a:rPr>
              <a:t>Ç</a:t>
            </a:r>
            <a:r>
              <a:rPr dirty="0" smtClean="0" sz="800" spc="50">
                <a:latin typeface="Tahoma"/>
                <a:cs typeface="Tahoma"/>
              </a:rPr>
              <a:t>Ã</a:t>
            </a:r>
            <a:r>
              <a:rPr dirty="0" smtClean="0" sz="800" spc="50">
                <a:latin typeface="Tahoma"/>
                <a:cs typeface="Tahoma"/>
              </a:rPr>
              <a:t>O</a:t>
            </a:r>
            <a:r>
              <a:rPr dirty="0" smtClean="0" sz="800" spc="50">
                <a:latin typeface="Tahoma"/>
                <a:cs typeface="Tahoma"/>
              </a:rPr>
              <a:t> </a:t>
            </a:r>
            <a:r>
              <a:rPr dirty="0" smtClean="0" sz="800" spc="50">
                <a:latin typeface="Tahoma"/>
                <a:cs typeface="Tahoma"/>
              </a:rPr>
              <a:t>D</a:t>
            </a:r>
            <a:r>
              <a:rPr dirty="0" smtClean="0" sz="800" spc="50">
                <a:latin typeface="Tahoma"/>
                <a:cs typeface="Tahoma"/>
              </a:rPr>
              <a:t>E</a:t>
            </a:r>
            <a:r>
              <a:rPr dirty="0" smtClean="0" sz="800" spc="50">
                <a:latin typeface="Tahoma"/>
                <a:cs typeface="Tahoma"/>
              </a:rPr>
              <a:t> </a:t>
            </a:r>
            <a:r>
              <a:rPr dirty="0" smtClean="0" sz="800" spc="50">
                <a:latin typeface="Tahoma"/>
                <a:cs typeface="Tahoma"/>
              </a:rPr>
              <a:t>P</a:t>
            </a:r>
            <a:r>
              <a:rPr dirty="0" smtClean="0" sz="800" spc="50">
                <a:latin typeface="Tahoma"/>
                <a:cs typeface="Tahoma"/>
              </a:rPr>
              <a:t>I</a:t>
            </a:r>
            <a:r>
              <a:rPr dirty="0" smtClean="0" sz="800" spc="50">
                <a:latin typeface="Tahoma"/>
                <a:cs typeface="Tahoma"/>
              </a:rPr>
              <a:t>S</a:t>
            </a:r>
            <a:r>
              <a:rPr dirty="0" smtClean="0" sz="800" spc="50">
                <a:latin typeface="Tahoma"/>
                <a:cs typeface="Tahoma"/>
              </a:rPr>
              <a:t>O</a:t>
            </a:r>
            <a:r>
              <a:rPr dirty="0" smtClean="0" sz="800" spc="50">
                <a:latin typeface="Tahoma"/>
                <a:cs typeface="Tahoma"/>
              </a:rPr>
              <a:t> </a:t>
            </a:r>
            <a:r>
              <a:rPr dirty="0" smtClean="0" sz="800" spc="50">
                <a:latin typeface="Tahoma"/>
                <a:cs typeface="Tahoma"/>
              </a:rPr>
              <a:t>P</a:t>
            </a:r>
            <a:r>
              <a:rPr dirty="0" smtClean="0" sz="800" spc="50">
                <a:latin typeface="Tahoma"/>
                <a:cs typeface="Tahoma"/>
              </a:rPr>
              <a:t>O</a:t>
            </a:r>
            <a:r>
              <a:rPr dirty="0" smtClean="0" sz="800" spc="50">
                <a:latin typeface="Tahoma"/>
                <a:cs typeface="Tahoma"/>
              </a:rPr>
              <a:t>R</a:t>
            </a:r>
            <a:r>
              <a:rPr dirty="0" smtClean="0" sz="800" spc="50">
                <a:latin typeface="Tahoma"/>
                <a:cs typeface="Tahoma"/>
              </a:rPr>
              <a:t>T</a:t>
            </a:r>
            <a:r>
              <a:rPr dirty="0" smtClean="0" sz="800" spc="50">
                <a:latin typeface="Tahoma"/>
                <a:cs typeface="Tahoma"/>
              </a:rPr>
              <a:t>Á</a:t>
            </a:r>
            <a:r>
              <a:rPr dirty="0" smtClean="0" sz="800" spc="50">
                <a:latin typeface="Tahoma"/>
                <a:cs typeface="Tahoma"/>
              </a:rPr>
              <a:t>T</a:t>
            </a:r>
            <a:r>
              <a:rPr dirty="0" smtClean="0" sz="800" spc="50">
                <a:latin typeface="Tahoma"/>
                <a:cs typeface="Tahoma"/>
              </a:rPr>
              <a:t>I</a:t>
            </a:r>
            <a:r>
              <a:rPr dirty="0" smtClean="0" sz="800" spc="50">
                <a:latin typeface="Tahoma"/>
                <a:cs typeface="Tahoma"/>
              </a:rPr>
              <a:t>L</a:t>
            </a:r>
            <a:r>
              <a:rPr dirty="0" smtClean="0" sz="800" spc="50">
                <a:latin typeface="Tahoma"/>
                <a:cs typeface="Tahoma"/>
              </a:rPr>
              <a:t>,</a:t>
            </a:r>
            <a:r>
              <a:rPr dirty="0" smtClean="0" sz="800" spc="50">
                <a:latin typeface="Tahoma"/>
                <a:cs typeface="Tahoma"/>
              </a:rPr>
              <a:t> </a:t>
            </a:r>
            <a:r>
              <a:rPr dirty="0" smtClean="0" sz="800" spc="50">
                <a:latin typeface="Tahoma"/>
                <a:cs typeface="Tahoma"/>
              </a:rPr>
              <a:t>F</a:t>
            </a:r>
            <a:r>
              <a:rPr dirty="0" smtClean="0" sz="800" spc="50">
                <a:latin typeface="Tahoma"/>
                <a:cs typeface="Tahoma"/>
              </a:rPr>
              <a:t>L</a:t>
            </a:r>
            <a:r>
              <a:rPr dirty="0" smtClean="0" sz="800" spc="50">
                <a:latin typeface="Tahoma"/>
                <a:cs typeface="Tahoma"/>
              </a:rPr>
              <a:t>U</a:t>
            </a:r>
            <a:r>
              <a:rPr dirty="0" smtClean="0" sz="800" spc="50">
                <a:latin typeface="Tahoma"/>
                <a:cs typeface="Tahoma"/>
              </a:rPr>
              <a:t>T</a:t>
            </a:r>
            <a:r>
              <a:rPr dirty="0" smtClean="0" sz="800" spc="50">
                <a:latin typeface="Tahoma"/>
                <a:cs typeface="Tahoma"/>
              </a:rPr>
              <a:t>U</a:t>
            </a:r>
            <a:r>
              <a:rPr dirty="0" smtClean="0" sz="800" spc="50">
                <a:latin typeface="Tahoma"/>
                <a:cs typeface="Tahoma"/>
              </a:rPr>
              <a:t>A</a:t>
            </a:r>
            <a:r>
              <a:rPr dirty="0" smtClean="0" sz="800" spc="50">
                <a:latin typeface="Tahoma"/>
                <a:cs typeface="Tahoma"/>
              </a:rPr>
              <a:t>N</a:t>
            </a:r>
            <a:r>
              <a:rPr dirty="0" smtClean="0" sz="800" spc="50">
                <a:latin typeface="Tahoma"/>
                <a:cs typeface="Tahoma"/>
              </a:rPr>
              <a:t>TE</a:t>
            </a:r>
            <a:r>
              <a:rPr dirty="0" smtClean="0" sz="800" spc="50">
                <a:latin typeface="Tahoma"/>
                <a:cs typeface="Tahoma"/>
              </a:rPr>
              <a:t> </a:t>
            </a:r>
            <a:r>
              <a:rPr dirty="0" smtClean="0" sz="800" spc="50">
                <a:latin typeface="Tahoma"/>
                <a:cs typeface="Tahoma"/>
              </a:rPr>
              <a:t>E</a:t>
            </a:r>
            <a:r>
              <a:rPr dirty="0" smtClean="0" sz="800" spc="50">
                <a:latin typeface="Tahoma"/>
                <a:cs typeface="Tahoma"/>
              </a:rPr>
              <a:t> </a:t>
            </a:r>
            <a:r>
              <a:rPr dirty="0" smtClean="0" sz="800" spc="50">
                <a:latin typeface="Tahoma"/>
                <a:cs typeface="Tahoma"/>
              </a:rPr>
              <a:t>R</a:t>
            </a:r>
            <a:r>
              <a:rPr dirty="0" smtClean="0" sz="800" spc="50">
                <a:latin typeface="Tahoma"/>
                <a:cs typeface="Tahoma"/>
              </a:rPr>
              <a:t>E</a:t>
            </a:r>
            <a:r>
              <a:rPr dirty="0" smtClean="0" sz="800" spc="50">
                <a:latin typeface="Tahoma"/>
                <a:cs typeface="Tahoma"/>
              </a:rPr>
              <a:t>M</a:t>
            </a:r>
            <a:r>
              <a:rPr dirty="0" smtClean="0" sz="800" spc="50">
                <a:latin typeface="Tahoma"/>
                <a:cs typeface="Tahoma"/>
              </a:rPr>
              <a:t>O</a:t>
            </a:r>
            <a:r>
              <a:rPr dirty="0" smtClean="0" sz="800" spc="50">
                <a:latin typeface="Tahoma"/>
                <a:cs typeface="Tahoma"/>
              </a:rPr>
              <a:t>V</a:t>
            </a:r>
            <a:r>
              <a:rPr dirty="0" smtClean="0" sz="800" spc="50">
                <a:latin typeface="Tahoma"/>
                <a:cs typeface="Tahoma"/>
              </a:rPr>
              <a:t>Í</a:t>
            </a:r>
            <a:r>
              <a:rPr dirty="0" smtClean="0" sz="800" spc="50">
                <a:latin typeface="Tahoma"/>
                <a:cs typeface="Tahoma"/>
              </a:rPr>
              <a:t>V</a:t>
            </a:r>
            <a:r>
              <a:rPr dirty="0" smtClean="0" sz="800" spc="50">
                <a:latin typeface="Tahoma"/>
                <a:cs typeface="Tahoma"/>
              </a:rPr>
              <a:t>E</a:t>
            </a:r>
            <a:r>
              <a:rPr dirty="0" smtClean="0" sz="800" spc="50">
                <a:latin typeface="Tahoma"/>
                <a:cs typeface="Tahoma"/>
              </a:rPr>
              <a:t>L</a:t>
            </a:r>
            <a:r>
              <a:rPr dirty="0" smtClean="0" sz="800" spc="50">
                <a:latin typeface="Tahoma"/>
                <a:cs typeface="Tahoma"/>
              </a:rPr>
              <a:t> </a:t>
            </a:r>
            <a:r>
              <a:rPr dirty="0" smtClean="0" sz="800" spc="50">
                <a:latin typeface="Tahoma"/>
                <a:cs typeface="Tahoma"/>
              </a:rPr>
              <a:t>E</a:t>
            </a:r>
            <a:r>
              <a:rPr dirty="0" smtClean="0" sz="800" spc="50">
                <a:latin typeface="Tahoma"/>
                <a:cs typeface="Tahoma"/>
              </a:rPr>
              <a:t>M</a:t>
            </a:r>
            <a:endParaRPr sz="800">
              <a:latin typeface="Tahoma"/>
              <a:cs typeface="Tahoma"/>
            </a:endParaRPr>
          </a:p>
          <a:p>
            <a:pPr marL="32984" marR="30195" algn="ctr">
              <a:lnSpc>
                <a:spcPts val="960"/>
              </a:lnSpc>
              <a:spcBef>
                <a:spcPts val="48"/>
              </a:spcBef>
            </a:pPr>
            <a:r>
              <a:rPr dirty="0" smtClean="0" sz="800" spc="62">
                <a:latin typeface="Tahoma"/>
                <a:cs typeface="Tahoma"/>
              </a:rPr>
              <a:t>M</a:t>
            </a:r>
            <a:r>
              <a:rPr dirty="0" smtClean="0" sz="800" spc="62">
                <a:latin typeface="Tahoma"/>
                <a:cs typeface="Tahoma"/>
              </a:rPr>
              <a:t>A</a:t>
            </a:r>
            <a:r>
              <a:rPr dirty="0" smtClean="0" sz="800" spc="62">
                <a:latin typeface="Tahoma"/>
                <a:cs typeface="Tahoma"/>
              </a:rPr>
              <a:t>D</a:t>
            </a:r>
            <a:r>
              <a:rPr dirty="0" smtClean="0" sz="800" spc="62">
                <a:latin typeface="Tahoma"/>
                <a:cs typeface="Tahoma"/>
              </a:rPr>
              <a:t>E</a:t>
            </a:r>
            <a:r>
              <a:rPr dirty="0" smtClean="0" sz="800" spc="62">
                <a:latin typeface="Tahoma"/>
                <a:cs typeface="Tahoma"/>
              </a:rPr>
              <a:t>I</a:t>
            </a:r>
            <a:r>
              <a:rPr dirty="0" smtClean="0" sz="800" spc="62">
                <a:latin typeface="Tahoma"/>
                <a:cs typeface="Tahoma"/>
              </a:rPr>
              <a:t>R</a:t>
            </a:r>
            <a:r>
              <a:rPr dirty="0" smtClean="0" sz="800" spc="62">
                <a:latin typeface="Tahoma"/>
                <a:cs typeface="Tahoma"/>
              </a:rPr>
              <a:t>A</a:t>
            </a:r>
            <a:r>
              <a:rPr dirty="0" smtClean="0" sz="800" spc="62">
                <a:latin typeface="Tahoma"/>
                <a:cs typeface="Tahoma"/>
              </a:rPr>
              <a:t> </a:t>
            </a:r>
            <a:r>
              <a:rPr dirty="0" smtClean="0" sz="800" spc="62">
                <a:latin typeface="Tahoma"/>
                <a:cs typeface="Tahoma"/>
              </a:rPr>
              <a:t>M</a:t>
            </a:r>
            <a:r>
              <a:rPr dirty="0" smtClean="0" sz="800" spc="62">
                <a:latin typeface="Tahoma"/>
                <a:cs typeface="Tahoma"/>
              </a:rPr>
              <a:t>A</a:t>
            </a:r>
            <a:r>
              <a:rPr dirty="0" smtClean="0" sz="800" spc="62">
                <a:latin typeface="Tahoma"/>
                <a:cs typeface="Tahoma"/>
              </a:rPr>
              <a:t>C</a:t>
            </a:r>
            <a:r>
              <a:rPr dirty="0" smtClean="0" sz="800" spc="62">
                <a:latin typeface="Tahoma"/>
                <a:cs typeface="Tahoma"/>
              </a:rPr>
              <a:t>I</a:t>
            </a:r>
            <a:r>
              <a:rPr dirty="0" smtClean="0" sz="800" spc="62">
                <a:latin typeface="Tahoma"/>
                <a:cs typeface="Tahoma"/>
              </a:rPr>
              <a:t>Ç</a:t>
            </a:r>
            <a:r>
              <a:rPr dirty="0" smtClean="0" sz="800" spc="62">
                <a:latin typeface="Tahoma"/>
                <a:cs typeface="Tahoma"/>
              </a:rPr>
              <a:t>A</a:t>
            </a:r>
            <a:r>
              <a:rPr dirty="0" smtClean="0" sz="800" spc="62">
                <a:latin typeface="Tahoma"/>
                <a:cs typeface="Tahoma"/>
              </a:rPr>
              <a:t> </a:t>
            </a:r>
            <a:r>
              <a:rPr dirty="0" smtClean="0" sz="800" spc="62">
                <a:latin typeface="Tahoma"/>
                <a:cs typeface="Tahoma"/>
              </a:rPr>
              <a:t>P</a:t>
            </a:r>
            <a:r>
              <a:rPr dirty="0" smtClean="0" sz="800" spc="62">
                <a:latin typeface="Tahoma"/>
                <a:cs typeface="Tahoma"/>
              </a:rPr>
              <a:t>A</a:t>
            </a:r>
            <a:r>
              <a:rPr dirty="0" smtClean="0" sz="800" spc="62">
                <a:latin typeface="Tahoma"/>
                <a:cs typeface="Tahoma"/>
              </a:rPr>
              <a:t>R</a:t>
            </a:r>
            <a:r>
              <a:rPr dirty="0" smtClean="0" sz="800" spc="62">
                <a:latin typeface="Tahoma"/>
                <a:cs typeface="Tahoma"/>
              </a:rPr>
              <a:t>A</a:t>
            </a:r>
            <a:endParaRPr sz="800">
              <a:latin typeface="Tahoma"/>
              <a:cs typeface="Tahoma"/>
            </a:endParaRPr>
          </a:p>
          <a:p>
            <a:pPr marL="97484" marR="97657" indent="1585" algn="ctr">
              <a:lnSpc>
                <a:spcPct val="100585"/>
              </a:lnSpc>
            </a:pPr>
            <a:r>
              <a:rPr dirty="0" smtClean="0" sz="800" spc="56">
                <a:latin typeface="Tahoma"/>
                <a:cs typeface="Tahoma"/>
              </a:rPr>
              <a:t>0</a:t>
            </a:r>
            <a:r>
              <a:rPr dirty="0" smtClean="0" sz="800" spc="56">
                <a:latin typeface="Tahoma"/>
                <a:cs typeface="Tahoma"/>
              </a:rPr>
              <a:t>1</a:t>
            </a:r>
            <a:r>
              <a:rPr dirty="0" smtClean="0" sz="800" spc="56">
                <a:latin typeface="Tahoma"/>
                <a:cs typeface="Tahoma"/>
              </a:rPr>
              <a:t> </a:t>
            </a:r>
            <a:r>
              <a:rPr dirty="0" smtClean="0" sz="800" spc="56">
                <a:latin typeface="Tahoma"/>
                <a:cs typeface="Tahoma"/>
              </a:rPr>
              <a:t>Q</a:t>
            </a:r>
            <a:r>
              <a:rPr dirty="0" smtClean="0" sz="800" spc="56">
                <a:latin typeface="Tahoma"/>
                <a:cs typeface="Tahoma"/>
              </a:rPr>
              <a:t>U</a:t>
            </a:r>
            <a:r>
              <a:rPr dirty="0" smtClean="0" sz="800" spc="56">
                <a:latin typeface="Tahoma"/>
                <a:cs typeface="Tahoma"/>
              </a:rPr>
              <a:t>A</a:t>
            </a:r>
            <a:r>
              <a:rPr dirty="0" smtClean="0" sz="800" spc="56">
                <a:latin typeface="Tahoma"/>
                <a:cs typeface="Tahoma"/>
              </a:rPr>
              <a:t>D</a:t>
            </a:r>
            <a:r>
              <a:rPr dirty="0" smtClean="0" sz="800" spc="56">
                <a:latin typeface="Tahoma"/>
                <a:cs typeface="Tahoma"/>
              </a:rPr>
              <a:t>R</a:t>
            </a:r>
            <a:r>
              <a:rPr dirty="0" smtClean="0" sz="800" spc="56">
                <a:latin typeface="Tahoma"/>
                <a:cs typeface="Tahoma"/>
              </a:rPr>
              <a:t>A</a:t>
            </a:r>
            <a:r>
              <a:rPr dirty="0" smtClean="0" sz="800" spc="56">
                <a:latin typeface="Tahoma"/>
                <a:cs typeface="Tahoma"/>
              </a:rPr>
              <a:t> </a:t>
            </a:r>
            <a:r>
              <a:rPr dirty="0" smtClean="0" sz="800" spc="56">
                <a:latin typeface="Tahoma"/>
                <a:cs typeface="Tahoma"/>
              </a:rPr>
              <a:t>P</a:t>
            </a:r>
            <a:r>
              <a:rPr dirty="0" smtClean="0" sz="800" spc="56">
                <a:latin typeface="Tahoma"/>
                <a:cs typeface="Tahoma"/>
              </a:rPr>
              <a:t>O</a:t>
            </a:r>
            <a:r>
              <a:rPr dirty="0" smtClean="0" sz="800" spc="56">
                <a:latin typeface="Tahoma"/>
                <a:cs typeface="Tahoma"/>
              </a:rPr>
              <a:t>L</a:t>
            </a:r>
            <a:r>
              <a:rPr dirty="0" smtClean="0" sz="800" spc="56">
                <a:latin typeface="Tahoma"/>
                <a:cs typeface="Tahoma"/>
              </a:rPr>
              <a:t>I</a:t>
            </a:r>
            <a:r>
              <a:rPr dirty="0" smtClean="0" sz="800" spc="56">
                <a:latin typeface="Tahoma"/>
                <a:cs typeface="Tahoma"/>
              </a:rPr>
              <a:t>E</a:t>
            </a:r>
            <a:r>
              <a:rPr dirty="0" smtClean="0" sz="800" spc="56">
                <a:latin typeface="Tahoma"/>
                <a:cs typeface="Tahoma"/>
              </a:rPr>
              <a:t>S</a:t>
            </a:r>
            <a:r>
              <a:rPr dirty="0" smtClean="0" sz="800" spc="56">
                <a:latin typeface="Tahoma"/>
                <a:cs typeface="Tahoma"/>
              </a:rPr>
              <a:t>P</a:t>
            </a:r>
            <a:r>
              <a:rPr dirty="0" smtClean="0" sz="800" spc="56">
                <a:latin typeface="Tahoma"/>
                <a:cs typeface="Tahoma"/>
              </a:rPr>
              <a:t>O</a:t>
            </a:r>
            <a:r>
              <a:rPr dirty="0" smtClean="0" sz="800" spc="56">
                <a:latin typeface="Tahoma"/>
                <a:cs typeface="Tahoma"/>
              </a:rPr>
              <a:t>R</a:t>
            </a:r>
            <a:r>
              <a:rPr dirty="0" smtClean="0" sz="800" spc="56">
                <a:latin typeface="Tahoma"/>
                <a:cs typeface="Tahoma"/>
              </a:rPr>
              <a:t>T</a:t>
            </a:r>
            <a:r>
              <a:rPr dirty="0" smtClean="0" sz="800" spc="56">
                <a:latin typeface="Tahoma"/>
                <a:cs typeface="Tahoma"/>
              </a:rPr>
              <a:t>I</a:t>
            </a:r>
            <a:r>
              <a:rPr dirty="0" smtClean="0" sz="800" spc="56">
                <a:latin typeface="Tahoma"/>
                <a:cs typeface="Tahoma"/>
              </a:rPr>
              <a:t>V</a:t>
            </a:r>
            <a:r>
              <a:rPr dirty="0" smtClean="0" sz="800" spc="56">
                <a:latin typeface="Tahoma"/>
                <a:cs typeface="Tahoma"/>
              </a:rPr>
              <a:t>A</a:t>
            </a:r>
            <a:r>
              <a:rPr dirty="0" smtClean="0" sz="800" spc="56">
                <a:latin typeface="Tahoma"/>
                <a:cs typeface="Tahoma"/>
              </a:rPr>
              <a:t> </a:t>
            </a:r>
            <a:r>
              <a:rPr dirty="0" smtClean="0" sz="800" spc="56">
                <a:latin typeface="Tahoma"/>
                <a:cs typeface="Tahoma"/>
              </a:rPr>
              <a:t>D</a:t>
            </a:r>
            <a:r>
              <a:rPr dirty="0" smtClean="0" sz="800" spc="56">
                <a:latin typeface="Tahoma"/>
                <a:cs typeface="Tahoma"/>
              </a:rPr>
              <a:t>E</a:t>
            </a:r>
            <a:r>
              <a:rPr dirty="0" smtClean="0" sz="800" spc="56">
                <a:latin typeface="Tahoma"/>
                <a:cs typeface="Tahoma"/>
              </a:rPr>
              <a:t> </a:t>
            </a:r>
            <a:r>
              <a:rPr dirty="0" smtClean="0" sz="800" spc="56">
                <a:latin typeface="Tahoma"/>
                <a:cs typeface="Tahoma"/>
              </a:rPr>
              <a:t>D</a:t>
            </a:r>
            <a:r>
              <a:rPr dirty="0" smtClean="0" sz="800" spc="56">
                <a:latin typeface="Tahoma"/>
                <a:cs typeface="Tahoma"/>
              </a:rPr>
              <a:t>I</a:t>
            </a:r>
            <a:r>
              <a:rPr dirty="0" smtClean="0" sz="800" spc="56">
                <a:latin typeface="Tahoma"/>
                <a:cs typeface="Tahoma"/>
              </a:rPr>
              <a:t>M</a:t>
            </a:r>
            <a:r>
              <a:rPr dirty="0" smtClean="0" sz="800" spc="56">
                <a:latin typeface="Tahoma"/>
                <a:cs typeface="Tahoma"/>
              </a:rPr>
              <a:t>E</a:t>
            </a:r>
            <a:r>
              <a:rPr dirty="0" smtClean="0" sz="800" spc="56">
                <a:latin typeface="Tahoma"/>
                <a:cs typeface="Tahoma"/>
              </a:rPr>
              <a:t>N</a:t>
            </a:r>
            <a:r>
              <a:rPr dirty="0" smtClean="0" sz="800" spc="56">
                <a:latin typeface="Tahoma"/>
                <a:cs typeface="Tahoma"/>
              </a:rPr>
              <a:t>S</a:t>
            </a:r>
            <a:r>
              <a:rPr dirty="0" smtClean="0" sz="800" spc="56">
                <a:latin typeface="Tahoma"/>
                <a:cs typeface="Tahoma"/>
              </a:rPr>
              <a:t>Õ</a:t>
            </a:r>
            <a:r>
              <a:rPr dirty="0" smtClean="0" sz="800" spc="56">
                <a:latin typeface="Tahoma"/>
                <a:cs typeface="Tahoma"/>
              </a:rPr>
              <a:t>E</a:t>
            </a:r>
            <a:r>
              <a:rPr dirty="0" smtClean="0" sz="800" spc="56">
                <a:latin typeface="Tahoma"/>
                <a:cs typeface="Tahoma"/>
              </a:rPr>
              <a:t>S</a:t>
            </a:r>
            <a:r>
              <a:rPr dirty="0" smtClean="0" sz="800" spc="56">
                <a:latin typeface="Tahoma"/>
                <a:cs typeface="Tahoma"/>
              </a:rPr>
              <a:t> </a:t>
            </a:r>
            <a:r>
              <a:rPr dirty="0" smtClean="0" sz="800" spc="56">
                <a:latin typeface="Tahoma"/>
                <a:cs typeface="Tahoma"/>
              </a:rPr>
              <a:t>3</a:t>
            </a:r>
            <a:r>
              <a:rPr dirty="0" smtClean="0" sz="800" spc="56">
                <a:latin typeface="Tahoma"/>
                <a:cs typeface="Tahoma"/>
              </a:rPr>
              <a:t>4</a:t>
            </a:r>
            <a:r>
              <a:rPr dirty="0" smtClean="0" sz="800" spc="56">
                <a:latin typeface="Tahoma"/>
                <a:cs typeface="Tahoma"/>
              </a:rPr>
              <a:t>,</a:t>
            </a:r>
            <a:r>
              <a:rPr dirty="0" smtClean="0" sz="800" spc="56">
                <a:latin typeface="Tahoma"/>
                <a:cs typeface="Tahoma"/>
              </a:rPr>
              <a:t>4</a:t>
            </a:r>
            <a:r>
              <a:rPr dirty="0" smtClean="0" sz="800" spc="56">
                <a:latin typeface="Tahoma"/>
                <a:cs typeface="Tahoma"/>
              </a:rPr>
              <a:t>1</a:t>
            </a:r>
            <a:r>
              <a:rPr dirty="0" smtClean="0" sz="800" spc="56">
                <a:latin typeface="Tahoma"/>
                <a:cs typeface="Tahoma"/>
              </a:rPr>
              <a:t>M</a:t>
            </a:r>
            <a:r>
              <a:rPr dirty="0" smtClean="0" sz="800" spc="56">
                <a:latin typeface="Tahoma"/>
                <a:cs typeface="Tahoma"/>
              </a:rPr>
              <a:t> </a:t>
            </a:r>
            <a:r>
              <a:rPr dirty="0" smtClean="0" sz="800" spc="56">
                <a:latin typeface="Tahoma"/>
                <a:cs typeface="Tahoma"/>
              </a:rPr>
              <a:t>X</a:t>
            </a:r>
            <a:endParaRPr sz="800">
              <a:latin typeface="Tahoma"/>
              <a:cs typeface="Tahoma"/>
            </a:endParaRPr>
          </a:p>
          <a:p>
            <a:pPr marL="128996" marR="126161" algn="ctr">
              <a:lnSpc>
                <a:spcPts val="960"/>
              </a:lnSpc>
              <a:spcBef>
                <a:spcPts val="48"/>
              </a:spcBef>
            </a:pPr>
            <a:r>
              <a:rPr dirty="0" smtClean="0" sz="800" spc="48">
                <a:latin typeface="Tahoma"/>
                <a:cs typeface="Tahoma"/>
              </a:rPr>
              <a:t>1</a:t>
            </a:r>
            <a:r>
              <a:rPr dirty="0" smtClean="0" sz="800" spc="48">
                <a:latin typeface="Tahoma"/>
                <a:cs typeface="Tahoma"/>
              </a:rPr>
              <a:t>9</a:t>
            </a:r>
            <a:r>
              <a:rPr dirty="0" smtClean="0" sz="800" spc="48">
                <a:latin typeface="Tahoma"/>
                <a:cs typeface="Tahoma"/>
              </a:rPr>
              <a:t>,</a:t>
            </a:r>
            <a:r>
              <a:rPr dirty="0" smtClean="0" sz="800" spc="48">
                <a:latin typeface="Tahoma"/>
                <a:cs typeface="Tahoma"/>
              </a:rPr>
              <a:t>9</a:t>
            </a:r>
            <a:r>
              <a:rPr dirty="0" smtClean="0" sz="800" spc="48">
                <a:latin typeface="Tahoma"/>
                <a:cs typeface="Tahoma"/>
              </a:rPr>
              <a:t>2</a:t>
            </a:r>
            <a:r>
              <a:rPr dirty="0" smtClean="0" sz="800" spc="48">
                <a:latin typeface="Tahoma"/>
                <a:cs typeface="Tahoma"/>
              </a:rPr>
              <a:t>M</a:t>
            </a:r>
            <a:r>
              <a:rPr dirty="0" smtClean="0" sz="800" spc="48">
                <a:latin typeface="Tahoma"/>
                <a:cs typeface="Tahoma"/>
              </a:rPr>
              <a:t> </a:t>
            </a:r>
            <a:r>
              <a:rPr dirty="0" smtClean="0" sz="800" spc="48">
                <a:latin typeface="Tahoma"/>
                <a:cs typeface="Tahoma"/>
              </a:rPr>
              <a:t>-</a:t>
            </a:r>
            <a:r>
              <a:rPr dirty="0" smtClean="0" sz="800" spc="48">
                <a:latin typeface="Tahoma"/>
                <a:cs typeface="Tahoma"/>
              </a:rPr>
              <a:t> </a:t>
            </a:r>
            <a:r>
              <a:rPr dirty="0" smtClean="0" sz="800" spc="48">
                <a:latin typeface="Tahoma"/>
                <a:cs typeface="Tahoma"/>
              </a:rPr>
              <a:t>6</a:t>
            </a:r>
            <a:r>
              <a:rPr dirty="0" smtClean="0" sz="800" spc="48">
                <a:latin typeface="Tahoma"/>
                <a:cs typeface="Tahoma"/>
              </a:rPr>
              <a:t>8</a:t>
            </a:r>
            <a:r>
              <a:rPr dirty="0" smtClean="0" sz="800" spc="48">
                <a:latin typeface="Tahoma"/>
                <a:cs typeface="Tahoma"/>
              </a:rPr>
              <a:t>5</a:t>
            </a:r>
            <a:r>
              <a:rPr dirty="0" smtClean="0" sz="800" spc="48">
                <a:latin typeface="Tahoma"/>
                <a:cs typeface="Tahoma"/>
              </a:rPr>
              <a:t>,</a:t>
            </a:r>
            <a:r>
              <a:rPr dirty="0" smtClean="0" sz="800" spc="48">
                <a:latin typeface="Tahoma"/>
                <a:cs typeface="Tahoma"/>
              </a:rPr>
              <a:t> </a:t>
            </a:r>
            <a:r>
              <a:rPr dirty="0" smtClean="0" sz="800" spc="48">
                <a:latin typeface="Tahoma"/>
                <a:cs typeface="Tahoma"/>
              </a:rPr>
              <a:t>4</a:t>
            </a:r>
            <a:r>
              <a:rPr dirty="0" smtClean="0" sz="800" spc="48">
                <a:latin typeface="Tahoma"/>
                <a:cs typeface="Tahoma"/>
              </a:rPr>
              <a:t>5</a:t>
            </a:r>
            <a:r>
              <a:rPr dirty="0" smtClean="0" sz="800" spc="48">
                <a:latin typeface="Tahoma"/>
                <a:cs typeface="Tahoma"/>
              </a:rPr>
              <a:t> </a:t>
            </a:r>
            <a:r>
              <a:rPr dirty="0" smtClean="0" sz="800" spc="48">
                <a:latin typeface="Tahoma"/>
                <a:cs typeface="Tahoma"/>
              </a:rPr>
              <a:t>M</a:t>
            </a:r>
            <a:r>
              <a:rPr dirty="0" smtClean="0" sz="800" spc="48">
                <a:latin typeface="Tahoma"/>
                <a:cs typeface="Tahoma"/>
              </a:rPr>
              <a:t>2</a:t>
            </a:r>
            <a:endParaRPr sz="8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80257" y="4802103"/>
            <a:ext cx="1880615" cy="5160273"/>
          </a:xfrm>
          <a:prstGeom prst="rect">
            <a:avLst/>
          </a:prstGeom>
        </p:spPr>
        <p:txBody>
          <a:bodyPr wrap="square" lIns="0" tIns="6310" rIns="0" bIns="0" rtlCol="0">
            <a:noAutofit/>
          </a:bodyPr>
          <a:lstStyle/>
          <a:p>
            <a:pPr>
              <a:lnSpc>
                <a:spcPts val="950"/>
              </a:lnSpc>
            </a:pPr>
            <a:endParaRPr sz="950"/>
          </a:p>
          <a:p>
            <a:pPr marL="45722" marR="23584" algn="just">
              <a:lnSpc>
                <a:spcPct val="100585"/>
              </a:lnSpc>
            </a:pPr>
            <a:r>
              <a:rPr dirty="0" smtClean="0" sz="800" spc="78">
                <a:latin typeface="Tahoma"/>
                <a:cs typeface="Tahoma"/>
              </a:rPr>
              <a:t>P</a:t>
            </a:r>
            <a:r>
              <a:rPr dirty="0" smtClean="0" sz="800" spc="31">
                <a:latin typeface="Tahoma"/>
                <a:cs typeface="Tahoma"/>
              </a:rPr>
              <a:t>i</a:t>
            </a:r>
            <a:r>
              <a:rPr dirty="0" smtClean="0" sz="800" spc="58">
                <a:latin typeface="Tahoma"/>
                <a:cs typeface="Tahoma"/>
              </a:rPr>
              <a:t>s</a:t>
            </a:r>
            <a:r>
              <a:rPr dirty="0" smtClean="0" sz="800" spc="77">
                <a:latin typeface="Tahoma"/>
                <a:cs typeface="Tahoma"/>
              </a:rPr>
              <a:t>o</a:t>
            </a:r>
            <a:r>
              <a:rPr dirty="0" smtClean="0" sz="800" spc="43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</a:t>
            </a:r>
            <a:r>
              <a:rPr dirty="0" smtClean="0" sz="800" spc="0">
                <a:latin typeface="Tahoma"/>
                <a:cs typeface="Tahoma"/>
              </a:rPr>
              <a:t>e</a:t>
            </a:r>
            <a:r>
              <a:rPr dirty="0" smtClean="0" sz="800" spc="168">
                <a:latin typeface="Tahoma"/>
                <a:cs typeface="Tahoma"/>
              </a:rPr>
              <a:t> </a:t>
            </a:r>
            <a:r>
              <a:rPr dirty="0" smtClean="0" sz="800" spc="75">
                <a:latin typeface="Tahoma"/>
                <a:cs typeface="Tahoma"/>
              </a:rPr>
              <a:t>mad</a:t>
            </a:r>
            <a:r>
              <a:rPr dirty="0" smtClean="0" sz="800" spc="68">
                <a:latin typeface="Tahoma"/>
                <a:cs typeface="Tahoma"/>
              </a:rPr>
              <a:t>e</a:t>
            </a:r>
            <a:r>
              <a:rPr dirty="0" smtClean="0" sz="800" spc="26">
                <a:latin typeface="Tahoma"/>
                <a:cs typeface="Tahoma"/>
              </a:rPr>
              <a:t>i</a:t>
            </a:r>
            <a:r>
              <a:rPr dirty="0" smtClean="0" sz="800" spc="42">
                <a:latin typeface="Tahoma"/>
                <a:cs typeface="Tahoma"/>
              </a:rPr>
              <a:t>r</a:t>
            </a:r>
            <a:r>
              <a:rPr dirty="0" smtClean="0" sz="800" spc="61">
                <a:latin typeface="Tahoma"/>
                <a:cs typeface="Tahoma"/>
              </a:rPr>
              <a:t>a</a:t>
            </a:r>
            <a:r>
              <a:rPr dirty="0" smtClean="0" sz="800" spc="63">
                <a:latin typeface="Tahoma"/>
                <a:cs typeface="Tahoma"/>
              </a:rPr>
              <a:t> </a:t>
            </a:r>
            <a:r>
              <a:rPr dirty="0" smtClean="0" sz="800" spc="39">
                <a:latin typeface="Tahoma"/>
                <a:cs typeface="Tahoma"/>
              </a:rPr>
              <a:t>(</a:t>
            </a:r>
            <a:r>
              <a:rPr dirty="0" smtClean="0" sz="800" spc="47">
                <a:latin typeface="Tahoma"/>
                <a:cs typeface="Tahoma"/>
              </a:rPr>
              <a:t>s</a:t>
            </a:r>
            <a:r>
              <a:rPr dirty="0" smtClean="0" sz="800" spc="65">
                <a:latin typeface="Tahoma"/>
                <a:cs typeface="Tahoma"/>
              </a:rPr>
              <a:t>u</a:t>
            </a:r>
            <a:r>
              <a:rPr dirty="0" smtClean="0" sz="800" spc="65">
                <a:latin typeface="Tahoma"/>
                <a:cs typeface="Tahoma"/>
              </a:rPr>
              <a:t>p</a:t>
            </a:r>
            <a:r>
              <a:rPr dirty="0" smtClean="0" sz="800" spc="68">
                <a:latin typeface="Tahoma"/>
                <a:cs typeface="Tahoma"/>
              </a:rPr>
              <a:t>e</a:t>
            </a:r>
            <a:r>
              <a:rPr dirty="0" smtClean="0" sz="800" spc="42">
                <a:latin typeface="Tahoma"/>
                <a:cs typeface="Tahoma"/>
              </a:rPr>
              <a:t>r</a:t>
            </a:r>
            <a:r>
              <a:rPr dirty="0" smtClean="0" sz="800" spc="43">
                <a:latin typeface="Tahoma"/>
                <a:cs typeface="Tahoma"/>
              </a:rPr>
              <a:t>f</a:t>
            </a:r>
            <a:r>
              <a:rPr dirty="0" smtClean="0" sz="800" spc="26">
                <a:latin typeface="Tahoma"/>
                <a:cs typeface="Tahoma"/>
              </a:rPr>
              <a:t>í</a:t>
            </a:r>
            <a:r>
              <a:rPr dirty="0" smtClean="0" sz="800" spc="49">
                <a:latin typeface="Tahoma"/>
                <a:cs typeface="Tahoma"/>
              </a:rPr>
              <a:t>c</a:t>
            </a:r>
            <a:r>
              <a:rPr dirty="0" smtClean="0" sz="800" spc="9">
                <a:latin typeface="Tahoma"/>
                <a:cs typeface="Tahoma"/>
              </a:rPr>
              <a:t>i</a:t>
            </a:r>
            <a:r>
              <a:rPr dirty="0" smtClean="0" sz="800" spc="62">
                <a:latin typeface="Tahoma"/>
                <a:cs typeface="Tahoma"/>
              </a:rPr>
              <a:t>e</a:t>
            </a:r>
            <a:r>
              <a:rPr dirty="0" smtClean="0" sz="800" spc="130">
                <a:latin typeface="Tahoma"/>
                <a:cs typeface="Tahoma"/>
              </a:rPr>
              <a:t> </a:t>
            </a:r>
            <a:r>
              <a:rPr dirty="0" smtClean="0" sz="800" spc="63">
                <a:latin typeface="Tahoma"/>
                <a:cs typeface="Tahoma"/>
              </a:rPr>
              <a:t>da</a:t>
            </a:r>
            <a:r>
              <a:rPr dirty="0" smtClean="0" sz="800" spc="36">
                <a:latin typeface="Tahoma"/>
                <a:cs typeface="Tahoma"/>
              </a:rPr>
              <a:t> </a:t>
            </a:r>
            <a:r>
              <a:rPr dirty="0" smtClean="0" sz="800" spc="60">
                <a:latin typeface="Tahoma"/>
                <a:cs typeface="Tahoma"/>
              </a:rPr>
              <a:t>q</a:t>
            </a:r>
            <a:r>
              <a:rPr dirty="0" smtClean="0" sz="800" spc="61">
                <a:latin typeface="Tahoma"/>
                <a:cs typeface="Tahoma"/>
              </a:rPr>
              <a:t>u</a:t>
            </a:r>
            <a:r>
              <a:rPr dirty="0" smtClean="0" sz="800" spc="59">
                <a:latin typeface="Tahoma"/>
                <a:cs typeface="Tahoma"/>
              </a:rPr>
              <a:t>ad</a:t>
            </a:r>
            <a:r>
              <a:rPr dirty="0" smtClean="0" sz="800" spc="39">
                <a:latin typeface="Tahoma"/>
                <a:cs typeface="Tahoma"/>
              </a:rPr>
              <a:t>r</a:t>
            </a:r>
            <a:r>
              <a:rPr dirty="0" smtClean="0" sz="800" spc="57">
                <a:latin typeface="Tahoma"/>
                <a:cs typeface="Tahoma"/>
              </a:rPr>
              <a:t>a</a:t>
            </a:r>
            <a:r>
              <a:rPr dirty="0" smtClean="0" sz="800" spc="36">
                <a:latin typeface="Tahoma"/>
                <a:cs typeface="Tahoma"/>
              </a:rPr>
              <a:t>)</a:t>
            </a:r>
            <a:r>
              <a:rPr dirty="0" smtClean="0" sz="800" spc="38">
                <a:latin typeface="Tahoma"/>
                <a:cs typeface="Tahoma"/>
              </a:rPr>
              <a:t>:</a:t>
            </a:r>
            <a:r>
              <a:rPr dirty="0" smtClean="0" sz="800" spc="33">
                <a:latin typeface="Tahoma"/>
                <a:cs typeface="Tahoma"/>
              </a:rPr>
              <a:t>  </a:t>
            </a:r>
            <a:r>
              <a:rPr dirty="0" smtClean="0" sz="800" spc="33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po</a:t>
            </a:r>
            <a:r>
              <a:rPr dirty="0" smtClean="0" sz="800" spc="0">
                <a:latin typeface="Tahoma"/>
                <a:cs typeface="Tahoma"/>
              </a:rPr>
              <a:t>  </a:t>
            </a:r>
            <a:r>
              <a:rPr dirty="0" smtClean="0" sz="800" spc="98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de</a:t>
            </a:r>
            <a:r>
              <a:rPr dirty="0" smtClean="0" sz="800" spc="0">
                <a:latin typeface="Tahoma"/>
                <a:cs typeface="Tahoma"/>
              </a:rPr>
              <a:t>  </a:t>
            </a:r>
            <a:r>
              <a:rPr dirty="0" smtClean="0" sz="800" spc="103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ass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9">
                <a:latin typeface="Tahoma"/>
                <a:cs typeface="Tahoma"/>
              </a:rPr>
              <a:t>h</a:t>
            </a:r>
            <a:r>
              <a:rPr dirty="0" smtClean="0" sz="800" spc="0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  </a:t>
            </a:r>
            <a:r>
              <a:rPr dirty="0" smtClean="0" sz="800" spc="113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0">
                <a:latin typeface="Tahoma"/>
                <a:cs typeface="Tahoma"/>
              </a:rPr>
              <a:t>ca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xe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ac</a:t>
            </a:r>
            <a:r>
              <a:rPr dirty="0" smtClean="0" sz="800" spc="-4">
                <a:latin typeface="Tahoma"/>
                <a:cs typeface="Tahoma"/>
              </a:rPr>
              <a:t>h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4">
                <a:latin typeface="Tahoma"/>
                <a:cs typeface="Tahoma"/>
              </a:rPr>
              <a:t>/</a:t>
            </a:r>
            <a:r>
              <a:rPr dirty="0" smtClean="0" sz="800" spc="-4">
                <a:latin typeface="Tahoma"/>
                <a:cs typeface="Tahoma"/>
              </a:rPr>
              <a:t>f</a:t>
            </a:r>
            <a:r>
              <a:rPr dirty="0" smtClean="0" sz="800" spc="-4">
                <a:latin typeface="Tahoma"/>
                <a:cs typeface="Tahoma"/>
              </a:rPr>
              <a:t>ê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a,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0">
                <a:latin typeface="Tahoma"/>
                <a:cs typeface="Tahoma"/>
              </a:rPr>
              <a:t>as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ra</a:t>
            </a:r>
            <a:r>
              <a:rPr dirty="0" smtClean="0" sz="800" spc="9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0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p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.</a:t>
            </a:r>
            <a:r>
              <a:rPr dirty="0" smtClean="0" sz="800" spc="239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D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sc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0">
                <a:latin typeface="Tahoma"/>
                <a:cs typeface="Tahoma"/>
              </a:rPr>
              <a:t>ra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4">
                <a:latin typeface="Tahoma"/>
                <a:cs typeface="Tahoma"/>
              </a:rPr>
              <a:t>z</a:t>
            </a:r>
            <a:r>
              <a:rPr dirty="0" smtClean="0" sz="800" spc="0">
                <a:latin typeface="Tahoma"/>
                <a:cs typeface="Tahoma"/>
              </a:rPr>
              <a:t>ad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24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da</a:t>
            </a:r>
            <a:r>
              <a:rPr dirty="0" smtClean="0" sz="800" spc="239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h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-4">
                <a:latin typeface="Tahoma"/>
                <a:cs typeface="Tahoma"/>
              </a:rPr>
              <a:t>é</a:t>
            </a:r>
            <a:r>
              <a:rPr dirty="0" smtClean="0" sz="800" spc="0">
                <a:latin typeface="Tahoma"/>
                <a:cs typeface="Tahoma"/>
              </a:rPr>
              <a:t>d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ra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0">
                <a:latin typeface="Tahoma"/>
                <a:cs typeface="Tahoma"/>
              </a:rPr>
              <a:t>,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u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ja,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apr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-1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0">
                <a:latin typeface="Tahoma"/>
                <a:cs typeface="Tahoma"/>
              </a:rPr>
              <a:t>ado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sp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ss</a:t>
            </a:r>
            <a:r>
              <a:rPr dirty="0" smtClean="0" sz="800" spc="-4">
                <a:latin typeface="Tahoma"/>
                <a:cs typeface="Tahoma"/>
              </a:rPr>
              <a:t>u</a:t>
            </a:r>
            <a:r>
              <a:rPr dirty="0" smtClean="0" sz="800" spc="0">
                <a:latin typeface="Tahoma"/>
                <a:cs typeface="Tahoma"/>
              </a:rPr>
              <a:t>ra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para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u</a:t>
            </a:r>
            <a:r>
              <a:rPr dirty="0" smtClean="0" sz="800" spc="0">
                <a:latin typeface="Tahoma"/>
                <a:cs typeface="Tahoma"/>
              </a:rPr>
              <a:t>p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ração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4">
                <a:latin typeface="Tahoma"/>
                <a:cs typeface="Tahoma"/>
              </a:rPr>
              <a:t>(</a:t>
            </a:r>
            <a:r>
              <a:rPr dirty="0" smtClean="0" sz="800" spc="0">
                <a:latin typeface="Tahoma"/>
                <a:cs typeface="Tahoma"/>
              </a:rPr>
              <a:t>raspag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)</a:t>
            </a:r>
            <a:r>
              <a:rPr dirty="0" smtClean="0" sz="800" spc="-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-4">
                <a:latin typeface="Tahoma"/>
                <a:cs typeface="Tahoma"/>
              </a:rPr>
              <a:t>u</a:t>
            </a:r>
            <a:r>
              <a:rPr dirty="0" smtClean="0" sz="800" spc="0">
                <a:latin typeface="Tahoma"/>
                <a:cs typeface="Tahoma"/>
              </a:rPr>
              <a:t>p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r.</a:t>
            </a:r>
            <a:endParaRPr sz="800">
              <a:latin typeface="Tahoma"/>
              <a:cs typeface="Tahoma"/>
            </a:endParaRPr>
          </a:p>
          <a:p>
            <a:pPr marL="45722">
              <a:lnSpc>
                <a:spcPct val="100585"/>
              </a:lnSpc>
              <a:spcBef>
                <a:spcPts val="966"/>
              </a:spcBef>
            </a:pPr>
            <a:r>
              <a:rPr dirty="0" smtClean="0" sz="800" spc="85">
                <a:latin typeface="Tahoma"/>
                <a:cs typeface="Tahoma"/>
              </a:rPr>
              <a:t>M</a:t>
            </a:r>
            <a:r>
              <a:rPr dirty="0" smtClean="0" sz="800" spc="59">
                <a:latin typeface="Tahoma"/>
                <a:cs typeface="Tahoma"/>
              </a:rPr>
              <a:t>ad</a:t>
            </a:r>
            <a:r>
              <a:rPr dirty="0" smtClean="0" sz="800" spc="63">
                <a:latin typeface="Tahoma"/>
                <a:cs typeface="Tahoma"/>
              </a:rPr>
              <a:t>e</a:t>
            </a:r>
            <a:r>
              <a:rPr dirty="0" smtClean="0" sz="800" spc="25">
                <a:latin typeface="Tahoma"/>
                <a:cs typeface="Tahoma"/>
              </a:rPr>
              <a:t>i</a:t>
            </a:r>
            <a:r>
              <a:rPr dirty="0" smtClean="0" sz="800" spc="39">
                <a:latin typeface="Tahoma"/>
                <a:cs typeface="Tahoma"/>
              </a:rPr>
              <a:t>r</a:t>
            </a:r>
            <a:r>
              <a:rPr dirty="0" smtClean="0" sz="800" spc="57">
                <a:latin typeface="Tahoma"/>
                <a:cs typeface="Tahoma"/>
              </a:rPr>
              <a:t>a</a:t>
            </a:r>
            <a:r>
              <a:rPr dirty="0" smtClean="0" sz="800" spc="43">
                <a:latin typeface="Tahoma"/>
                <a:cs typeface="Tahoma"/>
              </a:rPr>
              <a:t>s</a:t>
            </a:r>
            <a:r>
              <a:rPr dirty="0" smtClean="0" sz="800" spc="38">
                <a:latin typeface="Tahoma"/>
                <a:cs typeface="Tahoma"/>
              </a:rPr>
              <a:t>:</a:t>
            </a:r>
            <a:r>
              <a:rPr dirty="0" smtClean="0" sz="800" spc="33">
                <a:latin typeface="Tahoma"/>
                <a:cs typeface="Tahoma"/>
              </a:rPr>
              <a:t>      </a:t>
            </a:r>
            <a:r>
              <a:rPr dirty="0" smtClean="0" sz="800" spc="109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Pau</a:t>
            </a:r>
            <a:r>
              <a:rPr dirty="0" smtClean="0" sz="800" spc="0">
                <a:latin typeface="Tahoma"/>
                <a:cs typeface="Tahoma"/>
              </a:rPr>
              <a:t>       </a:t>
            </a:r>
            <a:r>
              <a:rPr dirty="0" smtClean="0" sz="800" spc="39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-</a:t>
            </a:r>
            <a:r>
              <a:rPr dirty="0" smtClean="0" sz="800" spc="0">
                <a:latin typeface="Tahoma"/>
                <a:cs typeface="Tahoma"/>
              </a:rPr>
              <a:t>       </a:t>
            </a:r>
            <a:r>
              <a:rPr dirty="0" smtClean="0" sz="800" spc="49">
                <a:latin typeface="Tahoma"/>
                <a:cs typeface="Tahoma"/>
              </a:rPr>
              <a:t> </a:t>
            </a:r>
            <a:r>
              <a:rPr dirty="0" smtClean="0" sz="800" spc="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ar</a:t>
            </a:r>
            <a:r>
              <a:rPr dirty="0" smtClean="0" sz="800" spc="-4">
                <a:latin typeface="Tahoma"/>
                <a:cs typeface="Tahoma"/>
              </a:rPr>
              <a:t>f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m</a:t>
            </a:r>
            <a:endParaRPr sz="800">
              <a:latin typeface="Tahoma"/>
              <a:cs typeface="Tahoma"/>
            </a:endParaRPr>
          </a:p>
          <a:p>
            <a:pPr marL="45722" marR="149980">
              <a:lnSpc>
                <a:spcPts val="969"/>
              </a:lnSpc>
              <a:spcBef>
                <a:spcPts val="63"/>
              </a:spcBef>
            </a:pPr>
            <a:r>
              <a:rPr dirty="0" smtClean="0" sz="800" spc="-1">
                <a:latin typeface="Tahoma"/>
                <a:cs typeface="Tahoma"/>
              </a:rPr>
              <a:t>(</a:t>
            </a:r>
            <a:r>
              <a:rPr dirty="0" smtClean="0" sz="800" spc="-1">
                <a:latin typeface="Tahoma"/>
                <a:cs typeface="Tahoma"/>
              </a:rPr>
              <a:t>B</a:t>
            </a:r>
            <a:r>
              <a:rPr dirty="0" smtClean="0" sz="800" spc="-1">
                <a:latin typeface="Tahoma"/>
                <a:cs typeface="Tahoma"/>
              </a:rPr>
              <a:t>a</a:t>
            </a:r>
            <a:r>
              <a:rPr dirty="0" smtClean="0" sz="800" spc="-1">
                <a:latin typeface="Tahoma"/>
                <a:cs typeface="Tahoma"/>
              </a:rPr>
              <a:t>l</a:t>
            </a:r>
            <a:r>
              <a:rPr dirty="0" smtClean="0" sz="800" spc="-1">
                <a:latin typeface="Tahoma"/>
                <a:cs typeface="Tahoma"/>
              </a:rPr>
              <a:t>f</a:t>
            </a:r>
            <a:r>
              <a:rPr dirty="0" smtClean="0" sz="800" spc="-1">
                <a:latin typeface="Tahoma"/>
                <a:cs typeface="Tahoma"/>
              </a:rPr>
              <a:t>o</a:t>
            </a:r>
            <a:r>
              <a:rPr dirty="0" smtClean="0" sz="800" spc="-1">
                <a:latin typeface="Tahoma"/>
                <a:cs typeface="Tahoma"/>
              </a:rPr>
              <a:t>u</a:t>
            </a:r>
            <a:r>
              <a:rPr dirty="0" smtClean="0" sz="800" spc="-1">
                <a:latin typeface="Tahoma"/>
                <a:cs typeface="Tahoma"/>
              </a:rPr>
              <a:t>d</a:t>
            </a:r>
            <a:r>
              <a:rPr dirty="0" smtClean="0" sz="800" spc="-1">
                <a:latin typeface="Tahoma"/>
                <a:cs typeface="Tahoma"/>
              </a:rPr>
              <a:t>e</a:t>
            </a:r>
            <a:r>
              <a:rPr dirty="0" smtClean="0" sz="800" spc="-1">
                <a:latin typeface="Tahoma"/>
                <a:cs typeface="Tahoma"/>
              </a:rPr>
              <a:t>n</a:t>
            </a:r>
            <a:r>
              <a:rPr dirty="0" smtClean="0" sz="800" spc="-1">
                <a:latin typeface="Tahoma"/>
                <a:cs typeface="Tahoma"/>
              </a:rPr>
              <a:t>d</a:t>
            </a:r>
            <a:r>
              <a:rPr dirty="0" smtClean="0" sz="800" spc="-1">
                <a:latin typeface="Tahoma"/>
                <a:cs typeface="Tahoma"/>
              </a:rPr>
              <a:t>e</a:t>
            </a:r>
            <a:r>
              <a:rPr dirty="0" smtClean="0" sz="800" spc="-1">
                <a:latin typeface="Tahoma"/>
                <a:cs typeface="Tahoma"/>
              </a:rPr>
              <a:t>n</a:t>
            </a:r>
            <a:r>
              <a:rPr dirty="0" smtClean="0" sz="800" spc="-1">
                <a:latin typeface="Tahoma"/>
                <a:cs typeface="Tahoma"/>
              </a:rPr>
              <a:t>dr</a:t>
            </a:r>
            <a:r>
              <a:rPr dirty="0" smtClean="0" sz="800" spc="-1">
                <a:latin typeface="Tahoma"/>
                <a:cs typeface="Tahoma"/>
              </a:rPr>
              <a:t>o</a:t>
            </a:r>
            <a:r>
              <a:rPr dirty="0" smtClean="0" sz="800" spc="-1">
                <a:latin typeface="Tahoma"/>
                <a:cs typeface="Tahoma"/>
              </a:rPr>
              <a:t>n</a:t>
            </a:r>
            <a:r>
              <a:rPr dirty="0" smtClean="0" sz="800" spc="-1">
                <a:latin typeface="Tahoma"/>
                <a:cs typeface="Tahoma"/>
              </a:rPr>
              <a:t>R</a:t>
            </a:r>
            <a:r>
              <a:rPr dirty="0" smtClean="0" sz="800" spc="-1">
                <a:latin typeface="Tahoma"/>
                <a:cs typeface="Tahoma"/>
              </a:rPr>
              <a:t>i</a:t>
            </a:r>
            <a:r>
              <a:rPr dirty="0" smtClean="0" sz="800" spc="-1">
                <a:latin typeface="Tahoma"/>
                <a:cs typeface="Tahoma"/>
              </a:rPr>
              <a:t>e</a:t>
            </a:r>
            <a:r>
              <a:rPr dirty="0" smtClean="0" sz="800" spc="-1">
                <a:latin typeface="Tahoma"/>
                <a:cs typeface="Tahoma"/>
              </a:rPr>
              <a:t>d</a:t>
            </a:r>
            <a:r>
              <a:rPr dirty="0" smtClean="0" sz="800" spc="-1">
                <a:latin typeface="Tahoma"/>
                <a:cs typeface="Tahoma"/>
              </a:rPr>
              <a:t>e</a:t>
            </a:r>
            <a:r>
              <a:rPr dirty="0" smtClean="0" sz="800" spc="-1">
                <a:latin typeface="Tahoma"/>
                <a:cs typeface="Tahoma"/>
              </a:rPr>
              <a:t>l</a:t>
            </a:r>
            <a:r>
              <a:rPr dirty="0" smtClean="0" sz="800" spc="-1">
                <a:latin typeface="Tahoma"/>
                <a:cs typeface="Tahoma"/>
              </a:rPr>
              <a:t>i</a:t>
            </a:r>
            <a:r>
              <a:rPr dirty="0" smtClean="0" sz="800" spc="-1">
                <a:latin typeface="Tahoma"/>
                <a:cs typeface="Tahoma"/>
              </a:rPr>
              <a:t>a</a:t>
            </a:r>
            <a:r>
              <a:rPr dirty="0" smtClean="0" sz="800" spc="-1">
                <a:latin typeface="Tahoma"/>
                <a:cs typeface="Tahoma"/>
              </a:rPr>
              <a:t>n</a:t>
            </a:r>
            <a:r>
              <a:rPr dirty="0" smtClean="0" sz="800" spc="-1">
                <a:latin typeface="Tahoma"/>
                <a:cs typeface="Tahoma"/>
              </a:rPr>
              <a:t>u</a:t>
            </a:r>
            <a:r>
              <a:rPr dirty="0" smtClean="0" sz="800" spc="-1">
                <a:latin typeface="Tahoma"/>
                <a:cs typeface="Tahoma"/>
              </a:rPr>
              <a:t>m</a:t>
            </a:r>
            <a:r>
              <a:rPr dirty="0" smtClean="0" sz="800" spc="-1">
                <a:latin typeface="Tahoma"/>
                <a:cs typeface="Tahoma"/>
              </a:rPr>
              <a:t>)</a:t>
            </a:r>
            <a:r>
              <a:rPr dirty="0" smtClean="0" sz="800" spc="-1">
                <a:latin typeface="Tahoma"/>
                <a:cs typeface="Tahoma"/>
              </a:rPr>
              <a:t>;</a:t>
            </a:r>
            <a:r>
              <a:rPr dirty="0" smtClean="0" sz="800" spc="-1">
                <a:latin typeface="Tahoma"/>
                <a:cs typeface="Tahoma"/>
              </a:rPr>
              <a:t> </a:t>
            </a:r>
            <a:r>
              <a:rPr dirty="0" smtClean="0" sz="800" spc="-1">
                <a:latin typeface="Tahoma"/>
                <a:cs typeface="Tahoma"/>
              </a:rPr>
              <a:t>G</a:t>
            </a:r>
            <a:r>
              <a:rPr dirty="0" smtClean="0" sz="800" spc="-1">
                <a:latin typeface="Tahoma"/>
                <a:cs typeface="Tahoma"/>
              </a:rPr>
              <a:t>ráp</a:t>
            </a:r>
            <a:r>
              <a:rPr dirty="0" smtClean="0" sz="800" spc="-1">
                <a:latin typeface="Tahoma"/>
                <a:cs typeface="Tahoma"/>
              </a:rPr>
              <a:t>i</a:t>
            </a:r>
            <a:r>
              <a:rPr dirty="0" smtClean="0" sz="800" spc="-1">
                <a:latin typeface="Tahoma"/>
                <a:cs typeface="Tahoma"/>
              </a:rPr>
              <a:t>a</a:t>
            </a:r>
            <a:r>
              <a:rPr dirty="0" smtClean="0" sz="800" spc="-1">
                <a:latin typeface="Tahoma"/>
                <a:cs typeface="Tahoma"/>
              </a:rPr>
              <a:t> </a:t>
            </a:r>
            <a:r>
              <a:rPr dirty="0" smtClean="0" sz="800" spc="-1">
                <a:latin typeface="Tahoma"/>
                <a:cs typeface="Tahoma"/>
              </a:rPr>
              <a:t>(</a:t>
            </a:r>
            <a:r>
              <a:rPr dirty="0" smtClean="0" sz="800" spc="-1">
                <a:latin typeface="Tahoma"/>
                <a:cs typeface="Tahoma"/>
              </a:rPr>
              <a:t>Ap</a:t>
            </a:r>
            <a:r>
              <a:rPr dirty="0" smtClean="0" sz="800" spc="-1">
                <a:latin typeface="Tahoma"/>
                <a:cs typeface="Tahoma"/>
              </a:rPr>
              <a:t>u</a:t>
            </a:r>
            <a:r>
              <a:rPr dirty="0" smtClean="0" sz="800" spc="-1">
                <a:latin typeface="Tahoma"/>
                <a:cs typeface="Tahoma"/>
              </a:rPr>
              <a:t>l</a:t>
            </a:r>
            <a:r>
              <a:rPr dirty="0" smtClean="0" sz="800" spc="-1">
                <a:latin typeface="Tahoma"/>
                <a:cs typeface="Tahoma"/>
              </a:rPr>
              <a:t>e</a:t>
            </a:r>
            <a:r>
              <a:rPr dirty="0" smtClean="0" sz="800" spc="-1">
                <a:latin typeface="Tahoma"/>
                <a:cs typeface="Tahoma"/>
              </a:rPr>
              <a:t>i</a:t>
            </a:r>
            <a:r>
              <a:rPr dirty="0" smtClean="0" sz="800" spc="-1">
                <a:latin typeface="Tahoma"/>
                <a:cs typeface="Tahoma"/>
              </a:rPr>
              <a:t>a</a:t>
            </a:r>
            <a:r>
              <a:rPr dirty="0" smtClean="0" sz="800" spc="-1">
                <a:latin typeface="Tahoma"/>
                <a:cs typeface="Tahoma"/>
              </a:rPr>
              <a:t>L</a:t>
            </a:r>
            <a:r>
              <a:rPr dirty="0" smtClean="0" sz="800" spc="-1">
                <a:latin typeface="Tahoma"/>
                <a:cs typeface="Tahoma"/>
              </a:rPr>
              <a:t>e</a:t>
            </a:r>
            <a:r>
              <a:rPr dirty="0" smtClean="0" sz="800" spc="-1">
                <a:latin typeface="Tahoma"/>
                <a:cs typeface="Tahoma"/>
              </a:rPr>
              <a:t>i</a:t>
            </a:r>
            <a:r>
              <a:rPr dirty="0" smtClean="0" sz="800" spc="-1">
                <a:latin typeface="Tahoma"/>
                <a:cs typeface="Tahoma"/>
              </a:rPr>
              <a:t>o</a:t>
            </a:r>
            <a:r>
              <a:rPr dirty="0" smtClean="0" sz="800" spc="-1">
                <a:latin typeface="Tahoma"/>
                <a:cs typeface="Tahoma"/>
              </a:rPr>
              <a:t>carpa</a:t>
            </a:r>
            <a:r>
              <a:rPr dirty="0" smtClean="0" sz="800" spc="-1">
                <a:latin typeface="Tahoma"/>
                <a:cs typeface="Tahoma"/>
              </a:rPr>
              <a:t>)</a:t>
            </a:r>
            <a:r>
              <a:rPr dirty="0" smtClean="0" sz="800" spc="-1">
                <a:latin typeface="Tahoma"/>
                <a:cs typeface="Tahoma"/>
              </a:rPr>
              <a:t>,</a:t>
            </a:r>
            <a:r>
              <a:rPr dirty="0" smtClean="0" sz="800" spc="-1">
                <a:latin typeface="Tahoma"/>
                <a:cs typeface="Tahoma"/>
              </a:rPr>
              <a:t> </a:t>
            </a:r>
            <a:r>
              <a:rPr dirty="0" smtClean="0" sz="800" spc="-1">
                <a:latin typeface="Tahoma"/>
                <a:cs typeface="Tahoma"/>
              </a:rPr>
              <a:t>C</a:t>
            </a:r>
            <a:r>
              <a:rPr dirty="0" smtClean="0" sz="800" spc="-1">
                <a:latin typeface="Tahoma"/>
                <a:cs typeface="Tahoma"/>
              </a:rPr>
              <a:t>o</a:t>
            </a:r>
            <a:r>
              <a:rPr dirty="0" smtClean="0" sz="800" spc="-1">
                <a:latin typeface="Tahoma"/>
                <a:cs typeface="Tahoma"/>
              </a:rPr>
              <a:t>r:</a:t>
            </a:r>
            <a:r>
              <a:rPr dirty="0" smtClean="0" sz="800" spc="-1">
                <a:latin typeface="Tahoma"/>
                <a:cs typeface="Tahoma"/>
              </a:rPr>
              <a:t> </a:t>
            </a:r>
            <a:r>
              <a:rPr dirty="0" smtClean="0" sz="800" spc="-1">
                <a:latin typeface="Tahoma"/>
                <a:cs typeface="Tahoma"/>
              </a:rPr>
              <a:t>C</a:t>
            </a:r>
            <a:r>
              <a:rPr dirty="0" smtClean="0" sz="800" spc="-1">
                <a:latin typeface="Tahoma"/>
                <a:cs typeface="Tahoma"/>
              </a:rPr>
              <a:t>l</a:t>
            </a:r>
            <a:r>
              <a:rPr dirty="0" smtClean="0" sz="800" spc="-1">
                <a:latin typeface="Tahoma"/>
                <a:cs typeface="Tahoma"/>
              </a:rPr>
              <a:t>ara</a:t>
            </a:r>
            <a:endParaRPr sz="800">
              <a:latin typeface="Tahoma"/>
              <a:cs typeface="Tahoma"/>
            </a:endParaRPr>
          </a:p>
          <a:p>
            <a:pPr marL="45722" marR="24435">
              <a:lnSpc>
                <a:spcPts val="960"/>
              </a:lnSpc>
              <a:spcBef>
                <a:spcPts val="969"/>
              </a:spcBef>
            </a:pPr>
            <a:r>
              <a:rPr dirty="0" smtClean="0" sz="800" spc="85">
                <a:latin typeface="Tahoma"/>
                <a:cs typeface="Tahoma"/>
              </a:rPr>
              <a:t>M</a:t>
            </a:r>
            <a:r>
              <a:rPr dirty="0" smtClean="0" sz="800" spc="63">
                <a:latin typeface="Tahoma"/>
                <a:cs typeface="Tahoma"/>
              </a:rPr>
              <a:t>e</a:t>
            </a:r>
            <a:r>
              <a:rPr dirty="0" smtClean="0" sz="800" spc="60">
                <a:latin typeface="Tahoma"/>
                <a:cs typeface="Tahoma"/>
              </a:rPr>
              <a:t>d</a:t>
            </a:r>
            <a:r>
              <a:rPr dirty="0" smtClean="0" sz="800" spc="25">
                <a:latin typeface="Tahoma"/>
                <a:cs typeface="Tahoma"/>
              </a:rPr>
              <a:t>i</a:t>
            </a:r>
            <a:r>
              <a:rPr dirty="0" smtClean="0" sz="800" spc="59">
                <a:latin typeface="Tahoma"/>
                <a:cs typeface="Tahoma"/>
              </a:rPr>
              <a:t>da</a:t>
            </a:r>
            <a:r>
              <a:rPr dirty="0" smtClean="0" sz="800" spc="43">
                <a:latin typeface="Tahoma"/>
                <a:cs typeface="Tahoma"/>
              </a:rPr>
              <a:t>s</a:t>
            </a:r>
            <a:r>
              <a:rPr dirty="0" smtClean="0" sz="800" spc="38">
                <a:latin typeface="Tahoma"/>
                <a:cs typeface="Tahoma"/>
              </a:rPr>
              <a:t>:</a:t>
            </a:r>
            <a:r>
              <a:rPr dirty="0" smtClean="0" sz="800" spc="33">
                <a:latin typeface="Tahoma"/>
                <a:cs typeface="Tahoma"/>
              </a:rPr>
              <a:t>         </a:t>
            </a:r>
            <a:r>
              <a:rPr dirty="0" smtClean="0" sz="800" spc="77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sp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ss</a:t>
            </a:r>
            <a:r>
              <a:rPr dirty="0" smtClean="0" sz="800" spc="-4">
                <a:latin typeface="Tahoma"/>
                <a:cs typeface="Tahoma"/>
              </a:rPr>
              <a:t>u</a:t>
            </a:r>
            <a:r>
              <a:rPr dirty="0" smtClean="0" sz="800" spc="0">
                <a:latin typeface="Tahoma"/>
                <a:cs typeface="Tahoma"/>
              </a:rPr>
              <a:t>ra</a:t>
            </a:r>
            <a:r>
              <a:rPr dirty="0" smtClean="0" sz="800" spc="0">
                <a:latin typeface="Tahoma"/>
                <a:cs typeface="Tahoma"/>
              </a:rPr>
              <a:t>          </a:t>
            </a:r>
            <a:r>
              <a:rPr dirty="0" smtClean="0" sz="800" spc="119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das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p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0">
                <a:latin typeface="Tahoma"/>
                <a:cs typeface="Tahoma"/>
              </a:rPr>
              <a:t>acas</a:t>
            </a:r>
            <a:r>
              <a:rPr dirty="0" smtClean="0" sz="800" spc="4">
                <a:latin typeface="Tahoma"/>
                <a:cs typeface="Tahoma"/>
              </a:rPr>
              <a:t>/</a:t>
            </a:r>
            <a:r>
              <a:rPr dirty="0" smtClean="0" sz="800" spc="0">
                <a:latin typeface="Tahoma"/>
                <a:cs typeface="Tahoma"/>
              </a:rPr>
              <a:t>ass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-4">
                <a:latin typeface="Tahoma"/>
                <a:cs typeface="Tahoma"/>
              </a:rPr>
              <a:t>h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:</a:t>
            </a:r>
            <a:r>
              <a:rPr dirty="0" smtClean="0" sz="800" spc="-4">
                <a:latin typeface="Tahoma"/>
                <a:cs typeface="Tahoma"/>
              </a:rPr>
              <a:t> </a:t>
            </a:r>
            <a:r>
              <a:rPr dirty="0" smtClean="0" sz="800" spc="4">
                <a:latin typeface="Tahoma"/>
                <a:cs typeface="Tahoma"/>
              </a:rPr>
              <a:t>2</a:t>
            </a:r>
            <a:r>
              <a:rPr dirty="0" smtClean="0" sz="800" spc="4">
                <a:latin typeface="Tahoma"/>
                <a:cs typeface="Tahoma"/>
              </a:rPr>
              <a:t>0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-1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;</a:t>
            </a:r>
            <a:endParaRPr sz="800">
              <a:latin typeface="Tahoma"/>
              <a:cs typeface="Tahoma"/>
            </a:endParaRPr>
          </a:p>
          <a:p>
            <a:pPr marL="45722" marR="17464">
              <a:lnSpc>
                <a:spcPts val="1930"/>
              </a:lnSpc>
              <a:spcBef>
                <a:spcPts val="243"/>
              </a:spcBef>
            </a:pPr>
            <a:r>
              <a:rPr dirty="0" smtClean="0" sz="800" spc="52">
                <a:latin typeface="Tahoma"/>
                <a:cs typeface="Tahoma"/>
              </a:rPr>
              <a:t>Ta</a:t>
            </a:r>
            <a:r>
              <a:rPr dirty="0" smtClean="0" sz="800" spc="64">
                <a:latin typeface="Tahoma"/>
                <a:cs typeface="Tahoma"/>
              </a:rPr>
              <a:t>ma</a:t>
            </a:r>
            <a:r>
              <a:rPr dirty="0" smtClean="0" sz="800" spc="52">
                <a:latin typeface="Tahoma"/>
                <a:cs typeface="Tahoma"/>
              </a:rPr>
              <a:t>nh</a:t>
            </a:r>
            <a:r>
              <a:rPr dirty="0" smtClean="0" sz="800" spc="51">
                <a:latin typeface="Tahoma"/>
                <a:cs typeface="Tahoma"/>
              </a:rPr>
              <a:t>o</a:t>
            </a:r>
            <a:r>
              <a:rPr dirty="0" smtClean="0" sz="800" spc="28">
                <a:latin typeface="Tahoma"/>
                <a:cs typeface="Tahoma"/>
              </a:rPr>
              <a:t>  </a:t>
            </a:r>
            <a:r>
              <a:rPr dirty="0" smtClean="0" sz="800" spc="104">
                <a:latin typeface="Tahoma"/>
                <a:cs typeface="Tahoma"/>
              </a:rPr>
              <a:t> </a:t>
            </a:r>
            <a:r>
              <a:rPr dirty="0" smtClean="0" sz="800" spc="-14">
                <a:latin typeface="Tahoma"/>
                <a:cs typeface="Tahoma"/>
              </a:rPr>
              <a:t>d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0">
                <a:latin typeface="Tahoma"/>
                <a:cs typeface="Tahoma"/>
              </a:rPr>
              <a:t>   </a:t>
            </a:r>
            <a:r>
              <a:rPr dirty="0" smtClean="0" sz="800" spc="59">
                <a:latin typeface="Tahoma"/>
                <a:cs typeface="Tahoma"/>
              </a:rPr>
              <a:t> </a:t>
            </a:r>
            <a:r>
              <a:rPr dirty="0" smtClean="0" sz="800" spc="60">
                <a:latin typeface="Tahoma"/>
                <a:cs typeface="Tahoma"/>
              </a:rPr>
              <a:t>p</a:t>
            </a:r>
            <a:r>
              <a:rPr dirty="0" smtClean="0" sz="800" spc="57">
                <a:latin typeface="Tahoma"/>
                <a:cs typeface="Tahoma"/>
              </a:rPr>
              <a:t>l</a:t>
            </a:r>
            <a:r>
              <a:rPr dirty="0" smtClean="0" sz="800" spc="57">
                <a:latin typeface="Tahoma"/>
                <a:cs typeface="Tahoma"/>
              </a:rPr>
              <a:t>a</a:t>
            </a:r>
            <a:r>
              <a:rPr dirty="0" smtClean="0" sz="800" spc="45">
                <a:latin typeface="Tahoma"/>
                <a:cs typeface="Tahoma"/>
              </a:rPr>
              <a:t>c</a:t>
            </a:r>
            <a:r>
              <a:rPr dirty="0" smtClean="0" sz="800" spc="57">
                <a:latin typeface="Tahoma"/>
                <a:cs typeface="Tahoma"/>
              </a:rPr>
              <a:t>a</a:t>
            </a:r>
            <a:r>
              <a:rPr dirty="0" smtClean="0" sz="800" spc="47">
                <a:latin typeface="Tahoma"/>
                <a:cs typeface="Tahoma"/>
              </a:rPr>
              <a:t>s</a:t>
            </a:r>
            <a:r>
              <a:rPr dirty="0" smtClean="0" sz="800" spc="159">
                <a:latin typeface="Tahoma"/>
                <a:cs typeface="Tahoma"/>
              </a:rPr>
              <a:t>/</a:t>
            </a:r>
            <a:r>
              <a:rPr dirty="0" smtClean="0" sz="800" spc="57">
                <a:latin typeface="Tahoma"/>
                <a:cs typeface="Tahoma"/>
              </a:rPr>
              <a:t>a</a:t>
            </a:r>
            <a:r>
              <a:rPr dirty="0" smtClean="0" sz="800" spc="47">
                <a:latin typeface="Tahoma"/>
                <a:cs typeface="Tahoma"/>
              </a:rPr>
              <a:t>s</a:t>
            </a:r>
            <a:r>
              <a:rPr dirty="0" smtClean="0" sz="800" spc="47">
                <a:latin typeface="Tahoma"/>
                <a:cs typeface="Tahoma"/>
              </a:rPr>
              <a:t>s</a:t>
            </a:r>
            <a:r>
              <a:rPr dirty="0" smtClean="0" sz="800" spc="54">
                <a:latin typeface="Tahoma"/>
                <a:cs typeface="Tahoma"/>
              </a:rPr>
              <a:t>o</a:t>
            </a:r>
            <a:r>
              <a:rPr dirty="0" smtClean="0" sz="800" spc="57">
                <a:latin typeface="Tahoma"/>
                <a:cs typeface="Tahoma"/>
              </a:rPr>
              <a:t>a</a:t>
            </a:r>
            <a:r>
              <a:rPr dirty="0" smtClean="0" sz="800" spc="57">
                <a:latin typeface="Tahoma"/>
                <a:cs typeface="Tahoma"/>
              </a:rPr>
              <a:t>l</a:t>
            </a:r>
            <a:r>
              <a:rPr dirty="0" smtClean="0" sz="800" spc="65">
                <a:latin typeface="Tahoma"/>
                <a:cs typeface="Tahoma"/>
              </a:rPr>
              <a:t>h</a:t>
            </a:r>
            <a:r>
              <a:rPr dirty="0" smtClean="0" sz="800" spc="54">
                <a:latin typeface="Tahoma"/>
                <a:cs typeface="Tahoma"/>
              </a:rPr>
              <a:t>o</a:t>
            </a:r>
            <a:r>
              <a:rPr dirty="0" smtClean="0" sz="800" spc="47">
                <a:latin typeface="Tahoma"/>
                <a:cs typeface="Tahoma"/>
              </a:rPr>
              <a:t>s</a:t>
            </a:r>
            <a:r>
              <a:rPr dirty="0" smtClean="0" sz="800" spc="0">
                <a:latin typeface="Tahoma"/>
                <a:cs typeface="Tahoma"/>
              </a:rPr>
              <a:t>: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pr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0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-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4">
                <a:latin typeface="Tahoma"/>
                <a:cs typeface="Tahoma"/>
              </a:rPr>
              <a:t>5</a:t>
            </a:r>
            <a:r>
              <a:rPr dirty="0" smtClean="0" sz="800" spc="4">
                <a:latin typeface="Tahoma"/>
                <a:cs typeface="Tahoma"/>
              </a:rPr>
              <a:t>7</a:t>
            </a:r>
            <a:r>
              <a:rPr dirty="0" smtClean="0" sz="800" spc="4">
                <a:latin typeface="Tahoma"/>
                <a:cs typeface="Tahoma"/>
              </a:rPr>
              <a:t>0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0">
                <a:latin typeface="Tahoma"/>
                <a:cs typeface="Tahoma"/>
              </a:rPr>
              <a:t>é</a:t>
            </a:r>
            <a:r>
              <a:rPr dirty="0" smtClean="0" sz="800" spc="-9">
                <a:latin typeface="Tahoma"/>
                <a:cs typeface="Tahoma"/>
              </a:rPr>
              <a:t> </a:t>
            </a:r>
            <a:r>
              <a:rPr dirty="0" smtClean="0" sz="800" spc="4">
                <a:latin typeface="Tahoma"/>
                <a:cs typeface="Tahoma"/>
              </a:rPr>
              <a:t>2</a:t>
            </a:r>
            <a:r>
              <a:rPr dirty="0" smtClean="0" sz="800" spc="-4">
                <a:latin typeface="Tahoma"/>
                <a:cs typeface="Tahoma"/>
              </a:rPr>
              <a:t>2</a:t>
            </a:r>
            <a:r>
              <a:rPr dirty="0" smtClean="0" sz="800" spc="4">
                <a:latin typeface="Tahoma"/>
                <a:cs typeface="Tahoma"/>
              </a:rPr>
              <a:t>0</a:t>
            </a:r>
            <a:r>
              <a:rPr dirty="0" smtClean="0" sz="800" spc="4">
                <a:latin typeface="Tahoma"/>
                <a:cs typeface="Tahoma"/>
              </a:rPr>
              <a:t>0</a:t>
            </a:r>
            <a:r>
              <a:rPr dirty="0" smtClean="0" sz="800" spc="-1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73">
                <a:latin typeface="Tahoma"/>
                <a:cs typeface="Tahoma"/>
              </a:rPr>
              <a:t>U</a:t>
            </a:r>
            <a:r>
              <a:rPr dirty="0" smtClean="0" sz="800" spc="86">
                <a:latin typeface="Tahoma"/>
                <a:cs typeface="Tahoma"/>
              </a:rPr>
              <a:t>m</a:t>
            </a:r>
            <a:r>
              <a:rPr dirty="0" smtClean="0" sz="800" spc="22">
                <a:latin typeface="Tahoma"/>
                <a:cs typeface="Tahoma"/>
              </a:rPr>
              <a:t>i</a:t>
            </a:r>
            <a:r>
              <a:rPr dirty="0" smtClean="0" sz="800" spc="54">
                <a:latin typeface="Tahoma"/>
                <a:cs typeface="Tahoma"/>
              </a:rPr>
              <a:t>da</a:t>
            </a:r>
            <a:r>
              <a:rPr dirty="0" smtClean="0" sz="800" spc="40">
                <a:latin typeface="Tahoma"/>
                <a:cs typeface="Tahoma"/>
              </a:rPr>
              <a:t>d</a:t>
            </a:r>
            <a:r>
              <a:rPr dirty="0" smtClean="0" sz="800" spc="59">
                <a:latin typeface="Tahoma"/>
                <a:cs typeface="Tahoma"/>
              </a:rPr>
              <a:t>e</a:t>
            </a:r>
            <a:r>
              <a:rPr dirty="0" smtClean="0" sz="800" spc="35">
                <a:latin typeface="Tahoma"/>
                <a:cs typeface="Tahoma"/>
              </a:rPr>
              <a:t>:</a:t>
            </a:r>
            <a:r>
              <a:rPr dirty="0" smtClean="0" sz="800" spc="26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S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co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u</a:t>
            </a:r>
            <a:r>
              <a:rPr dirty="0" smtClean="0" sz="800" spc="-4">
                <a:latin typeface="Tahoma"/>
                <a:cs typeface="Tahoma"/>
              </a:rPr>
              <a:t>f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79">
                <a:latin typeface="Tahoma"/>
                <a:cs typeface="Tahoma"/>
              </a:rPr>
              <a:t>Am</a:t>
            </a:r>
            <a:r>
              <a:rPr dirty="0" smtClean="0" sz="800" spc="54">
                <a:latin typeface="Tahoma"/>
                <a:cs typeface="Tahoma"/>
              </a:rPr>
              <a:t>o</a:t>
            </a:r>
            <a:r>
              <a:rPr dirty="0" smtClean="0" sz="800" spc="39">
                <a:latin typeface="Tahoma"/>
                <a:cs typeface="Tahoma"/>
              </a:rPr>
              <a:t>r</a:t>
            </a:r>
            <a:r>
              <a:rPr dirty="0" smtClean="0" sz="800" spc="36">
                <a:latin typeface="Tahoma"/>
                <a:cs typeface="Tahoma"/>
              </a:rPr>
              <a:t>t</a:t>
            </a:r>
            <a:r>
              <a:rPr dirty="0" smtClean="0" sz="800" spc="63">
                <a:latin typeface="Tahoma"/>
                <a:cs typeface="Tahoma"/>
              </a:rPr>
              <a:t>e</a:t>
            </a:r>
            <a:r>
              <a:rPr dirty="0" smtClean="0" sz="800" spc="33">
                <a:latin typeface="Tahoma"/>
                <a:cs typeface="Tahoma"/>
              </a:rPr>
              <a:t>c</a:t>
            </a:r>
            <a:r>
              <a:rPr dirty="0" smtClean="0" sz="800" spc="63">
                <a:latin typeface="Tahoma"/>
                <a:cs typeface="Tahoma"/>
              </a:rPr>
              <a:t>e</a:t>
            </a:r>
            <a:r>
              <a:rPr dirty="0" smtClean="0" sz="800" spc="60">
                <a:latin typeface="Tahoma"/>
                <a:cs typeface="Tahoma"/>
              </a:rPr>
              <a:t>d</a:t>
            </a:r>
            <a:r>
              <a:rPr dirty="0" smtClean="0" sz="800" spc="54">
                <a:latin typeface="Tahoma"/>
                <a:cs typeface="Tahoma"/>
              </a:rPr>
              <a:t>o</a:t>
            </a:r>
            <a:r>
              <a:rPr dirty="0" smtClean="0" sz="800" spc="39">
                <a:latin typeface="Tahoma"/>
                <a:cs typeface="Tahoma"/>
              </a:rPr>
              <a:t>r</a:t>
            </a:r>
            <a:r>
              <a:rPr dirty="0" smtClean="0" sz="800" spc="63">
                <a:latin typeface="Tahoma"/>
                <a:cs typeface="Tahoma"/>
              </a:rPr>
              <a:t>e</a:t>
            </a:r>
            <a:r>
              <a:rPr dirty="0" smtClean="0" sz="800" spc="43">
                <a:latin typeface="Tahoma"/>
                <a:cs typeface="Tahoma"/>
              </a:rPr>
              <a:t>s</a:t>
            </a:r>
            <a:r>
              <a:rPr dirty="0" smtClean="0" sz="800" spc="38">
                <a:latin typeface="Tahoma"/>
                <a:cs typeface="Tahoma"/>
              </a:rPr>
              <a:t>:</a:t>
            </a:r>
            <a:r>
              <a:rPr dirty="0" smtClean="0" sz="800" spc="33">
                <a:latin typeface="Tahoma"/>
                <a:cs typeface="Tahoma"/>
              </a:rPr>
              <a:t>  </a:t>
            </a:r>
            <a:r>
              <a:rPr dirty="0" smtClean="0" sz="800" spc="157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D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v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rão</a:t>
            </a:r>
            <a:r>
              <a:rPr dirty="0" smtClean="0" sz="800" spc="0">
                <a:latin typeface="Tahoma"/>
                <a:cs typeface="Tahoma"/>
              </a:rPr>
              <a:t>  </a:t>
            </a:r>
            <a:r>
              <a:rPr dirty="0" smtClean="0" sz="800" spc="209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0">
                <a:latin typeface="Tahoma"/>
                <a:cs typeface="Tahoma"/>
              </a:rPr>
              <a:t>  </a:t>
            </a:r>
            <a:r>
              <a:rPr dirty="0" smtClean="0" sz="800" spc="209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de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b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-4">
                <a:latin typeface="Tahoma"/>
                <a:cs typeface="Tahoma"/>
              </a:rPr>
              <a:t>f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x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6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u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75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0">
                <a:latin typeface="Tahoma"/>
                <a:cs typeface="Tahoma"/>
              </a:rPr>
              <a:t>ar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6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7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</a:t>
            </a:r>
            <a:r>
              <a:rPr dirty="0" smtClean="0" sz="800" spc="-4">
                <a:latin typeface="Tahoma"/>
                <a:cs typeface="Tahoma"/>
              </a:rPr>
              <a:t>u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4">
                <a:latin typeface="Tahoma"/>
                <a:cs typeface="Tahoma"/>
              </a:rPr>
              <a:t>z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7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-4">
                <a:latin typeface="Tahoma"/>
                <a:cs typeface="Tahoma"/>
              </a:rPr>
              <a:t>h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re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sp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ss</a:t>
            </a:r>
            <a:r>
              <a:rPr dirty="0" smtClean="0" sz="800" spc="-4">
                <a:latin typeface="Tahoma"/>
                <a:cs typeface="Tahoma"/>
              </a:rPr>
              <a:t>u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14">
                <a:latin typeface="Tahoma"/>
                <a:cs typeface="Tahoma"/>
              </a:rPr>
              <a:t>a</a:t>
            </a:r>
            <a:r>
              <a:rPr dirty="0" smtClean="0" sz="800" spc="0">
                <a:latin typeface="Tahoma"/>
                <a:cs typeface="Tahoma"/>
              </a:rPr>
              <a:t>:</a:t>
            </a:r>
            <a:r>
              <a:rPr dirty="0" smtClean="0" sz="800" spc="104">
                <a:latin typeface="Tahoma"/>
                <a:cs typeface="Tahoma"/>
              </a:rPr>
              <a:t> </a:t>
            </a:r>
            <a:r>
              <a:rPr dirty="0" smtClean="0" sz="800" spc="4">
                <a:latin typeface="Tahoma"/>
                <a:cs typeface="Tahoma"/>
              </a:rPr>
              <a:t>M</a:t>
            </a:r>
            <a:r>
              <a:rPr dirty="0" smtClean="0" sz="800" spc="-4">
                <a:latin typeface="Tahoma"/>
                <a:cs typeface="Tahoma"/>
              </a:rPr>
              <a:t>í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109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de</a:t>
            </a:r>
            <a:r>
              <a:rPr dirty="0" smtClean="0" sz="800" spc="109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1</a:t>
            </a:r>
            <a:r>
              <a:rPr dirty="0" smtClean="0" sz="800" spc="4">
                <a:latin typeface="Tahoma"/>
                <a:cs typeface="Tahoma"/>
              </a:rPr>
              <a:t>0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;</a:t>
            </a:r>
            <a:r>
              <a:rPr dirty="0" smtClean="0" sz="800" spc="10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-14">
                <a:latin typeface="Tahoma"/>
                <a:cs typeface="Tahoma"/>
              </a:rPr>
              <a:t>r</a:t>
            </a:r>
            <a:r>
              <a:rPr dirty="0" smtClean="0" sz="800" spc="0">
                <a:latin typeface="Tahoma"/>
                <a:cs typeface="Tahoma"/>
              </a:rPr>
              <a:t>g</a:t>
            </a:r>
            <a:r>
              <a:rPr dirty="0" smtClean="0" sz="800" spc="-4">
                <a:latin typeface="Tahoma"/>
                <a:cs typeface="Tahoma"/>
              </a:rPr>
              <a:t>u</a:t>
            </a:r>
            <a:r>
              <a:rPr dirty="0" smtClean="0" sz="800" spc="0">
                <a:latin typeface="Tahoma"/>
                <a:cs typeface="Tahoma"/>
              </a:rPr>
              <a:t>ra:</a:t>
            </a:r>
            <a:endParaRPr sz="800">
              <a:latin typeface="Tahoma"/>
              <a:cs typeface="Tahoma"/>
            </a:endParaRPr>
          </a:p>
          <a:p>
            <a:pPr marL="45722">
              <a:lnSpc>
                <a:spcPts val="740"/>
              </a:lnSpc>
            </a:pPr>
            <a:r>
              <a:rPr dirty="0" smtClean="0" sz="800" spc="4">
                <a:latin typeface="Tahoma"/>
                <a:cs typeface="Tahoma"/>
              </a:rPr>
              <a:t>M</a:t>
            </a:r>
            <a:r>
              <a:rPr dirty="0" smtClean="0" sz="800" spc="-4">
                <a:latin typeface="Tahoma"/>
                <a:cs typeface="Tahoma"/>
              </a:rPr>
              <a:t>í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   </a:t>
            </a:r>
            <a:r>
              <a:rPr dirty="0" smtClean="0" sz="800" spc="79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de</a:t>
            </a:r>
            <a:r>
              <a:rPr dirty="0" smtClean="0" sz="800" spc="0">
                <a:latin typeface="Tahoma"/>
                <a:cs typeface="Tahoma"/>
              </a:rPr>
              <a:t>   </a:t>
            </a:r>
            <a:r>
              <a:rPr dirty="0" smtClean="0" sz="800" spc="79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3</a:t>
            </a:r>
            <a:r>
              <a:rPr dirty="0" smtClean="0" sz="800" spc="4">
                <a:latin typeface="Tahoma"/>
                <a:cs typeface="Tahoma"/>
              </a:rPr>
              <a:t>0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,</a:t>
            </a:r>
            <a:r>
              <a:rPr dirty="0" smtClean="0" sz="800" spc="0">
                <a:latin typeface="Tahoma"/>
                <a:cs typeface="Tahoma"/>
              </a:rPr>
              <a:t>   </a:t>
            </a:r>
            <a:r>
              <a:rPr dirty="0" smtClean="0" sz="800" spc="79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pr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:</a:t>
            </a:r>
            <a:endParaRPr sz="800">
              <a:latin typeface="Tahoma"/>
              <a:cs typeface="Tahoma"/>
            </a:endParaRPr>
          </a:p>
          <a:p>
            <a:pPr marL="45722">
              <a:lnSpc>
                <a:spcPct val="100585"/>
              </a:lnSpc>
            </a:pPr>
            <a:r>
              <a:rPr dirty="0" smtClean="0" sz="800" spc="0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í</a:t>
            </a:r>
            <a:r>
              <a:rPr dirty="0" smtClean="0" sz="800" spc="0">
                <a:latin typeface="Tahoma"/>
                <a:cs typeface="Tahoma"/>
              </a:rPr>
              <a:t>n</a:t>
            </a:r>
            <a:r>
              <a:rPr dirty="0" smtClean="0" sz="800" spc="0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de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5</a:t>
            </a:r>
            <a:r>
              <a:rPr dirty="0" smtClean="0" sz="800" spc="0">
                <a:latin typeface="Tahoma"/>
                <a:cs typeface="Tahoma"/>
              </a:rPr>
              <a:t>0</a:t>
            </a:r>
            <a:r>
              <a:rPr dirty="0" smtClean="0" sz="800" spc="0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m</a:t>
            </a:r>
            <a:endParaRPr sz="800">
              <a:latin typeface="Tahoma"/>
              <a:cs typeface="Tahoma"/>
            </a:endParaRPr>
          </a:p>
          <a:p>
            <a:pPr marL="45722" marR="23791" indent="38" algn="just">
              <a:lnSpc>
                <a:spcPct val="100585"/>
              </a:lnSpc>
              <a:spcBef>
                <a:spcPts val="966"/>
              </a:spcBef>
            </a:pPr>
            <a:r>
              <a:rPr dirty="0" smtClean="0" sz="800" spc="70">
                <a:latin typeface="Tahoma"/>
                <a:cs typeface="Tahoma"/>
              </a:rPr>
              <a:t>V</a:t>
            </a:r>
            <a:r>
              <a:rPr dirty="0" smtClean="0" sz="800" spc="26">
                <a:latin typeface="Tahoma"/>
                <a:cs typeface="Tahoma"/>
              </a:rPr>
              <a:t>i</a:t>
            </a:r>
            <a:r>
              <a:rPr dirty="0" smtClean="0" sz="800" spc="65">
                <a:latin typeface="Tahoma"/>
                <a:cs typeface="Tahoma"/>
              </a:rPr>
              <a:t>g</a:t>
            </a:r>
            <a:r>
              <a:rPr dirty="0" smtClean="0" sz="800" spc="65">
                <a:latin typeface="Tahoma"/>
                <a:cs typeface="Tahoma"/>
              </a:rPr>
              <a:t>u</a:t>
            </a:r>
            <a:r>
              <a:rPr dirty="0" smtClean="0" sz="800" spc="68">
                <a:latin typeface="Tahoma"/>
                <a:cs typeface="Tahoma"/>
              </a:rPr>
              <a:t>e</a:t>
            </a:r>
            <a:r>
              <a:rPr dirty="0" smtClean="0" sz="800" spc="39">
                <a:latin typeface="Tahoma"/>
                <a:cs typeface="Tahoma"/>
              </a:rPr>
              <a:t>t</a:t>
            </a:r>
            <a:r>
              <a:rPr dirty="0" smtClean="0" sz="800" spc="61">
                <a:latin typeface="Tahoma"/>
                <a:cs typeface="Tahoma"/>
              </a:rPr>
              <a:t>a</a:t>
            </a:r>
            <a:r>
              <a:rPr dirty="0" smtClean="0" sz="800" spc="52">
                <a:latin typeface="Tahoma"/>
                <a:cs typeface="Tahoma"/>
              </a:rPr>
              <a:t>s</a:t>
            </a:r>
            <a:r>
              <a:rPr dirty="0" smtClean="0" sz="800" spc="15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</a:t>
            </a:r>
            <a:r>
              <a:rPr dirty="0" smtClean="0" sz="800" spc="0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15">
                <a:latin typeface="Tahoma"/>
                <a:cs typeface="Tahoma"/>
              </a:rPr>
              <a:t>S</a:t>
            </a:r>
            <a:r>
              <a:rPr dirty="0" smtClean="0" sz="800" spc="30">
                <a:latin typeface="Tahoma"/>
                <a:cs typeface="Tahoma"/>
              </a:rPr>
              <a:t>u</a:t>
            </a:r>
            <a:r>
              <a:rPr dirty="0" smtClean="0" sz="800" spc="18">
                <a:latin typeface="Tahoma"/>
                <a:cs typeface="Tahoma"/>
              </a:rPr>
              <a:t>s</a:t>
            </a:r>
            <a:r>
              <a:rPr dirty="0" smtClean="0" sz="800" spc="29">
                <a:latin typeface="Tahoma"/>
                <a:cs typeface="Tahoma"/>
              </a:rPr>
              <a:t>p</a:t>
            </a:r>
            <a:r>
              <a:rPr dirty="0" smtClean="0" sz="800" spc="34">
                <a:latin typeface="Tahoma"/>
                <a:cs typeface="Tahoma"/>
              </a:rPr>
              <a:t>e</a:t>
            </a:r>
            <a:r>
              <a:rPr dirty="0" smtClean="0" sz="800" spc="30">
                <a:latin typeface="Tahoma"/>
                <a:cs typeface="Tahoma"/>
              </a:rPr>
              <a:t>n</a:t>
            </a:r>
            <a:r>
              <a:rPr dirty="0" smtClean="0" sz="800" spc="18">
                <a:latin typeface="Tahoma"/>
                <a:cs typeface="Tahoma"/>
              </a:rPr>
              <a:t>s</a:t>
            </a:r>
            <a:r>
              <a:rPr dirty="0" smtClean="0" sz="800" spc="28">
                <a:latin typeface="Tahoma"/>
                <a:cs typeface="Tahoma"/>
              </a:rPr>
              <a:t>ã</a:t>
            </a:r>
            <a:r>
              <a:rPr dirty="0" smtClean="0" sz="800" spc="24">
                <a:latin typeface="Tahoma"/>
                <a:cs typeface="Tahoma"/>
              </a:rPr>
              <a:t>o</a:t>
            </a:r>
            <a:r>
              <a:rPr dirty="0" smtClean="0" sz="800" spc="13">
                <a:latin typeface="Tahoma"/>
                <a:cs typeface="Tahoma"/>
              </a:rPr>
              <a:t>:</a:t>
            </a:r>
            <a:r>
              <a:rPr dirty="0" smtClean="0" sz="800" spc="32">
                <a:latin typeface="Tahoma"/>
                <a:cs typeface="Tahoma"/>
              </a:rPr>
              <a:t>V</a:t>
            </a:r>
            <a:r>
              <a:rPr dirty="0" smtClean="0" sz="800" spc="6">
                <a:latin typeface="Tahoma"/>
                <a:cs typeface="Tahoma"/>
              </a:rPr>
              <a:t>i</a:t>
            </a:r>
            <a:r>
              <a:rPr dirty="0" smtClean="0" sz="800" spc="29">
                <a:latin typeface="Tahoma"/>
                <a:cs typeface="Tahoma"/>
              </a:rPr>
              <a:t>g</a:t>
            </a:r>
            <a:r>
              <a:rPr dirty="0" smtClean="0" sz="800" spc="25">
                <a:latin typeface="Tahoma"/>
                <a:cs typeface="Tahoma"/>
              </a:rPr>
              <a:t>u</a:t>
            </a:r>
            <a:r>
              <a:rPr dirty="0" smtClean="0" sz="800" spc="23">
                <a:latin typeface="Tahoma"/>
                <a:cs typeface="Tahoma"/>
              </a:rPr>
              <a:t>e</a:t>
            </a:r>
            <a:r>
              <a:rPr dirty="0" smtClean="0" sz="800" spc="12">
                <a:latin typeface="Tahoma"/>
                <a:cs typeface="Tahoma"/>
              </a:rPr>
              <a:t>t</a:t>
            </a:r>
            <a:r>
              <a:rPr dirty="0" smtClean="0" sz="800" spc="26">
                <a:latin typeface="Tahoma"/>
                <a:cs typeface="Tahoma"/>
              </a:rPr>
              <a:t>as</a:t>
            </a:r>
            <a:r>
              <a:rPr dirty="0" smtClean="0" sz="800" spc="199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de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ad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ra</a:t>
            </a:r>
            <a:r>
              <a:rPr dirty="0" smtClean="0" sz="800" spc="0">
                <a:latin typeface="Tahoma"/>
                <a:cs typeface="Tahoma"/>
              </a:rPr>
              <a:t>  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po</a:t>
            </a:r>
            <a:r>
              <a:rPr dirty="0" smtClean="0" sz="800" spc="0">
                <a:latin typeface="Tahoma"/>
                <a:cs typeface="Tahoma"/>
              </a:rPr>
              <a:t>  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P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h</a:t>
            </a:r>
            <a:r>
              <a:rPr dirty="0" smtClean="0" sz="800" spc="0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  </a:t>
            </a:r>
            <a:r>
              <a:rPr dirty="0" smtClean="0" sz="800" spc="9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do</a:t>
            </a:r>
            <a:r>
              <a:rPr dirty="0" smtClean="0" sz="800" spc="0">
                <a:latin typeface="Tahoma"/>
                <a:cs typeface="Tahoma"/>
              </a:rPr>
              <a:t>  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Para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0">
                <a:latin typeface="Tahoma"/>
                <a:cs typeface="Tahoma"/>
              </a:rPr>
              <a:t>á</a:t>
            </a:r>
            <a:r>
              <a:rPr dirty="0" smtClean="0" sz="800" spc="0">
                <a:latin typeface="Tahoma"/>
                <a:cs typeface="Tahoma"/>
              </a:rPr>
              <a:t>  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-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Ara</a:t>
            </a:r>
            <a:r>
              <a:rPr dirty="0" smtClean="0" sz="800" spc="-4">
                <a:latin typeface="Tahoma"/>
                <a:cs typeface="Tahoma"/>
              </a:rPr>
              <a:t>u</a:t>
            </a:r>
            <a:r>
              <a:rPr dirty="0" smtClean="0" sz="800" spc="0">
                <a:latin typeface="Tahoma"/>
                <a:cs typeface="Tahoma"/>
              </a:rPr>
              <a:t>cár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-4">
                <a:latin typeface="Tahoma"/>
                <a:cs typeface="Tahoma"/>
              </a:rPr>
              <a:t>u</a:t>
            </a:r>
            <a:r>
              <a:rPr dirty="0" smtClean="0" sz="800" spc="0">
                <a:latin typeface="Tahoma"/>
                <a:cs typeface="Tahoma"/>
              </a:rPr>
              <a:t>g</a:t>
            </a:r>
            <a:r>
              <a:rPr dirty="0" smtClean="0" sz="800" spc="-4">
                <a:latin typeface="Tahoma"/>
                <a:cs typeface="Tahoma"/>
              </a:rPr>
              <a:t>u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f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9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u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4">
                <a:latin typeface="Tahoma"/>
                <a:cs typeface="Tahoma"/>
              </a:rPr>
              <a:t>G</a:t>
            </a:r>
            <a:r>
              <a:rPr dirty="0" smtClean="0" sz="800" spc="0">
                <a:latin typeface="Tahoma"/>
                <a:cs typeface="Tahoma"/>
              </a:rPr>
              <a:t>ráp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a</a:t>
            </a:r>
            <a:endParaRPr sz="800">
              <a:latin typeface="Tahoma"/>
              <a:cs typeface="Tahoma"/>
            </a:endParaRPr>
          </a:p>
          <a:p>
            <a:pPr marL="45722" marR="23738">
              <a:lnSpc>
                <a:spcPct val="100485"/>
              </a:lnSpc>
              <a:spcBef>
                <a:spcPts val="967"/>
              </a:spcBef>
            </a:pPr>
            <a:r>
              <a:rPr dirty="0" smtClean="0" sz="800" spc="81">
                <a:latin typeface="Tahoma"/>
                <a:cs typeface="Tahoma"/>
              </a:rPr>
              <a:t>C</a:t>
            </a:r>
            <a:r>
              <a:rPr dirty="0" smtClean="0" sz="800" spc="72">
                <a:latin typeface="Tahoma"/>
                <a:cs typeface="Tahoma"/>
              </a:rPr>
              <a:t>e</a:t>
            </a:r>
            <a:r>
              <a:rPr dirty="0" smtClean="0" sz="800" spc="45">
                <a:latin typeface="Tahoma"/>
                <a:cs typeface="Tahoma"/>
              </a:rPr>
              <a:t>r</a:t>
            </a:r>
            <a:r>
              <a:rPr dirty="0" smtClean="0" sz="800" spc="41">
                <a:latin typeface="Tahoma"/>
                <a:cs typeface="Tahoma"/>
              </a:rPr>
              <a:t>t</a:t>
            </a:r>
            <a:r>
              <a:rPr dirty="0" smtClean="0" sz="800" spc="11">
                <a:latin typeface="Tahoma"/>
                <a:cs typeface="Tahoma"/>
              </a:rPr>
              <a:t>i</a:t>
            </a:r>
            <a:r>
              <a:rPr dirty="0" smtClean="0" sz="800" spc="45">
                <a:latin typeface="Tahoma"/>
                <a:cs typeface="Tahoma"/>
              </a:rPr>
              <a:t>f</a:t>
            </a:r>
            <a:r>
              <a:rPr dirty="0" smtClean="0" sz="800" spc="28">
                <a:latin typeface="Tahoma"/>
                <a:cs typeface="Tahoma"/>
              </a:rPr>
              <a:t>i</a:t>
            </a:r>
            <a:r>
              <a:rPr dirty="0" smtClean="0" sz="800" spc="53">
                <a:latin typeface="Tahoma"/>
                <a:cs typeface="Tahoma"/>
              </a:rPr>
              <a:t>c</a:t>
            </a:r>
            <a:r>
              <a:rPr dirty="0" smtClean="0" sz="800" spc="66">
                <a:latin typeface="Tahoma"/>
                <a:cs typeface="Tahoma"/>
              </a:rPr>
              <a:t>a</a:t>
            </a:r>
            <a:r>
              <a:rPr dirty="0" smtClean="0" sz="800" spc="53">
                <a:latin typeface="Tahoma"/>
                <a:cs typeface="Tahoma"/>
              </a:rPr>
              <a:t>ç</a:t>
            </a:r>
            <a:r>
              <a:rPr dirty="0" smtClean="0" sz="800" spc="67">
                <a:latin typeface="Tahoma"/>
                <a:cs typeface="Tahoma"/>
              </a:rPr>
              <a:t>ão</a:t>
            </a:r>
            <a:r>
              <a:rPr dirty="0" smtClean="0" sz="800" spc="38">
                <a:latin typeface="Tahoma"/>
                <a:cs typeface="Tahoma"/>
              </a:rPr>
              <a:t>  </a:t>
            </a:r>
            <a:r>
              <a:rPr dirty="0" smtClean="0" sz="800" spc="27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da</a:t>
            </a:r>
            <a:r>
              <a:rPr dirty="0" smtClean="0" sz="800" spc="0">
                <a:latin typeface="Tahoma"/>
                <a:cs typeface="Tahoma"/>
              </a:rPr>
              <a:t>   </a:t>
            </a:r>
            <a:r>
              <a:rPr dirty="0" smtClean="0" sz="800" spc="200">
                <a:latin typeface="Tahoma"/>
                <a:cs typeface="Tahoma"/>
              </a:rPr>
              <a:t> </a:t>
            </a:r>
            <a:r>
              <a:rPr dirty="0" smtClean="0" sz="800" spc="75">
                <a:latin typeface="Tahoma"/>
                <a:cs typeface="Tahoma"/>
              </a:rPr>
              <a:t>ma</a:t>
            </a:r>
            <a:r>
              <a:rPr dirty="0" smtClean="0" sz="800" spc="43">
                <a:latin typeface="Tahoma"/>
                <a:cs typeface="Tahoma"/>
              </a:rPr>
              <a:t>d</a:t>
            </a:r>
            <a:r>
              <a:rPr dirty="0" smtClean="0" sz="800" spc="63">
                <a:latin typeface="Tahoma"/>
                <a:cs typeface="Tahoma"/>
              </a:rPr>
              <a:t>e</a:t>
            </a:r>
            <a:r>
              <a:rPr dirty="0" smtClean="0" sz="800" spc="25">
                <a:latin typeface="Tahoma"/>
                <a:cs typeface="Tahoma"/>
              </a:rPr>
              <a:t>i</a:t>
            </a:r>
            <a:r>
              <a:rPr dirty="0" smtClean="0" sz="800" spc="39">
                <a:latin typeface="Tahoma"/>
                <a:cs typeface="Tahoma"/>
              </a:rPr>
              <a:t>r</a:t>
            </a:r>
            <a:r>
              <a:rPr dirty="0" smtClean="0" sz="800" spc="57">
                <a:latin typeface="Tahoma"/>
                <a:cs typeface="Tahoma"/>
              </a:rPr>
              <a:t>a</a:t>
            </a:r>
            <a:r>
              <a:rPr dirty="0" smtClean="0" sz="800" spc="38">
                <a:latin typeface="Tahoma"/>
                <a:cs typeface="Tahoma"/>
              </a:rPr>
              <a:t>:</a:t>
            </a:r>
            <a:r>
              <a:rPr dirty="0" smtClean="0" sz="800" spc="33">
                <a:latin typeface="Tahoma"/>
                <a:cs typeface="Tahoma"/>
              </a:rPr>
              <a:t>  </a:t>
            </a:r>
            <a:r>
              <a:rPr dirty="0" smtClean="0" sz="800" spc="28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D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F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4">
                <a:latin typeface="Tahoma"/>
                <a:cs typeface="Tahoma"/>
              </a:rPr>
              <a:t>(</a:t>
            </a:r>
            <a:r>
              <a:rPr dirty="0" smtClean="0" sz="800" spc="-4">
                <a:latin typeface="Tahoma"/>
                <a:cs typeface="Tahoma"/>
              </a:rPr>
              <a:t>D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u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0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de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g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F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0">
                <a:latin typeface="Tahoma"/>
                <a:cs typeface="Tahoma"/>
              </a:rPr>
              <a:t>)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f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cação</a:t>
            </a:r>
            <a:r>
              <a:rPr dirty="0" smtClean="0" sz="800" spc="0">
                <a:latin typeface="Tahoma"/>
                <a:cs typeface="Tahoma"/>
              </a:rPr>
              <a:t>   </a:t>
            </a:r>
            <a:r>
              <a:rPr dirty="0" smtClean="0" sz="800" spc="17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do</a:t>
            </a:r>
            <a:r>
              <a:rPr dirty="0" smtClean="0" sz="800" spc="0">
                <a:latin typeface="Tahoma"/>
                <a:cs typeface="Tahoma"/>
              </a:rPr>
              <a:t>   </a:t>
            </a:r>
            <a:r>
              <a:rPr dirty="0" smtClean="0" sz="800" spc="17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P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:</a:t>
            </a:r>
            <a:r>
              <a:rPr dirty="0" smtClean="0" sz="800" spc="0">
                <a:latin typeface="Tahoma"/>
                <a:cs typeface="Tahoma"/>
              </a:rPr>
              <a:t>   </a:t>
            </a:r>
            <a:r>
              <a:rPr dirty="0" smtClean="0" sz="800" spc="18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br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9">
                <a:latin typeface="Tahoma"/>
                <a:cs typeface="Tahoma"/>
              </a:rPr>
              <a:t>g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ó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f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cação</a:t>
            </a:r>
            <a:r>
              <a:rPr dirty="0" smtClean="0" sz="800" spc="129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0">
                <a:latin typeface="Tahoma"/>
                <a:cs typeface="Tahoma"/>
              </a:rPr>
              <a:t>ac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9">
                <a:latin typeface="Tahoma"/>
                <a:cs typeface="Tahoma"/>
              </a:rPr>
              <a:t>a</a:t>
            </a:r>
            <a:r>
              <a:rPr dirty="0" smtClean="0" sz="800" spc="0">
                <a:latin typeface="Tahoma"/>
                <a:cs typeface="Tahoma"/>
              </a:rPr>
              <a:t>l</a:t>
            </a:r>
            <a:r>
              <a:rPr dirty="0" smtClean="0" sz="800" spc="129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de</a:t>
            </a:r>
            <a:r>
              <a:rPr dirty="0" smtClean="0" sz="800" spc="129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ac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v</a:t>
            </a:r>
            <a:r>
              <a:rPr dirty="0" smtClean="0" sz="800" spc="0">
                <a:latin typeface="Tahoma"/>
                <a:cs typeface="Tahoma"/>
              </a:rPr>
              <a:t>o</a:t>
            </a:r>
            <a:r>
              <a:rPr dirty="0" smtClean="0" sz="800" spc="144">
                <a:latin typeface="Tahoma"/>
                <a:cs typeface="Tahoma"/>
              </a:rPr>
              <a:t> </a:t>
            </a:r>
            <a:r>
              <a:rPr dirty="0" smtClean="0" sz="800" spc="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é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co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4">
                <a:latin typeface="Tahoma"/>
                <a:cs typeface="Tahoma"/>
              </a:rPr>
              <a:t>(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R</a:t>
            </a:r>
            <a:r>
              <a:rPr dirty="0" smtClean="0" sz="800" spc="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A)</a:t>
            </a:r>
            <a:r>
              <a:rPr dirty="0" smtClean="0" sz="800" spc="0">
                <a:latin typeface="Tahoma"/>
                <a:cs typeface="Tahoma"/>
              </a:rPr>
              <a:t>  </a:t>
            </a:r>
            <a:r>
              <a:rPr dirty="0" smtClean="0" sz="800" spc="9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  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já</a:t>
            </a:r>
            <a:r>
              <a:rPr dirty="0" smtClean="0" sz="800" spc="-4">
                <a:latin typeface="Tahoma"/>
                <a:cs typeface="Tahoma"/>
              </a:rPr>
              <a:t>v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l</a:t>
            </a:r>
            <a:r>
              <a:rPr dirty="0" smtClean="0" sz="800" spc="0">
                <a:latin typeface="Tahoma"/>
                <a:cs typeface="Tahoma"/>
              </a:rPr>
              <a:t>  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f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cação</a:t>
            </a:r>
            <a:r>
              <a:rPr dirty="0" smtClean="0" sz="800" spc="0">
                <a:latin typeface="Tahoma"/>
                <a:cs typeface="Tahoma"/>
              </a:rPr>
              <a:t>  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de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dade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de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ad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0">
                <a:latin typeface="Tahoma"/>
                <a:cs typeface="Tahoma"/>
              </a:rPr>
              <a:t>ração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do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sp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0">
                <a:latin typeface="Tahoma"/>
                <a:cs typeface="Tahoma"/>
              </a:rPr>
              <a:t>o</a:t>
            </a:r>
            <a:endParaRPr sz="8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960873" y="4802103"/>
            <a:ext cx="742188" cy="5160273"/>
          </a:xfrm>
          <a:prstGeom prst="rect">
            <a:avLst/>
          </a:prstGeom>
        </p:spPr>
        <p:txBody>
          <a:bodyPr wrap="square" lIns="0" tIns="3255" rIns="0" bIns="0" rtlCol="0">
            <a:noAutofit/>
          </a:bodyPr>
          <a:lstStyle/>
          <a:p>
            <a:pPr>
              <a:lnSpc>
                <a:spcPts val="750"/>
              </a:lnSpc>
            </a:pPr>
            <a:endParaRPr sz="750"/>
          </a:p>
          <a:p>
            <a:pPr marL="274384" marR="272892" algn="ctr">
              <a:lnSpc>
                <a:spcPct val="100585"/>
              </a:lnSpc>
              <a:spcBef>
                <a:spcPts val="19000"/>
              </a:spcBef>
            </a:pPr>
            <a:r>
              <a:rPr dirty="0" smtClean="0" sz="900" spc="-2">
                <a:latin typeface="Tahoma"/>
                <a:cs typeface="Tahoma"/>
              </a:rPr>
              <a:t>m</a:t>
            </a:r>
            <a:r>
              <a:rPr dirty="0" smtClean="0" sz="900" spc="-2">
                <a:latin typeface="Tahoma"/>
                <a:cs typeface="Tahoma"/>
              </a:rPr>
              <a:t>²</a:t>
            </a:r>
            <a:endParaRPr sz="9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03061" y="4802103"/>
            <a:ext cx="786384" cy="5160273"/>
          </a:xfrm>
          <a:prstGeom prst="rect">
            <a:avLst/>
          </a:prstGeom>
        </p:spPr>
        <p:txBody>
          <a:bodyPr wrap="square" lIns="0" tIns="3255" rIns="0" bIns="0" rtlCol="0">
            <a:noAutofit/>
          </a:bodyPr>
          <a:lstStyle/>
          <a:p>
            <a:pPr>
              <a:lnSpc>
                <a:spcPts val="750"/>
              </a:lnSpc>
            </a:pPr>
            <a:endParaRPr sz="750"/>
          </a:p>
          <a:p>
            <a:pPr marL="219457">
              <a:lnSpc>
                <a:spcPct val="100585"/>
              </a:lnSpc>
              <a:spcBef>
                <a:spcPts val="19000"/>
              </a:spcBef>
            </a:pPr>
            <a:r>
              <a:rPr dirty="0" smtClean="0" sz="900" spc="0">
                <a:latin typeface="Tahoma"/>
                <a:cs typeface="Tahoma"/>
              </a:rPr>
              <a:t>685</a:t>
            </a:r>
            <a:r>
              <a:rPr dirty="0" smtClean="0" sz="900" spc="0">
                <a:latin typeface="Tahoma"/>
                <a:cs typeface="Tahoma"/>
              </a:rPr>
              <a:t>,</a:t>
            </a:r>
            <a:r>
              <a:rPr dirty="0" smtClean="0" sz="900" spc="0">
                <a:latin typeface="Tahoma"/>
                <a:cs typeface="Tahoma"/>
              </a:rPr>
              <a:t>45</a:t>
            </a:r>
            <a:endParaRPr sz="9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489445" y="4802103"/>
            <a:ext cx="809243" cy="516027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6298689" y="4802103"/>
            <a:ext cx="810768" cy="516027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object 67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0" name="object 50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1" name="object 51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2" name="object 52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3" name="object 53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4" name="object 54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5" name="object 55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6" name="object 56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7" name="object 57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8" name="object 58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9" name="object 59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0" name="object 60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1" name="object 61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2" name="object 62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3" name="object 63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4" name="object 64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5" name="object 65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6" name="object 66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452621" y="1586466"/>
            <a:ext cx="272789" cy="0"/>
          </a:xfrm>
          <a:custGeom>
            <a:avLst/>
            <a:gdLst/>
            <a:ahLst/>
            <a:cxnLst/>
            <a:rect l="l" t="t" r="r" b="b"/>
            <a:pathLst>
              <a:path w="272789" h="0">
                <a:moveTo>
                  <a:pt x="0" y="0"/>
                </a:moveTo>
                <a:lnTo>
                  <a:pt x="272789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731513" y="1586466"/>
            <a:ext cx="1345685" cy="0"/>
          </a:xfrm>
          <a:custGeom>
            <a:avLst/>
            <a:gdLst/>
            <a:ahLst/>
            <a:cxnLst/>
            <a:rect l="l" t="t" r="r" b="b"/>
            <a:pathLst>
              <a:path w="1345685" h="0">
                <a:moveTo>
                  <a:pt x="0" y="0"/>
                </a:moveTo>
                <a:lnTo>
                  <a:pt x="1345685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2083308" y="1586466"/>
            <a:ext cx="1874520" cy="0"/>
          </a:xfrm>
          <a:custGeom>
            <a:avLst/>
            <a:gdLst/>
            <a:ahLst/>
            <a:cxnLst/>
            <a:rect l="l" t="t" r="r" b="b"/>
            <a:pathLst>
              <a:path w="1874520" h="0">
                <a:moveTo>
                  <a:pt x="0" y="0"/>
                </a:moveTo>
                <a:lnTo>
                  <a:pt x="187452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3963924" y="1586466"/>
            <a:ext cx="736085" cy="0"/>
          </a:xfrm>
          <a:custGeom>
            <a:avLst/>
            <a:gdLst/>
            <a:ahLst/>
            <a:cxnLst/>
            <a:rect l="l" t="t" r="r" b="b"/>
            <a:pathLst>
              <a:path w="736085" h="0">
                <a:moveTo>
                  <a:pt x="0" y="0"/>
                </a:moveTo>
                <a:lnTo>
                  <a:pt x="736085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4706112" y="1586466"/>
            <a:ext cx="780281" cy="0"/>
          </a:xfrm>
          <a:custGeom>
            <a:avLst/>
            <a:gdLst/>
            <a:ahLst/>
            <a:cxnLst/>
            <a:rect l="l" t="t" r="r" b="b"/>
            <a:pathLst>
              <a:path w="780281" h="0">
                <a:moveTo>
                  <a:pt x="0" y="0"/>
                </a:moveTo>
                <a:lnTo>
                  <a:pt x="780281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5492495" y="1586466"/>
            <a:ext cx="803141" cy="0"/>
          </a:xfrm>
          <a:custGeom>
            <a:avLst/>
            <a:gdLst/>
            <a:ahLst/>
            <a:cxnLst/>
            <a:rect l="l" t="t" r="r" b="b"/>
            <a:pathLst>
              <a:path w="803141" h="0">
                <a:moveTo>
                  <a:pt x="0" y="0"/>
                </a:moveTo>
                <a:lnTo>
                  <a:pt x="803141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6301740" y="1586466"/>
            <a:ext cx="804665" cy="0"/>
          </a:xfrm>
          <a:custGeom>
            <a:avLst/>
            <a:gdLst/>
            <a:ahLst/>
            <a:cxnLst/>
            <a:rect l="l" t="t" r="r" b="b"/>
            <a:pathLst>
              <a:path w="804665" h="0">
                <a:moveTo>
                  <a:pt x="0" y="0"/>
                </a:moveTo>
                <a:lnTo>
                  <a:pt x="804665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728462" y="1583421"/>
            <a:ext cx="0" cy="1606290"/>
          </a:xfrm>
          <a:custGeom>
            <a:avLst/>
            <a:gdLst/>
            <a:ahLst/>
            <a:cxnLst/>
            <a:rect l="l" t="t" r="r" b="b"/>
            <a:pathLst>
              <a:path w="0" h="1606290">
                <a:moveTo>
                  <a:pt x="0" y="0"/>
                </a:moveTo>
                <a:lnTo>
                  <a:pt x="0" y="160629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2080257" y="1583421"/>
            <a:ext cx="0" cy="1606290"/>
          </a:xfrm>
          <a:custGeom>
            <a:avLst/>
            <a:gdLst/>
            <a:ahLst/>
            <a:cxnLst/>
            <a:rect l="l" t="t" r="r" b="b"/>
            <a:pathLst>
              <a:path w="0" h="1606290">
                <a:moveTo>
                  <a:pt x="0" y="0"/>
                </a:moveTo>
                <a:lnTo>
                  <a:pt x="0" y="160629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3960873" y="1583421"/>
            <a:ext cx="0" cy="1606290"/>
          </a:xfrm>
          <a:custGeom>
            <a:avLst/>
            <a:gdLst/>
            <a:ahLst/>
            <a:cxnLst/>
            <a:rect l="l" t="t" r="r" b="b"/>
            <a:pathLst>
              <a:path w="0" h="1606290">
                <a:moveTo>
                  <a:pt x="0" y="0"/>
                </a:moveTo>
                <a:lnTo>
                  <a:pt x="0" y="160629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4703061" y="1583421"/>
            <a:ext cx="0" cy="1606290"/>
          </a:xfrm>
          <a:custGeom>
            <a:avLst/>
            <a:gdLst/>
            <a:ahLst/>
            <a:cxnLst/>
            <a:rect l="l" t="t" r="r" b="b"/>
            <a:pathLst>
              <a:path w="0" h="1606290">
                <a:moveTo>
                  <a:pt x="0" y="0"/>
                </a:moveTo>
                <a:lnTo>
                  <a:pt x="0" y="160629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6298689" y="1583421"/>
            <a:ext cx="0" cy="1606290"/>
          </a:xfrm>
          <a:custGeom>
            <a:avLst/>
            <a:gdLst/>
            <a:ahLst/>
            <a:cxnLst/>
            <a:rect l="l" t="t" r="r" b="b"/>
            <a:pathLst>
              <a:path w="0" h="1606290">
                <a:moveTo>
                  <a:pt x="0" y="0"/>
                </a:moveTo>
                <a:lnTo>
                  <a:pt x="0" y="160629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452621" y="3189717"/>
            <a:ext cx="5035296" cy="368801"/>
          </a:xfrm>
          <a:custGeom>
            <a:avLst/>
            <a:gdLst/>
            <a:ahLst/>
            <a:cxnLst/>
            <a:rect l="l" t="t" r="r" b="b"/>
            <a:pathLst>
              <a:path w="5035296" h="368801">
                <a:moveTo>
                  <a:pt x="0" y="368801"/>
                </a:moveTo>
                <a:lnTo>
                  <a:pt x="5035296" y="368801"/>
                </a:lnTo>
                <a:lnTo>
                  <a:pt x="5035296" y="0"/>
                </a:lnTo>
                <a:lnTo>
                  <a:pt x="0" y="0"/>
                </a:lnTo>
                <a:lnTo>
                  <a:pt x="0" y="368801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495293" y="3189717"/>
            <a:ext cx="4951476" cy="123438"/>
          </a:xfrm>
          <a:custGeom>
            <a:avLst/>
            <a:gdLst/>
            <a:ahLst/>
            <a:cxnLst/>
            <a:rect l="l" t="t" r="r" b="b"/>
            <a:pathLst>
              <a:path w="4951476" h="123438">
                <a:moveTo>
                  <a:pt x="0" y="123438"/>
                </a:moveTo>
                <a:lnTo>
                  <a:pt x="4951476" y="123438"/>
                </a:lnTo>
                <a:lnTo>
                  <a:pt x="4951476" y="0"/>
                </a:lnTo>
                <a:lnTo>
                  <a:pt x="0" y="0"/>
                </a:lnTo>
                <a:lnTo>
                  <a:pt x="0" y="123438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495293" y="3313161"/>
            <a:ext cx="4951476" cy="121914"/>
          </a:xfrm>
          <a:custGeom>
            <a:avLst/>
            <a:gdLst/>
            <a:ahLst/>
            <a:cxnLst/>
            <a:rect l="l" t="t" r="r" b="b"/>
            <a:pathLst>
              <a:path w="4951476" h="121914">
                <a:moveTo>
                  <a:pt x="0" y="121914"/>
                </a:moveTo>
                <a:lnTo>
                  <a:pt x="4951476" y="121914"/>
                </a:lnTo>
                <a:lnTo>
                  <a:pt x="4951476" y="0"/>
                </a:lnTo>
                <a:lnTo>
                  <a:pt x="0" y="0"/>
                </a:lnTo>
                <a:lnTo>
                  <a:pt x="0" y="121914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495293" y="3435081"/>
            <a:ext cx="4951476" cy="123438"/>
          </a:xfrm>
          <a:custGeom>
            <a:avLst/>
            <a:gdLst/>
            <a:ahLst/>
            <a:cxnLst/>
            <a:rect l="l" t="t" r="r" b="b"/>
            <a:pathLst>
              <a:path w="4951476" h="123438">
                <a:moveTo>
                  <a:pt x="0" y="123438"/>
                </a:moveTo>
                <a:lnTo>
                  <a:pt x="4951476" y="123438"/>
                </a:lnTo>
                <a:lnTo>
                  <a:pt x="4951476" y="0"/>
                </a:lnTo>
                <a:lnTo>
                  <a:pt x="0" y="0"/>
                </a:lnTo>
                <a:lnTo>
                  <a:pt x="0" y="123438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5494020" y="3189717"/>
            <a:ext cx="1612391" cy="368801"/>
          </a:xfrm>
          <a:custGeom>
            <a:avLst/>
            <a:gdLst/>
            <a:ahLst/>
            <a:cxnLst/>
            <a:rect l="l" t="t" r="r" b="b"/>
            <a:pathLst>
              <a:path w="1612391" h="368801">
                <a:moveTo>
                  <a:pt x="0" y="368801"/>
                </a:moveTo>
                <a:lnTo>
                  <a:pt x="1612391" y="368801"/>
                </a:lnTo>
                <a:lnTo>
                  <a:pt x="1612391" y="0"/>
                </a:lnTo>
                <a:lnTo>
                  <a:pt x="0" y="0"/>
                </a:lnTo>
                <a:lnTo>
                  <a:pt x="0" y="368801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5535168" y="3250677"/>
            <a:ext cx="1530095" cy="123438"/>
          </a:xfrm>
          <a:custGeom>
            <a:avLst/>
            <a:gdLst/>
            <a:ahLst/>
            <a:cxnLst/>
            <a:rect l="l" t="t" r="r" b="b"/>
            <a:pathLst>
              <a:path w="1530095" h="123438">
                <a:moveTo>
                  <a:pt x="0" y="123438"/>
                </a:moveTo>
                <a:lnTo>
                  <a:pt x="1530095" y="123438"/>
                </a:lnTo>
                <a:lnTo>
                  <a:pt x="1530095" y="0"/>
                </a:lnTo>
                <a:lnTo>
                  <a:pt x="0" y="0"/>
                </a:lnTo>
                <a:lnTo>
                  <a:pt x="0" y="123438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5535168" y="3374121"/>
            <a:ext cx="1530095" cy="121914"/>
          </a:xfrm>
          <a:custGeom>
            <a:avLst/>
            <a:gdLst/>
            <a:ahLst/>
            <a:cxnLst/>
            <a:rect l="l" t="t" r="r" b="b"/>
            <a:pathLst>
              <a:path w="1530095" h="121914">
                <a:moveTo>
                  <a:pt x="0" y="121914"/>
                </a:moveTo>
                <a:lnTo>
                  <a:pt x="1530095" y="121914"/>
                </a:lnTo>
                <a:lnTo>
                  <a:pt x="1530095" y="0"/>
                </a:lnTo>
                <a:lnTo>
                  <a:pt x="0" y="0"/>
                </a:lnTo>
                <a:lnTo>
                  <a:pt x="0" y="121914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452621" y="3186666"/>
            <a:ext cx="272789" cy="0"/>
          </a:xfrm>
          <a:custGeom>
            <a:avLst/>
            <a:gdLst/>
            <a:ahLst/>
            <a:cxnLst/>
            <a:rect l="l" t="t" r="r" b="b"/>
            <a:pathLst>
              <a:path w="272789" h="0">
                <a:moveTo>
                  <a:pt x="0" y="0"/>
                </a:moveTo>
                <a:lnTo>
                  <a:pt x="272789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731513" y="3186666"/>
            <a:ext cx="1345685" cy="0"/>
          </a:xfrm>
          <a:custGeom>
            <a:avLst/>
            <a:gdLst/>
            <a:ahLst/>
            <a:cxnLst/>
            <a:rect l="l" t="t" r="r" b="b"/>
            <a:pathLst>
              <a:path w="1345685" h="0">
                <a:moveTo>
                  <a:pt x="0" y="0"/>
                </a:moveTo>
                <a:lnTo>
                  <a:pt x="1345685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2083308" y="3186666"/>
            <a:ext cx="1874520" cy="0"/>
          </a:xfrm>
          <a:custGeom>
            <a:avLst/>
            <a:gdLst/>
            <a:ahLst/>
            <a:cxnLst/>
            <a:rect l="l" t="t" r="r" b="b"/>
            <a:pathLst>
              <a:path w="1874520" h="0">
                <a:moveTo>
                  <a:pt x="0" y="0"/>
                </a:moveTo>
                <a:lnTo>
                  <a:pt x="187452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3963924" y="3186666"/>
            <a:ext cx="736085" cy="0"/>
          </a:xfrm>
          <a:custGeom>
            <a:avLst/>
            <a:gdLst/>
            <a:ahLst/>
            <a:cxnLst/>
            <a:rect l="l" t="t" r="r" b="b"/>
            <a:pathLst>
              <a:path w="736085" h="0">
                <a:moveTo>
                  <a:pt x="0" y="0"/>
                </a:moveTo>
                <a:lnTo>
                  <a:pt x="736085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4706112" y="3186666"/>
            <a:ext cx="780281" cy="0"/>
          </a:xfrm>
          <a:custGeom>
            <a:avLst/>
            <a:gdLst/>
            <a:ahLst/>
            <a:cxnLst/>
            <a:rect l="l" t="t" r="r" b="b"/>
            <a:pathLst>
              <a:path w="780281" h="0">
                <a:moveTo>
                  <a:pt x="0" y="0"/>
                </a:moveTo>
                <a:lnTo>
                  <a:pt x="780281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5492495" y="3186666"/>
            <a:ext cx="803141" cy="0"/>
          </a:xfrm>
          <a:custGeom>
            <a:avLst/>
            <a:gdLst/>
            <a:ahLst/>
            <a:cxnLst/>
            <a:rect l="l" t="t" r="r" b="b"/>
            <a:pathLst>
              <a:path w="803141" h="0">
                <a:moveTo>
                  <a:pt x="0" y="0"/>
                </a:moveTo>
                <a:lnTo>
                  <a:pt x="803141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6301740" y="3186666"/>
            <a:ext cx="804665" cy="0"/>
          </a:xfrm>
          <a:custGeom>
            <a:avLst/>
            <a:gdLst/>
            <a:ahLst/>
            <a:cxnLst/>
            <a:rect l="l" t="t" r="r" b="b"/>
            <a:pathLst>
              <a:path w="804665" h="0">
                <a:moveTo>
                  <a:pt x="0" y="0"/>
                </a:moveTo>
                <a:lnTo>
                  <a:pt x="804665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449570" y="1583421"/>
            <a:ext cx="0" cy="1981194"/>
          </a:xfrm>
          <a:custGeom>
            <a:avLst/>
            <a:gdLst/>
            <a:ahLst/>
            <a:cxnLst/>
            <a:rect l="l" t="t" r="r" b="b"/>
            <a:pathLst>
              <a:path w="0" h="1981194">
                <a:moveTo>
                  <a:pt x="0" y="0"/>
                </a:moveTo>
                <a:lnTo>
                  <a:pt x="0" y="1981194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452621" y="3561570"/>
            <a:ext cx="5033772" cy="0"/>
          </a:xfrm>
          <a:custGeom>
            <a:avLst/>
            <a:gdLst/>
            <a:ahLst/>
            <a:cxnLst/>
            <a:rect l="l" t="t" r="r" b="b"/>
            <a:pathLst>
              <a:path w="5033772" h="0">
                <a:moveTo>
                  <a:pt x="0" y="0"/>
                </a:moveTo>
                <a:lnTo>
                  <a:pt x="5033772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5489445" y="1583421"/>
            <a:ext cx="0" cy="1981194"/>
          </a:xfrm>
          <a:custGeom>
            <a:avLst/>
            <a:gdLst/>
            <a:ahLst/>
            <a:cxnLst/>
            <a:rect l="l" t="t" r="r" b="b"/>
            <a:pathLst>
              <a:path w="0" h="1981194">
                <a:moveTo>
                  <a:pt x="0" y="0"/>
                </a:moveTo>
                <a:lnTo>
                  <a:pt x="0" y="1981194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5492495" y="3561570"/>
            <a:ext cx="1613915" cy="0"/>
          </a:xfrm>
          <a:custGeom>
            <a:avLst/>
            <a:gdLst/>
            <a:ahLst/>
            <a:cxnLst/>
            <a:rect l="l" t="t" r="r" b="b"/>
            <a:pathLst>
              <a:path w="1613915" h="0">
                <a:moveTo>
                  <a:pt x="0" y="0"/>
                </a:moveTo>
                <a:lnTo>
                  <a:pt x="1613915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7109457" y="1583421"/>
            <a:ext cx="0" cy="1981194"/>
          </a:xfrm>
          <a:custGeom>
            <a:avLst/>
            <a:gdLst/>
            <a:ahLst/>
            <a:cxnLst/>
            <a:rect l="l" t="t" r="r" b="b"/>
            <a:pathLst>
              <a:path w="0" h="1981194">
                <a:moveTo>
                  <a:pt x="0" y="0"/>
                </a:moveTo>
                <a:lnTo>
                  <a:pt x="0" y="1981194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06621" y="3725970"/>
            <a:ext cx="1373857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18973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-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zo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g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ct val="100585"/>
              </a:lnSpc>
            </a:pPr>
            <a:r>
              <a:rPr dirty="0" smtClean="0" sz="1000" spc="0">
                <a:latin typeface="Tahoma"/>
                <a:cs typeface="Tahoma"/>
              </a:rPr>
              <a:t>-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g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06621" y="4186218"/>
            <a:ext cx="2897742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-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obre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or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35220" y="4492542"/>
            <a:ext cx="166925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7088">
              <a:lnSpc>
                <a:spcPts val="1130"/>
              </a:lnSpc>
            </a:pP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ct val="100585"/>
              </a:lnSpc>
            </a:pPr>
            <a:r>
              <a:rPr dirty="0" smtClean="0" sz="1000">
                <a:latin typeface="Tahoma"/>
                <a:cs typeface="Tahoma"/>
              </a:rPr>
              <a:t>b)</a:t>
            </a:r>
            <a:endParaRPr sz="1000">
              <a:latin typeface="Tahoma"/>
              <a:cs typeface="Tahoma"/>
            </a:endParaRPr>
          </a:p>
          <a:p>
            <a:pPr marL="12700" marR="22993">
              <a:lnSpc>
                <a:spcPts val="1200"/>
              </a:lnSpc>
              <a:spcBef>
                <a:spcPts val="60"/>
              </a:spcBef>
            </a:pP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63821" y="4492542"/>
            <a:ext cx="1071945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22993">
              <a:lnSpc>
                <a:spcPts val="1130"/>
              </a:lnSpc>
            </a:pPr>
            <a:r>
              <a:rPr dirty="0" smtClean="0" sz="1000">
                <a:latin typeface="Tahoma"/>
                <a:cs typeface="Tahoma"/>
              </a:rPr>
              <a:t>N</a:t>
            </a:r>
            <a:r>
              <a:rPr dirty="0" smtClean="0" sz="1000">
                <a:latin typeface="Tahoma"/>
                <a:cs typeface="Tahoma"/>
              </a:rPr>
              <a:t>o</a:t>
            </a:r>
            <a:r>
              <a:rPr dirty="0" smtClean="0" sz="1000">
                <a:latin typeface="Tahoma"/>
                <a:cs typeface="Tahoma"/>
              </a:rPr>
              <a:t>m</a:t>
            </a:r>
            <a:r>
              <a:rPr dirty="0" smtClean="0" sz="1000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ct val="100585"/>
              </a:lnSpc>
            </a:pP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rgo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sa</a:t>
            </a:r>
            <a:endParaRPr sz="1000">
              <a:latin typeface="Tahoma"/>
              <a:cs typeface="Tahoma"/>
            </a:endParaRPr>
          </a:p>
          <a:p>
            <a:pPr marL="12761" marR="22993">
              <a:lnSpc>
                <a:spcPts val="1200"/>
              </a:lnSpc>
              <a:spcBef>
                <a:spcPts val="60"/>
              </a:spcBef>
            </a:pP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ssi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ra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06620" y="5106714"/>
            <a:ext cx="709163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-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ri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bo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49570" y="1586466"/>
            <a:ext cx="278892" cy="16032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728462" y="1586466"/>
            <a:ext cx="1351794" cy="16032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2080257" y="1586466"/>
            <a:ext cx="1880615" cy="1603250"/>
          </a:xfrm>
          <a:prstGeom prst="rect">
            <a:avLst/>
          </a:prstGeom>
        </p:spPr>
        <p:txBody>
          <a:bodyPr wrap="square" lIns="0" tIns="3260" rIns="0" bIns="0" rtlCol="0">
            <a:noAutofit/>
          </a:bodyPr>
          <a:lstStyle/>
          <a:p>
            <a:pPr>
              <a:lnSpc>
                <a:spcPts val="950"/>
              </a:lnSpc>
            </a:pPr>
            <a:endParaRPr sz="950"/>
          </a:p>
          <a:p>
            <a:pPr marL="45722" marR="23582" indent="38" algn="just">
              <a:lnSpc>
                <a:spcPct val="100585"/>
              </a:lnSpc>
            </a:pPr>
            <a:r>
              <a:rPr dirty="0" smtClean="0" sz="800" spc="66">
                <a:latin typeface="Tahoma"/>
                <a:cs typeface="Tahoma"/>
              </a:rPr>
              <a:t>A</a:t>
            </a:r>
            <a:r>
              <a:rPr dirty="0" smtClean="0" sz="800" spc="45">
                <a:latin typeface="Tahoma"/>
                <a:cs typeface="Tahoma"/>
              </a:rPr>
              <a:t>c</a:t>
            </a:r>
            <a:r>
              <a:rPr dirty="0" smtClean="0" sz="800" spc="57">
                <a:latin typeface="Tahoma"/>
                <a:cs typeface="Tahoma"/>
              </a:rPr>
              <a:t>a</a:t>
            </a:r>
            <a:r>
              <a:rPr dirty="0" smtClean="0" sz="800" spc="55">
                <a:latin typeface="Tahoma"/>
                <a:cs typeface="Tahoma"/>
              </a:rPr>
              <a:t>b</a:t>
            </a:r>
            <a:r>
              <a:rPr dirty="0" smtClean="0" sz="800" spc="75">
                <a:latin typeface="Tahoma"/>
                <a:cs typeface="Tahoma"/>
              </a:rPr>
              <a:t>am</a:t>
            </a:r>
            <a:r>
              <a:rPr dirty="0" smtClean="0" sz="800" spc="63">
                <a:latin typeface="Tahoma"/>
                <a:cs typeface="Tahoma"/>
              </a:rPr>
              <a:t>e</a:t>
            </a:r>
            <a:r>
              <a:rPr dirty="0" smtClean="0" sz="800" spc="50">
                <a:latin typeface="Tahoma"/>
                <a:cs typeface="Tahoma"/>
              </a:rPr>
              <a:t>n</a:t>
            </a:r>
            <a:r>
              <a:rPr dirty="0" smtClean="0" sz="800" spc="36">
                <a:latin typeface="Tahoma"/>
                <a:cs typeface="Tahoma"/>
              </a:rPr>
              <a:t>t</a:t>
            </a:r>
            <a:r>
              <a:rPr dirty="0" smtClean="0" sz="800" spc="59">
                <a:latin typeface="Tahoma"/>
                <a:cs typeface="Tahoma"/>
              </a:rPr>
              <a:t>o</a:t>
            </a:r>
            <a:r>
              <a:rPr dirty="0" smtClean="0" sz="800" spc="152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da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47">
                <a:latin typeface="Tahoma"/>
                <a:cs typeface="Tahoma"/>
              </a:rPr>
              <a:t>s</a:t>
            </a:r>
            <a:r>
              <a:rPr dirty="0" smtClean="0" sz="800" spc="65">
                <a:latin typeface="Tahoma"/>
                <a:cs typeface="Tahoma"/>
              </a:rPr>
              <a:t>u</a:t>
            </a:r>
            <a:r>
              <a:rPr dirty="0" smtClean="0" sz="800" spc="65">
                <a:latin typeface="Tahoma"/>
                <a:cs typeface="Tahoma"/>
              </a:rPr>
              <a:t>p</a:t>
            </a:r>
            <a:r>
              <a:rPr dirty="0" smtClean="0" sz="800" spc="68">
                <a:latin typeface="Tahoma"/>
                <a:cs typeface="Tahoma"/>
              </a:rPr>
              <a:t>e</a:t>
            </a:r>
            <a:r>
              <a:rPr dirty="0" smtClean="0" sz="800" spc="31">
                <a:latin typeface="Tahoma"/>
                <a:cs typeface="Tahoma"/>
              </a:rPr>
              <a:t>r</a:t>
            </a:r>
            <a:r>
              <a:rPr dirty="0" smtClean="0" sz="800" spc="43">
                <a:latin typeface="Tahoma"/>
                <a:cs typeface="Tahoma"/>
              </a:rPr>
              <a:t>f</a:t>
            </a:r>
            <a:r>
              <a:rPr dirty="0" smtClean="0" sz="800" spc="26">
                <a:latin typeface="Tahoma"/>
                <a:cs typeface="Tahoma"/>
              </a:rPr>
              <a:t>í</a:t>
            </a:r>
            <a:r>
              <a:rPr dirty="0" smtClean="0" sz="800" spc="49">
                <a:latin typeface="Tahoma"/>
                <a:cs typeface="Tahoma"/>
              </a:rPr>
              <a:t>c</a:t>
            </a:r>
            <a:r>
              <a:rPr dirty="0" smtClean="0" sz="800" spc="26">
                <a:latin typeface="Tahoma"/>
                <a:cs typeface="Tahoma"/>
              </a:rPr>
              <a:t>i</a:t>
            </a:r>
            <a:r>
              <a:rPr dirty="0" smtClean="0" sz="800" spc="62">
                <a:latin typeface="Tahoma"/>
                <a:cs typeface="Tahoma"/>
              </a:rPr>
              <a:t>e</a:t>
            </a:r>
            <a:r>
              <a:rPr dirty="0" smtClean="0" sz="800" spc="184">
                <a:latin typeface="Tahoma"/>
                <a:cs typeface="Tahoma"/>
              </a:rPr>
              <a:t> </a:t>
            </a:r>
            <a:r>
              <a:rPr dirty="0" smtClean="0" sz="800" spc="63">
                <a:latin typeface="Tahoma"/>
                <a:cs typeface="Tahoma"/>
              </a:rPr>
              <a:t>da</a:t>
            </a:r>
            <a:r>
              <a:rPr dirty="0" smtClean="0" sz="800" spc="36">
                <a:latin typeface="Tahoma"/>
                <a:cs typeface="Tahoma"/>
              </a:rPr>
              <a:t> </a:t>
            </a:r>
            <a:r>
              <a:rPr dirty="0" smtClean="0" sz="800" spc="56">
                <a:latin typeface="Tahoma"/>
                <a:cs typeface="Tahoma"/>
              </a:rPr>
              <a:t>q</a:t>
            </a:r>
            <a:r>
              <a:rPr dirty="0" smtClean="0" sz="800" spc="56">
                <a:latin typeface="Tahoma"/>
                <a:cs typeface="Tahoma"/>
              </a:rPr>
              <a:t>u</a:t>
            </a:r>
            <a:r>
              <a:rPr dirty="0" smtClean="0" sz="800" spc="54">
                <a:latin typeface="Tahoma"/>
                <a:cs typeface="Tahoma"/>
              </a:rPr>
              <a:t>ad</a:t>
            </a:r>
            <a:r>
              <a:rPr dirty="0" smtClean="0" sz="800" spc="36">
                <a:latin typeface="Tahoma"/>
                <a:cs typeface="Tahoma"/>
              </a:rPr>
              <a:t>r</a:t>
            </a:r>
            <a:r>
              <a:rPr dirty="0" smtClean="0" sz="800" spc="53">
                <a:latin typeface="Tahoma"/>
                <a:cs typeface="Tahoma"/>
              </a:rPr>
              <a:t>a</a:t>
            </a:r>
            <a:r>
              <a:rPr dirty="0" smtClean="0" sz="800" spc="35">
                <a:latin typeface="Tahoma"/>
                <a:cs typeface="Tahoma"/>
              </a:rPr>
              <a:t>:</a:t>
            </a:r>
            <a:r>
              <a:rPr dirty="0" smtClean="0" sz="800" spc="31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Ap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cação</a:t>
            </a:r>
            <a:r>
              <a:rPr dirty="0" smtClean="0" sz="800" spc="1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de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0">
                <a:latin typeface="Tahoma"/>
                <a:cs typeface="Tahoma"/>
              </a:rPr>
              <a:t>ad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para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ad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ra,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v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z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9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p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9">
                <a:latin typeface="Tahoma"/>
                <a:cs typeface="Tahoma"/>
              </a:rPr>
              <a:t>l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u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9">
                <a:latin typeface="Tahoma"/>
                <a:cs typeface="Tahoma"/>
              </a:rPr>
              <a:t>n</a:t>
            </a:r>
            <a:r>
              <a:rPr dirty="0" smtClean="0" sz="800" spc="0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14">
                <a:latin typeface="Tahoma"/>
                <a:cs typeface="Tahoma"/>
              </a:rPr>
              <a:t>s</a:t>
            </a:r>
            <a:r>
              <a:rPr dirty="0" smtClean="0" sz="800" spc="0">
                <a:latin typeface="Tahoma"/>
                <a:cs typeface="Tahoma"/>
              </a:rPr>
              <a:t>p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al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-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9">
                <a:latin typeface="Tahoma"/>
                <a:cs typeface="Tahoma"/>
              </a:rPr>
              <a:t>f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xo</a:t>
            </a:r>
            <a:r>
              <a:rPr dirty="0" smtClean="0" sz="800" spc="21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e</a:t>
            </a:r>
            <a:r>
              <a:rPr dirty="0" smtClean="0" sz="800" spc="229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as</a:t>
            </a:r>
            <a:r>
              <a:rPr dirty="0" smtClean="0" sz="800" spc="219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9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h</a:t>
            </a:r>
            <a:r>
              <a:rPr dirty="0" smtClean="0" sz="800" spc="0">
                <a:latin typeface="Tahoma"/>
                <a:cs typeface="Tahoma"/>
              </a:rPr>
              <a:t>as</a:t>
            </a:r>
            <a:r>
              <a:rPr dirty="0" smtClean="0" sz="800" spc="219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arca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ó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as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t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p</a:t>
            </a:r>
            <a:r>
              <a:rPr dirty="0" smtClean="0" sz="800" spc="-4">
                <a:latin typeface="Tahoma"/>
                <a:cs typeface="Tahoma"/>
              </a:rPr>
              <a:t>ó</a:t>
            </a:r>
            <a:r>
              <a:rPr dirty="0" smtClean="0" sz="800" spc="0">
                <a:latin typeface="Tahoma"/>
                <a:cs typeface="Tahoma"/>
              </a:rPr>
              <a:t>x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,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arcação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f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0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as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sp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-4">
                <a:latin typeface="Tahoma"/>
                <a:cs typeface="Tahoma"/>
              </a:rPr>
              <a:t>f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caç</a:t>
            </a:r>
            <a:r>
              <a:rPr dirty="0" smtClean="0" sz="800" spc="-4">
                <a:latin typeface="Tahoma"/>
                <a:cs typeface="Tahoma"/>
              </a:rPr>
              <a:t>õ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1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das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c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-4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f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d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raç</a:t>
            </a:r>
            <a:r>
              <a:rPr dirty="0" smtClean="0" sz="800" spc="-4">
                <a:latin typeface="Tahoma"/>
                <a:cs typeface="Tahoma"/>
              </a:rPr>
              <a:t>õ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das</a:t>
            </a:r>
            <a:r>
              <a:rPr dirty="0" smtClean="0" sz="800" spc="4">
                <a:latin typeface="Tahoma"/>
                <a:cs typeface="Tahoma"/>
              </a:rPr>
              <a:t> </a:t>
            </a:r>
            <a:r>
              <a:rPr dirty="0" smtClean="0" sz="800" spc="-4">
                <a:latin typeface="Tahoma"/>
                <a:cs typeface="Tahoma"/>
              </a:rPr>
              <a:t>m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da</a:t>
            </a:r>
            <a:r>
              <a:rPr dirty="0" smtClean="0" sz="800" spc="-4">
                <a:latin typeface="Tahoma"/>
                <a:cs typeface="Tahoma"/>
              </a:rPr>
              <a:t>l</a:t>
            </a:r>
            <a:r>
              <a:rPr dirty="0" smtClean="0" sz="800" spc="-4">
                <a:latin typeface="Tahoma"/>
                <a:cs typeface="Tahoma"/>
              </a:rPr>
              <a:t>i</a:t>
            </a:r>
            <a:r>
              <a:rPr dirty="0" smtClean="0" sz="800" spc="0">
                <a:latin typeface="Tahoma"/>
                <a:cs typeface="Tahoma"/>
              </a:rPr>
              <a:t>dad</a:t>
            </a:r>
            <a:r>
              <a:rPr dirty="0" smtClean="0" sz="800" spc="-4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s.</a:t>
            </a:r>
            <a:endParaRPr sz="800">
              <a:latin typeface="Tahoma"/>
              <a:cs typeface="Tahoma"/>
            </a:endParaRPr>
          </a:p>
          <a:p>
            <a:pPr marL="45722" marR="22085" algn="just">
              <a:lnSpc>
                <a:spcPct val="100787"/>
              </a:lnSpc>
              <a:spcBef>
                <a:spcPts val="966"/>
              </a:spcBef>
            </a:pPr>
            <a:r>
              <a:rPr dirty="0" smtClean="0" sz="800" spc="4">
                <a:latin typeface="Tahoma"/>
                <a:cs typeface="Tahoma"/>
              </a:rPr>
              <a:t>O</a:t>
            </a:r>
            <a:r>
              <a:rPr dirty="0" smtClean="0" sz="800" spc="-4">
                <a:latin typeface="Tahoma"/>
                <a:cs typeface="Tahoma"/>
              </a:rPr>
              <a:t>b</a:t>
            </a:r>
            <a:r>
              <a:rPr dirty="0" smtClean="0" sz="800" spc="-4">
                <a:latin typeface="Tahoma"/>
                <a:cs typeface="Tahoma"/>
              </a:rPr>
              <a:t>s</a:t>
            </a:r>
            <a:r>
              <a:rPr dirty="0" smtClean="0" sz="800" spc="0">
                <a:latin typeface="Tahoma"/>
                <a:cs typeface="Tahoma"/>
              </a:rPr>
              <a:t>.: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119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63">
                <a:latin typeface="Tahoma"/>
                <a:cs typeface="Tahoma"/>
              </a:rPr>
              <a:t>e</a:t>
            </a:r>
            <a:r>
              <a:rPr dirty="0" smtClean="0" sz="800" spc="76">
                <a:latin typeface="Tahoma"/>
                <a:cs typeface="Tahoma"/>
              </a:rPr>
              <a:t>mp</a:t>
            </a:r>
            <a:r>
              <a:rPr dirty="0" smtClean="0" sz="800" spc="28">
                <a:latin typeface="Tahoma"/>
                <a:cs typeface="Tahoma"/>
              </a:rPr>
              <a:t>r</a:t>
            </a:r>
            <a:r>
              <a:rPr dirty="0" smtClean="0" sz="800" spc="63">
                <a:latin typeface="Tahoma"/>
                <a:cs typeface="Tahoma"/>
              </a:rPr>
              <a:t>e</a:t>
            </a:r>
            <a:r>
              <a:rPr dirty="0" smtClean="0" sz="800" spc="43">
                <a:latin typeface="Tahoma"/>
                <a:cs typeface="Tahoma"/>
              </a:rPr>
              <a:t>s</a:t>
            </a:r>
            <a:r>
              <a:rPr dirty="0" smtClean="0" sz="800" spc="57">
                <a:latin typeface="Tahoma"/>
                <a:cs typeface="Tahoma"/>
              </a:rPr>
              <a:t>a</a:t>
            </a:r>
            <a:r>
              <a:rPr dirty="0" smtClean="0" sz="800" spc="199">
                <a:latin typeface="Tahoma"/>
                <a:cs typeface="Tahoma"/>
              </a:rPr>
              <a:t> </a:t>
            </a:r>
            <a:r>
              <a:rPr dirty="0" smtClean="0" sz="800" spc="60">
                <a:latin typeface="Tahoma"/>
                <a:cs typeface="Tahoma"/>
              </a:rPr>
              <a:t>d</a:t>
            </a:r>
            <a:r>
              <a:rPr dirty="0" smtClean="0" sz="800" spc="46">
                <a:latin typeface="Tahoma"/>
                <a:cs typeface="Tahoma"/>
              </a:rPr>
              <a:t>e</a:t>
            </a:r>
            <a:r>
              <a:rPr dirty="0" smtClean="0" sz="800" spc="60">
                <a:latin typeface="Tahoma"/>
                <a:cs typeface="Tahoma"/>
              </a:rPr>
              <a:t>v</a:t>
            </a:r>
            <a:r>
              <a:rPr dirty="0" smtClean="0" sz="800" spc="63">
                <a:latin typeface="Tahoma"/>
                <a:cs typeface="Tahoma"/>
              </a:rPr>
              <a:t>e</a:t>
            </a:r>
            <a:r>
              <a:rPr dirty="0" smtClean="0" sz="800" spc="39">
                <a:latin typeface="Tahoma"/>
                <a:cs typeface="Tahoma"/>
              </a:rPr>
              <a:t>r</a:t>
            </a:r>
            <a:r>
              <a:rPr dirty="0" smtClean="0" sz="800" spc="57">
                <a:latin typeface="Tahoma"/>
                <a:cs typeface="Tahoma"/>
              </a:rPr>
              <a:t>á</a:t>
            </a:r>
            <a:r>
              <a:rPr dirty="0" smtClean="0" sz="800" spc="193">
                <a:latin typeface="Tahoma"/>
                <a:cs typeface="Tahoma"/>
              </a:rPr>
              <a:t> </a:t>
            </a:r>
            <a:r>
              <a:rPr dirty="0" smtClean="0" sz="800" spc="59">
                <a:latin typeface="Tahoma"/>
                <a:cs typeface="Tahoma"/>
              </a:rPr>
              <a:t>da</a:t>
            </a:r>
            <a:r>
              <a:rPr dirty="0" smtClean="0" sz="800" spc="56">
                <a:latin typeface="Tahoma"/>
                <a:cs typeface="Tahoma"/>
              </a:rPr>
              <a:t>r</a:t>
            </a:r>
            <a:r>
              <a:rPr dirty="0" smtClean="0" sz="800" spc="48">
                <a:latin typeface="Tahoma"/>
                <a:cs typeface="Tahoma"/>
              </a:rPr>
              <a:t> </a:t>
            </a:r>
            <a:r>
              <a:rPr dirty="0" smtClean="0" sz="800" spc="67">
                <a:latin typeface="Tahoma"/>
                <a:cs typeface="Tahoma"/>
              </a:rPr>
              <a:t>ga</a:t>
            </a:r>
            <a:r>
              <a:rPr dirty="0" smtClean="0" sz="800" spc="45">
                <a:latin typeface="Tahoma"/>
                <a:cs typeface="Tahoma"/>
              </a:rPr>
              <a:t>r</a:t>
            </a:r>
            <a:r>
              <a:rPr dirty="0" smtClean="0" sz="800" spc="66">
                <a:latin typeface="Tahoma"/>
                <a:cs typeface="Tahoma"/>
              </a:rPr>
              <a:t>a</a:t>
            </a:r>
            <a:r>
              <a:rPr dirty="0" smtClean="0" sz="800" spc="70">
                <a:latin typeface="Tahoma"/>
                <a:cs typeface="Tahoma"/>
              </a:rPr>
              <a:t>n</a:t>
            </a:r>
            <a:r>
              <a:rPr dirty="0" smtClean="0" sz="800" spc="41">
                <a:latin typeface="Tahoma"/>
                <a:cs typeface="Tahoma"/>
              </a:rPr>
              <a:t>t</a:t>
            </a:r>
            <a:r>
              <a:rPr dirty="0" smtClean="0" sz="800" spc="28">
                <a:latin typeface="Tahoma"/>
                <a:cs typeface="Tahoma"/>
              </a:rPr>
              <a:t>i</a:t>
            </a:r>
            <a:r>
              <a:rPr dirty="0" smtClean="0" sz="800" spc="66">
                <a:latin typeface="Tahoma"/>
                <a:cs typeface="Tahoma"/>
              </a:rPr>
              <a:t>a</a:t>
            </a:r>
            <a:r>
              <a:rPr dirty="0" smtClean="0" sz="800" spc="83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p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0">
                <a:latin typeface="Tahoma"/>
                <a:cs typeface="Tahoma"/>
              </a:rPr>
              <a:t>r</a:t>
            </a:r>
            <a:r>
              <a:rPr dirty="0" smtClean="0" sz="800" spc="226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5</a:t>
            </a:r>
            <a:r>
              <a:rPr dirty="0" smtClean="0" sz="800" spc="140">
                <a:latin typeface="Tahoma"/>
                <a:cs typeface="Tahoma"/>
              </a:rPr>
              <a:t> </a:t>
            </a:r>
            <a:r>
              <a:rPr dirty="0" smtClean="0" sz="800" spc="42">
                <a:latin typeface="Tahoma"/>
                <a:cs typeface="Tahoma"/>
              </a:rPr>
              <a:t>(</a:t>
            </a:r>
            <a:r>
              <a:rPr dirty="0" smtClean="0" sz="800" spc="53">
                <a:latin typeface="Tahoma"/>
                <a:cs typeface="Tahoma"/>
              </a:rPr>
              <a:t>c</a:t>
            </a:r>
            <a:r>
              <a:rPr dirty="0" smtClean="0" sz="800" spc="28">
                <a:latin typeface="Tahoma"/>
                <a:cs typeface="Tahoma"/>
              </a:rPr>
              <a:t>i</a:t>
            </a:r>
            <a:r>
              <a:rPr dirty="0" smtClean="0" sz="800" spc="70">
                <a:latin typeface="Tahoma"/>
                <a:cs typeface="Tahoma"/>
              </a:rPr>
              <a:t>n</a:t>
            </a:r>
            <a:r>
              <a:rPr dirty="0" smtClean="0" sz="800" spc="53">
                <a:latin typeface="Tahoma"/>
                <a:cs typeface="Tahoma"/>
              </a:rPr>
              <a:t>c</a:t>
            </a:r>
            <a:r>
              <a:rPr dirty="0" smtClean="0" sz="800" spc="63">
                <a:latin typeface="Tahoma"/>
                <a:cs typeface="Tahoma"/>
              </a:rPr>
              <a:t>o</a:t>
            </a:r>
            <a:r>
              <a:rPr dirty="0" smtClean="0" sz="800" spc="47">
                <a:latin typeface="Tahoma"/>
                <a:cs typeface="Tahoma"/>
              </a:rPr>
              <a:t>)</a:t>
            </a:r>
            <a:r>
              <a:rPr dirty="0" smtClean="0" sz="800" spc="78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a</a:t>
            </a:r>
            <a:r>
              <a:rPr dirty="0" smtClean="0" sz="800" spc="0">
                <a:latin typeface="Tahoma"/>
                <a:cs typeface="Tahoma"/>
              </a:rPr>
              <a:t>n</a:t>
            </a:r>
            <a:r>
              <a:rPr dirty="0" smtClean="0" sz="800" spc="-4">
                <a:latin typeface="Tahoma"/>
                <a:cs typeface="Tahoma"/>
              </a:rPr>
              <a:t>o</a:t>
            </a:r>
            <a:r>
              <a:rPr dirty="0" smtClean="0" sz="800" spc="-4">
                <a:latin typeface="Tahoma"/>
                <a:cs typeface="Tahoma"/>
              </a:rPr>
              <a:t>s</a:t>
            </a:r>
            <a:r>
              <a:rPr dirty="0" smtClean="0" sz="800" spc="0">
                <a:latin typeface="Tahoma"/>
                <a:cs typeface="Tahoma"/>
              </a:rPr>
              <a:t>,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58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q</a:t>
            </a:r>
            <a:r>
              <a:rPr dirty="0" smtClean="0" sz="800" spc="0">
                <a:latin typeface="Tahoma"/>
                <a:cs typeface="Tahoma"/>
              </a:rPr>
              <a:t>u</a:t>
            </a:r>
            <a:r>
              <a:rPr dirty="0" smtClean="0" sz="800" spc="0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59">
                <a:latin typeface="Tahoma"/>
                <a:cs typeface="Tahoma"/>
              </a:rPr>
              <a:t>o</a:t>
            </a:r>
            <a:r>
              <a:rPr dirty="0" smtClean="0" sz="800" spc="33">
                <a:latin typeface="Tahoma"/>
                <a:cs typeface="Tahoma"/>
              </a:rPr>
              <a:t> </a:t>
            </a:r>
            <a:r>
              <a:rPr dirty="0" smtClean="0" sz="800" spc="69">
                <a:latin typeface="Tahoma"/>
                <a:cs typeface="Tahoma"/>
              </a:rPr>
              <a:t>p</a:t>
            </a:r>
            <a:r>
              <a:rPr dirty="0" smtClean="0" sz="800" spc="28">
                <a:latin typeface="Tahoma"/>
                <a:cs typeface="Tahoma"/>
              </a:rPr>
              <a:t>i</a:t>
            </a:r>
            <a:r>
              <a:rPr dirty="0" smtClean="0" sz="800" spc="51">
                <a:latin typeface="Tahoma"/>
                <a:cs typeface="Tahoma"/>
              </a:rPr>
              <a:t>s</a:t>
            </a:r>
            <a:r>
              <a:rPr dirty="0" smtClean="0" sz="800" spc="68">
                <a:latin typeface="Tahoma"/>
                <a:cs typeface="Tahoma"/>
              </a:rPr>
              <a:t>o</a:t>
            </a:r>
            <a:r>
              <a:rPr dirty="0" smtClean="0" sz="800" spc="135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d</a:t>
            </a:r>
            <a:r>
              <a:rPr dirty="0" smtClean="0" sz="800" spc="0">
                <a:latin typeface="Tahoma"/>
                <a:cs typeface="Tahoma"/>
              </a:rPr>
              <a:t>e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sz="800" spc="80">
                <a:latin typeface="Tahoma"/>
                <a:cs typeface="Tahoma"/>
              </a:rPr>
              <a:t>mad</a:t>
            </a:r>
            <a:r>
              <a:rPr dirty="0" smtClean="0" sz="800" spc="72">
                <a:latin typeface="Tahoma"/>
                <a:cs typeface="Tahoma"/>
              </a:rPr>
              <a:t>e</a:t>
            </a:r>
            <a:r>
              <a:rPr dirty="0" smtClean="0" sz="800" spc="28">
                <a:latin typeface="Tahoma"/>
                <a:cs typeface="Tahoma"/>
              </a:rPr>
              <a:t>i</a:t>
            </a:r>
            <a:r>
              <a:rPr dirty="0" smtClean="0" sz="800" spc="45">
                <a:latin typeface="Tahoma"/>
                <a:cs typeface="Tahoma"/>
              </a:rPr>
              <a:t>r</a:t>
            </a:r>
            <a:r>
              <a:rPr dirty="0" smtClean="0" sz="800" spc="66">
                <a:latin typeface="Tahoma"/>
                <a:cs typeface="Tahoma"/>
              </a:rPr>
              <a:t>a</a:t>
            </a:r>
            <a:r>
              <a:rPr dirty="0" smtClean="0" sz="800" spc="37">
                <a:latin typeface="Tahoma"/>
                <a:cs typeface="Tahoma"/>
              </a:rPr>
              <a:t>,</a:t>
            </a:r>
            <a:r>
              <a:rPr dirty="0" smtClean="0" sz="800" spc="88">
                <a:latin typeface="Tahoma"/>
                <a:cs typeface="Tahoma"/>
              </a:rPr>
              <a:t> </a:t>
            </a:r>
            <a:r>
              <a:rPr dirty="0" smtClean="0" sz="800" spc="41">
                <a:latin typeface="Tahoma"/>
                <a:cs typeface="Tahoma"/>
              </a:rPr>
              <a:t>t</a:t>
            </a:r>
            <a:r>
              <a:rPr dirty="0" smtClean="0" sz="800" spc="72">
                <a:latin typeface="Tahoma"/>
                <a:cs typeface="Tahoma"/>
              </a:rPr>
              <a:t>e</a:t>
            </a:r>
            <a:r>
              <a:rPr dirty="0" smtClean="0" sz="800" spc="70">
                <a:latin typeface="Tahoma"/>
                <a:cs typeface="Tahoma"/>
              </a:rPr>
              <a:t>nh</a:t>
            </a:r>
            <a:r>
              <a:rPr dirty="0" smtClean="0" sz="800" spc="66">
                <a:latin typeface="Tahoma"/>
                <a:cs typeface="Tahoma"/>
              </a:rPr>
              <a:t>a</a:t>
            </a:r>
            <a:r>
              <a:rPr dirty="0" smtClean="0" sz="800" spc="117">
                <a:latin typeface="Tahoma"/>
                <a:cs typeface="Tahoma"/>
              </a:rPr>
              <a:t> </a:t>
            </a:r>
            <a:r>
              <a:rPr dirty="0" smtClean="0" sz="800" spc="63">
                <a:latin typeface="Tahoma"/>
                <a:cs typeface="Tahoma"/>
              </a:rPr>
              <a:t>9</a:t>
            </a:r>
            <a:r>
              <a:rPr dirty="0" smtClean="0" sz="800" spc="74">
                <a:latin typeface="Tahoma"/>
                <a:cs typeface="Tahoma"/>
              </a:rPr>
              <a:t>8</a:t>
            </a:r>
            <a:r>
              <a:rPr dirty="0" smtClean="0" sz="800" spc="123">
                <a:latin typeface="Tahoma"/>
                <a:cs typeface="Tahoma"/>
              </a:rPr>
              <a:t>%</a:t>
            </a:r>
            <a:r>
              <a:rPr dirty="0" smtClean="0" sz="800" spc="175">
                <a:latin typeface="Tahoma"/>
                <a:cs typeface="Tahoma"/>
              </a:rPr>
              <a:t> </a:t>
            </a:r>
            <a:r>
              <a:rPr dirty="0" smtClean="0" sz="800" spc="47">
                <a:latin typeface="Tahoma"/>
                <a:cs typeface="Tahoma"/>
              </a:rPr>
              <a:t>s</a:t>
            </a:r>
            <a:r>
              <a:rPr dirty="0" smtClean="0" sz="800" spc="58">
                <a:latin typeface="Tahoma"/>
                <a:cs typeface="Tahoma"/>
              </a:rPr>
              <a:t>e</a:t>
            </a:r>
            <a:r>
              <a:rPr dirty="0" smtClean="0" sz="800" spc="92">
                <a:latin typeface="Tahoma"/>
                <a:cs typeface="Tahoma"/>
              </a:rPr>
              <a:t>m</a:t>
            </a:r>
            <a:r>
              <a:rPr dirty="0" smtClean="0" sz="800" spc="33">
                <a:latin typeface="Tahoma"/>
                <a:cs typeface="Tahoma"/>
              </a:rPr>
              <a:t> </a:t>
            </a:r>
            <a:r>
              <a:rPr dirty="0" smtClean="0" sz="800" spc="54">
                <a:latin typeface="Tahoma"/>
                <a:cs typeface="Tahoma"/>
              </a:rPr>
              <a:t>f</a:t>
            </a:r>
            <a:r>
              <a:rPr dirty="0" smtClean="0" sz="800" spc="56">
                <a:latin typeface="Tahoma"/>
                <a:cs typeface="Tahoma"/>
              </a:rPr>
              <a:t>r</a:t>
            </a:r>
            <a:r>
              <a:rPr dirty="0" smtClean="0" sz="800" spc="58">
                <a:latin typeface="Tahoma"/>
                <a:cs typeface="Tahoma"/>
              </a:rPr>
              <a:t>e</a:t>
            </a:r>
            <a:r>
              <a:rPr dirty="0" smtClean="0" sz="800" spc="47">
                <a:latin typeface="Tahoma"/>
                <a:cs typeface="Tahoma"/>
              </a:rPr>
              <a:t>s</a:t>
            </a:r>
            <a:r>
              <a:rPr dirty="0" smtClean="0" sz="800" spc="63">
                <a:latin typeface="Tahoma"/>
                <a:cs typeface="Tahoma"/>
              </a:rPr>
              <a:t>t</a:t>
            </a:r>
            <a:r>
              <a:rPr dirty="0" smtClean="0" sz="800" spc="57">
                <a:latin typeface="Tahoma"/>
                <a:cs typeface="Tahoma"/>
              </a:rPr>
              <a:t>a</a:t>
            </a:r>
            <a:r>
              <a:rPr dirty="0" smtClean="0" sz="800" spc="47">
                <a:latin typeface="Tahoma"/>
                <a:cs typeface="Tahoma"/>
              </a:rPr>
              <a:t>s</a:t>
            </a:r>
            <a:r>
              <a:rPr dirty="0" smtClean="0" sz="800" spc="6">
                <a:latin typeface="Tahoma"/>
                <a:cs typeface="Tahoma"/>
              </a:rPr>
              <a:t>.</a:t>
            </a:r>
            <a:endParaRPr sz="8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960873" y="1586466"/>
            <a:ext cx="742188" cy="16032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4703061" y="1586466"/>
            <a:ext cx="786384" cy="16032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5489445" y="1586466"/>
            <a:ext cx="809243" cy="16032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6298689" y="1586466"/>
            <a:ext cx="810768" cy="16032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449570" y="3189717"/>
            <a:ext cx="5039874" cy="371853"/>
          </a:xfrm>
          <a:prstGeom prst="rect">
            <a:avLst/>
          </a:prstGeom>
        </p:spPr>
        <p:txBody>
          <a:bodyPr wrap="square" lIns="0" tIns="1732" rIns="0" bIns="0" rtlCol="0">
            <a:noAutofit/>
          </a:bodyPr>
          <a:lstStyle/>
          <a:p>
            <a:pPr>
              <a:lnSpc>
                <a:spcPts val="950"/>
              </a:lnSpc>
            </a:pPr>
            <a:endParaRPr sz="950"/>
          </a:p>
          <a:p>
            <a:pPr marR="40661" algn="r">
              <a:lnSpc>
                <a:spcPct val="100585"/>
              </a:lnSpc>
            </a:pPr>
            <a:r>
              <a:rPr dirty="0" smtClean="0" sz="800" spc="47">
                <a:latin typeface="Tahoma"/>
                <a:cs typeface="Tahoma"/>
              </a:rPr>
              <a:t>V</a:t>
            </a:r>
            <a:r>
              <a:rPr dirty="0" smtClean="0" sz="800" spc="47">
                <a:latin typeface="Tahoma"/>
                <a:cs typeface="Tahoma"/>
              </a:rPr>
              <a:t>A</a:t>
            </a:r>
            <a:r>
              <a:rPr dirty="0" smtClean="0" sz="800" spc="47">
                <a:latin typeface="Tahoma"/>
                <a:cs typeface="Tahoma"/>
              </a:rPr>
              <a:t>L</a:t>
            </a:r>
            <a:r>
              <a:rPr dirty="0" smtClean="0" sz="800" spc="47">
                <a:latin typeface="Tahoma"/>
                <a:cs typeface="Tahoma"/>
              </a:rPr>
              <a:t>O</a:t>
            </a:r>
            <a:r>
              <a:rPr dirty="0" smtClean="0" sz="800" spc="47">
                <a:latin typeface="Tahoma"/>
                <a:cs typeface="Tahoma"/>
              </a:rPr>
              <a:t>R</a:t>
            </a:r>
            <a:r>
              <a:rPr dirty="0" smtClean="0" sz="800" spc="47">
                <a:latin typeface="Tahoma"/>
                <a:cs typeface="Tahoma"/>
              </a:rPr>
              <a:t> </a:t>
            </a:r>
            <a:r>
              <a:rPr dirty="0" smtClean="0" sz="800" spc="47">
                <a:latin typeface="Tahoma"/>
                <a:cs typeface="Tahoma"/>
              </a:rPr>
              <a:t>T</a:t>
            </a:r>
            <a:r>
              <a:rPr dirty="0" smtClean="0" sz="800" spc="47">
                <a:latin typeface="Tahoma"/>
                <a:cs typeface="Tahoma"/>
              </a:rPr>
              <a:t>O</a:t>
            </a:r>
            <a:r>
              <a:rPr dirty="0" smtClean="0" sz="800" spc="47">
                <a:latin typeface="Tahoma"/>
                <a:cs typeface="Tahoma"/>
              </a:rPr>
              <a:t>T</a:t>
            </a:r>
            <a:r>
              <a:rPr dirty="0" smtClean="0" sz="800" spc="47">
                <a:latin typeface="Tahoma"/>
                <a:cs typeface="Tahoma"/>
              </a:rPr>
              <a:t>A</a:t>
            </a:r>
            <a:r>
              <a:rPr dirty="0" smtClean="0" sz="800" spc="47">
                <a:latin typeface="Tahoma"/>
                <a:cs typeface="Tahoma"/>
              </a:rPr>
              <a:t>L</a:t>
            </a:r>
            <a:endParaRPr sz="80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489445" y="3189717"/>
            <a:ext cx="1620012" cy="37185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bject 30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" name="object 10"/>
          <p:cNvSpPr/>
          <p:nvPr/>
        </p:nvSpPr>
        <p:spPr>
          <a:xfrm>
            <a:off x="1734365" y="5555727"/>
            <a:ext cx="4089409" cy="0"/>
          </a:xfrm>
          <a:custGeom>
            <a:avLst/>
            <a:gdLst/>
            <a:ahLst/>
            <a:cxnLst/>
            <a:rect l="l" t="t" r="r" b="b"/>
            <a:pathLst>
              <a:path w="4089409" h="0">
                <a:moveTo>
                  <a:pt x="0" y="0"/>
                </a:moveTo>
                <a:lnTo>
                  <a:pt x="4089409" y="0"/>
                </a:lnTo>
              </a:path>
            </a:pathLst>
          </a:custGeom>
          <a:ln w="7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016999" y="1592371"/>
            <a:ext cx="1532263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423390" marR="432274" algn="ctr">
              <a:lnSpc>
                <a:spcPts val="1130"/>
              </a:lnSpc>
            </a:pP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N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X</a:t>
            </a:r>
            <a:r>
              <a:rPr dirty="0" smtClean="0" sz="1000" spc="71">
                <a:latin typeface="Tahoma"/>
                <a:cs typeface="Tahoma"/>
              </a:rPr>
              <a:t>O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I</a:t>
            </a:r>
            <a:r>
              <a:rPr dirty="0" smtClean="0" sz="1000" spc="71">
                <a:latin typeface="Tahoma"/>
                <a:cs typeface="Tahoma"/>
              </a:rPr>
              <a:t>X</a:t>
            </a:r>
            <a:endParaRPr sz="1000">
              <a:latin typeface="Tahoma"/>
              <a:cs typeface="Tahoma"/>
            </a:endParaRPr>
          </a:p>
          <a:p>
            <a:pPr algn="ctr">
              <a:lnSpc>
                <a:spcPts val="1200"/>
              </a:lnSpc>
              <a:spcBef>
                <a:spcPts val="3"/>
              </a:spcBef>
            </a:pPr>
            <a:r>
              <a:rPr dirty="0" smtClean="0" sz="1000" spc="69">
                <a:latin typeface="Tahoma"/>
                <a:cs typeface="Tahoma"/>
              </a:rPr>
              <a:t>(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M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L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69">
                <a:latin typeface="Tahoma"/>
                <a:cs typeface="Tahoma"/>
              </a:rPr>
              <a:t>I</a:t>
            </a:r>
            <a:r>
              <a:rPr dirty="0" smtClean="0" sz="1000" spc="69">
                <a:latin typeface="Tahoma"/>
                <a:cs typeface="Tahoma"/>
              </a:rPr>
              <a:t>MB</a:t>
            </a:r>
            <a:r>
              <a:rPr dirty="0" smtClean="0" sz="1000" spc="69">
                <a:latin typeface="Tahoma"/>
                <a:cs typeface="Tahoma"/>
              </a:rPr>
              <a:t>R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D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9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06619" y="2051095"/>
            <a:ext cx="2619564" cy="4597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61" marR="18973">
              <a:lnSpc>
                <a:spcPts val="1130"/>
              </a:lnSpc>
            </a:pPr>
            <a:r>
              <a:rPr dirty="0" smtClean="0" sz="1000" spc="68">
                <a:latin typeface="Tahoma"/>
                <a:cs typeface="Tahoma"/>
              </a:rPr>
              <a:t>A</a:t>
            </a:r>
            <a:r>
              <a:rPr dirty="0" smtClean="0" sz="1000" spc="68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65">
                <a:latin typeface="Tahoma"/>
                <a:cs typeface="Tahoma"/>
              </a:rPr>
              <a:t>M</a:t>
            </a:r>
            <a:r>
              <a:rPr dirty="0" smtClean="0" sz="1000" spc="65">
                <a:latin typeface="Tahoma"/>
                <a:cs typeface="Tahoma"/>
              </a:rPr>
              <a:t>A</a:t>
            </a:r>
            <a:r>
              <a:rPr dirty="0" smtClean="0" sz="1000" spc="65">
                <a:latin typeface="Tahoma"/>
                <a:cs typeface="Tahoma"/>
              </a:rPr>
              <a:t>C</a:t>
            </a:r>
            <a:r>
              <a:rPr dirty="0" smtClean="0" sz="1000" spc="65">
                <a:latin typeface="Tahoma"/>
                <a:cs typeface="Tahoma"/>
              </a:rPr>
              <a:t>K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N</a:t>
            </a:r>
            <a:r>
              <a:rPr dirty="0" smtClean="0" sz="1000" spc="65">
                <a:latin typeface="Tahoma"/>
                <a:cs typeface="Tahoma"/>
              </a:rPr>
              <a:t>Z</a:t>
            </a:r>
            <a:r>
              <a:rPr dirty="0" smtClean="0" sz="1000" spc="65">
                <a:latin typeface="Tahoma"/>
                <a:cs typeface="Tahoma"/>
              </a:rPr>
              <a:t>I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S</a:t>
            </a: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65">
                <a:latin typeface="Tahoma"/>
                <a:cs typeface="Tahoma"/>
              </a:rPr>
              <a:t>O</a:t>
            </a:r>
            <a:r>
              <a:rPr dirty="0" smtClean="0" sz="1000" spc="65">
                <a:latin typeface="Tahoma"/>
                <a:cs typeface="Tahoma"/>
              </a:rPr>
              <a:t>R</a:t>
            </a:r>
            <a:r>
              <a:rPr dirty="0" smtClean="0" sz="1000" spc="65">
                <a:latin typeface="Tahoma"/>
                <a:cs typeface="Tahoma"/>
              </a:rPr>
              <a:t>T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C</a:t>
            </a:r>
            <a:r>
              <a:rPr dirty="0" smtClean="0" sz="1000" spc="65">
                <a:latin typeface="Tahoma"/>
                <a:cs typeface="Tahoma"/>
              </a:rPr>
              <a:t>L</a:t>
            </a:r>
            <a:r>
              <a:rPr dirty="0" smtClean="0" sz="1000" spc="65">
                <a:latin typeface="Tahoma"/>
                <a:cs typeface="Tahoma"/>
              </a:rPr>
              <a:t>U</a:t>
            </a:r>
            <a:r>
              <a:rPr dirty="0" smtClean="0" sz="1000" spc="65">
                <a:latin typeface="Tahoma"/>
                <a:cs typeface="Tahoma"/>
              </a:rPr>
              <a:t>B</a:t>
            </a:r>
            <a:r>
              <a:rPr dirty="0" smtClean="0" sz="1000" spc="65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ct val="100585"/>
              </a:lnSpc>
              <a:spcBef>
                <a:spcPts val="5"/>
              </a:spcBef>
            </a:pPr>
            <a:r>
              <a:rPr dirty="0" smtClean="0" sz="1000" spc="68">
                <a:latin typeface="Tahoma"/>
                <a:cs typeface="Tahoma"/>
              </a:rPr>
              <a:t>E</a:t>
            </a:r>
            <a:r>
              <a:rPr dirty="0" smtClean="0" sz="1000" spc="68">
                <a:latin typeface="Tahoma"/>
                <a:cs typeface="Tahoma"/>
              </a:rPr>
              <a:t>D</a:t>
            </a:r>
            <a:r>
              <a:rPr dirty="0" smtClean="0" sz="1000" spc="68">
                <a:latin typeface="Tahoma"/>
                <a:cs typeface="Tahoma"/>
              </a:rPr>
              <a:t>I</a:t>
            </a:r>
            <a:r>
              <a:rPr dirty="0" smtClean="0" sz="1000" spc="68">
                <a:latin typeface="Tahoma"/>
                <a:cs typeface="Tahoma"/>
              </a:rPr>
              <a:t>T</a:t>
            </a:r>
            <a:r>
              <a:rPr dirty="0" smtClean="0" sz="1000" spc="68">
                <a:latin typeface="Tahoma"/>
                <a:cs typeface="Tahoma"/>
              </a:rPr>
              <a:t>A</a:t>
            </a:r>
            <a:r>
              <a:rPr dirty="0" smtClean="0" sz="1000" spc="68">
                <a:latin typeface="Tahoma"/>
                <a:cs typeface="Tahoma"/>
              </a:rPr>
              <a:t>L</a:t>
            </a:r>
            <a:r>
              <a:rPr dirty="0" smtClean="0" sz="1000" spc="68">
                <a:latin typeface="Tahoma"/>
                <a:cs typeface="Tahoma"/>
              </a:rPr>
              <a:t> </a:t>
            </a:r>
            <a:r>
              <a:rPr dirty="0" smtClean="0" sz="1000" spc="68">
                <a:latin typeface="Tahoma"/>
                <a:cs typeface="Tahoma"/>
              </a:rPr>
              <a:t>C</a:t>
            </a:r>
            <a:r>
              <a:rPr dirty="0" smtClean="0" sz="1000" spc="68">
                <a:latin typeface="Tahoma"/>
                <a:cs typeface="Tahoma"/>
              </a:rPr>
              <a:t>O</a:t>
            </a:r>
            <a:r>
              <a:rPr dirty="0" smtClean="0" sz="1000" spc="68">
                <a:latin typeface="Tahoma"/>
                <a:cs typeface="Tahoma"/>
              </a:rPr>
              <a:t>N</a:t>
            </a:r>
            <a:r>
              <a:rPr dirty="0" smtClean="0" sz="1000" spc="68">
                <a:latin typeface="Tahoma"/>
                <a:cs typeface="Tahoma"/>
              </a:rPr>
              <a:t>C</a:t>
            </a:r>
            <a:r>
              <a:rPr dirty="0" smtClean="0" sz="1000" spc="68">
                <a:latin typeface="Tahoma"/>
                <a:cs typeface="Tahoma"/>
              </a:rPr>
              <a:t>O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68">
                <a:latin typeface="Tahoma"/>
                <a:cs typeface="Tahoma"/>
              </a:rPr>
              <a:t>Ê</a:t>
            </a:r>
            <a:r>
              <a:rPr dirty="0" smtClean="0" sz="1000" spc="68">
                <a:latin typeface="Tahoma"/>
                <a:cs typeface="Tahoma"/>
              </a:rPr>
              <a:t>N</a:t>
            </a:r>
            <a:r>
              <a:rPr dirty="0" smtClean="0" sz="1000" spc="68">
                <a:latin typeface="Tahoma"/>
                <a:cs typeface="Tahoma"/>
              </a:rPr>
              <a:t>C</a:t>
            </a:r>
            <a:r>
              <a:rPr dirty="0" smtClean="0" sz="1000" spc="68">
                <a:latin typeface="Tahoma"/>
                <a:cs typeface="Tahoma"/>
              </a:rPr>
              <a:t>I</a:t>
            </a:r>
            <a:r>
              <a:rPr dirty="0" smtClean="0" sz="1000" spc="68">
                <a:latin typeface="Tahoma"/>
                <a:cs typeface="Tahoma"/>
              </a:rPr>
              <a:t>A</a:t>
            </a:r>
            <a:r>
              <a:rPr dirty="0" smtClean="0" sz="1000" spc="68">
                <a:latin typeface="Tahoma"/>
                <a:cs typeface="Tahoma"/>
              </a:rPr>
              <a:t> </a:t>
            </a:r>
            <a:r>
              <a:rPr dirty="0" smtClean="0" sz="1000" spc="68">
                <a:latin typeface="Tahoma"/>
                <a:cs typeface="Tahoma"/>
              </a:rPr>
              <a:t>D</a:t>
            </a:r>
            <a:r>
              <a:rPr dirty="0" smtClean="0" sz="1000" spc="68">
                <a:latin typeface="Tahoma"/>
                <a:cs typeface="Tahoma"/>
              </a:rPr>
              <a:t>E</a:t>
            </a:r>
            <a:r>
              <a:rPr dirty="0" smtClean="0" sz="1000" spc="68">
                <a:latin typeface="Tahoma"/>
                <a:cs typeface="Tahoma"/>
              </a:rPr>
              <a:t> </a:t>
            </a:r>
            <a:r>
              <a:rPr dirty="0" smtClean="0" sz="1000" spc="68">
                <a:latin typeface="Tahoma"/>
                <a:cs typeface="Tahoma"/>
              </a:rPr>
              <a:t>N</a:t>
            </a:r>
            <a:r>
              <a:rPr dirty="0" smtClean="0" sz="1000" spc="68">
                <a:latin typeface="Tahoma"/>
                <a:cs typeface="Tahoma"/>
              </a:rPr>
              <a:t>º</a:t>
            </a:r>
            <a:r>
              <a:rPr dirty="0" smtClean="0" sz="1000" spc="68">
                <a:latin typeface="Tahoma"/>
                <a:cs typeface="Tahoma"/>
              </a:rPr>
              <a:t> </a:t>
            </a:r>
            <a:r>
              <a:rPr dirty="0" smtClean="0" sz="1000" spc="68">
                <a:latin typeface="Tahoma"/>
                <a:cs typeface="Tahoma"/>
              </a:rPr>
              <a:t>11</a:t>
            </a:r>
            <a:r>
              <a:rPr dirty="0" smtClean="0" sz="1000" spc="68">
                <a:latin typeface="Tahoma"/>
                <a:cs typeface="Tahoma"/>
              </a:rPr>
              <a:t>/</a:t>
            </a:r>
            <a:r>
              <a:rPr dirty="0" smtClean="0" sz="1000" spc="68">
                <a:latin typeface="Tahoma"/>
                <a:cs typeface="Tahoma"/>
              </a:rPr>
              <a:t>2016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81873" y="2971591"/>
            <a:ext cx="5801855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algn="ctr">
              <a:lnSpc>
                <a:spcPts val="1130"/>
              </a:lnSpc>
            </a:pPr>
            <a:r>
              <a:rPr dirty="0" smtClean="0" sz="1000" spc="62">
                <a:latin typeface="Tahoma"/>
                <a:cs typeface="Tahoma"/>
              </a:rPr>
              <a:t>D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C</a:t>
            </a:r>
            <a:r>
              <a:rPr dirty="0" smtClean="0" sz="1000" spc="62">
                <a:latin typeface="Tahoma"/>
                <a:cs typeface="Tahoma"/>
              </a:rPr>
              <a:t>L</a:t>
            </a:r>
            <a:r>
              <a:rPr dirty="0" smtClean="0" sz="1000" spc="62">
                <a:latin typeface="Tahoma"/>
                <a:cs typeface="Tahoma"/>
              </a:rPr>
              <a:t>A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2">
                <a:latin typeface="Tahoma"/>
                <a:cs typeface="Tahoma"/>
              </a:rPr>
              <a:t>A</a:t>
            </a:r>
            <a:r>
              <a:rPr dirty="0" smtClean="0" sz="1000" spc="62">
                <a:latin typeface="Tahoma"/>
                <a:cs typeface="Tahoma"/>
              </a:rPr>
              <a:t>Ç</a:t>
            </a:r>
            <a:r>
              <a:rPr dirty="0" smtClean="0" sz="1000" spc="62">
                <a:latin typeface="Tahoma"/>
                <a:cs typeface="Tahoma"/>
              </a:rPr>
              <a:t>Ã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D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N</a:t>
            </a:r>
            <a:r>
              <a:rPr dirty="0" smtClean="0" sz="1000" spc="62">
                <a:latin typeface="Tahoma"/>
                <a:cs typeface="Tahoma"/>
              </a:rPr>
              <a:t>Q</a:t>
            </a:r>
            <a:r>
              <a:rPr dirty="0" smtClean="0" sz="1000" spc="62">
                <a:latin typeface="Tahoma"/>
                <a:cs typeface="Tahoma"/>
              </a:rPr>
              <a:t>U</a:t>
            </a:r>
            <a:r>
              <a:rPr dirty="0" smtClean="0" sz="1000" spc="62">
                <a:latin typeface="Tahoma"/>
                <a:cs typeface="Tahoma"/>
              </a:rPr>
              <a:t>A</a:t>
            </a:r>
            <a:r>
              <a:rPr dirty="0" smtClean="0" sz="1000" spc="62">
                <a:latin typeface="Tahoma"/>
                <a:cs typeface="Tahoma"/>
              </a:rPr>
              <a:t>D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2">
                <a:latin typeface="Tahoma"/>
                <a:cs typeface="Tahoma"/>
              </a:rPr>
              <a:t>A</a:t>
            </a:r>
            <a:r>
              <a:rPr dirty="0" smtClean="0" sz="1000" spc="62">
                <a:latin typeface="Tahoma"/>
                <a:cs typeface="Tahoma"/>
              </a:rPr>
              <a:t>M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N</a:t>
            </a:r>
            <a:r>
              <a:rPr dirty="0" smtClean="0" sz="1000" spc="62">
                <a:latin typeface="Tahoma"/>
                <a:cs typeface="Tahoma"/>
              </a:rPr>
              <a:t>T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M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G</a:t>
            </a:r>
            <a:r>
              <a:rPr dirty="0" smtClean="0" sz="1000" spc="62">
                <a:latin typeface="Tahoma"/>
                <a:cs typeface="Tahoma"/>
              </a:rPr>
              <a:t>I</a:t>
            </a:r>
            <a:r>
              <a:rPr dirty="0" smtClean="0" sz="1000" spc="62">
                <a:latin typeface="Tahoma"/>
                <a:cs typeface="Tahoma"/>
              </a:rPr>
              <a:t>M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D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T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2">
                <a:latin typeface="Tahoma"/>
                <a:cs typeface="Tahoma"/>
              </a:rPr>
              <a:t>I</a:t>
            </a:r>
            <a:r>
              <a:rPr dirty="0" smtClean="0" sz="1000" spc="62">
                <a:latin typeface="Tahoma"/>
                <a:cs typeface="Tahoma"/>
              </a:rPr>
              <a:t>B</a:t>
            </a:r>
            <a:r>
              <a:rPr dirty="0" smtClean="0" sz="1000" spc="62">
                <a:latin typeface="Tahoma"/>
                <a:cs typeface="Tahoma"/>
              </a:rPr>
              <a:t>U</a:t>
            </a:r>
            <a:r>
              <a:rPr dirty="0" smtClean="0" sz="1000" spc="62">
                <a:latin typeface="Tahoma"/>
                <a:cs typeface="Tahoma"/>
              </a:rPr>
              <a:t>T</a:t>
            </a:r>
            <a:r>
              <a:rPr dirty="0" smtClean="0" sz="1000" spc="62">
                <a:latin typeface="Tahoma"/>
                <a:cs typeface="Tahoma"/>
              </a:rPr>
              <a:t>A</a:t>
            </a:r>
            <a:r>
              <a:rPr dirty="0" smtClean="0" sz="1000" spc="62">
                <a:latin typeface="Tahoma"/>
                <a:cs typeface="Tahoma"/>
              </a:rPr>
              <a:t>Ç</a:t>
            </a:r>
            <a:r>
              <a:rPr dirty="0" smtClean="0" sz="1000" spc="62">
                <a:latin typeface="Tahoma"/>
                <a:cs typeface="Tahoma"/>
              </a:rPr>
              <a:t>Ã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D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M</a:t>
            </a:r>
            <a:r>
              <a:rPr dirty="0" smtClean="0" sz="1000" spc="62">
                <a:latin typeface="Tahoma"/>
                <a:cs typeface="Tahoma"/>
              </a:rPr>
              <a:t>I</a:t>
            </a:r>
            <a:r>
              <a:rPr dirty="0" smtClean="0" sz="1000" spc="62">
                <a:latin typeface="Tahoma"/>
                <a:cs typeface="Tahoma"/>
              </a:rPr>
              <a:t>C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M</a:t>
            </a:r>
            <a:r>
              <a:rPr dirty="0" smtClean="0" sz="1000" spc="62">
                <a:latin typeface="Tahoma"/>
                <a:cs typeface="Tahoma"/>
              </a:rPr>
              <a:t>P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S</a:t>
            </a:r>
            <a:r>
              <a:rPr dirty="0" smtClean="0" sz="1000" spc="62">
                <a:latin typeface="Tahoma"/>
                <a:cs typeface="Tahoma"/>
              </a:rPr>
              <a:t>A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U</a:t>
            </a:r>
            <a:endParaRPr sz="1000">
              <a:latin typeface="Tahoma"/>
              <a:cs typeface="Tahoma"/>
            </a:endParaRPr>
          </a:p>
          <a:p>
            <a:pPr marL="1897046" marR="1906845" algn="ctr">
              <a:lnSpc>
                <a:spcPct val="100585"/>
              </a:lnSpc>
            </a:pP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M</a:t>
            </a:r>
            <a:r>
              <a:rPr dirty="0" smtClean="0" sz="1000" spc="61">
                <a:latin typeface="Tahoma"/>
                <a:cs typeface="Tahoma"/>
              </a:rPr>
              <a:t>P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S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D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P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Q</a:t>
            </a:r>
            <a:r>
              <a:rPr dirty="0" smtClean="0" sz="1000" spc="61">
                <a:latin typeface="Tahoma"/>
                <a:cs typeface="Tahoma"/>
              </a:rPr>
              <a:t>U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N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P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1">
                <a:latin typeface="Tahoma"/>
                <a:cs typeface="Tahoma"/>
              </a:rPr>
              <a:t>T</a:t>
            </a:r>
            <a:r>
              <a:rPr dirty="0" smtClean="0" sz="1000" spc="61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6619" y="3584239"/>
            <a:ext cx="6156303" cy="6121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5924" algn="just">
              <a:lnSpc>
                <a:spcPts val="1130"/>
              </a:lnSpc>
            </a:pPr>
            <a:r>
              <a:rPr dirty="0" smtClean="0" sz="1000" spc="30">
                <a:latin typeface="Tahoma"/>
                <a:cs typeface="Tahoma"/>
              </a:rPr>
              <a:t>(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m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da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m</a:t>
            </a:r>
            <a:r>
              <a:rPr dirty="0" smtClean="0" sz="1000" spc="30">
                <a:latin typeface="Tahoma"/>
                <a:cs typeface="Tahoma"/>
              </a:rPr>
              <a:t>pr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s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)</a:t>
            </a:r>
            <a:r>
              <a:rPr dirty="0" smtClean="0" sz="1000" spc="30">
                <a:latin typeface="Tahoma"/>
                <a:cs typeface="Tahoma"/>
              </a:rPr>
              <a:t>,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P</a:t>
            </a:r>
            <a:r>
              <a:rPr dirty="0" smtClean="0" sz="1000" spc="30">
                <a:latin typeface="Tahoma"/>
                <a:cs typeface="Tahoma"/>
              </a:rPr>
              <a:t>J</a:t>
            </a:r>
            <a:r>
              <a:rPr dirty="0" smtClean="0" sz="1000" spc="30">
                <a:latin typeface="Tahoma"/>
                <a:cs typeface="Tahoma"/>
              </a:rPr>
              <a:t>/</a:t>
            </a:r>
            <a:r>
              <a:rPr dirty="0" smtClean="0" sz="1000" spc="30">
                <a:latin typeface="Tahoma"/>
                <a:cs typeface="Tahoma"/>
              </a:rPr>
              <a:t>MF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º,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s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di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d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,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(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d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r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ç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Co</a:t>
            </a:r>
            <a:r>
              <a:rPr dirty="0" smtClean="0" sz="1000" spc="30">
                <a:latin typeface="Tahoma"/>
                <a:cs typeface="Tahoma"/>
              </a:rPr>
              <a:t>m</a:t>
            </a:r>
            <a:r>
              <a:rPr dirty="0" smtClean="0" sz="1000" spc="30">
                <a:latin typeface="Tahoma"/>
                <a:cs typeface="Tahoma"/>
              </a:rPr>
              <a:t>pl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o)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D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l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ro</a:t>
            </a:r>
            <a:r>
              <a:rPr dirty="0" smtClean="0" sz="1000" spc="30">
                <a:latin typeface="Tahoma"/>
                <a:cs typeface="Tahoma"/>
              </a:rPr>
              <a:t>(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m</a:t>
            </a:r>
            <a:r>
              <a:rPr dirty="0" smtClean="0" sz="1000" spc="30">
                <a:latin typeface="Tahoma"/>
                <a:cs typeface="Tahoma"/>
              </a:rPr>
              <a:t>os)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p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ra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odos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os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f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s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de</a:t>
            </a:r>
            <a:endParaRPr sz="1000">
              <a:latin typeface="Tahoma"/>
              <a:cs typeface="Tahoma"/>
            </a:endParaRPr>
          </a:p>
          <a:p>
            <a:pPr marL="12700" algn="just">
              <a:lnSpc>
                <a:spcPct val="100485"/>
              </a:lnSpc>
            </a:pPr>
            <a:r>
              <a:rPr dirty="0" smtClean="0" sz="1000" spc="6">
                <a:latin typeface="Tahoma"/>
                <a:cs typeface="Tahoma"/>
              </a:rPr>
              <a:t>dir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o,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sp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f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p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ra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p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ip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ç</a:t>
            </a:r>
            <a:r>
              <a:rPr dirty="0" smtClean="0" sz="1000" spc="6">
                <a:latin typeface="Tahoma"/>
                <a:cs typeface="Tahoma"/>
              </a:rPr>
              <a:t>ã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P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sso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pr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d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lid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de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v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,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q</a:t>
            </a:r>
            <a:r>
              <a:rPr dirty="0" smtClean="0" sz="1000" spc="6">
                <a:latin typeface="Tahoma"/>
                <a:cs typeface="Tahoma"/>
              </a:rPr>
              <a:t>u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u</a:t>
            </a:r>
            <a:r>
              <a:rPr dirty="0" smtClean="0" sz="1000" spc="6">
                <a:latin typeface="Tahoma"/>
                <a:cs typeface="Tahoma"/>
              </a:rPr>
              <a:t>(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os)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sob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gi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ro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pr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sa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ou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p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sa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p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q</a:t>
            </a:r>
            <a:r>
              <a:rPr dirty="0" smtClean="0" sz="1000" spc="6">
                <a:latin typeface="Tahoma"/>
                <a:cs typeface="Tahoma"/>
              </a:rPr>
              <a:t>u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por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,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p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f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dispos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L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pl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1</a:t>
            </a:r>
            <a:r>
              <a:rPr dirty="0" smtClean="0" sz="1000" spc="6">
                <a:latin typeface="Tahoma"/>
                <a:cs typeface="Tahoma"/>
              </a:rPr>
              <a:t>2</a:t>
            </a:r>
            <a:r>
              <a:rPr dirty="0" smtClean="0" sz="1000" spc="6">
                <a:latin typeface="Tahoma"/>
                <a:cs typeface="Tahoma"/>
              </a:rPr>
              <a:t>3</a:t>
            </a:r>
            <a:r>
              <a:rPr dirty="0" smtClean="0" sz="1000" spc="6">
                <a:latin typeface="Tahoma"/>
                <a:cs typeface="Tahoma"/>
              </a:rPr>
              <a:t>,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1</a:t>
            </a:r>
            <a:r>
              <a:rPr dirty="0" smtClean="0" sz="1000" spc="6">
                <a:latin typeface="Tahoma"/>
                <a:cs typeface="Tahoma"/>
              </a:rPr>
              <a:t>4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z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bro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2</a:t>
            </a:r>
            <a:r>
              <a:rPr dirty="0" smtClean="0" sz="1000" spc="6">
                <a:latin typeface="Tahoma"/>
                <a:cs typeface="Tahoma"/>
              </a:rPr>
              <a:t>0</a:t>
            </a:r>
            <a:r>
              <a:rPr dirty="0" smtClean="0" sz="1000" spc="6">
                <a:latin typeface="Tahoma"/>
                <a:cs typeface="Tahoma"/>
              </a:rPr>
              <a:t>0</a:t>
            </a:r>
            <a:r>
              <a:rPr dirty="0" smtClean="0" sz="1000" spc="6">
                <a:latin typeface="Tahoma"/>
                <a:cs typeface="Tahoma"/>
              </a:rPr>
              <a:t>6</a:t>
            </a:r>
            <a:r>
              <a:rPr dirty="0" smtClean="0" sz="1000" spc="6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6619" y="4504734"/>
            <a:ext cx="760982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,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71639" y="5577630"/>
            <a:ext cx="2034446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(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734365" y="5416027"/>
            <a:ext cx="408940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object 40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020058" y="1592371"/>
            <a:ext cx="1536128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1">
                <a:latin typeface="Tahoma"/>
                <a:cs typeface="Tahoma"/>
              </a:rPr>
              <a:t>M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N</a:t>
            </a:r>
            <a:r>
              <a:rPr dirty="0" smtClean="0" sz="1000" spc="61">
                <a:latin typeface="Tahoma"/>
                <a:cs typeface="Tahoma"/>
              </a:rPr>
              <a:t>U</a:t>
            </a:r>
            <a:r>
              <a:rPr dirty="0" smtClean="0" sz="1000" spc="61">
                <a:latin typeface="Tahoma"/>
                <a:cs typeface="Tahoma"/>
              </a:rPr>
              <a:t>T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D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C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N</a:t>
            </a:r>
            <a:r>
              <a:rPr dirty="0" smtClean="0" sz="1000" spc="61">
                <a:latin typeface="Tahoma"/>
                <a:cs typeface="Tahoma"/>
              </a:rPr>
              <a:t>T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T</a:t>
            </a:r>
            <a:r>
              <a:rPr dirty="0" smtClean="0" sz="1000" spc="61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06629" y="1898695"/>
            <a:ext cx="6156154" cy="1070863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4423" algn="just">
              <a:lnSpc>
                <a:spcPts val="1130"/>
              </a:lnSpc>
            </a:pP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M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K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Z</a:t>
            </a:r>
            <a:r>
              <a:rPr dirty="0" smtClean="0" sz="1000" spc="13">
                <a:latin typeface="Tahoma"/>
                <a:cs typeface="Tahoma"/>
              </a:rPr>
              <a:t>I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S</a:t>
            </a:r>
            <a:r>
              <a:rPr dirty="0" smtClean="0" sz="1000" spc="13">
                <a:latin typeface="Tahoma"/>
                <a:cs typeface="Tahoma"/>
              </a:rPr>
              <a:t>P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R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L</a:t>
            </a:r>
            <a:r>
              <a:rPr dirty="0" smtClean="0" sz="1000" spc="13">
                <a:latin typeface="Tahoma"/>
                <a:cs typeface="Tahoma"/>
              </a:rPr>
              <a:t>U</a:t>
            </a:r>
            <a:r>
              <a:rPr dirty="0" smtClean="0" sz="1000" spc="13">
                <a:latin typeface="Tahoma"/>
                <a:cs typeface="Tahoma"/>
              </a:rPr>
              <a:t>B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,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sso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i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ç</a:t>
            </a:r>
            <a:r>
              <a:rPr dirty="0" smtClean="0" sz="1000" spc="13">
                <a:latin typeface="Tahoma"/>
                <a:cs typeface="Tahoma"/>
              </a:rPr>
              <a:t>ã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s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m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f</a:t>
            </a:r>
            <a:r>
              <a:rPr dirty="0" smtClean="0" sz="1000" spc="13">
                <a:latin typeface="Tahoma"/>
                <a:cs typeface="Tahoma"/>
              </a:rPr>
              <a:t>i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s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ô</a:t>
            </a:r>
            <a:r>
              <a:rPr dirty="0" smtClean="0" sz="1000" spc="13">
                <a:latin typeface="Tahoma"/>
                <a:cs typeface="Tahoma"/>
              </a:rPr>
              <a:t>m</a:t>
            </a:r>
            <a:r>
              <a:rPr dirty="0" smtClean="0" sz="1000" spc="13">
                <a:latin typeface="Tahoma"/>
                <a:cs typeface="Tahoma"/>
              </a:rPr>
              <a:t>i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os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l</a:t>
            </a:r>
            <a:r>
              <a:rPr dirty="0" smtClean="0" sz="1000" spc="13">
                <a:latin typeface="Tahoma"/>
                <a:cs typeface="Tahoma"/>
              </a:rPr>
              <a:t>u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r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i</a:t>
            </a:r>
            <a:r>
              <a:rPr dirty="0" smtClean="0" sz="1000" spc="13">
                <a:latin typeface="Tahoma"/>
                <a:cs typeface="Tahoma"/>
              </a:rPr>
              <a:t>v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s</a:t>
            </a:r>
            <a:r>
              <a:rPr dirty="0" smtClean="0" sz="1000" spc="13">
                <a:latin typeface="Tahoma"/>
                <a:cs typeface="Tahoma"/>
              </a:rPr>
              <a:t>,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om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s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de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f</a:t>
            </a:r>
            <a:r>
              <a:rPr dirty="0" smtClean="0" sz="1000" spc="13">
                <a:latin typeface="Tahoma"/>
                <a:cs typeface="Tahoma"/>
              </a:rPr>
              <a:t>oro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id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de</a:t>
            </a:r>
            <a:endParaRPr sz="1000">
              <a:latin typeface="Tahoma"/>
              <a:cs typeface="Tahoma"/>
            </a:endParaRPr>
          </a:p>
          <a:p>
            <a:pPr marL="12729" indent="-12" algn="just">
              <a:lnSpc>
                <a:spcPts val="1210"/>
              </a:lnSpc>
              <a:spcBef>
                <a:spcPts val="28"/>
              </a:spcBef>
            </a:pPr>
            <a:r>
              <a:rPr dirty="0" smtClean="0" sz="1000">
                <a:latin typeface="Tahoma"/>
                <a:cs typeface="Tahoma"/>
              </a:rPr>
              <a:t>de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lo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Horiz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3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Mi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G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le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à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h</a:t>
            </a:r>
            <a:r>
              <a:rPr dirty="0" smtClean="0" sz="1000" spc="0">
                <a:latin typeface="Tahoma"/>
                <a:cs typeface="Tahoma"/>
              </a:rPr>
              <a:t>o,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l,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irro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S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ô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-26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:</a:t>
            </a:r>
            <a:r>
              <a:rPr dirty="0" smtClean="0" sz="1000" spc="-1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3</a:t>
            </a:r>
            <a:r>
              <a:rPr dirty="0" smtClean="0" sz="1000" spc="-4">
                <a:latin typeface="Tahoma"/>
                <a:cs typeface="Tahoma"/>
              </a:rPr>
              <a:t>0</a:t>
            </a:r>
            <a:r>
              <a:rPr dirty="0" smtClean="0" sz="1000" spc="9">
                <a:latin typeface="Tahoma"/>
                <a:cs typeface="Tahoma"/>
              </a:rPr>
              <a:t>.</a:t>
            </a:r>
            <a:r>
              <a:rPr dirty="0" smtClean="0" sz="1000" spc="-4">
                <a:latin typeface="Tahoma"/>
                <a:cs typeface="Tahoma"/>
              </a:rPr>
              <a:t>3</a:t>
            </a:r>
            <a:r>
              <a:rPr dirty="0" smtClean="0" sz="1000" spc="9">
                <a:latin typeface="Tahoma"/>
                <a:cs typeface="Tahoma"/>
              </a:rPr>
              <a:t>3</a:t>
            </a:r>
            <a:r>
              <a:rPr dirty="0" smtClean="0" sz="1000" spc="-4">
                <a:latin typeface="Tahoma"/>
                <a:cs typeface="Tahoma"/>
              </a:rPr>
              <a:t>0</a:t>
            </a:r>
            <a:r>
              <a:rPr dirty="0" smtClean="0" sz="1000" spc="0">
                <a:latin typeface="Tahoma"/>
                <a:cs typeface="Tahoma"/>
              </a:rPr>
              <a:t>-</a:t>
            </a:r>
            <a:r>
              <a:rPr dirty="0" smtClean="0" sz="1000" spc="9">
                <a:latin typeface="Tahoma"/>
                <a:cs typeface="Tahoma"/>
              </a:rPr>
              <a:t>1</a:t>
            </a:r>
            <a:r>
              <a:rPr dirty="0" smtClean="0" sz="1000" spc="-4">
                <a:latin typeface="Tahoma"/>
                <a:cs typeface="Tahoma"/>
              </a:rPr>
              <a:t>8</a:t>
            </a:r>
            <a:r>
              <a:rPr dirty="0" smtClean="0" sz="1000" spc="9">
                <a:latin typeface="Tahoma"/>
                <a:cs typeface="Tahoma"/>
              </a:rPr>
              <a:t>0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-4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ri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21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J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sob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º</a:t>
            </a:r>
            <a:r>
              <a:rPr dirty="0" smtClean="0" sz="1000" spc="-5">
                <a:latin typeface="Tahoma"/>
                <a:cs typeface="Tahoma"/>
              </a:rPr>
              <a:t> </a:t>
            </a:r>
            <a:r>
              <a:rPr dirty="0" smtClean="0" sz="1000" spc="86">
                <a:latin typeface="Tahoma"/>
                <a:cs typeface="Tahoma"/>
              </a:rPr>
              <a:t>17</a:t>
            </a:r>
            <a:r>
              <a:rPr dirty="0" smtClean="0" sz="1000" spc="5">
                <a:latin typeface="Tahoma"/>
                <a:cs typeface="Tahoma"/>
              </a:rPr>
              <a:t>.</a:t>
            </a:r>
            <a:r>
              <a:rPr dirty="0" smtClean="0" sz="1000" spc="86">
                <a:latin typeface="Tahoma"/>
                <a:cs typeface="Tahoma"/>
              </a:rPr>
              <a:t>499</a:t>
            </a:r>
            <a:r>
              <a:rPr dirty="0" smtClean="0" sz="1000" spc="5">
                <a:latin typeface="Tahoma"/>
                <a:cs typeface="Tahoma"/>
              </a:rPr>
              <a:t>.</a:t>
            </a:r>
            <a:r>
              <a:rPr dirty="0" smtClean="0" sz="1000" spc="86">
                <a:latin typeface="Tahoma"/>
                <a:cs typeface="Tahoma"/>
              </a:rPr>
              <a:t>252</a:t>
            </a:r>
            <a:r>
              <a:rPr dirty="0" smtClean="0" sz="1000" spc="190">
                <a:latin typeface="Tahoma"/>
                <a:cs typeface="Tahoma"/>
              </a:rPr>
              <a:t>/</a:t>
            </a:r>
            <a:r>
              <a:rPr dirty="0" smtClean="0" sz="1000" spc="86">
                <a:latin typeface="Tahoma"/>
                <a:cs typeface="Tahoma"/>
              </a:rPr>
              <a:t>0001</a:t>
            </a:r>
            <a:r>
              <a:rPr dirty="0" smtClean="0" sz="1000" spc="69">
                <a:latin typeface="Tahoma"/>
                <a:cs typeface="Tahoma"/>
              </a:rPr>
              <a:t>-</a:t>
            </a:r>
            <a:r>
              <a:rPr dirty="0" smtClean="0" sz="1000" spc="86">
                <a:latin typeface="Tahoma"/>
                <a:cs typeface="Tahoma"/>
              </a:rPr>
              <a:t>00</a:t>
            </a:r>
            <a:r>
              <a:rPr dirty="0" smtClean="0" sz="1000" spc="-3">
                <a:latin typeface="Tahoma"/>
                <a:cs typeface="Tahoma"/>
              </a:rPr>
              <a:t>,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-4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13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g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is,</a:t>
            </a:r>
            <a:r>
              <a:rPr dirty="0" smtClean="0" sz="1000" spc="17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ora</a:t>
            </a:r>
            <a:r>
              <a:rPr dirty="0" smtClean="0" sz="1000" spc="20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147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4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20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19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ro</a:t>
            </a:r>
            <a:r>
              <a:rPr dirty="0" smtClean="0" sz="1000" spc="17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do,</a:t>
            </a:r>
            <a:r>
              <a:rPr dirty="0" smtClean="0" sz="1000" spc="190">
                <a:latin typeface="Tahoma"/>
                <a:cs typeface="Tahoma"/>
              </a:rPr>
              <a:t> </a:t>
            </a:r>
            <a:r>
              <a:rPr dirty="0" smtClean="0" sz="1000" spc="68">
                <a:latin typeface="Tahoma"/>
                <a:cs typeface="Tahoma"/>
              </a:rPr>
              <a:t>x</a:t>
            </a:r>
            <a:r>
              <a:rPr dirty="0" smtClean="0" sz="1000" spc="80">
                <a:latin typeface="Tahoma"/>
                <a:cs typeface="Tahoma"/>
              </a:rPr>
              <a:t>x</a:t>
            </a:r>
            <a:r>
              <a:rPr dirty="0" smtClean="0" sz="1000" spc="68">
                <a:latin typeface="Tahoma"/>
                <a:cs typeface="Tahoma"/>
              </a:rPr>
              <a:t>x</a:t>
            </a:r>
            <a:r>
              <a:rPr dirty="0" smtClean="0" sz="1000" spc="80">
                <a:latin typeface="Tahoma"/>
                <a:cs typeface="Tahoma"/>
              </a:rPr>
              <a:t>x</a:t>
            </a:r>
            <a:r>
              <a:rPr dirty="0" smtClean="0" sz="1000" spc="68">
                <a:latin typeface="Tahoma"/>
                <a:cs typeface="Tahoma"/>
              </a:rPr>
              <a:t>xx</a:t>
            </a:r>
            <a:r>
              <a:rPr dirty="0" smtClean="0" sz="1000" spc="80">
                <a:latin typeface="Tahoma"/>
                <a:cs typeface="Tahoma"/>
              </a:rPr>
              <a:t>x</a:t>
            </a:r>
            <a:r>
              <a:rPr dirty="0" smtClean="0" sz="1000" spc="68">
                <a:latin typeface="Tahoma"/>
                <a:cs typeface="Tahoma"/>
              </a:rPr>
              <a:t>xx</a:t>
            </a:r>
            <a:r>
              <a:rPr dirty="0" smtClean="0" sz="1000" spc="80">
                <a:latin typeface="Tahoma"/>
                <a:cs typeface="Tahoma"/>
              </a:rPr>
              <a:t>x</a:t>
            </a:r>
            <a:r>
              <a:rPr dirty="0" smtClean="0" sz="1000" spc="68">
                <a:latin typeface="Tahoma"/>
                <a:cs typeface="Tahoma"/>
              </a:rPr>
              <a:t>xx</a:t>
            </a:r>
            <a:r>
              <a:rPr dirty="0" smtClean="0" sz="1000" spc="80">
                <a:latin typeface="Tahoma"/>
                <a:cs typeface="Tahoma"/>
              </a:rPr>
              <a:t>x</a:t>
            </a:r>
            <a:r>
              <a:rPr dirty="0" smtClean="0" sz="1000" spc="68">
                <a:latin typeface="Tahoma"/>
                <a:cs typeface="Tahoma"/>
              </a:rPr>
              <a:t>x</a:t>
            </a:r>
            <a:r>
              <a:rPr dirty="0" smtClean="0" sz="1000" spc="80">
                <a:latin typeface="Tahoma"/>
                <a:cs typeface="Tahoma"/>
              </a:rPr>
              <a:t>x</a:t>
            </a:r>
            <a:r>
              <a:rPr dirty="0" smtClean="0" sz="1000" spc="74">
                <a:latin typeface="Tahoma"/>
                <a:cs typeface="Tahoma"/>
              </a:rPr>
              <a:t>x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71">
                <a:latin typeface="Tahoma"/>
                <a:cs typeface="Tahoma"/>
              </a:rPr>
              <a:t>n</a:t>
            </a:r>
            <a:r>
              <a:rPr dirty="0" smtClean="0" sz="1000" spc="73">
                <a:latin typeface="Tahoma"/>
                <a:cs typeface="Tahoma"/>
              </a:rPr>
              <a:t>s</a:t>
            </a:r>
            <a:r>
              <a:rPr dirty="0" smtClean="0" sz="1000" spc="58">
                <a:latin typeface="Tahoma"/>
                <a:cs typeface="Tahoma"/>
              </a:rPr>
              <a:t>c</a:t>
            </a:r>
            <a:r>
              <a:rPr dirty="0" smtClean="0" sz="1000" spc="40">
                <a:latin typeface="Tahoma"/>
                <a:cs typeface="Tahoma"/>
              </a:rPr>
              <a:t>ri</a:t>
            </a:r>
            <a:r>
              <a:rPr dirty="0" smtClean="0" sz="1000" spc="51">
                <a:latin typeface="Tahoma"/>
                <a:cs typeface="Tahoma"/>
              </a:rPr>
              <a:t>t</a:t>
            </a:r>
            <a:r>
              <a:rPr dirty="0" smtClean="0" sz="1000" spc="72">
                <a:latin typeface="Tahoma"/>
                <a:cs typeface="Tahoma"/>
              </a:rPr>
              <a:t>a</a:t>
            </a:r>
            <a:r>
              <a:rPr dirty="0" smtClean="0" sz="1000" spc="28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38" marR="4272" algn="just">
              <a:lnSpc>
                <a:spcPts val="1165"/>
              </a:lnSpc>
            </a:pPr>
            <a:r>
              <a:rPr dirty="0" smtClean="0" sz="1000" spc="49">
                <a:latin typeface="Tahoma"/>
                <a:cs typeface="Tahoma"/>
              </a:rPr>
              <a:t>C</a:t>
            </a:r>
            <a:r>
              <a:rPr dirty="0" smtClean="0" sz="1000" spc="49">
                <a:latin typeface="Tahoma"/>
                <a:cs typeface="Tahoma"/>
              </a:rPr>
              <a:t>N</a:t>
            </a:r>
            <a:r>
              <a:rPr dirty="0" smtClean="0" sz="1000" spc="49">
                <a:latin typeface="Tahoma"/>
                <a:cs typeface="Tahoma"/>
              </a:rPr>
              <a:t>P</a:t>
            </a:r>
            <a:r>
              <a:rPr dirty="0" smtClean="0" sz="1000" spc="49">
                <a:latin typeface="Tahoma"/>
                <a:cs typeface="Tahoma"/>
              </a:rPr>
              <a:t>J</a:t>
            </a:r>
            <a:r>
              <a:rPr dirty="0" smtClean="0" sz="1000" spc="49">
                <a:latin typeface="Tahoma"/>
                <a:cs typeface="Tahoma"/>
              </a:rPr>
              <a:t> </a:t>
            </a:r>
            <a:r>
              <a:rPr dirty="0" smtClean="0" sz="1000" spc="49">
                <a:latin typeface="Tahoma"/>
                <a:cs typeface="Tahoma"/>
              </a:rPr>
              <a:t> </a:t>
            </a:r>
            <a:r>
              <a:rPr dirty="0" smtClean="0" sz="1000" spc="49">
                <a:latin typeface="Tahoma"/>
                <a:cs typeface="Tahoma"/>
              </a:rPr>
              <a:t>sob</a:t>
            </a:r>
            <a:r>
              <a:rPr dirty="0" smtClean="0" sz="1000" spc="49">
                <a:latin typeface="Tahoma"/>
                <a:cs typeface="Tahoma"/>
              </a:rPr>
              <a:t> </a:t>
            </a:r>
            <a:r>
              <a:rPr dirty="0" smtClean="0" sz="1000" spc="49">
                <a:latin typeface="Tahoma"/>
                <a:cs typeface="Tahoma"/>
              </a:rPr>
              <a:t>n</a:t>
            </a:r>
            <a:r>
              <a:rPr dirty="0" smtClean="0" sz="1000" spc="49">
                <a:latin typeface="Tahoma"/>
                <a:cs typeface="Tahoma"/>
              </a:rPr>
              <a:t>ú</a:t>
            </a:r>
            <a:r>
              <a:rPr dirty="0" smtClean="0" sz="1000" spc="49">
                <a:latin typeface="Tahoma"/>
                <a:cs typeface="Tahoma"/>
              </a:rPr>
              <a:t>m</a:t>
            </a:r>
            <a:r>
              <a:rPr dirty="0" smtClean="0" sz="1000" spc="49">
                <a:latin typeface="Tahoma"/>
                <a:cs typeface="Tahoma"/>
              </a:rPr>
              <a:t>e</a:t>
            </a:r>
            <a:r>
              <a:rPr dirty="0" smtClean="0" sz="1000" spc="49">
                <a:latin typeface="Tahoma"/>
                <a:cs typeface="Tahoma"/>
              </a:rPr>
              <a:t>r</a:t>
            </a:r>
            <a:r>
              <a:rPr dirty="0" smtClean="0" sz="1000" spc="49">
                <a:latin typeface="Tahoma"/>
                <a:cs typeface="Tahoma"/>
              </a:rPr>
              <a:t>o</a:t>
            </a:r>
            <a:r>
              <a:rPr dirty="0" smtClean="0" sz="1000" spc="49">
                <a:latin typeface="Tahoma"/>
                <a:cs typeface="Tahoma"/>
              </a:rPr>
              <a:t>x</a:t>
            </a:r>
            <a:r>
              <a:rPr dirty="0" smtClean="0" sz="1000" spc="49">
                <a:latin typeface="Tahoma"/>
                <a:cs typeface="Tahoma"/>
              </a:rPr>
              <a:t>x</a:t>
            </a:r>
            <a:r>
              <a:rPr dirty="0" smtClean="0" sz="1000" spc="49">
                <a:latin typeface="Tahoma"/>
                <a:cs typeface="Tahoma"/>
              </a:rPr>
              <a:t>xx</a:t>
            </a:r>
            <a:r>
              <a:rPr dirty="0" smtClean="0" sz="1000" spc="49">
                <a:latin typeface="Tahoma"/>
                <a:cs typeface="Tahoma"/>
              </a:rPr>
              <a:t>x</a:t>
            </a:r>
            <a:r>
              <a:rPr dirty="0" smtClean="0" sz="1000" spc="49">
                <a:latin typeface="Tahoma"/>
                <a:cs typeface="Tahoma"/>
              </a:rPr>
              <a:t>x</a:t>
            </a:r>
            <a:r>
              <a:rPr dirty="0" smtClean="0" sz="1000" spc="49">
                <a:latin typeface="Tahoma"/>
                <a:cs typeface="Tahoma"/>
              </a:rPr>
              <a:t>xx</a:t>
            </a:r>
            <a:r>
              <a:rPr dirty="0" smtClean="0" sz="1000" spc="49">
                <a:latin typeface="Tahoma"/>
                <a:cs typeface="Tahoma"/>
              </a:rPr>
              <a:t>x</a:t>
            </a:r>
            <a:r>
              <a:rPr dirty="0" smtClean="0" sz="1000" spc="49">
                <a:latin typeface="Tahoma"/>
                <a:cs typeface="Tahoma"/>
              </a:rPr>
              <a:t>xx</a:t>
            </a:r>
            <a:r>
              <a:rPr dirty="0" smtClean="0" sz="1000" spc="49">
                <a:latin typeface="Tahoma"/>
                <a:cs typeface="Tahoma"/>
              </a:rPr>
              <a:t>x</a:t>
            </a:r>
            <a:r>
              <a:rPr dirty="0" smtClean="0" sz="1000" spc="49">
                <a:latin typeface="Tahoma"/>
                <a:cs typeface="Tahoma"/>
              </a:rPr>
              <a:t>xx</a:t>
            </a:r>
            <a:r>
              <a:rPr dirty="0" smtClean="0" sz="1000" spc="49">
                <a:latin typeface="Tahoma"/>
                <a:cs typeface="Tahoma"/>
              </a:rPr>
              <a:t>x</a:t>
            </a:r>
            <a:r>
              <a:rPr dirty="0" smtClean="0" sz="1000" spc="49">
                <a:latin typeface="Tahoma"/>
                <a:cs typeface="Tahoma"/>
              </a:rPr>
              <a:t>e</a:t>
            </a:r>
            <a:r>
              <a:rPr dirty="0" smtClean="0" sz="1000" spc="49">
                <a:latin typeface="Tahoma"/>
                <a:cs typeface="Tahoma"/>
              </a:rPr>
              <a:t>s</a:t>
            </a:r>
            <a:r>
              <a:rPr dirty="0" smtClean="0" sz="1000" spc="49">
                <a:latin typeface="Tahoma"/>
                <a:cs typeface="Tahoma"/>
              </a:rPr>
              <a:t>t</a:t>
            </a:r>
            <a:r>
              <a:rPr dirty="0" smtClean="0" sz="1000" spc="49">
                <a:latin typeface="Tahoma"/>
                <a:cs typeface="Tahoma"/>
              </a:rPr>
              <a:t>a</a:t>
            </a:r>
            <a:r>
              <a:rPr dirty="0" smtClean="0" sz="1000" spc="49">
                <a:latin typeface="Tahoma"/>
                <a:cs typeface="Tahoma"/>
              </a:rPr>
              <a:t>b</a:t>
            </a:r>
            <a:r>
              <a:rPr dirty="0" smtClean="0" sz="1000" spc="49">
                <a:latin typeface="Tahoma"/>
                <a:cs typeface="Tahoma"/>
              </a:rPr>
              <a:t>e</a:t>
            </a:r>
            <a:r>
              <a:rPr dirty="0" smtClean="0" sz="1000" spc="49">
                <a:latin typeface="Tahoma"/>
                <a:cs typeface="Tahoma"/>
              </a:rPr>
              <a:t>l</a:t>
            </a:r>
            <a:r>
              <a:rPr dirty="0" smtClean="0" sz="1000" spc="49">
                <a:latin typeface="Tahoma"/>
                <a:cs typeface="Tahoma"/>
              </a:rPr>
              <a:t>e</a:t>
            </a:r>
            <a:r>
              <a:rPr dirty="0" smtClean="0" sz="1000" spc="49">
                <a:latin typeface="Tahoma"/>
                <a:cs typeface="Tahoma"/>
              </a:rPr>
              <a:t>c</a:t>
            </a:r>
            <a:r>
              <a:rPr dirty="0" smtClean="0" sz="1000" spc="49">
                <a:latin typeface="Tahoma"/>
                <a:cs typeface="Tahoma"/>
              </a:rPr>
              <a:t>ida</a:t>
            </a:r>
            <a:r>
              <a:rPr dirty="0" smtClean="0" sz="1000" spc="49">
                <a:latin typeface="Tahoma"/>
                <a:cs typeface="Tahoma"/>
              </a:rPr>
              <a:t> </a:t>
            </a:r>
            <a:r>
              <a:rPr dirty="0" smtClean="0" sz="1000" spc="49">
                <a:latin typeface="Tahoma"/>
                <a:cs typeface="Tahoma"/>
              </a:rPr>
              <a:t>a</a:t>
            </a:r>
            <a:r>
              <a:rPr dirty="0" smtClean="0" sz="1000" spc="49">
                <a:latin typeface="Tahoma"/>
                <a:cs typeface="Tahoma"/>
              </a:rPr>
              <a:t> </a:t>
            </a:r>
            <a:r>
              <a:rPr dirty="0" smtClean="0" sz="1000" spc="49">
                <a:latin typeface="Tahoma"/>
                <a:cs typeface="Tahoma"/>
              </a:rPr>
              <a:t>xx</a:t>
            </a:r>
            <a:r>
              <a:rPr dirty="0" smtClean="0" sz="1000" spc="49">
                <a:latin typeface="Tahoma"/>
                <a:cs typeface="Tahoma"/>
              </a:rPr>
              <a:t>x</a:t>
            </a:r>
            <a:r>
              <a:rPr dirty="0" smtClean="0" sz="1000" spc="49">
                <a:latin typeface="Tahoma"/>
                <a:cs typeface="Tahoma"/>
              </a:rPr>
              <a:t>xx</a:t>
            </a:r>
            <a:r>
              <a:rPr dirty="0" smtClean="0" sz="1000" spc="49">
                <a:latin typeface="Tahoma"/>
                <a:cs typeface="Tahoma"/>
              </a:rPr>
              <a:t>x</a:t>
            </a:r>
            <a:r>
              <a:rPr dirty="0" smtClean="0" sz="1000" spc="49">
                <a:latin typeface="Tahoma"/>
                <a:cs typeface="Tahoma"/>
              </a:rPr>
              <a:t>xx</a:t>
            </a:r>
            <a:r>
              <a:rPr dirty="0" smtClean="0" sz="1000" spc="49">
                <a:latin typeface="Tahoma"/>
                <a:cs typeface="Tahoma"/>
              </a:rPr>
              <a:t>x</a:t>
            </a:r>
            <a:r>
              <a:rPr dirty="0" smtClean="0" sz="1000" spc="49">
                <a:latin typeface="Tahoma"/>
                <a:cs typeface="Tahoma"/>
              </a:rPr>
              <a:t>x</a:t>
            </a:r>
            <a:r>
              <a:rPr dirty="0" smtClean="0" sz="1000" spc="49">
                <a:latin typeface="Tahoma"/>
                <a:cs typeface="Tahoma"/>
              </a:rPr>
              <a:t>x</a:t>
            </a:r>
            <a:r>
              <a:rPr dirty="0" smtClean="0" sz="1000" spc="49">
                <a:latin typeface="Tahoma"/>
                <a:cs typeface="Tahoma"/>
              </a:rPr>
              <a:t>xx</a:t>
            </a:r>
            <a:r>
              <a:rPr dirty="0" smtClean="0" sz="1000" spc="49">
                <a:latin typeface="Tahoma"/>
                <a:cs typeface="Tahoma"/>
              </a:rPr>
              <a:t>x</a:t>
            </a:r>
            <a:r>
              <a:rPr dirty="0" smtClean="0" sz="1000" spc="49">
                <a:latin typeface="Tahoma"/>
                <a:cs typeface="Tahoma"/>
              </a:rPr>
              <a:t>x</a:t>
            </a:r>
            <a:r>
              <a:rPr dirty="0" smtClean="0" sz="1000" spc="49">
                <a:latin typeface="Tahoma"/>
                <a:cs typeface="Tahoma"/>
              </a:rPr>
              <a:t>x</a:t>
            </a:r>
            <a:r>
              <a:rPr dirty="0" smtClean="0" sz="1000" spc="49">
                <a:latin typeface="Tahoma"/>
                <a:cs typeface="Tahoma"/>
              </a:rPr>
              <a:t>x</a:t>
            </a:r>
            <a:r>
              <a:rPr dirty="0" smtClean="0" sz="1000" spc="49">
                <a:latin typeface="Tahoma"/>
                <a:cs typeface="Tahoma"/>
              </a:rPr>
              <a:t>,</a:t>
            </a:r>
            <a:r>
              <a:rPr dirty="0" smtClean="0" sz="1000" spc="49">
                <a:latin typeface="Tahoma"/>
                <a:cs typeface="Tahoma"/>
              </a:rPr>
              <a:t> </a:t>
            </a:r>
            <a:r>
              <a:rPr dirty="0" smtClean="0" sz="1000" spc="49">
                <a:latin typeface="Tahoma"/>
                <a:cs typeface="Tahoma"/>
              </a:rPr>
              <a:t> </a:t>
            </a:r>
            <a:r>
              <a:rPr dirty="0" smtClean="0" sz="1000" spc="49">
                <a:latin typeface="Tahoma"/>
                <a:cs typeface="Tahoma"/>
              </a:rPr>
              <a:t>n</a:t>
            </a:r>
            <a:r>
              <a:rPr dirty="0" smtClean="0" sz="1000" spc="49">
                <a:latin typeface="Tahoma"/>
                <a:cs typeface="Tahoma"/>
              </a:rPr>
              <a:t>e</a:t>
            </a:r>
            <a:r>
              <a:rPr dirty="0" smtClean="0" sz="1000" spc="49">
                <a:latin typeface="Tahoma"/>
                <a:cs typeface="Tahoma"/>
              </a:rPr>
              <a:t>s</a:t>
            </a:r>
            <a:r>
              <a:rPr dirty="0" smtClean="0" sz="1000" spc="49">
                <a:latin typeface="Tahoma"/>
                <a:cs typeface="Tahoma"/>
              </a:rPr>
              <a:t>t</a:t>
            </a:r>
            <a:r>
              <a:rPr dirty="0" smtClean="0" sz="1000" spc="49">
                <a:latin typeface="Tahoma"/>
                <a:cs typeface="Tahoma"/>
              </a:rPr>
              <a:t>e</a:t>
            </a:r>
            <a:r>
              <a:rPr dirty="0" smtClean="0" sz="1000" spc="49">
                <a:latin typeface="Tahoma"/>
                <a:cs typeface="Tahoma"/>
              </a:rPr>
              <a:t> </a:t>
            </a:r>
            <a:r>
              <a:rPr dirty="0" smtClean="0" sz="1000" spc="49">
                <a:latin typeface="Tahoma"/>
                <a:cs typeface="Tahoma"/>
              </a:rPr>
              <a:t>a</a:t>
            </a:r>
            <a:r>
              <a:rPr dirty="0" smtClean="0" sz="1000" spc="49">
                <a:latin typeface="Tahoma"/>
                <a:cs typeface="Tahoma"/>
              </a:rPr>
              <a:t>t</a:t>
            </a:r>
            <a:r>
              <a:rPr dirty="0" smtClean="0" sz="1000" spc="49">
                <a:latin typeface="Tahoma"/>
                <a:cs typeface="Tahoma"/>
              </a:rPr>
              <a:t>o</a:t>
            </a:r>
            <a:r>
              <a:rPr dirty="0" smtClean="0" sz="1000" spc="49">
                <a:latin typeface="Tahoma"/>
                <a:cs typeface="Tahoma"/>
              </a:rPr>
              <a:t> </a:t>
            </a:r>
            <a:r>
              <a:rPr dirty="0" smtClean="0" sz="1000" spc="49">
                <a:latin typeface="Tahoma"/>
                <a:cs typeface="Tahoma"/>
              </a:rPr>
              <a:t>r</a:t>
            </a:r>
            <a:r>
              <a:rPr dirty="0" smtClean="0" sz="1000" spc="49">
                <a:latin typeface="Tahoma"/>
                <a:cs typeface="Tahoma"/>
              </a:rPr>
              <a:t>e</a:t>
            </a:r>
            <a:r>
              <a:rPr dirty="0" smtClean="0" sz="1000" spc="49">
                <a:latin typeface="Tahoma"/>
                <a:cs typeface="Tahoma"/>
              </a:rPr>
              <a:t>pr</a:t>
            </a:r>
            <a:r>
              <a:rPr dirty="0" smtClean="0" sz="1000" spc="49">
                <a:latin typeface="Tahoma"/>
                <a:cs typeface="Tahoma"/>
              </a:rPr>
              <a:t>e</a:t>
            </a:r>
            <a:r>
              <a:rPr dirty="0" smtClean="0" sz="1000" spc="49">
                <a:latin typeface="Tahoma"/>
                <a:cs typeface="Tahoma"/>
              </a:rPr>
              <a:t>s</a:t>
            </a:r>
            <a:r>
              <a:rPr dirty="0" smtClean="0" sz="1000" spc="49">
                <a:latin typeface="Tahoma"/>
                <a:cs typeface="Tahoma"/>
              </a:rPr>
              <a:t>e</a:t>
            </a:r>
            <a:r>
              <a:rPr dirty="0" smtClean="0" sz="1000" spc="49">
                <a:latin typeface="Tahoma"/>
                <a:cs typeface="Tahoma"/>
              </a:rPr>
              <a:t>n</a:t>
            </a:r>
            <a:r>
              <a:rPr dirty="0" smtClean="0" sz="1000" spc="49">
                <a:latin typeface="Tahoma"/>
                <a:cs typeface="Tahoma"/>
              </a:rPr>
              <a:t>t</a:t>
            </a:r>
            <a:r>
              <a:rPr dirty="0" smtClean="0" sz="1000" spc="49">
                <a:latin typeface="Tahoma"/>
                <a:cs typeface="Tahoma"/>
              </a:rPr>
              <a:t>a</a:t>
            </a:r>
            <a:r>
              <a:rPr dirty="0" smtClean="0" sz="1000" spc="49">
                <a:latin typeface="Tahoma"/>
                <a:cs typeface="Tahoma"/>
              </a:rPr>
              <a:t>da</a:t>
            </a:r>
            <a:r>
              <a:rPr dirty="0" smtClean="0" sz="1000" spc="49">
                <a:latin typeface="Tahoma"/>
                <a:cs typeface="Tahoma"/>
              </a:rPr>
              <a:t> </a:t>
            </a:r>
            <a:r>
              <a:rPr dirty="0" smtClean="0" sz="1000" spc="49">
                <a:latin typeface="Tahoma"/>
                <a:cs typeface="Tahoma"/>
              </a:rPr>
              <a:t>por</a:t>
            </a:r>
            <a:endParaRPr sz="1000">
              <a:latin typeface="Tahoma"/>
              <a:cs typeface="Tahoma"/>
            </a:endParaRPr>
          </a:p>
          <a:p>
            <a:pPr marL="12739" marR="1565" indent="59" algn="just">
              <a:lnSpc>
                <a:spcPts val="1200"/>
              </a:lnSpc>
              <a:spcBef>
                <a:spcPts val="46"/>
              </a:spcBef>
            </a:pPr>
            <a:r>
              <a:rPr dirty="0" smtClean="0" sz="1000" spc="98">
                <a:latin typeface="Tahoma"/>
                <a:cs typeface="Tahoma"/>
              </a:rPr>
              <a:t>xx</a:t>
            </a:r>
            <a:r>
              <a:rPr dirty="0" smtClean="0" sz="1000" spc="110">
                <a:latin typeface="Tahoma"/>
                <a:cs typeface="Tahoma"/>
              </a:rPr>
              <a:t>x</a:t>
            </a:r>
            <a:r>
              <a:rPr dirty="0" smtClean="0" sz="1000" spc="98">
                <a:latin typeface="Tahoma"/>
                <a:cs typeface="Tahoma"/>
              </a:rPr>
              <a:t>xx</a:t>
            </a:r>
            <a:r>
              <a:rPr dirty="0" smtClean="0" sz="1000" spc="110">
                <a:latin typeface="Tahoma"/>
                <a:cs typeface="Tahoma"/>
              </a:rPr>
              <a:t>x</a:t>
            </a:r>
            <a:r>
              <a:rPr dirty="0" smtClean="0" sz="1000" spc="98">
                <a:latin typeface="Tahoma"/>
                <a:cs typeface="Tahoma"/>
              </a:rPr>
              <a:t>xx</a:t>
            </a:r>
            <a:r>
              <a:rPr dirty="0" smtClean="0" sz="1000" spc="110">
                <a:latin typeface="Tahoma"/>
                <a:cs typeface="Tahoma"/>
              </a:rPr>
              <a:t>x</a:t>
            </a:r>
            <a:r>
              <a:rPr dirty="0" smtClean="0" sz="1000" spc="98">
                <a:latin typeface="Tahoma"/>
                <a:cs typeface="Tahoma"/>
              </a:rPr>
              <a:t>x</a:t>
            </a:r>
            <a:r>
              <a:rPr dirty="0" smtClean="0" sz="1000" spc="110">
                <a:latin typeface="Tahoma"/>
                <a:cs typeface="Tahoma"/>
              </a:rPr>
              <a:t>x</a:t>
            </a:r>
            <a:r>
              <a:rPr dirty="0" smtClean="0" sz="1000" spc="98">
                <a:latin typeface="Tahoma"/>
                <a:cs typeface="Tahoma"/>
              </a:rPr>
              <a:t>xx</a:t>
            </a:r>
            <a:r>
              <a:rPr dirty="0" smtClean="0" sz="1000" spc="59">
                <a:latin typeface="Tahoma"/>
                <a:cs typeface="Tahoma"/>
              </a:rPr>
              <a:t>,</a:t>
            </a:r>
            <a:r>
              <a:rPr dirty="0" smtClean="0" sz="1000" spc="7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ora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á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õ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06621" y="3093511"/>
            <a:ext cx="1554434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53">
                <a:latin typeface="Tahoma"/>
                <a:cs typeface="Tahoma"/>
              </a:rPr>
              <a:t>C</a:t>
            </a:r>
            <a:r>
              <a:rPr dirty="0" smtClean="0" sz="1000" spc="53">
                <a:latin typeface="Tahoma"/>
                <a:cs typeface="Tahoma"/>
              </a:rPr>
              <a:t>L</a:t>
            </a:r>
            <a:r>
              <a:rPr dirty="0" smtClean="0" sz="1000" spc="53">
                <a:latin typeface="Tahoma"/>
                <a:cs typeface="Tahoma"/>
              </a:rPr>
              <a:t>Á</a:t>
            </a:r>
            <a:r>
              <a:rPr dirty="0" smtClean="0" sz="1000" spc="53">
                <a:latin typeface="Tahoma"/>
                <a:cs typeface="Tahoma"/>
              </a:rPr>
              <a:t>U</a:t>
            </a:r>
            <a:r>
              <a:rPr dirty="0" smtClean="0" sz="1000" spc="53">
                <a:latin typeface="Tahoma"/>
                <a:cs typeface="Tahoma"/>
              </a:rPr>
              <a:t>S</a:t>
            </a:r>
            <a:r>
              <a:rPr dirty="0" smtClean="0" sz="1000" spc="53">
                <a:latin typeface="Tahoma"/>
                <a:cs typeface="Tahoma"/>
              </a:rPr>
              <a:t>U</a:t>
            </a:r>
            <a:r>
              <a:rPr dirty="0" smtClean="0" sz="1000" spc="53">
                <a:latin typeface="Tahoma"/>
                <a:cs typeface="Tahoma"/>
              </a:rPr>
              <a:t>L</a:t>
            </a:r>
            <a:r>
              <a:rPr dirty="0" smtClean="0" sz="1000" spc="53">
                <a:latin typeface="Tahoma"/>
                <a:cs typeface="Tahoma"/>
              </a:rPr>
              <a:t>A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53">
                <a:latin typeface="Tahoma"/>
                <a:cs typeface="Tahoma"/>
              </a:rPr>
              <a:t>1</a:t>
            </a:r>
            <a:r>
              <a:rPr dirty="0" smtClean="0" sz="1000" spc="53">
                <a:latin typeface="Tahoma"/>
                <a:cs typeface="Tahoma"/>
              </a:rPr>
              <a:t>ª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53">
                <a:latin typeface="Tahoma"/>
                <a:cs typeface="Tahoma"/>
              </a:rPr>
              <a:t>–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53">
                <a:latin typeface="Tahoma"/>
                <a:cs typeface="Tahoma"/>
              </a:rPr>
              <a:t>O</a:t>
            </a:r>
            <a:r>
              <a:rPr dirty="0" smtClean="0" sz="1000" spc="53">
                <a:latin typeface="Tahoma"/>
                <a:cs typeface="Tahoma"/>
              </a:rPr>
              <a:t>B</a:t>
            </a:r>
            <a:r>
              <a:rPr dirty="0" smtClean="0" sz="1000" spc="53">
                <a:latin typeface="Tahoma"/>
                <a:cs typeface="Tahoma"/>
              </a:rPr>
              <a:t>J</a:t>
            </a:r>
            <a:r>
              <a:rPr dirty="0" smtClean="0" sz="1000" spc="53">
                <a:latin typeface="Tahoma"/>
                <a:cs typeface="Tahoma"/>
              </a:rPr>
              <a:t>E</a:t>
            </a:r>
            <a:r>
              <a:rPr dirty="0" smtClean="0" sz="1000" spc="53">
                <a:latin typeface="Tahoma"/>
                <a:cs typeface="Tahoma"/>
              </a:rPr>
              <a:t>T</a:t>
            </a:r>
            <a:r>
              <a:rPr dirty="0" smtClean="0" sz="1000" spc="53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06621" y="3370879"/>
            <a:ext cx="6156738" cy="1518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30"/>
              </a:lnSpc>
              <a:tabLst>
                <a:tab pos="6121400" algn="l"/>
              </a:tabLst>
            </a:pP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b</a:t>
            </a:r>
            <a:r>
              <a:rPr dirty="0" smtClean="0" sz="1000" spc="-2">
                <a:latin typeface="Tahoma"/>
                <a:cs typeface="Tahoma"/>
              </a:rPr>
              <a:t>j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sse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g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: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 u="sng">
                <a:latin typeface="Tahoma"/>
                <a:cs typeface="Tahoma"/>
              </a:rPr>
              <a:t> </a:t>
            </a:r>
            <a:r>
              <a:rPr dirty="0" smtClean="0" sz="1000" spc="0" u="sng">
                <a:latin typeface="Tahoma"/>
                <a:cs typeface="Tahoma"/>
              </a:rPr>
              <a:t>	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06683" y="3677202"/>
            <a:ext cx="4173098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-3" u="sng">
                <a:latin typeface="Tahoma"/>
                <a:cs typeface="Tahoma"/>
              </a:rPr>
              <a:t> </a:t>
            </a:r>
            <a:r>
              <a:rPr dirty="0" smtClean="0" sz="1000" spc="0" u="sng">
                <a:latin typeface="Tahoma"/>
                <a:cs typeface="Tahoma"/>
              </a:rPr>
              <a:t>                                                                                                    </a:t>
            </a:r>
            <a:r>
              <a:rPr dirty="0" smtClean="0" sz="1000" spc="134" u="sng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06619" y="3983526"/>
            <a:ext cx="6163399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54">
                <a:latin typeface="Tahoma"/>
                <a:cs typeface="Tahoma"/>
              </a:rPr>
              <a:t>P</a:t>
            </a:r>
            <a:r>
              <a:rPr dirty="0" smtClean="0" sz="1000" spc="54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ra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o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t</a:t>
            </a:r>
            <a:r>
              <a:rPr dirty="0" smtClean="0" sz="1000" spc="54">
                <a:latin typeface="Tahoma"/>
                <a:cs typeface="Tahoma"/>
              </a:rPr>
              <a:t>r</a:t>
            </a:r>
            <a:r>
              <a:rPr dirty="0" smtClean="0" sz="1000" spc="54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i</a:t>
            </a:r>
            <a:r>
              <a:rPr dirty="0" smtClean="0" sz="1000" spc="54">
                <a:latin typeface="Tahoma"/>
                <a:cs typeface="Tahoma"/>
              </a:rPr>
              <a:t>n</a:t>
            </a:r>
            <a:r>
              <a:rPr dirty="0" smtClean="0" sz="1000" spc="54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m</a:t>
            </a:r>
            <a:r>
              <a:rPr dirty="0" smtClean="0" sz="1000" spc="54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n</a:t>
            </a:r>
            <a:r>
              <a:rPr dirty="0" smtClean="0" sz="1000" spc="54">
                <a:latin typeface="Tahoma"/>
                <a:cs typeface="Tahoma"/>
              </a:rPr>
              <a:t>t</a:t>
            </a:r>
            <a:r>
              <a:rPr dirty="0" smtClean="0" sz="1000" spc="54">
                <a:latin typeface="Tahoma"/>
                <a:cs typeface="Tahoma"/>
              </a:rPr>
              <a:t>o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de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n</a:t>
            </a:r>
            <a:r>
              <a:rPr dirty="0" smtClean="0" sz="1000" spc="54">
                <a:latin typeface="Tahoma"/>
                <a:cs typeface="Tahoma"/>
              </a:rPr>
              <a:t>v</a:t>
            </a:r>
            <a:r>
              <a:rPr dirty="0" smtClean="0" sz="1000" spc="54">
                <a:latin typeface="Tahoma"/>
                <a:cs typeface="Tahoma"/>
              </a:rPr>
              <a:t>ol</a:t>
            </a:r>
            <a:r>
              <a:rPr dirty="0" smtClean="0" sz="1000" spc="54">
                <a:latin typeface="Tahoma"/>
                <a:cs typeface="Tahoma"/>
              </a:rPr>
              <a:t>v</a:t>
            </a:r>
            <a:r>
              <a:rPr dirty="0" smtClean="0" sz="1000" spc="54">
                <a:latin typeface="Tahoma"/>
                <a:cs typeface="Tahoma"/>
              </a:rPr>
              <a:t>idos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n</a:t>
            </a:r>
            <a:r>
              <a:rPr dirty="0" smtClean="0" sz="1000" spc="54">
                <a:latin typeface="Tahoma"/>
                <a:cs typeface="Tahoma"/>
              </a:rPr>
              <a:t>o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P</a:t>
            </a:r>
            <a:r>
              <a:rPr dirty="0" smtClean="0" sz="1000" spc="54">
                <a:latin typeface="Tahoma"/>
                <a:cs typeface="Tahoma"/>
              </a:rPr>
              <a:t>R</a:t>
            </a:r>
            <a:r>
              <a:rPr dirty="0" smtClean="0" sz="1000" spc="54">
                <a:latin typeface="Tahoma"/>
                <a:cs typeface="Tahoma"/>
              </a:rPr>
              <a:t>O</a:t>
            </a:r>
            <a:r>
              <a:rPr dirty="0" smtClean="0" sz="1000" spc="54">
                <a:latin typeface="Tahoma"/>
                <a:cs typeface="Tahoma"/>
              </a:rPr>
              <a:t>J</a:t>
            </a:r>
            <a:r>
              <a:rPr dirty="0" smtClean="0" sz="1000" spc="54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T</a:t>
            </a:r>
            <a:r>
              <a:rPr dirty="0" smtClean="0" sz="1000" spc="54">
                <a:latin typeface="Tahoma"/>
                <a:cs typeface="Tahoma"/>
              </a:rPr>
              <a:t>O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M</a:t>
            </a:r>
            <a:r>
              <a:rPr dirty="0" smtClean="0" sz="1000" spc="54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C</a:t>
            </a:r>
            <a:r>
              <a:rPr dirty="0" smtClean="0" sz="1000" spc="54">
                <a:latin typeface="Tahoma"/>
                <a:cs typeface="Tahoma"/>
              </a:rPr>
              <a:t>K</a:t>
            </a:r>
            <a:r>
              <a:rPr dirty="0" smtClean="0" sz="1000" spc="54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N</a:t>
            </a:r>
            <a:r>
              <a:rPr dirty="0" smtClean="0" sz="1000" spc="54">
                <a:latin typeface="Tahoma"/>
                <a:cs typeface="Tahoma"/>
              </a:rPr>
              <a:t>Z</a:t>
            </a:r>
            <a:r>
              <a:rPr dirty="0" smtClean="0" sz="1000" spc="54">
                <a:latin typeface="Tahoma"/>
                <a:cs typeface="Tahoma"/>
              </a:rPr>
              <a:t>I</a:t>
            </a:r>
            <a:r>
              <a:rPr dirty="0" smtClean="0" sz="1000" spc="54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F</a:t>
            </a:r>
            <a:r>
              <a:rPr dirty="0" smtClean="0" sz="1000" spc="54">
                <a:latin typeface="Tahoma"/>
                <a:cs typeface="Tahoma"/>
              </a:rPr>
              <a:t>O</a:t>
            </a:r>
            <a:r>
              <a:rPr dirty="0" smtClean="0" sz="1000" spc="54">
                <a:latin typeface="Tahoma"/>
                <a:cs typeface="Tahoma"/>
              </a:rPr>
              <a:t>R</a:t>
            </a:r>
            <a:r>
              <a:rPr dirty="0" smtClean="0" sz="1000" spc="54">
                <a:latin typeface="Tahoma"/>
                <a:cs typeface="Tahoma"/>
              </a:rPr>
              <a:t>M</a:t>
            </a:r>
            <a:r>
              <a:rPr dirty="0" smtClean="0" sz="1000" spc="54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N</a:t>
            </a:r>
            <a:r>
              <a:rPr dirty="0" smtClean="0" sz="1000" spc="54">
                <a:latin typeface="Tahoma"/>
                <a:cs typeface="Tahoma"/>
              </a:rPr>
              <a:t>D</a:t>
            </a:r>
            <a:r>
              <a:rPr dirty="0" smtClean="0" sz="1000" spc="54">
                <a:latin typeface="Tahoma"/>
                <a:cs typeface="Tahoma"/>
              </a:rPr>
              <a:t>O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T</a:t>
            </a:r>
            <a:r>
              <a:rPr dirty="0" smtClean="0" sz="1000" spc="54">
                <a:latin typeface="Tahoma"/>
                <a:cs typeface="Tahoma"/>
              </a:rPr>
              <a:t>L</a:t>
            </a:r>
            <a:r>
              <a:rPr dirty="0" smtClean="0" sz="1000" spc="54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T</a:t>
            </a:r>
            <a:r>
              <a:rPr dirty="0" smtClean="0" sz="1000" spc="54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S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O</a:t>
            </a:r>
            <a:r>
              <a:rPr dirty="0" smtClean="0" sz="1000" spc="54">
                <a:latin typeface="Tahoma"/>
                <a:cs typeface="Tahoma"/>
              </a:rPr>
              <a:t>L</a:t>
            </a:r>
            <a:r>
              <a:rPr dirty="0" smtClean="0" sz="1000" spc="54">
                <a:latin typeface="Tahoma"/>
                <a:cs typeface="Tahoma"/>
              </a:rPr>
              <a:t>Í</a:t>
            </a:r>
            <a:r>
              <a:rPr dirty="0" smtClean="0" sz="1000" spc="54">
                <a:latin typeface="Tahoma"/>
                <a:cs typeface="Tahoma"/>
              </a:rPr>
              <a:t>M</a:t>
            </a:r>
            <a:r>
              <a:rPr dirty="0" smtClean="0" sz="1000" spc="54">
                <a:latin typeface="Tahoma"/>
                <a:cs typeface="Tahoma"/>
              </a:rPr>
              <a:t>P</a:t>
            </a:r>
            <a:r>
              <a:rPr dirty="0" smtClean="0" sz="1000" spc="54">
                <a:latin typeface="Tahoma"/>
                <a:cs typeface="Tahoma"/>
              </a:rPr>
              <a:t>I</a:t>
            </a:r>
            <a:r>
              <a:rPr dirty="0" smtClean="0" sz="1000" spc="54">
                <a:latin typeface="Tahoma"/>
                <a:cs typeface="Tahoma"/>
              </a:rPr>
              <a:t>C</a:t>
            </a:r>
            <a:r>
              <a:rPr dirty="0" smtClean="0" sz="1000" spc="54">
                <a:latin typeface="Tahoma"/>
                <a:cs typeface="Tahoma"/>
              </a:rPr>
              <a:t>O</a:t>
            </a:r>
            <a:r>
              <a:rPr dirty="0" smtClean="0" sz="1000" spc="54">
                <a:latin typeface="Tahoma"/>
                <a:cs typeface="Tahoma"/>
              </a:rPr>
              <a:t>S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I</a:t>
            </a:r>
            <a:r>
              <a:rPr dirty="0" smtClean="0" sz="1000" spc="54">
                <a:latin typeface="Tahoma"/>
                <a:cs typeface="Tahoma"/>
              </a:rPr>
              <a:t>I</a:t>
            </a:r>
            <a:r>
              <a:rPr dirty="0" smtClean="0" sz="1000" spc="54">
                <a:latin typeface="Tahoma"/>
                <a:cs typeface="Tahoma"/>
              </a:rPr>
              <a:t>I</a:t>
            </a:r>
            <a:r>
              <a:rPr dirty="0" smtClean="0" sz="1000" spc="54">
                <a:latin typeface="Tahoma"/>
                <a:cs typeface="Tahoma"/>
              </a:rPr>
              <a:t>,</a:t>
            </a:r>
            <a:endParaRPr sz="1000">
              <a:latin typeface="Tahoma"/>
              <a:cs typeface="Tahoma"/>
            </a:endParaRPr>
          </a:p>
          <a:p>
            <a:pPr marL="12700" marR="842">
              <a:lnSpc>
                <a:spcPts val="1200"/>
              </a:lnSpc>
              <a:spcBef>
                <a:spcPts val="3"/>
              </a:spcBef>
            </a:pP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m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f</a:t>
            </a:r>
            <a:r>
              <a:rPr dirty="0" smtClean="0" sz="1000" spc="28">
                <a:latin typeface="Tahoma"/>
                <a:cs typeface="Tahoma"/>
              </a:rPr>
              <a:t>or</a:t>
            </a:r>
            <a:r>
              <a:rPr dirty="0" smtClean="0" sz="1000" spc="28">
                <a:latin typeface="Tahoma"/>
                <a:cs typeface="Tahoma"/>
              </a:rPr>
              <a:t>m</a:t>
            </a:r>
            <a:r>
              <a:rPr dirty="0" smtClean="0" sz="1000" spc="28">
                <a:latin typeface="Tahoma"/>
                <a:cs typeface="Tahoma"/>
              </a:rPr>
              <a:t>id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de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om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s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sp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i</a:t>
            </a:r>
            <a:r>
              <a:rPr dirty="0" smtClean="0" sz="1000" spc="28">
                <a:latin typeface="Tahoma"/>
                <a:cs typeface="Tahoma"/>
              </a:rPr>
              <a:t>f</a:t>
            </a:r>
            <a:r>
              <a:rPr dirty="0" smtClean="0" sz="1000" spc="28">
                <a:latin typeface="Tahoma"/>
                <a:cs typeface="Tahoma"/>
              </a:rPr>
              <a:t>i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ç</a:t>
            </a:r>
            <a:r>
              <a:rPr dirty="0" smtClean="0" sz="1000" spc="28">
                <a:latin typeface="Tahoma"/>
                <a:cs typeface="Tahoma"/>
              </a:rPr>
              <a:t>õ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s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d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X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I</a:t>
            </a:r>
            <a:r>
              <a:rPr dirty="0" smtClean="0" sz="1000" spc="28">
                <a:latin typeface="Tahoma"/>
                <a:cs typeface="Tahoma"/>
              </a:rPr>
              <a:t>,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pr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s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d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s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D</a:t>
            </a:r>
            <a:r>
              <a:rPr dirty="0" smtClean="0" sz="1000" spc="28">
                <a:latin typeface="Tahoma"/>
                <a:cs typeface="Tahoma"/>
              </a:rPr>
              <a:t>I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L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Ê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I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D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º</a:t>
            </a:r>
            <a:endParaRPr sz="1000">
              <a:latin typeface="Tahoma"/>
              <a:cs typeface="Tahoma"/>
            </a:endParaRPr>
          </a:p>
          <a:p>
            <a:pPr marL="12703" marR="18973">
              <a:lnSpc>
                <a:spcPct val="100585"/>
              </a:lnSpc>
            </a:pPr>
            <a:r>
              <a:rPr dirty="0" smtClean="0" sz="1000" spc="89">
                <a:latin typeface="Tahoma"/>
                <a:cs typeface="Tahoma"/>
              </a:rPr>
              <a:t>11</a:t>
            </a:r>
            <a:r>
              <a:rPr dirty="0" smtClean="0" sz="1000" spc="89">
                <a:latin typeface="Tahoma"/>
                <a:cs typeface="Tahoma"/>
              </a:rPr>
              <a:t>/</a:t>
            </a:r>
            <a:r>
              <a:rPr dirty="0" smtClean="0" sz="1000" spc="89">
                <a:latin typeface="Tahoma"/>
                <a:cs typeface="Tahoma"/>
              </a:rPr>
              <a:t>2016</a:t>
            </a:r>
            <a:r>
              <a:rPr dirty="0" smtClean="0" sz="1000" spc="89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06615" y="4565694"/>
            <a:ext cx="6167786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6" marR="4738">
              <a:lnSpc>
                <a:spcPts val="1130"/>
              </a:lnSpc>
            </a:pPr>
            <a:r>
              <a:rPr dirty="0" smtClean="0" sz="1000" spc="26">
                <a:latin typeface="Tahoma"/>
                <a:cs typeface="Tahoma"/>
              </a:rPr>
              <a:t>P</a:t>
            </a:r>
            <a:r>
              <a:rPr dirty="0" smtClean="0" sz="1000" spc="26">
                <a:latin typeface="Tahoma"/>
                <a:cs typeface="Tahoma"/>
              </a:rPr>
              <a:t>a</a:t>
            </a:r>
            <a:r>
              <a:rPr dirty="0" smtClean="0" sz="1000" spc="26">
                <a:latin typeface="Tahoma"/>
                <a:cs typeface="Tahoma"/>
              </a:rPr>
              <a:t>r</a:t>
            </a:r>
            <a:r>
              <a:rPr dirty="0" smtClean="0" sz="1000" spc="26">
                <a:latin typeface="Tahoma"/>
                <a:cs typeface="Tahoma"/>
              </a:rPr>
              <a:t>á</a:t>
            </a:r>
            <a:r>
              <a:rPr dirty="0" smtClean="0" sz="1000" spc="26">
                <a:latin typeface="Tahoma"/>
                <a:cs typeface="Tahoma"/>
              </a:rPr>
              <a:t>g</a:t>
            </a:r>
            <a:r>
              <a:rPr dirty="0" smtClean="0" sz="1000" spc="26">
                <a:latin typeface="Tahoma"/>
                <a:cs typeface="Tahoma"/>
              </a:rPr>
              <a:t>r</a:t>
            </a:r>
            <a:r>
              <a:rPr dirty="0" smtClean="0" sz="1000" spc="26">
                <a:latin typeface="Tahoma"/>
                <a:cs typeface="Tahoma"/>
              </a:rPr>
              <a:t>a</a:t>
            </a:r>
            <a:r>
              <a:rPr dirty="0" smtClean="0" sz="1000" spc="26">
                <a:latin typeface="Tahoma"/>
                <a:cs typeface="Tahoma"/>
              </a:rPr>
              <a:t>f</a:t>
            </a:r>
            <a:r>
              <a:rPr dirty="0" smtClean="0" sz="1000" spc="26">
                <a:latin typeface="Tahoma"/>
                <a:cs typeface="Tahoma"/>
              </a:rPr>
              <a:t>o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Ú</a:t>
            </a:r>
            <a:r>
              <a:rPr dirty="0" smtClean="0" sz="1000" spc="26">
                <a:latin typeface="Tahoma"/>
                <a:cs typeface="Tahoma"/>
              </a:rPr>
              <a:t>n</a:t>
            </a:r>
            <a:r>
              <a:rPr dirty="0" smtClean="0" sz="1000" spc="26">
                <a:latin typeface="Tahoma"/>
                <a:cs typeface="Tahoma"/>
              </a:rPr>
              <a:t>i</a:t>
            </a:r>
            <a:r>
              <a:rPr dirty="0" smtClean="0" sz="1000" spc="26">
                <a:latin typeface="Tahoma"/>
                <a:cs typeface="Tahoma"/>
              </a:rPr>
              <a:t>c</a:t>
            </a:r>
            <a:r>
              <a:rPr dirty="0" smtClean="0" sz="1000" spc="26">
                <a:latin typeface="Tahoma"/>
                <a:cs typeface="Tahoma"/>
              </a:rPr>
              <a:t>o</a:t>
            </a:r>
            <a:r>
              <a:rPr dirty="0" smtClean="0" sz="1000" spc="26">
                <a:latin typeface="Tahoma"/>
                <a:cs typeface="Tahoma"/>
              </a:rPr>
              <a:t>: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D</a:t>
            </a:r>
            <a:r>
              <a:rPr dirty="0" smtClean="0" sz="1000" spc="26">
                <a:latin typeface="Tahoma"/>
                <a:cs typeface="Tahoma"/>
              </a:rPr>
              <a:t>u</a:t>
            </a:r>
            <a:r>
              <a:rPr dirty="0" smtClean="0" sz="1000" spc="26">
                <a:latin typeface="Tahoma"/>
                <a:cs typeface="Tahoma"/>
              </a:rPr>
              <a:t>r</a:t>
            </a:r>
            <a:r>
              <a:rPr dirty="0" smtClean="0" sz="1000" spc="26">
                <a:latin typeface="Tahoma"/>
                <a:cs typeface="Tahoma"/>
              </a:rPr>
              <a:t>a</a:t>
            </a:r>
            <a:r>
              <a:rPr dirty="0" smtClean="0" sz="1000" spc="26">
                <a:latin typeface="Tahoma"/>
                <a:cs typeface="Tahoma"/>
              </a:rPr>
              <a:t>n</a:t>
            </a:r>
            <a:r>
              <a:rPr dirty="0" smtClean="0" sz="1000" spc="26">
                <a:latin typeface="Tahoma"/>
                <a:cs typeface="Tahoma"/>
              </a:rPr>
              <a:t>t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a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v</a:t>
            </a:r>
            <a:r>
              <a:rPr dirty="0" smtClean="0" sz="1000" spc="26">
                <a:latin typeface="Tahoma"/>
                <a:cs typeface="Tahoma"/>
              </a:rPr>
              <a:t>ig</a:t>
            </a:r>
            <a:r>
              <a:rPr dirty="0" smtClean="0" sz="1000" spc="26">
                <a:latin typeface="Tahoma"/>
                <a:cs typeface="Tahoma"/>
              </a:rPr>
              <a:t>ê</a:t>
            </a:r>
            <a:r>
              <a:rPr dirty="0" smtClean="0" sz="1000" spc="26">
                <a:latin typeface="Tahoma"/>
                <a:cs typeface="Tahoma"/>
              </a:rPr>
              <a:t>n</a:t>
            </a:r>
            <a:r>
              <a:rPr dirty="0" smtClean="0" sz="1000" spc="26">
                <a:latin typeface="Tahoma"/>
                <a:cs typeface="Tahoma"/>
              </a:rPr>
              <a:t>c</a:t>
            </a:r>
            <a:r>
              <a:rPr dirty="0" smtClean="0" sz="1000" spc="26">
                <a:latin typeface="Tahoma"/>
                <a:cs typeface="Tahoma"/>
              </a:rPr>
              <a:t>ia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do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c</a:t>
            </a:r>
            <a:r>
              <a:rPr dirty="0" smtClean="0" sz="1000" spc="26">
                <a:latin typeface="Tahoma"/>
                <a:cs typeface="Tahoma"/>
              </a:rPr>
              <a:t>o</a:t>
            </a:r>
            <a:r>
              <a:rPr dirty="0" smtClean="0" sz="1000" spc="26">
                <a:latin typeface="Tahoma"/>
                <a:cs typeface="Tahoma"/>
              </a:rPr>
              <a:t>n</a:t>
            </a:r>
            <a:r>
              <a:rPr dirty="0" smtClean="0" sz="1000" spc="26">
                <a:latin typeface="Tahoma"/>
                <a:cs typeface="Tahoma"/>
              </a:rPr>
              <a:t>t</a:t>
            </a:r>
            <a:r>
              <a:rPr dirty="0" smtClean="0" sz="1000" spc="26">
                <a:latin typeface="Tahoma"/>
                <a:cs typeface="Tahoma"/>
              </a:rPr>
              <a:t>r</a:t>
            </a:r>
            <a:r>
              <a:rPr dirty="0" smtClean="0" sz="1000" spc="26">
                <a:latin typeface="Tahoma"/>
                <a:cs typeface="Tahoma"/>
              </a:rPr>
              <a:t>a</a:t>
            </a:r>
            <a:r>
              <a:rPr dirty="0" smtClean="0" sz="1000" spc="26">
                <a:latin typeface="Tahoma"/>
                <a:cs typeface="Tahoma"/>
              </a:rPr>
              <a:t>t</a:t>
            </a:r>
            <a:r>
              <a:rPr dirty="0" smtClean="0" sz="1000" spc="26">
                <a:latin typeface="Tahoma"/>
                <a:cs typeface="Tahoma"/>
              </a:rPr>
              <a:t>o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o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n</a:t>
            </a:r>
            <a:r>
              <a:rPr dirty="0" smtClean="0" sz="1000" spc="26">
                <a:latin typeface="Tahoma"/>
                <a:cs typeface="Tahoma"/>
              </a:rPr>
              <a:t>º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s</a:t>
            </a:r>
            <a:r>
              <a:rPr dirty="0" smtClean="0" sz="1000" spc="26">
                <a:latin typeface="Tahoma"/>
                <a:cs typeface="Tahoma"/>
              </a:rPr>
              <a:t>t</a:t>
            </a:r>
            <a:r>
              <a:rPr dirty="0" smtClean="0" sz="1000" spc="26">
                <a:latin typeface="Tahoma"/>
                <a:cs typeface="Tahoma"/>
              </a:rPr>
              <a:t>a</a:t>
            </a:r>
            <a:r>
              <a:rPr dirty="0" smtClean="0" sz="1000" spc="26">
                <a:latin typeface="Tahoma"/>
                <a:cs typeface="Tahoma"/>
              </a:rPr>
              <a:t>b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l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c</a:t>
            </a:r>
            <a:r>
              <a:rPr dirty="0" smtClean="0" sz="1000" spc="26">
                <a:latin typeface="Tahoma"/>
                <a:cs typeface="Tahoma"/>
              </a:rPr>
              <a:t>i</a:t>
            </a:r>
            <a:r>
              <a:rPr dirty="0" smtClean="0" sz="1000" spc="26">
                <a:latin typeface="Tahoma"/>
                <a:cs typeface="Tahoma"/>
              </a:rPr>
              <a:t>d</a:t>
            </a:r>
            <a:r>
              <a:rPr dirty="0" smtClean="0" sz="1000" spc="26">
                <a:latin typeface="Tahoma"/>
                <a:cs typeface="Tahoma"/>
              </a:rPr>
              <a:t>o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n</a:t>
            </a:r>
            <a:r>
              <a:rPr dirty="0" smtClean="0" sz="1000" spc="26">
                <a:latin typeface="Tahoma"/>
                <a:cs typeface="Tahoma"/>
              </a:rPr>
              <a:t>o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c</a:t>
            </a:r>
            <a:r>
              <a:rPr dirty="0" smtClean="0" sz="1000" spc="26">
                <a:latin typeface="Tahoma"/>
                <a:cs typeface="Tahoma"/>
              </a:rPr>
              <a:t>a</a:t>
            </a:r>
            <a:r>
              <a:rPr dirty="0" smtClean="0" sz="1000" spc="26">
                <a:latin typeface="Tahoma"/>
                <a:cs typeface="Tahoma"/>
              </a:rPr>
              <a:t>p</a:t>
            </a:r>
            <a:r>
              <a:rPr dirty="0" smtClean="0" sz="1000" spc="26">
                <a:latin typeface="Tahoma"/>
                <a:cs typeface="Tahoma"/>
              </a:rPr>
              <a:t>u</a:t>
            </a:r>
            <a:r>
              <a:rPr dirty="0" smtClean="0" sz="1000" spc="26">
                <a:latin typeface="Tahoma"/>
                <a:cs typeface="Tahoma"/>
              </a:rPr>
              <a:t>t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d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s</a:t>
            </a:r>
            <a:r>
              <a:rPr dirty="0" smtClean="0" sz="1000" spc="26">
                <a:latin typeface="Tahoma"/>
                <a:cs typeface="Tahoma"/>
              </a:rPr>
              <a:t>t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a</a:t>
            </a:r>
            <a:r>
              <a:rPr dirty="0" smtClean="0" sz="1000" spc="26">
                <a:latin typeface="Tahoma"/>
                <a:cs typeface="Tahoma"/>
              </a:rPr>
              <a:t>r</a:t>
            </a:r>
            <a:r>
              <a:rPr dirty="0" smtClean="0" sz="1000" spc="26">
                <a:latin typeface="Tahoma"/>
                <a:cs typeface="Tahoma"/>
              </a:rPr>
              <a:t>t</a:t>
            </a:r>
            <a:r>
              <a:rPr dirty="0" smtClean="0" sz="1000" spc="26">
                <a:latin typeface="Tahoma"/>
                <a:cs typeface="Tahoma"/>
              </a:rPr>
              <a:t>igo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pod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rá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s</a:t>
            </a:r>
            <a:r>
              <a:rPr dirty="0" smtClean="0" sz="1000" spc="26">
                <a:latin typeface="Tahoma"/>
                <a:cs typeface="Tahoma"/>
              </a:rPr>
              <a:t>o</a:t>
            </a:r>
            <a:r>
              <a:rPr dirty="0" smtClean="0" sz="1000" spc="26">
                <a:latin typeface="Tahoma"/>
                <a:cs typeface="Tahoma"/>
              </a:rPr>
              <a:t>f</a:t>
            </a:r>
            <a:r>
              <a:rPr dirty="0" smtClean="0" sz="1000" spc="26">
                <a:latin typeface="Tahoma"/>
                <a:cs typeface="Tahoma"/>
              </a:rPr>
              <a:t>r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r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ct val="100585"/>
              </a:lnSpc>
            </a:pPr>
            <a:r>
              <a:rPr dirty="0" smtClean="0" sz="1000" spc="43">
                <a:latin typeface="Tahoma"/>
                <a:cs typeface="Tahoma"/>
              </a:rPr>
              <a:t>a</a:t>
            </a:r>
            <a:r>
              <a:rPr dirty="0" smtClean="0" sz="1000" spc="43">
                <a:latin typeface="Tahoma"/>
                <a:cs typeface="Tahoma"/>
              </a:rPr>
              <a:t>l</a:t>
            </a:r>
            <a:r>
              <a:rPr dirty="0" smtClean="0" sz="1000" spc="43">
                <a:latin typeface="Tahoma"/>
                <a:cs typeface="Tahoma"/>
              </a:rPr>
              <a:t>t</a:t>
            </a:r>
            <a:r>
              <a:rPr dirty="0" smtClean="0" sz="1000" spc="43">
                <a:latin typeface="Tahoma"/>
                <a:cs typeface="Tahoma"/>
              </a:rPr>
              <a:t>e</a:t>
            </a:r>
            <a:r>
              <a:rPr dirty="0" smtClean="0" sz="1000" spc="43">
                <a:latin typeface="Tahoma"/>
                <a:cs typeface="Tahoma"/>
              </a:rPr>
              <a:t>r</a:t>
            </a:r>
            <a:r>
              <a:rPr dirty="0" smtClean="0" sz="1000" spc="43">
                <a:latin typeface="Tahoma"/>
                <a:cs typeface="Tahoma"/>
              </a:rPr>
              <a:t>a</a:t>
            </a:r>
            <a:r>
              <a:rPr dirty="0" smtClean="0" sz="1000" spc="43">
                <a:latin typeface="Tahoma"/>
                <a:cs typeface="Tahoma"/>
              </a:rPr>
              <a:t>ç</a:t>
            </a:r>
            <a:r>
              <a:rPr dirty="0" smtClean="0" sz="1000" spc="43">
                <a:latin typeface="Tahoma"/>
                <a:cs typeface="Tahoma"/>
              </a:rPr>
              <a:t>õ</a:t>
            </a:r>
            <a:r>
              <a:rPr dirty="0" smtClean="0" sz="1000" spc="43">
                <a:latin typeface="Tahoma"/>
                <a:cs typeface="Tahoma"/>
              </a:rPr>
              <a:t>e</a:t>
            </a:r>
            <a:r>
              <a:rPr dirty="0" smtClean="0" sz="1000" spc="43">
                <a:latin typeface="Tahoma"/>
                <a:cs typeface="Tahoma"/>
              </a:rPr>
              <a:t>s</a:t>
            </a:r>
            <a:r>
              <a:rPr dirty="0" smtClean="0" sz="1000" spc="43">
                <a:latin typeface="Tahoma"/>
                <a:cs typeface="Tahoma"/>
              </a:rPr>
              <a:t> </a:t>
            </a:r>
            <a:r>
              <a:rPr dirty="0" smtClean="0" sz="1000" spc="43">
                <a:latin typeface="Tahoma"/>
                <a:cs typeface="Tahoma"/>
              </a:rPr>
              <a:t>de</a:t>
            </a:r>
            <a:r>
              <a:rPr dirty="0" smtClean="0" sz="1000" spc="43">
                <a:latin typeface="Tahoma"/>
                <a:cs typeface="Tahoma"/>
              </a:rPr>
              <a:t> </a:t>
            </a:r>
            <a:r>
              <a:rPr dirty="0" smtClean="0" sz="1000" spc="43">
                <a:latin typeface="Tahoma"/>
                <a:cs typeface="Tahoma"/>
              </a:rPr>
              <a:t>a</a:t>
            </a:r>
            <a:r>
              <a:rPr dirty="0" smtClean="0" sz="1000" spc="43">
                <a:latin typeface="Tahoma"/>
                <a:cs typeface="Tahoma"/>
              </a:rPr>
              <a:t>c</a:t>
            </a:r>
            <a:r>
              <a:rPr dirty="0" smtClean="0" sz="1000" spc="43">
                <a:latin typeface="Tahoma"/>
                <a:cs typeface="Tahoma"/>
              </a:rPr>
              <a:t>r</a:t>
            </a:r>
            <a:r>
              <a:rPr dirty="0" smtClean="0" sz="1000" spc="43">
                <a:latin typeface="Tahoma"/>
                <a:cs typeface="Tahoma"/>
              </a:rPr>
              <a:t>é</a:t>
            </a:r>
            <a:r>
              <a:rPr dirty="0" smtClean="0" sz="1000" spc="43">
                <a:latin typeface="Tahoma"/>
                <a:cs typeface="Tahoma"/>
              </a:rPr>
              <a:t>s</a:t>
            </a:r>
            <a:r>
              <a:rPr dirty="0" smtClean="0" sz="1000" spc="43">
                <a:latin typeface="Tahoma"/>
                <a:cs typeface="Tahoma"/>
              </a:rPr>
              <a:t>c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43">
                <a:latin typeface="Tahoma"/>
                <a:cs typeface="Tahoma"/>
              </a:rPr>
              <a:t>m</a:t>
            </a:r>
            <a:r>
              <a:rPr dirty="0" smtClean="0" sz="1000" spc="43">
                <a:latin typeface="Tahoma"/>
                <a:cs typeface="Tahoma"/>
              </a:rPr>
              <a:t>os</a:t>
            </a:r>
            <a:r>
              <a:rPr dirty="0" smtClean="0" sz="1000" spc="43">
                <a:latin typeface="Tahoma"/>
                <a:cs typeface="Tahoma"/>
              </a:rPr>
              <a:t> </a:t>
            </a:r>
            <a:r>
              <a:rPr dirty="0" smtClean="0" sz="1000" spc="43">
                <a:latin typeface="Tahoma"/>
                <a:cs typeface="Tahoma"/>
              </a:rPr>
              <a:t>ou</a:t>
            </a:r>
            <a:r>
              <a:rPr dirty="0" smtClean="0" sz="1000" spc="43">
                <a:latin typeface="Tahoma"/>
                <a:cs typeface="Tahoma"/>
              </a:rPr>
              <a:t> </a:t>
            </a:r>
            <a:r>
              <a:rPr dirty="0" smtClean="0" sz="1000" spc="43">
                <a:latin typeface="Tahoma"/>
                <a:cs typeface="Tahoma"/>
              </a:rPr>
              <a:t>s</a:t>
            </a:r>
            <a:r>
              <a:rPr dirty="0" smtClean="0" sz="1000" spc="43">
                <a:latin typeface="Tahoma"/>
                <a:cs typeface="Tahoma"/>
              </a:rPr>
              <a:t>u</a:t>
            </a:r>
            <a:r>
              <a:rPr dirty="0" smtClean="0" sz="1000" spc="43">
                <a:latin typeface="Tahoma"/>
                <a:cs typeface="Tahoma"/>
              </a:rPr>
              <a:t>pr</a:t>
            </a:r>
            <a:r>
              <a:rPr dirty="0" smtClean="0" sz="1000" spc="43">
                <a:latin typeface="Tahoma"/>
                <a:cs typeface="Tahoma"/>
              </a:rPr>
              <a:t>e</a:t>
            </a:r>
            <a:r>
              <a:rPr dirty="0" smtClean="0" sz="1000" spc="43">
                <a:latin typeface="Tahoma"/>
                <a:cs typeface="Tahoma"/>
              </a:rPr>
              <a:t>ssõ</a:t>
            </a:r>
            <a:r>
              <a:rPr dirty="0" smtClean="0" sz="1000" spc="43">
                <a:latin typeface="Tahoma"/>
                <a:cs typeface="Tahoma"/>
              </a:rPr>
              <a:t>e</a:t>
            </a:r>
            <a:r>
              <a:rPr dirty="0" smtClean="0" sz="1000" spc="43">
                <a:latin typeface="Tahoma"/>
                <a:cs typeface="Tahoma"/>
              </a:rPr>
              <a:t>s</a:t>
            </a:r>
            <a:r>
              <a:rPr dirty="0" smtClean="0" sz="1000" spc="43">
                <a:latin typeface="Tahoma"/>
                <a:cs typeface="Tahoma"/>
              </a:rPr>
              <a:t>,</a:t>
            </a:r>
            <a:r>
              <a:rPr dirty="0" smtClean="0" sz="1000" spc="43">
                <a:latin typeface="Tahoma"/>
                <a:cs typeface="Tahoma"/>
              </a:rPr>
              <a:t> </a:t>
            </a:r>
            <a:r>
              <a:rPr dirty="0" smtClean="0" sz="1000" spc="43">
                <a:latin typeface="Tahoma"/>
                <a:cs typeface="Tahoma"/>
              </a:rPr>
              <a:t>a</a:t>
            </a:r>
            <a:r>
              <a:rPr dirty="0" smtClean="0" sz="1000" spc="43">
                <a:latin typeface="Tahoma"/>
                <a:cs typeface="Tahoma"/>
              </a:rPr>
              <a:t>t</a:t>
            </a:r>
            <a:r>
              <a:rPr dirty="0" smtClean="0" sz="1000" spc="43">
                <a:latin typeface="Tahoma"/>
                <a:cs typeface="Tahoma"/>
              </a:rPr>
              <a:t>é</a:t>
            </a:r>
            <a:r>
              <a:rPr dirty="0" smtClean="0" sz="1000" spc="43">
                <a:latin typeface="Tahoma"/>
                <a:cs typeface="Tahoma"/>
              </a:rPr>
              <a:t> </a:t>
            </a:r>
            <a:r>
              <a:rPr dirty="0" smtClean="0" sz="1000" spc="43">
                <a:latin typeface="Tahoma"/>
                <a:cs typeface="Tahoma"/>
              </a:rPr>
              <a:t>o</a:t>
            </a:r>
            <a:r>
              <a:rPr dirty="0" smtClean="0" sz="1000" spc="43">
                <a:latin typeface="Tahoma"/>
                <a:cs typeface="Tahoma"/>
              </a:rPr>
              <a:t> </a:t>
            </a:r>
            <a:r>
              <a:rPr dirty="0" smtClean="0" sz="1000" spc="43">
                <a:latin typeface="Tahoma"/>
                <a:cs typeface="Tahoma"/>
              </a:rPr>
              <a:t>li</a:t>
            </a:r>
            <a:r>
              <a:rPr dirty="0" smtClean="0" sz="1000" spc="43">
                <a:latin typeface="Tahoma"/>
                <a:cs typeface="Tahoma"/>
              </a:rPr>
              <a:t>m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43">
                <a:latin typeface="Tahoma"/>
                <a:cs typeface="Tahoma"/>
              </a:rPr>
              <a:t>t</a:t>
            </a:r>
            <a:r>
              <a:rPr dirty="0" smtClean="0" sz="1000" spc="43">
                <a:latin typeface="Tahoma"/>
                <a:cs typeface="Tahoma"/>
              </a:rPr>
              <a:t>e</a:t>
            </a:r>
            <a:r>
              <a:rPr dirty="0" smtClean="0" sz="1000" spc="43">
                <a:latin typeface="Tahoma"/>
                <a:cs typeface="Tahoma"/>
              </a:rPr>
              <a:t> </a:t>
            </a:r>
            <a:r>
              <a:rPr dirty="0" smtClean="0" sz="1000" spc="43">
                <a:latin typeface="Tahoma"/>
                <a:cs typeface="Tahoma"/>
              </a:rPr>
              <a:t>de</a:t>
            </a:r>
            <a:r>
              <a:rPr dirty="0" smtClean="0" sz="1000" spc="43">
                <a:latin typeface="Tahoma"/>
                <a:cs typeface="Tahoma"/>
              </a:rPr>
              <a:t> </a:t>
            </a:r>
            <a:r>
              <a:rPr dirty="0" smtClean="0" sz="1000" spc="43">
                <a:latin typeface="Tahoma"/>
                <a:cs typeface="Tahoma"/>
              </a:rPr>
              <a:t>2</a:t>
            </a:r>
            <a:r>
              <a:rPr dirty="0" smtClean="0" sz="1000" spc="43">
                <a:latin typeface="Tahoma"/>
                <a:cs typeface="Tahoma"/>
              </a:rPr>
              <a:t>5</a:t>
            </a:r>
            <a:r>
              <a:rPr dirty="0" smtClean="0" sz="1000" spc="43">
                <a:latin typeface="Tahoma"/>
                <a:cs typeface="Tahoma"/>
              </a:rPr>
              <a:t>%</a:t>
            </a:r>
            <a:r>
              <a:rPr dirty="0" smtClean="0" sz="1000" spc="43">
                <a:latin typeface="Tahoma"/>
                <a:cs typeface="Tahoma"/>
              </a:rPr>
              <a:t> </a:t>
            </a:r>
            <a:r>
              <a:rPr dirty="0" smtClean="0" sz="1000" spc="43">
                <a:latin typeface="Tahoma"/>
                <a:cs typeface="Tahoma"/>
              </a:rPr>
              <a:t>(</a:t>
            </a:r>
            <a:r>
              <a:rPr dirty="0" smtClean="0" sz="1000" spc="43">
                <a:latin typeface="Tahoma"/>
                <a:cs typeface="Tahoma"/>
              </a:rPr>
              <a:t>v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43">
                <a:latin typeface="Tahoma"/>
                <a:cs typeface="Tahoma"/>
              </a:rPr>
              <a:t>n</a:t>
            </a:r>
            <a:r>
              <a:rPr dirty="0" smtClean="0" sz="1000" spc="43">
                <a:latin typeface="Tahoma"/>
                <a:cs typeface="Tahoma"/>
              </a:rPr>
              <a:t>t</a:t>
            </a:r>
            <a:r>
              <a:rPr dirty="0" smtClean="0" sz="1000" spc="43">
                <a:latin typeface="Tahoma"/>
                <a:cs typeface="Tahoma"/>
              </a:rPr>
              <a:t>e</a:t>
            </a:r>
            <a:r>
              <a:rPr dirty="0" smtClean="0" sz="1000" spc="43">
                <a:latin typeface="Tahoma"/>
                <a:cs typeface="Tahoma"/>
              </a:rPr>
              <a:t> </a:t>
            </a:r>
            <a:r>
              <a:rPr dirty="0" smtClean="0" sz="1000" spc="43">
                <a:latin typeface="Tahoma"/>
                <a:cs typeface="Tahoma"/>
              </a:rPr>
              <a:t>e</a:t>
            </a:r>
            <a:r>
              <a:rPr dirty="0" smtClean="0" sz="1000" spc="43">
                <a:latin typeface="Tahoma"/>
                <a:cs typeface="Tahoma"/>
              </a:rPr>
              <a:t> </a:t>
            </a:r>
            <a:r>
              <a:rPr dirty="0" smtClean="0" sz="1000" spc="43">
                <a:latin typeface="Tahoma"/>
                <a:cs typeface="Tahoma"/>
              </a:rPr>
              <a:t>c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43">
                <a:latin typeface="Tahoma"/>
                <a:cs typeface="Tahoma"/>
              </a:rPr>
              <a:t>n</a:t>
            </a:r>
            <a:r>
              <a:rPr dirty="0" smtClean="0" sz="1000" spc="43">
                <a:latin typeface="Tahoma"/>
                <a:cs typeface="Tahoma"/>
              </a:rPr>
              <a:t>c</a:t>
            </a:r>
            <a:r>
              <a:rPr dirty="0" smtClean="0" sz="1000" spc="43">
                <a:latin typeface="Tahoma"/>
                <a:cs typeface="Tahoma"/>
              </a:rPr>
              <a:t>o</a:t>
            </a:r>
            <a:r>
              <a:rPr dirty="0" smtClean="0" sz="1000" spc="43">
                <a:latin typeface="Tahoma"/>
                <a:cs typeface="Tahoma"/>
              </a:rPr>
              <a:t> </a:t>
            </a:r>
            <a:r>
              <a:rPr dirty="0" smtClean="0" sz="1000" spc="43">
                <a:latin typeface="Tahoma"/>
                <a:cs typeface="Tahoma"/>
              </a:rPr>
              <a:t>por</a:t>
            </a:r>
            <a:r>
              <a:rPr dirty="0" smtClean="0" sz="1000" spc="43">
                <a:latin typeface="Tahoma"/>
                <a:cs typeface="Tahoma"/>
              </a:rPr>
              <a:t> </a:t>
            </a:r>
            <a:r>
              <a:rPr dirty="0" smtClean="0" sz="1000" spc="43">
                <a:latin typeface="Tahoma"/>
                <a:cs typeface="Tahoma"/>
              </a:rPr>
              <a:t>c</a:t>
            </a:r>
            <a:r>
              <a:rPr dirty="0" smtClean="0" sz="1000" spc="43">
                <a:latin typeface="Tahoma"/>
                <a:cs typeface="Tahoma"/>
              </a:rPr>
              <a:t>e</a:t>
            </a:r>
            <a:r>
              <a:rPr dirty="0" smtClean="0" sz="1000" spc="43">
                <a:latin typeface="Tahoma"/>
                <a:cs typeface="Tahoma"/>
              </a:rPr>
              <a:t>n</a:t>
            </a:r>
            <a:r>
              <a:rPr dirty="0" smtClean="0" sz="1000" spc="43">
                <a:latin typeface="Tahoma"/>
                <a:cs typeface="Tahoma"/>
              </a:rPr>
              <a:t>t</a:t>
            </a:r>
            <a:r>
              <a:rPr dirty="0" smtClean="0" sz="1000" spc="43">
                <a:latin typeface="Tahoma"/>
                <a:cs typeface="Tahoma"/>
              </a:rPr>
              <a:t>o)</a:t>
            </a:r>
            <a:r>
              <a:rPr dirty="0" smtClean="0" sz="1000" spc="43">
                <a:latin typeface="Tahoma"/>
                <a:cs typeface="Tahoma"/>
              </a:rPr>
              <a:t> </a:t>
            </a:r>
            <a:r>
              <a:rPr dirty="0" smtClean="0" sz="1000" spc="43">
                <a:latin typeface="Tahoma"/>
                <a:cs typeface="Tahoma"/>
              </a:rPr>
              <a:t>a</a:t>
            </a:r>
            <a:r>
              <a:rPr dirty="0" smtClean="0" sz="1000" spc="43">
                <a:latin typeface="Tahoma"/>
                <a:cs typeface="Tahoma"/>
              </a:rPr>
              <a:t> </a:t>
            </a:r>
            <a:r>
              <a:rPr dirty="0" smtClean="0" sz="1000" spc="43">
                <a:latin typeface="Tahoma"/>
                <a:cs typeface="Tahoma"/>
              </a:rPr>
              <a:t>c</a:t>
            </a:r>
            <a:r>
              <a:rPr dirty="0" smtClean="0" sz="1000" spc="43">
                <a:latin typeface="Tahoma"/>
                <a:cs typeface="Tahoma"/>
              </a:rPr>
              <a:t>ri</a:t>
            </a:r>
            <a:r>
              <a:rPr dirty="0" smtClean="0" sz="1000" spc="43">
                <a:latin typeface="Tahoma"/>
                <a:cs typeface="Tahoma"/>
              </a:rPr>
              <a:t>t</a:t>
            </a:r>
            <a:r>
              <a:rPr dirty="0" smtClean="0" sz="1000" spc="43">
                <a:latin typeface="Tahoma"/>
                <a:cs typeface="Tahoma"/>
              </a:rPr>
              <a:t>é</a:t>
            </a:r>
            <a:r>
              <a:rPr dirty="0" smtClean="0" sz="1000" spc="43">
                <a:latin typeface="Tahoma"/>
                <a:cs typeface="Tahoma"/>
              </a:rPr>
              <a:t>rio</a:t>
            </a:r>
            <a:r>
              <a:rPr dirty="0" smtClean="0" sz="1000" spc="43">
                <a:latin typeface="Tahoma"/>
                <a:cs typeface="Tahoma"/>
              </a:rPr>
              <a:t> </a:t>
            </a:r>
            <a:r>
              <a:rPr dirty="0" smtClean="0" sz="1000" spc="43">
                <a:latin typeface="Tahoma"/>
                <a:cs typeface="Tahoma"/>
              </a:rPr>
              <a:t>do</a:t>
            </a:r>
            <a:endParaRPr sz="1000">
              <a:latin typeface="Tahoma"/>
              <a:cs typeface="Tahoma"/>
            </a:endParaRPr>
          </a:p>
          <a:p>
            <a:pPr marL="12700" marR="22993">
              <a:lnSpc>
                <a:spcPts val="1200"/>
              </a:lnSpc>
              <a:spcBef>
                <a:spcPts val="60"/>
              </a:spcBef>
            </a:pP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er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.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6</a:t>
            </a:r>
            <a:r>
              <a:rPr dirty="0" smtClean="0" sz="1000" spc="-1">
                <a:latin typeface="Tahoma"/>
                <a:cs typeface="Tahoma"/>
              </a:rPr>
              <a:t>5</a:t>
            </a:r>
            <a:r>
              <a:rPr dirty="0" smtClean="0" sz="1000" spc="-1">
                <a:latin typeface="Tahoma"/>
                <a:cs typeface="Tahoma"/>
              </a:rPr>
              <a:t>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§</a:t>
            </a:r>
            <a:r>
              <a:rPr dirty="0" smtClean="0" sz="1000" spc="-1">
                <a:latin typeface="Tahoma"/>
                <a:cs typeface="Tahoma"/>
              </a:rPr>
              <a:t>1</a:t>
            </a:r>
            <a:r>
              <a:rPr dirty="0" smtClean="0" sz="1000" spc="-1">
                <a:latin typeface="Tahoma"/>
                <a:cs typeface="Tahoma"/>
              </a:rPr>
              <a:t>°,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8</a:t>
            </a:r>
            <a:r>
              <a:rPr dirty="0" smtClean="0" sz="1000" spc="-1">
                <a:latin typeface="Tahoma"/>
                <a:cs typeface="Tahoma"/>
              </a:rPr>
              <a:t>.</a:t>
            </a:r>
            <a:r>
              <a:rPr dirty="0" smtClean="0" sz="1000" spc="-1">
                <a:latin typeface="Tahoma"/>
                <a:cs typeface="Tahoma"/>
              </a:rPr>
              <a:t>6</a:t>
            </a:r>
            <a:r>
              <a:rPr dirty="0" smtClean="0" sz="1000" spc="-1">
                <a:latin typeface="Tahoma"/>
                <a:cs typeface="Tahoma"/>
              </a:rPr>
              <a:t>6</a:t>
            </a:r>
            <a:r>
              <a:rPr dirty="0" smtClean="0" sz="1000" spc="-1">
                <a:latin typeface="Tahoma"/>
                <a:cs typeface="Tahoma"/>
              </a:rPr>
              <a:t>6</a:t>
            </a:r>
            <a:r>
              <a:rPr dirty="0" smtClean="0" sz="1000" spc="-1">
                <a:latin typeface="Tahoma"/>
                <a:cs typeface="Tahoma"/>
              </a:rPr>
              <a:t>/</a:t>
            </a:r>
            <a:r>
              <a:rPr dirty="0" smtClean="0" sz="1000" spc="-1">
                <a:latin typeface="Tahoma"/>
                <a:cs typeface="Tahoma"/>
              </a:rPr>
              <a:t>9</a:t>
            </a:r>
            <a:r>
              <a:rPr dirty="0" smtClean="0" sz="1000" spc="-1">
                <a:latin typeface="Tahoma"/>
                <a:cs typeface="Tahoma"/>
              </a:rPr>
              <a:t>3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06621" y="5147862"/>
            <a:ext cx="2446873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54">
                <a:latin typeface="Tahoma"/>
                <a:cs typeface="Tahoma"/>
              </a:rPr>
              <a:t>C</a:t>
            </a:r>
            <a:r>
              <a:rPr dirty="0" smtClean="0" sz="1000" spc="54">
                <a:latin typeface="Tahoma"/>
                <a:cs typeface="Tahoma"/>
              </a:rPr>
              <a:t>L</a:t>
            </a:r>
            <a:r>
              <a:rPr dirty="0" smtClean="0" sz="1000" spc="54">
                <a:latin typeface="Tahoma"/>
                <a:cs typeface="Tahoma"/>
              </a:rPr>
              <a:t>Á</a:t>
            </a:r>
            <a:r>
              <a:rPr dirty="0" smtClean="0" sz="1000" spc="54">
                <a:latin typeface="Tahoma"/>
                <a:cs typeface="Tahoma"/>
              </a:rPr>
              <a:t>U</a:t>
            </a:r>
            <a:r>
              <a:rPr dirty="0" smtClean="0" sz="1000" spc="54">
                <a:latin typeface="Tahoma"/>
                <a:cs typeface="Tahoma"/>
              </a:rPr>
              <a:t>S</a:t>
            </a:r>
            <a:r>
              <a:rPr dirty="0" smtClean="0" sz="1000" spc="54">
                <a:latin typeface="Tahoma"/>
                <a:cs typeface="Tahoma"/>
              </a:rPr>
              <a:t>U</a:t>
            </a:r>
            <a:r>
              <a:rPr dirty="0" smtClean="0" sz="1000" spc="54">
                <a:latin typeface="Tahoma"/>
                <a:cs typeface="Tahoma"/>
              </a:rPr>
              <a:t>L</a:t>
            </a:r>
            <a:r>
              <a:rPr dirty="0" smtClean="0" sz="1000" spc="54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2</a:t>
            </a:r>
            <a:r>
              <a:rPr dirty="0" smtClean="0" sz="1000" spc="54">
                <a:latin typeface="Tahoma"/>
                <a:cs typeface="Tahoma"/>
              </a:rPr>
              <a:t>ª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-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T</a:t>
            </a:r>
            <a:r>
              <a:rPr dirty="0" smtClean="0" sz="1000" spc="54">
                <a:latin typeface="Tahoma"/>
                <a:cs typeface="Tahoma"/>
              </a:rPr>
              <a:t>R</a:t>
            </a:r>
            <a:r>
              <a:rPr dirty="0" smtClean="0" sz="1000" spc="54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L</a:t>
            </a:r>
            <a:r>
              <a:rPr dirty="0" smtClean="0" sz="1000" spc="54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D</a:t>
            </a:r>
            <a:r>
              <a:rPr dirty="0" smtClean="0" sz="1000" spc="54">
                <a:latin typeface="Tahoma"/>
                <a:cs typeface="Tahoma"/>
              </a:rPr>
              <a:t>O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O</a:t>
            </a:r>
            <a:r>
              <a:rPr dirty="0" smtClean="0" sz="1000" spc="54">
                <a:latin typeface="Tahoma"/>
                <a:cs typeface="Tahoma"/>
              </a:rPr>
              <a:t> </a:t>
            </a:r>
            <a:r>
              <a:rPr dirty="0" smtClean="0" sz="1000" spc="54">
                <a:latin typeface="Tahoma"/>
                <a:cs typeface="Tahoma"/>
              </a:rPr>
              <a:t>E</a:t>
            </a:r>
            <a:r>
              <a:rPr dirty="0" smtClean="0" sz="1000" spc="54">
                <a:latin typeface="Tahoma"/>
                <a:cs typeface="Tahoma"/>
              </a:rPr>
              <a:t>D</a:t>
            </a:r>
            <a:r>
              <a:rPr dirty="0" smtClean="0" sz="1000" spc="54">
                <a:latin typeface="Tahoma"/>
                <a:cs typeface="Tahoma"/>
              </a:rPr>
              <a:t>I</a:t>
            </a:r>
            <a:r>
              <a:rPr dirty="0" smtClean="0" sz="1000" spc="54">
                <a:latin typeface="Tahoma"/>
                <a:cs typeface="Tahoma"/>
              </a:rPr>
              <a:t>T</a:t>
            </a:r>
            <a:r>
              <a:rPr dirty="0" smtClean="0" sz="1000" spc="54">
                <a:latin typeface="Tahoma"/>
                <a:cs typeface="Tahoma"/>
              </a:rPr>
              <a:t>A</a:t>
            </a:r>
            <a:r>
              <a:rPr dirty="0" smtClean="0" sz="1000" spc="54">
                <a:latin typeface="Tahoma"/>
                <a:cs typeface="Tahoma"/>
              </a:rPr>
              <a:t>L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06621" y="5423706"/>
            <a:ext cx="6167075" cy="4597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3706">
              <a:lnSpc>
                <a:spcPts val="1130"/>
              </a:lnSpc>
            </a:pPr>
            <a:r>
              <a:rPr dirty="0" smtClean="0" sz="1000" spc="45">
                <a:latin typeface="Tahoma"/>
                <a:cs typeface="Tahoma"/>
              </a:rPr>
              <a:t>O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pr</a:t>
            </a:r>
            <a:r>
              <a:rPr dirty="0" smtClean="0" sz="1000" spc="45">
                <a:latin typeface="Tahoma"/>
                <a:cs typeface="Tahoma"/>
              </a:rPr>
              <a:t>e</a:t>
            </a:r>
            <a:r>
              <a:rPr dirty="0" smtClean="0" sz="1000" spc="45">
                <a:latin typeface="Tahoma"/>
                <a:cs typeface="Tahoma"/>
              </a:rPr>
              <a:t>s</a:t>
            </a:r>
            <a:r>
              <a:rPr dirty="0" smtClean="0" sz="1000" spc="45">
                <a:latin typeface="Tahoma"/>
                <a:cs typeface="Tahoma"/>
              </a:rPr>
              <a:t>e</a:t>
            </a:r>
            <a:r>
              <a:rPr dirty="0" smtClean="0" sz="1000" spc="45">
                <a:latin typeface="Tahoma"/>
                <a:cs typeface="Tahoma"/>
              </a:rPr>
              <a:t>n</a:t>
            </a:r>
            <a:r>
              <a:rPr dirty="0" smtClean="0" sz="1000" spc="45">
                <a:latin typeface="Tahoma"/>
                <a:cs typeface="Tahoma"/>
              </a:rPr>
              <a:t>t</a:t>
            </a:r>
            <a:r>
              <a:rPr dirty="0" smtClean="0" sz="1000" spc="45">
                <a:latin typeface="Tahoma"/>
                <a:cs typeface="Tahoma"/>
              </a:rPr>
              <a:t>e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c</a:t>
            </a:r>
            <a:r>
              <a:rPr dirty="0" smtClean="0" sz="1000" spc="45">
                <a:latin typeface="Tahoma"/>
                <a:cs typeface="Tahoma"/>
              </a:rPr>
              <a:t>o</a:t>
            </a:r>
            <a:r>
              <a:rPr dirty="0" smtClean="0" sz="1000" spc="45">
                <a:latin typeface="Tahoma"/>
                <a:cs typeface="Tahoma"/>
              </a:rPr>
              <a:t>n</a:t>
            </a:r>
            <a:r>
              <a:rPr dirty="0" smtClean="0" sz="1000" spc="45">
                <a:latin typeface="Tahoma"/>
                <a:cs typeface="Tahoma"/>
              </a:rPr>
              <a:t>t</a:t>
            </a:r>
            <a:r>
              <a:rPr dirty="0" smtClean="0" sz="1000" spc="45">
                <a:latin typeface="Tahoma"/>
                <a:cs typeface="Tahoma"/>
              </a:rPr>
              <a:t>r</a:t>
            </a:r>
            <a:r>
              <a:rPr dirty="0" smtClean="0" sz="1000" spc="45">
                <a:latin typeface="Tahoma"/>
                <a:cs typeface="Tahoma"/>
              </a:rPr>
              <a:t>a</a:t>
            </a:r>
            <a:r>
              <a:rPr dirty="0" smtClean="0" sz="1000" spc="45">
                <a:latin typeface="Tahoma"/>
                <a:cs typeface="Tahoma"/>
              </a:rPr>
              <a:t>t</a:t>
            </a:r>
            <a:r>
              <a:rPr dirty="0" smtClean="0" sz="1000" spc="45">
                <a:latin typeface="Tahoma"/>
                <a:cs typeface="Tahoma"/>
              </a:rPr>
              <a:t>o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e</a:t>
            </a:r>
            <a:r>
              <a:rPr dirty="0" smtClean="0" sz="1000" spc="45">
                <a:latin typeface="Tahoma"/>
                <a:cs typeface="Tahoma"/>
              </a:rPr>
              <a:t>s</a:t>
            </a:r>
            <a:r>
              <a:rPr dirty="0" smtClean="0" sz="1000" spc="45">
                <a:latin typeface="Tahoma"/>
                <a:cs typeface="Tahoma"/>
              </a:rPr>
              <a:t>t</a:t>
            </a:r>
            <a:r>
              <a:rPr dirty="0" smtClean="0" sz="1000" spc="45">
                <a:latin typeface="Tahoma"/>
                <a:cs typeface="Tahoma"/>
              </a:rPr>
              <a:t>á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v</a:t>
            </a:r>
            <a:r>
              <a:rPr dirty="0" smtClean="0" sz="1000" spc="45">
                <a:latin typeface="Tahoma"/>
                <a:cs typeface="Tahoma"/>
              </a:rPr>
              <a:t>i</a:t>
            </a:r>
            <a:r>
              <a:rPr dirty="0" smtClean="0" sz="1000" spc="45">
                <a:latin typeface="Tahoma"/>
                <a:cs typeface="Tahoma"/>
              </a:rPr>
              <a:t>n</a:t>
            </a:r>
            <a:r>
              <a:rPr dirty="0" smtClean="0" sz="1000" spc="45">
                <a:latin typeface="Tahoma"/>
                <a:cs typeface="Tahoma"/>
              </a:rPr>
              <a:t>c</a:t>
            </a:r>
            <a:r>
              <a:rPr dirty="0" smtClean="0" sz="1000" spc="45">
                <a:latin typeface="Tahoma"/>
                <a:cs typeface="Tahoma"/>
              </a:rPr>
              <a:t>u</a:t>
            </a:r>
            <a:r>
              <a:rPr dirty="0" smtClean="0" sz="1000" spc="45">
                <a:latin typeface="Tahoma"/>
                <a:cs typeface="Tahoma"/>
              </a:rPr>
              <a:t>l</a:t>
            </a:r>
            <a:r>
              <a:rPr dirty="0" smtClean="0" sz="1000" spc="45">
                <a:latin typeface="Tahoma"/>
                <a:cs typeface="Tahoma"/>
              </a:rPr>
              <a:t>a</a:t>
            </a:r>
            <a:r>
              <a:rPr dirty="0" smtClean="0" sz="1000" spc="45">
                <a:latin typeface="Tahoma"/>
                <a:cs typeface="Tahoma"/>
              </a:rPr>
              <a:t>do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a</a:t>
            </a:r>
            <a:r>
              <a:rPr dirty="0" smtClean="0" sz="1000" spc="45">
                <a:latin typeface="Tahoma"/>
                <a:cs typeface="Tahoma"/>
              </a:rPr>
              <a:t>os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t</a:t>
            </a:r>
            <a:r>
              <a:rPr dirty="0" smtClean="0" sz="1000" spc="45">
                <a:latin typeface="Tahoma"/>
                <a:cs typeface="Tahoma"/>
              </a:rPr>
              <a:t>e</a:t>
            </a:r>
            <a:r>
              <a:rPr dirty="0" smtClean="0" sz="1000" spc="45">
                <a:latin typeface="Tahoma"/>
                <a:cs typeface="Tahoma"/>
              </a:rPr>
              <a:t>r</a:t>
            </a:r>
            <a:r>
              <a:rPr dirty="0" smtClean="0" sz="1000" spc="45">
                <a:latin typeface="Tahoma"/>
                <a:cs typeface="Tahoma"/>
              </a:rPr>
              <a:t>m</a:t>
            </a:r>
            <a:r>
              <a:rPr dirty="0" smtClean="0" sz="1000" spc="45">
                <a:latin typeface="Tahoma"/>
                <a:cs typeface="Tahoma"/>
              </a:rPr>
              <a:t>os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do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E</a:t>
            </a:r>
            <a:r>
              <a:rPr dirty="0" smtClean="0" sz="1000" spc="45">
                <a:latin typeface="Tahoma"/>
                <a:cs typeface="Tahoma"/>
              </a:rPr>
              <a:t>D</a:t>
            </a:r>
            <a:r>
              <a:rPr dirty="0" smtClean="0" sz="1000" spc="45">
                <a:latin typeface="Tahoma"/>
                <a:cs typeface="Tahoma"/>
              </a:rPr>
              <a:t>I</a:t>
            </a:r>
            <a:r>
              <a:rPr dirty="0" smtClean="0" sz="1000" spc="45">
                <a:latin typeface="Tahoma"/>
                <a:cs typeface="Tahoma"/>
              </a:rPr>
              <a:t>T</a:t>
            </a:r>
            <a:r>
              <a:rPr dirty="0" smtClean="0" sz="1000" spc="45">
                <a:latin typeface="Tahoma"/>
                <a:cs typeface="Tahoma"/>
              </a:rPr>
              <a:t>A</a:t>
            </a:r>
            <a:r>
              <a:rPr dirty="0" smtClean="0" sz="1000" spc="45">
                <a:latin typeface="Tahoma"/>
                <a:cs typeface="Tahoma"/>
              </a:rPr>
              <a:t>L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C</a:t>
            </a:r>
            <a:r>
              <a:rPr dirty="0" smtClean="0" sz="1000" spc="45">
                <a:latin typeface="Tahoma"/>
                <a:cs typeface="Tahoma"/>
              </a:rPr>
              <a:t>O</a:t>
            </a:r>
            <a:r>
              <a:rPr dirty="0" smtClean="0" sz="1000" spc="45">
                <a:latin typeface="Tahoma"/>
                <a:cs typeface="Tahoma"/>
              </a:rPr>
              <a:t>N</a:t>
            </a:r>
            <a:r>
              <a:rPr dirty="0" smtClean="0" sz="1000" spc="45">
                <a:latin typeface="Tahoma"/>
                <a:cs typeface="Tahoma"/>
              </a:rPr>
              <a:t>V</a:t>
            </a:r>
            <a:r>
              <a:rPr dirty="0" smtClean="0" sz="1000" spc="45">
                <a:latin typeface="Tahoma"/>
                <a:cs typeface="Tahoma"/>
              </a:rPr>
              <a:t>I</a:t>
            </a:r>
            <a:r>
              <a:rPr dirty="0" smtClean="0" sz="1000" spc="45">
                <a:latin typeface="Tahoma"/>
                <a:cs typeface="Tahoma"/>
              </a:rPr>
              <a:t>T</a:t>
            </a:r>
            <a:r>
              <a:rPr dirty="0" smtClean="0" sz="1000" spc="45">
                <a:latin typeface="Tahoma"/>
                <a:cs typeface="Tahoma"/>
              </a:rPr>
              <a:t>E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D</a:t>
            </a:r>
            <a:r>
              <a:rPr dirty="0" smtClean="0" sz="1000" spc="45">
                <a:latin typeface="Tahoma"/>
                <a:cs typeface="Tahoma"/>
              </a:rPr>
              <a:t>E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N</a:t>
            </a:r>
            <a:r>
              <a:rPr dirty="0" smtClean="0" sz="1000" spc="45">
                <a:latin typeface="Tahoma"/>
                <a:cs typeface="Tahoma"/>
              </a:rPr>
              <a:t>º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11</a:t>
            </a:r>
            <a:r>
              <a:rPr dirty="0" smtClean="0" sz="1000" spc="45">
                <a:latin typeface="Tahoma"/>
                <a:cs typeface="Tahoma"/>
              </a:rPr>
              <a:t>/</a:t>
            </a:r>
            <a:r>
              <a:rPr dirty="0" smtClean="0" sz="1000" spc="45">
                <a:latin typeface="Tahoma"/>
                <a:cs typeface="Tahoma"/>
              </a:rPr>
              <a:t>2016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e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a</a:t>
            </a:r>
            <a:r>
              <a:rPr dirty="0" smtClean="0" sz="1000" spc="45">
                <a:latin typeface="Tahoma"/>
                <a:cs typeface="Tahoma"/>
              </a:rPr>
              <a:t>n</a:t>
            </a:r>
            <a:r>
              <a:rPr dirty="0" smtClean="0" sz="1000" spc="45">
                <a:latin typeface="Tahoma"/>
                <a:cs typeface="Tahoma"/>
              </a:rPr>
              <a:t>e</a:t>
            </a:r>
            <a:r>
              <a:rPr dirty="0" smtClean="0" sz="1000" spc="45">
                <a:latin typeface="Tahoma"/>
                <a:cs typeface="Tahoma"/>
              </a:rPr>
              <a:t>xos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e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a</a:t>
            </a:r>
            <a:r>
              <a:rPr dirty="0" smtClean="0" sz="1000" spc="45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ct val="100585"/>
              </a:lnSpc>
            </a:pP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14">
                <a:latin typeface="Tahoma"/>
                <a:cs typeface="Tahoma"/>
              </a:rPr>
              <a:t>ro</a:t>
            </a:r>
            <a:r>
              <a:rPr dirty="0" smtClean="0" sz="1000" spc="14">
                <a:latin typeface="Tahoma"/>
                <a:cs typeface="Tahoma"/>
              </a:rPr>
              <a:t>j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K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Z</a:t>
            </a:r>
            <a:r>
              <a:rPr dirty="0" smtClean="0" sz="1000" spc="14">
                <a:latin typeface="Tahoma"/>
                <a:cs typeface="Tahoma"/>
              </a:rPr>
              <a:t>IE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F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ÍM</a:t>
            </a: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,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v</a:t>
            </a:r>
            <a:r>
              <a:rPr dirty="0" smtClean="0" sz="1000" spc="14">
                <a:latin typeface="Tahoma"/>
                <a:cs typeface="Tahoma"/>
              </a:rPr>
              <a:t>ê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io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re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B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-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f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ç</a:t>
            </a:r>
            <a:r>
              <a:rPr dirty="0" smtClean="0" sz="1000" spc="14">
                <a:latin typeface="Tahoma"/>
                <a:cs typeface="Tahoma"/>
              </a:rPr>
              <a:t>ã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Br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sil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ira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de</a:t>
            </a:r>
            <a:endParaRPr sz="1000">
              <a:latin typeface="Tahoma"/>
              <a:cs typeface="Tahoma"/>
            </a:endParaRPr>
          </a:p>
          <a:p>
            <a:pPr marL="12700" marR="22680">
              <a:lnSpc>
                <a:spcPct val="100585"/>
              </a:lnSpc>
              <a:spcBef>
                <a:spcPts val="5"/>
              </a:spcBef>
            </a:pP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b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k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zie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spor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b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06621" y="6007398"/>
            <a:ext cx="1679292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1">
                <a:latin typeface="Tahoma"/>
                <a:cs typeface="Tahoma"/>
              </a:rPr>
              <a:t>C</a:t>
            </a:r>
            <a:r>
              <a:rPr dirty="0" smtClean="0" sz="1000" spc="61">
                <a:latin typeface="Tahoma"/>
                <a:cs typeface="Tahoma"/>
              </a:rPr>
              <a:t>L</a:t>
            </a:r>
            <a:r>
              <a:rPr dirty="0" smtClean="0" sz="1000" spc="61">
                <a:latin typeface="Tahoma"/>
                <a:cs typeface="Tahoma"/>
              </a:rPr>
              <a:t>Á</a:t>
            </a:r>
            <a:r>
              <a:rPr dirty="0" smtClean="0" sz="1000" spc="61">
                <a:latin typeface="Tahoma"/>
                <a:cs typeface="Tahoma"/>
              </a:rPr>
              <a:t>U</a:t>
            </a:r>
            <a:r>
              <a:rPr dirty="0" smtClean="0" sz="1000" spc="61">
                <a:latin typeface="Tahoma"/>
                <a:cs typeface="Tahoma"/>
              </a:rPr>
              <a:t>S</a:t>
            </a:r>
            <a:r>
              <a:rPr dirty="0" smtClean="0" sz="1000" spc="61">
                <a:latin typeface="Tahoma"/>
                <a:cs typeface="Tahoma"/>
              </a:rPr>
              <a:t>U</a:t>
            </a:r>
            <a:r>
              <a:rPr dirty="0" smtClean="0" sz="1000" spc="61">
                <a:latin typeface="Tahoma"/>
                <a:cs typeface="Tahoma"/>
              </a:rPr>
              <a:t>L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3</a:t>
            </a:r>
            <a:r>
              <a:rPr dirty="0" smtClean="0" sz="1000" spc="61">
                <a:latin typeface="Tahoma"/>
                <a:cs typeface="Tahoma"/>
              </a:rPr>
              <a:t>ª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-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V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G</a:t>
            </a:r>
            <a:r>
              <a:rPr dirty="0" smtClean="0" sz="1000" spc="61">
                <a:latin typeface="Tahoma"/>
                <a:cs typeface="Tahoma"/>
              </a:rPr>
              <a:t>Ê</a:t>
            </a:r>
            <a:r>
              <a:rPr dirty="0" smtClean="0" sz="1000" spc="61">
                <a:latin typeface="Tahoma"/>
                <a:cs typeface="Tahoma"/>
              </a:rPr>
              <a:t>N</a:t>
            </a:r>
            <a:r>
              <a:rPr dirty="0" smtClean="0" sz="1000" spc="61">
                <a:latin typeface="Tahoma"/>
                <a:cs typeface="Tahoma"/>
              </a:rPr>
              <a:t>C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06621" y="6283241"/>
            <a:ext cx="6163776" cy="6106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pr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s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c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é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f</a:t>
            </a:r>
            <a:r>
              <a:rPr dirty="0" smtClean="0" sz="1000" spc="35">
                <a:latin typeface="Tahoma"/>
                <a:cs typeface="Tahoma"/>
              </a:rPr>
              <a:t>ir</a:t>
            </a:r>
            <a:r>
              <a:rPr dirty="0" smtClean="0" sz="1000" spc="35">
                <a:latin typeface="Tahoma"/>
                <a:cs typeface="Tahoma"/>
              </a:rPr>
              <a:t>m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do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por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pr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zo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d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m</a:t>
            </a:r>
            <a:r>
              <a:rPr dirty="0" smtClean="0" sz="1000" spc="35">
                <a:latin typeface="Tahoma"/>
                <a:cs typeface="Tahoma"/>
              </a:rPr>
              <a:t>i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do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v</a:t>
            </a:r>
            <a:r>
              <a:rPr dirty="0" smtClean="0" sz="1000" spc="35">
                <a:latin typeface="Tahoma"/>
                <a:cs typeface="Tahoma"/>
              </a:rPr>
              <a:t>ig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do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é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p</a:t>
            </a:r>
            <a:r>
              <a:rPr dirty="0" smtClean="0" sz="1000" spc="35">
                <a:latin typeface="Tahoma"/>
                <a:cs typeface="Tahoma"/>
              </a:rPr>
              <a:t>r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v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ç</a:t>
            </a:r>
            <a:r>
              <a:rPr dirty="0" smtClean="0" sz="1000" spc="35">
                <a:latin typeface="Tahoma"/>
                <a:cs typeface="Tahoma"/>
              </a:rPr>
              <a:t>ã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f</a:t>
            </a:r>
            <a:r>
              <a:rPr dirty="0" smtClean="0" sz="1000" spc="35">
                <a:latin typeface="Tahoma"/>
                <a:cs typeface="Tahoma"/>
              </a:rPr>
              <a:t>i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l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p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g</a:t>
            </a:r>
            <a:r>
              <a:rPr dirty="0" smtClean="0" sz="1000" spc="35">
                <a:latin typeface="Tahoma"/>
                <a:cs typeface="Tahoma"/>
              </a:rPr>
              <a:t>a</a:t>
            </a:r>
            <a:r>
              <a:rPr dirty="0" smtClean="0" sz="1000" spc="35">
                <a:latin typeface="Tahoma"/>
                <a:cs typeface="Tahoma"/>
              </a:rPr>
              <a:t>m</a:t>
            </a:r>
            <a:r>
              <a:rPr dirty="0" smtClean="0" sz="1000" spc="35">
                <a:latin typeface="Tahoma"/>
                <a:cs typeface="Tahoma"/>
              </a:rPr>
              <a:t>e</a:t>
            </a:r>
            <a:r>
              <a:rPr dirty="0" smtClean="0" sz="1000" spc="35">
                <a:latin typeface="Tahoma"/>
                <a:cs typeface="Tahoma"/>
              </a:rPr>
              <a:t>n</a:t>
            </a:r>
            <a:r>
              <a:rPr dirty="0" smtClean="0" sz="1000" spc="35">
                <a:latin typeface="Tahoma"/>
                <a:cs typeface="Tahoma"/>
              </a:rPr>
              <a:t>t</a:t>
            </a:r>
            <a:r>
              <a:rPr dirty="0" smtClean="0" sz="1000" spc="35">
                <a:latin typeface="Tahoma"/>
                <a:cs typeface="Tahoma"/>
              </a:rPr>
              <a:t>o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d</a:t>
            </a:r>
            <a:r>
              <a:rPr dirty="0" smtClean="0" sz="1000" spc="35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0" marR="8361">
              <a:lnSpc>
                <a:spcPts val="1210"/>
              </a:lnSpc>
              <a:spcBef>
                <a:spcPts val="28"/>
              </a:spcBef>
            </a:pP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40">
                <a:latin typeface="Tahoma"/>
                <a:cs typeface="Tahoma"/>
              </a:rPr>
              <a:t>t</a:t>
            </a:r>
            <a:r>
              <a:rPr dirty="0" smtClean="0" sz="1000" spc="84">
                <a:latin typeface="Tahoma"/>
                <a:cs typeface="Tahoma"/>
              </a:rPr>
              <a:t>e</a:t>
            </a:r>
            <a:r>
              <a:rPr dirty="0" smtClean="0" sz="1000" spc="116">
                <a:latin typeface="Tahoma"/>
                <a:cs typeface="Tahoma"/>
              </a:rPr>
              <a:t>m</a:t>
            </a:r>
            <a:r>
              <a:rPr dirty="0" smtClean="0" sz="1000" spc="41">
                <a:latin typeface="Tahoma"/>
                <a:cs typeface="Tahoma"/>
              </a:rPr>
              <a:t>,</a:t>
            </a:r>
            <a:r>
              <a:rPr dirty="0" smtClean="0" sz="1000" spc="35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bi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30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dor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ia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-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il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oriz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31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h</a:t>
            </a:r>
            <a:r>
              <a:rPr dirty="0" smtClean="0" sz="1000" spc="4">
                <a:latin typeface="Tahoma"/>
                <a:cs typeface="Tahoma"/>
              </a:rPr>
              <a:t>á</a:t>
            </a:r>
            <a:r>
              <a:rPr dirty="0" smtClean="0" sz="1000" spc="0">
                <a:latin typeface="Tahoma"/>
                <a:cs typeface="Tahoma"/>
              </a:rPr>
              <a:t>bil</a:t>
            </a:r>
            <a:r>
              <a:rPr dirty="0" smtClean="0" sz="1000" spc="-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-1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dir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.</a:t>
            </a:r>
            <a:r>
              <a:rPr dirty="0" smtClean="0" sz="1000" spc="-2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-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so</a:t>
            </a:r>
            <a:r>
              <a:rPr dirty="0" smtClean="0" sz="1000" spc="-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is</a:t>
            </a:r>
            <a:r>
              <a:rPr dirty="0" smtClean="0" sz="1000" spc="-1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-1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ro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og</a:t>
            </a:r>
            <a:r>
              <a:rPr dirty="0" smtClean="0" sz="1000" spc="-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  <a:p>
            <a:pPr marL="12700" marR="18655">
              <a:lnSpc>
                <a:spcPts val="1165"/>
              </a:lnSpc>
            </a:pP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ga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rá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sp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6621" y="7017809"/>
            <a:ext cx="3031043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59">
                <a:latin typeface="Tahoma"/>
                <a:cs typeface="Tahoma"/>
              </a:rPr>
              <a:t>C</a:t>
            </a:r>
            <a:r>
              <a:rPr dirty="0" smtClean="0" sz="1000" spc="59">
                <a:latin typeface="Tahoma"/>
                <a:cs typeface="Tahoma"/>
              </a:rPr>
              <a:t>L</a:t>
            </a:r>
            <a:r>
              <a:rPr dirty="0" smtClean="0" sz="1000" spc="59">
                <a:latin typeface="Tahoma"/>
                <a:cs typeface="Tahoma"/>
              </a:rPr>
              <a:t>Á</a:t>
            </a:r>
            <a:r>
              <a:rPr dirty="0" smtClean="0" sz="1000" spc="59">
                <a:latin typeface="Tahoma"/>
                <a:cs typeface="Tahoma"/>
              </a:rPr>
              <a:t>U</a:t>
            </a:r>
            <a:r>
              <a:rPr dirty="0" smtClean="0" sz="1000" spc="59">
                <a:latin typeface="Tahoma"/>
                <a:cs typeface="Tahoma"/>
              </a:rPr>
              <a:t>S</a:t>
            </a:r>
            <a:r>
              <a:rPr dirty="0" smtClean="0" sz="1000" spc="59">
                <a:latin typeface="Tahoma"/>
                <a:cs typeface="Tahoma"/>
              </a:rPr>
              <a:t>U</a:t>
            </a:r>
            <a:r>
              <a:rPr dirty="0" smtClean="0" sz="1000" spc="59">
                <a:latin typeface="Tahoma"/>
                <a:cs typeface="Tahoma"/>
              </a:rPr>
              <a:t>L</a:t>
            </a:r>
            <a:r>
              <a:rPr dirty="0" smtClean="0" sz="1000" spc="59">
                <a:latin typeface="Tahoma"/>
                <a:cs typeface="Tahoma"/>
              </a:rPr>
              <a:t>A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4</a:t>
            </a:r>
            <a:r>
              <a:rPr dirty="0" smtClean="0" sz="1000" spc="59">
                <a:latin typeface="Tahoma"/>
                <a:cs typeface="Tahoma"/>
              </a:rPr>
              <a:t>ª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-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O</a:t>
            </a:r>
            <a:r>
              <a:rPr dirty="0" smtClean="0" sz="1000" spc="59">
                <a:latin typeface="Tahoma"/>
                <a:cs typeface="Tahoma"/>
              </a:rPr>
              <a:t>B</a:t>
            </a:r>
            <a:r>
              <a:rPr dirty="0" smtClean="0" sz="1000" spc="59">
                <a:latin typeface="Tahoma"/>
                <a:cs typeface="Tahoma"/>
              </a:rPr>
              <a:t>R</a:t>
            </a:r>
            <a:r>
              <a:rPr dirty="0" smtClean="0" sz="1000" spc="59">
                <a:latin typeface="Tahoma"/>
                <a:cs typeface="Tahoma"/>
              </a:rPr>
              <a:t>I</a:t>
            </a:r>
            <a:r>
              <a:rPr dirty="0" smtClean="0" sz="1000" spc="59">
                <a:latin typeface="Tahoma"/>
                <a:cs typeface="Tahoma"/>
              </a:rPr>
              <a:t>G</a:t>
            </a:r>
            <a:r>
              <a:rPr dirty="0" smtClean="0" sz="1000" spc="59">
                <a:latin typeface="Tahoma"/>
                <a:cs typeface="Tahoma"/>
              </a:rPr>
              <a:t>A</a:t>
            </a:r>
            <a:r>
              <a:rPr dirty="0" smtClean="0" sz="1000" spc="59">
                <a:latin typeface="Tahoma"/>
                <a:cs typeface="Tahoma"/>
              </a:rPr>
              <a:t>Ç</a:t>
            </a:r>
            <a:r>
              <a:rPr dirty="0" smtClean="0" sz="1000" spc="59">
                <a:latin typeface="Tahoma"/>
                <a:cs typeface="Tahoma"/>
              </a:rPr>
              <a:t>Õ</a:t>
            </a:r>
            <a:r>
              <a:rPr dirty="0" smtClean="0" sz="1000" spc="59">
                <a:latin typeface="Tahoma"/>
                <a:cs typeface="Tahoma"/>
              </a:rPr>
              <a:t>E</a:t>
            </a:r>
            <a:r>
              <a:rPr dirty="0" smtClean="0" sz="1000" spc="59">
                <a:latin typeface="Tahoma"/>
                <a:cs typeface="Tahoma"/>
              </a:rPr>
              <a:t>S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D</a:t>
            </a:r>
            <a:r>
              <a:rPr dirty="0" smtClean="0" sz="1000" spc="59">
                <a:latin typeface="Tahoma"/>
                <a:cs typeface="Tahoma"/>
              </a:rPr>
              <a:t>A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C</a:t>
            </a:r>
            <a:r>
              <a:rPr dirty="0" smtClean="0" sz="1000" spc="59">
                <a:latin typeface="Tahoma"/>
                <a:cs typeface="Tahoma"/>
              </a:rPr>
              <a:t>O</a:t>
            </a:r>
            <a:r>
              <a:rPr dirty="0" smtClean="0" sz="1000" spc="59">
                <a:latin typeface="Tahoma"/>
                <a:cs typeface="Tahoma"/>
              </a:rPr>
              <a:t>N</a:t>
            </a:r>
            <a:r>
              <a:rPr dirty="0" smtClean="0" sz="1000" spc="59">
                <a:latin typeface="Tahoma"/>
                <a:cs typeface="Tahoma"/>
              </a:rPr>
              <a:t>T</a:t>
            </a:r>
            <a:r>
              <a:rPr dirty="0" smtClean="0" sz="1000" spc="59">
                <a:latin typeface="Tahoma"/>
                <a:cs typeface="Tahoma"/>
              </a:rPr>
              <a:t>R</a:t>
            </a:r>
            <a:r>
              <a:rPr dirty="0" smtClean="0" sz="1000" spc="59">
                <a:latin typeface="Tahoma"/>
                <a:cs typeface="Tahoma"/>
              </a:rPr>
              <a:t>A</a:t>
            </a:r>
            <a:r>
              <a:rPr dirty="0" smtClean="0" sz="1000" spc="59">
                <a:latin typeface="Tahoma"/>
                <a:cs typeface="Tahoma"/>
              </a:rPr>
              <a:t>T</a:t>
            </a:r>
            <a:r>
              <a:rPr dirty="0" smtClean="0" sz="1000" spc="59">
                <a:latin typeface="Tahoma"/>
                <a:cs typeface="Tahoma"/>
              </a:rPr>
              <a:t>A</a:t>
            </a:r>
            <a:r>
              <a:rPr dirty="0" smtClean="0" sz="1000" spc="59">
                <a:latin typeface="Tahoma"/>
                <a:cs typeface="Tahoma"/>
              </a:rPr>
              <a:t>D</a:t>
            </a:r>
            <a:r>
              <a:rPr dirty="0" smtClean="0" sz="1000" spc="59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06621" y="7295177"/>
            <a:ext cx="6164566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42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n</a:t>
            </a:r>
            <a:r>
              <a:rPr dirty="0" smtClean="0" sz="1000" spc="42">
                <a:latin typeface="Tahoma"/>
                <a:cs typeface="Tahoma"/>
              </a:rPr>
              <a:t>t</a:t>
            </a:r>
            <a:r>
              <a:rPr dirty="0" smtClean="0" sz="1000" spc="42">
                <a:latin typeface="Tahoma"/>
                <a:cs typeface="Tahoma"/>
              </a:rPr>
              <a:t>r</a:t>
            </a:r>
            <a:r>
              <a:rPr dirty="0" smtClean="0" sz="1000" spc="42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g</a:t>
            </a:r>
            <a:r>
              <a:rPr dirty="0" smtClean="0" sz="1000" spc="42">
                <a:latin typeface="Tahoma"/>
                <a:cs typeface="Tahoma"/>
              </a:rPr>
              <a:t>a</a:t>
            </a:r>
            <a:r>
              <a:rPr dirty="0" smtClean="0" sz="1000" spc="42">
                <a:latin typeface="Tahoma"/>
                <a:cs typeface="Tahoma"/>
              </a:rPr>
              <a:t>r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o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i</a:t>
            </a:r>
            <a:r>
              <a:rPr dirty="0" smtClean="0" sz="1000" spc="42">
                <a:latin typeface="Tahoma"/>
                <a:cs typeface="Tahoma"/>
              </a:rPr>
              <a:t>t</a:t>
            </a:r>
            <a:r>
              <a:rPr dirty="0" smtClean="0" sz="1000" spc="42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m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o</a:t>
            </a:r>
            <a:r>
              <a:rPr dirty="0" smtClean="0" sz="1000" spc="42">
                <a:latin typeface="Tahoma"/>
                <a:cs typeface="Tahoma"/>
              </a:rPr>
              <a:t>b</a:t>
            </a:r>
            <a:r>
              <a:rPr dirty="0" smtClean="0" sz="1000" spc="42">
                <a:latin typeface="Tahoma"/>
                <a:cs typeface="Tahoma"/>
              </a:rPr>
              <a:t>j</a:t>
            </a:r>
            <a:r>
              <a:rPr dirty="0" smtClean="0" sz="1000" spc="42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t</a:t>
            </a:r>
            <a:r>
              <a:rPr dirty="0" smtClean="0" sz="1000" spc="42">
                <a:latin typeface="Tahoma"/>
                <a:cs typeface="Tahoma"/>
              </a:rPr>
              <a:t>o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do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pr</a:t>
            </a:r>
            <a:r>
              <a:rPr dirty="0" smtClean="0" sz="1000" spc="42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s</a:t>
            </a:r>
            <a:r>
              <a:rPr dirty="0" smtClean="0" sz="1000" spc="42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n</a:t>
            </a:r>
            <a:r>
              <a:rPr dirty="0" smtClean="0" sz="1000" spc="42">
                <a:latin typeface="Tahoma"/>
                <a:cs typeface="Tahoma"/>
              </a:rPr>
              <a:t>t</a:t>
            </a:r>
            <a:r>
              <a:rPr dirty="0" smtClean="0" sz="1000" spc="42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c</a:t>
            </a:r>
            <a:r>
              <a:rPr dirty="0" smtClean="0" sz="1000" spc="42">
                <a:latin typeface="Tahoma"/>
                <a:cs typeface="Tahoma"/>
              </a:rPr>
              <a:t>o</a:t>
            </a:r>
            <a:r>
              <a:rPr dirty="0" smtClean="0" sz="1000" spc="42">
                <a:latin typeface="Tahoma"/>
                <a:cs typeface="Tahoma"/>
              </a:rPr>
              <a:t>n</a:t>
            </a:r>
            <a:r>
              <a:rPr dirty="0" smtClean="0" sz="1000" spc="42">
                <a:latin typeface="Tahoma"/>
                <a:cs typeface="Tahoma"/>
              </a:rPr>
              <a:t>f</a:t>
            </a:r>
            <a:r>
              <a:rPr dirty="0" smtClean="0" sz="1000" spc="42">
                <a:latin typeface="Tahoma"/>
                <a:cs typeface="Tahoma"/>
              </a:rPr>
              <a:t>or</a:t>
            </a:r>
            <a:r>
              <a:rPr dirty="0" smtClean="0" sz="1000" spc="42">
                <a:latin typeface="Tahoma"/>
                <a:cs typeface="Tahoma"/>
              </a:rPr>
              <a:t>m</a:t>
            </a:r>
            <a:r>
              <a:rPr dirty="0" smtClean="0" sz="1000" spc="42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S</a:t>
            </a:r>
            <a:r>
              <a:rPr dirty="0" smtClean="0" sz="1000" spc="42">
                <a:latin typeface="Tahoma"/>
                <a:cs typeface="Tahoma"/>
              </a:rPr>
              <a:t>P</a:t>
            </a:r>
            <a:r>
              <a:rPr dirty="0" smtClean="0" sz="1000" spc="42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C</a:t>
            </a:r>
            <a:r>
              <a:rPr dirty="0" smtClean="0" sz="1000" spc="42">
                <a:latin typeface="Tahoma"/>
                <a:cs typeface="Tahoma"/>
              </a:rPr>
              <a:t>I</a:t>
            </a:r>
            <a:r>
              <a:rPr dirty="0" smtClean="0" sz="1000" spc="42">
                <a:latin typeface="Tahoma"/>
                <a:cs typeface="Tahoma"/>
              </a:rPr>
              <a:t>F</a:t>
            </a:r>
            <a:r>
              <a:rPr dirty="0" smtClean="0" sz="1000" spc="42">
                <a:latin typeface="Tahoma"/>
                <a:cs typeface="Tahoma"/>
              </a:rPr>
              <a:t>I</a:t>
            </a:r>
            <a:r>
              <a:rPr dirty="0" smtClean="0" sz="1000" spc="42">
                <a:latin typeface="Tahoma"/>
                <a:cs typeface="Tahoma"/>
              </a:rPr>
              <a:t>C</a:t>
            </a:r>
            <a:r>
              <a:rPr dirty="0" smtClean="0" sz="1000" spc="42">
                <a:latin typeface="Tahoma"/>
                <a:cs typeface="Tahoma"/>
              </a:rPr>
              <a:t>A</a:t>
            </a:r>
            <a:r>
              <a:rPr dirty="0" smtClean="0" sz="1000" spc="42">
                <a:latin typeface="Tahoma"/>
                <a:cs typeface="Tahoma"/>
              </a:rPr>
              <a:t>Ç</a:t>
            </a:r>
            <a:r>
              <a:rPr dirty="0" smtClean="0" sz="1000" spc="42">
                <a:latin typeface="Tahoma"/>
                <a:cs typeface="Tahoma"/>
              </a:rPr>
              <a:t>Õ</a:t>
            </a:r>
            <a:r>
              <a:rPr dirty="0" smtClean="0" sz="1000" spc="42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S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(</a:t>
            </a:r>
            <a:r>
              <a:rPr dirty="0" smtClean="0" sz="1000" spc="42">
                <a:latin typeface="Tahoma"/>
                <a:cs typeface="Tahoma"/>
              </a:rPr>
              <a:t>A</a:t>
            </a:r>
            <a:r>
              <a:rPr dirty="0" smtClean="0" sz="1000" spc="42">
                <a:latin typeface="Tahoma"/>
                <a:cs typeface="Tahoma"/>
              </a:rPr>
              <a:t>N</a:t>
            </a:r>
            <a:r>
              <a:rPr dirty="0" smtClean="0" sz="1000" spc="42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X</a:t>
            </a:r>
            <a:r>
              <a:rPr dirty="0" smtClean="0" sz="1000" spc="42">
                <a:latin typeface="Tahoma"/>
                <a:cs typeface="Tahoma"/>
              </a:rPr>
              <a:t>O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I</a:t>
            </a:r>
            <a:r>
              <a:rPr dirty="0" smtClean="0" sz="1000" spc="42">
                <a:latin typeface="Tahoma"/>
                <a:cs typeface="Tahoma"/>
              </a:rPr>
              <a:t>)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L</a:t>
            </a:r>
            <a:r>
              <a:rPr dirty="0" smtClean="0" sz="1000" spc="42">
                <a:latin typeface="Tahoma"/>
                <a:cs typeface="Tahoma"/>
              </a:rPr>
              <a:t>A</a:t>
            </a:r>
            <a:r>
              <a:rPr dirty="0" smtClean="0" sz="1000" spc="42">
                <a:latin typeface="Tahoma"/>
                <a:cs typeface="Tahoma"/>
              </a:rPr>
              <a:t>Y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O</a:t>
            </a:r>
            <a:r>
              <a:rPr dirty="0" smtClean="0" sz="1000" spc="42">
                <a:latin typeface="Tahoma"/>
                <a:cs typeface="Tahoma"/>
              </a:rPr>
              <a:t>U</a:t>
            </a:r>
            <a:r>
              <a:rPr dirty="0" smtClean="0" sz="1000" spc="42">
                <a:latin typeface="Tahoma"/>
                <a:cs typeface="Tahoma"/>
              </a:rPr>
              <a:t>T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(</a:t>
            </a:r>
            <a:r>
              <a:rPr dirty="0" smtClean="0" sz="1000" spc="42">
                <a:latin typeface="Tahoma"/>
                <a:cs typeface="Tahoma"/>
              </a:rPr>
              <a:t>A</a:t>
            </a:r>
            <a:r>
              <a:rPr dirty="0" smtClean="0" sz="1000" spc="42">
                <a:latin typeface="Tahoma"/>
                <a:cs typeface="Tahoma"/>
              </a:rPr>
              <a:t>N</a:t>
            </a:r>
            <a:r>
              <a:rPr dirty="0" smtClean="0" sz="1000" spc="42">
                <a:latin typeface="Tahoma"/>
                <a:cs typeface="Tahoma"/>
              </a:rPr>
              <a:t>E</a:t>
            </a:r>
            <a:r>
              <a:rPr dirty="0" smtClean="0" sz="1000" spc="42">
                <a:latin typeface="Tahoma"/>
                <a:cs typeface="Tahoma"/>
              </a:rPr>
              <a:t>X</a:t>
            </a:r>
            <a:r>
              <a:rPr dirty="0" smtClean="0" sz="1000" spc="42">
                <a:latin typeface="Tahoma"/>
                <a:cs typeface="Tahoma"/>
              </a:rPr>
              <a:t>O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?</a:t>
            </a:r>
            <a:r>
              <a:rPr dirty="0" smtClean="0" sz="1000" spc="42">
                <a:latin typeface="Tahoma"/>
                <a:cs typeface="Tahoma"/>
              </a:rPr>
              <a:t>)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42">
                <a:latin typeface="Tahoma"/>
                <a:cs typeface="Tahoma"/>
              </a:rPr>
              <a:t>_</a:t>
            </a:r>
            <a:endParaRPr sz="1000">
              <a:latin typeface="Tahoma"/>
              <a:cs typeface="Tahoma"/>
            </a:endParaRPr>
          </a:p>
          <a:p>
            <a:pPr marL="12700" marR="8222">
              <a:lnSpc>
                <a:spcPts val="1210"/>
              </a:lnSpc>
              <a:spcBef>
                <a:spcPts val="28"/>
              </a:spcBef>
            </a:pP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L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V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º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11</a:t>
            </a:r>
            <a:r>
              <a:rPr dirty="0" smtClean="0" sz="1000" spc="16">
                <a:latin typeface="Tahoma"/>
                <a:cs typeface="Tahoma"/>
              </a:rPr>
              <a:t>/</a:t>
            </a:r>
            <a:r>
              <a:rPr dirty="0" smtClean="0" sz="1000" spc="16">
                <a:latin typeface="Tahoma"/>
                <a:cs typeface="Tahoma"/>
              </a:rPr>
              <a:t>201</a:t>
            </a:r>
            <a:r>
              <a:rPr dirty="0" smtClean="0" sz="1000" spc="16">
                <a:latin typeface="Tahoma"/>
                <a:cs typeface="Tahoma"/>
              </a:rPr>
              <a:t>6</a:t>
            </a:r>
            <a:r>
              <a:rPr dirty="0" smtClean="0" sz="1000" spc="16">
                <a:latin typeface="Tahoma"/>
                <a:cs typeface="Tahoma"/>
              </a:rPr>
              <a:t>,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spo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biliz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do-se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gr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l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la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q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lid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de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é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do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,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por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la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f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pri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do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 u="heavy">
                <a:latin typeface="Tahoma"/>
                <a:cs typeface="Tahoma"/>
              </a:rPr>
              <a:t>P</a:t>
            </a:r>
            <a:r>
              <a:rPr dirty="0" smtClean="0" sz="1000" spc="16" u="heavy">
                <a:latin typeface="Tahoma"/>
                <a:cs typeface="Tahoma"/>
              </a:rPr>
              <a:t>R</a:t>
            </a:r>
            <a:r>
              <a:rPr dirty="0" smtClean="0" sz="1000" spc="16" u="heavy">
                <a:latin typeface="Tahoma"/>
                <a:cs typeface="Tahoma"/>
              </a:rPr>
              <a:t>A</a:t>
            </a:r>
            <a:r>
              <a:rPr dirty="0" smtClean="0" sz="1000" spc="16" u="heavy">
                <a:latin typeface="Tahoma"/>
                <a:cs typeface="Tahoma"/>
              </a:rPr>
              <a:t>Z</a:t>
            </a:r>
            <a:r>
              <a:rPr dirty="0" smtClean="0" sz="1000" spc="16" u="heavy">
                <a:latin typeface="Tahoma"/>
                <a:cs typeface="Tahoma"/>
              </a:rPr>
              <a:t>O</a:t>
            </a:r>
            <a:r>
              <a:rPr dirty="0" smtClean="0" sz="1000" spc="16" u="heavy">
                <a:latin typeface="Tahoma"/>
                <a:cs typeface="Tahoma"/>
              </a:rPr>
              <a:t> </a:t>
            </a:r>
            <a:r>
              <a:rPr dirty="0" smtClean="0" sz="1000" spc="16" u="heavy">
                <a:latin typeface="Tahoma"/>
                <a:cs typeface="Tahoma"/>
              </a:rPr>
              <a:t>D</a:t>
            </a:r>
            <a:r>
              <a:rPr dirty="0" smtClean="0" sz="1000" spc="16" u="heavy">
                <a:latin typeface="Tahoma"/>
                <a:cs typeface="Tahoma"/>
              </a:rPr>
              <a:t>E</a:t>
            </a:r>
            <a:r>
              <a:rPr dirty="0" smtClean="0" sz="1000" spc="16" u="heavy">
                <a:latin typeface="Tahoma"/>
                <a:cs typeface="Tahoma"/>
              </a:rPr>
              <a:t> </a:t>
            </a:r>
            <a:r>
              <a:rPr dirty="0" smtClean="0" sz="1000" spc="16" u="heavy">
                <a:latin typeface="Tahoma"/>
                <a:cs typeface="Tahoma"/>
              </a:rPr>
              <a:t>E</a:t>
            </a:r>
            <a:r>
              <a:rPr dirty="0" smtClean="0" sz="1000" spc="16" u="heavy">
                <a:latin typeface="Tahoma"/>
                <a:cs typeface="Tahoma"/>
              </a:rPr>
              <a:t>N</a:t>
            </a:r>
            <a:r>
              <a:rPr dirty="0" smtClean="0" sz="1000" spc="16" u="heavy">
                <a:latin typeface="Tahoma"/>
                <a:cs typeface="Tahoma"/>
              </a:rPr>
              <a:t>T</a:t>
            </a:r>
            <a:r>
              <a:rPr dirty="0" smtClean="0" sz="1000" spc="16" u="heavy">
                <a:latin typeface="Tahoma"/>
                <a:cs typeface="Tahoma"/>
              </a:rPr>
              <a:t>R</a:t>
            </a:r>
            <a:r>
              <a:rPr dirty="0" smtClean="0" sz="1000" spc="16" u="heavy">
                <a:latin typeface="Tahoma"/>
                <a:cs typeface="Tahoma"/>
              </a:rPr>
              <a:t>E</a:t>
            </a:r>
            <a:r>
              <a:rPr dirty="0" smtClean="0" sz="1000" spc="16" u="heavy">
                <a:latin typeface="Tahoma"/>
                <a:cs typeface="Tahoma"/>
              </a:rPr>
              <a:t>G</a:t>
            </a:r>
            <a:r>
              <a:rPr dirty="0" smtClean="0" sz="1000" spc="16" u="heavy">
                <a:latin typeface="Tahoma"/>
                <a:cs typeface="Tahoma"/>
              </a:rPr>
              <a:t>A</a:t>
            </a:r>
            <a:r>
              <a:rPr dirty="0" smtClean="0" sz="1000" spc="16" u="heavy">
                <a:latin typeface="Tahoma"/>
                <a:cs typeface="Tahoma"/>
              </a:rPr>
              <a:t> </a:t>
            </a:r>
            <a:r>
              <a:rPr dirty="0" smtClean="0" sz="1000" spc="16" u="heavy">
                <a:latin typeface="Tahoma"/>
                <a:cs typeface="Tahoma"/>
              </a:rPr>
              <a:t>D</a:t>
            </a:r>
            <a:r>
              <a:rPr dirty="0" smtClean="0" sz="1000" spc="16" u="heavy">
                <a:latin typeface="Tahoma"/>
                <a:cs typeface="Tahoma"/>
              </a:rPr>
              <a:t>E</a:t>
            </a:r>
            <a:r>
              <a:rPr dirty="0" smtClean="0" sz="1000" spc="16" u="heavy">
                <a:latin typeface="Tahoma"/>
                <a:cs typeface="Tahoma"/>
              </a:rPr>
              <a:t> </a:t>
            </a:r>
            <a:r>
              <a:rPr dirty="0" smtClean="0" sz="1000" spc="16" u="heavy">
                <a:latin typeface="Tahoma"/>
                <a:cs typeface="Tahoma"/>
              </a:rPr>
              <a:t>6</a:t>
            </a:r>
            <a:r>
              <a:rPr dirty="0" smtClean="0" sz="1000" spc="16" u="heavy">
                <a:latin typeface="Tahoma"/>
                <a:cs typeface="Tahoma"/>
              </a:rPr>
              <a:t>0</a:t>
            </a:r>
            <a:r>
              <a:rPr dirty="0" smtClean="0" sz="1000" spc="16" u="heavy">
                <a:latin typeface="Tahoma"/>
                <a:cs typeface="Tahoma"/>
              </a:rPr>
              <a:t> </a:t>
            </a:r>
            <a:r>
              <a:rPr dirty="0" smtClean="0" sz="1000" spc="16" u="heavy">
                <a:latin typeface="Tahoma"/>
                <a:cs typeface="Tahoma"/>
              </a:rPr>
              <a:t>(</a:t>
            </a:r>
            <a:r>
              <a:rPr dirty="0" smtClean="0" sz="1000" spc="16" u="heavy">
                <a:latin typeface="Tahoma"/>
                <a:cs typeface="Tahoma"/>
              </a:rPr>
              <a:t>S</a:t>
            </a:r>
            <a:r>
              <a:rPr dirty="0" smtClean="0" sz="1000" spc="16" u="heavy">
                <a:latin typeface="Tahoma"/>
                <a:cs typeface="Tahoma"/>
              </a:rPr>
              <a:t>E</a:t>
            </a:r>
            <a:r>
              <a:rPr dirty="0" smtClean="0" sz="1000" spc="16" u="heavy">
                <a:latin typeface="Tahoma"/>
                <a:cs typeface="Tahoma"/>
              </a:rPr>
              <a:t>S</a:t>
            </a:r>
            <a:r>
              <a:rPr dirty="0" smtClean="0" sz="1000" spc="16" u="heavy">
                <a:latin typeface="Tahoma"/>
                <a:cs typeface="Tahoma"/>
              </a:rPr>
              <a:t>S</a:t>
            </a:r>
            <a:r>
              <a:rPr dirty="0" smtClean="0" sz="1000" spc="16" u="heavy">
                <a:latin typeface="Tahoma"/>
                <a:cs typeface="Tahoma"/>
              </a:rPr>
              <a:t>E</a:t>
            </a:r>
            <a:r>
              <a:rPr dirty="0" smtClean="0" sz="1000" spc="16" u="heavy">
                <a:latin typeface="Tahoma"/>
                <a:cs typeface="Tahoma"/>
              </a:rPr>
              <a:t>N</a:t>
            </a:r>
            <a:r>
              <a:rPr dirty="0" smtClean="0" sz="1000" spc="16" u="heavy">
                <a:latin typeface="Tahoma"/>
                <a:cs typeface="Tahoma"/>
              </a:rPr>
              <a:t>T</a:t>
            </a:r>
            <a:r>
              <a:rPr dirty="0" smtClean="0" sz="1000" spc="16" u="heavy">
                <a:latin typeface="Tahoma"/>
                <a:cs typeface="Tahoma"/>
              </a:rPr>
              <a:t>A</a:t>
            </a:r>
            <a:r>
              <a:rPr dirty="0" smtClean="0" sz="1000" spc="16" u="heavy">
                <a:latin typeface="Tahoma"/>
                <a:cs typeface="Tahoma"/>
              </a:rPr>
              <a:t>)</a:t>
            </a:r>
            <a:r>
              <a:rPr dirty="0" smtClean="0" sz="1000" spc="16" u="heavy">
                <a:latin typeface="Tahoma"/>
                <a:cs typeface="Tahoma"/>
              </a:rPr>
              <a:t> </a:t>
            </a:r>
            <a:r>
              <a:rPr dirty="0" smtClean="0" sz="1000" spc="16" u="heavy">
                <a:latin typeface="Tahoma"/>
                <a:cs typeface="Tahoma"/>
              </a:rPr>
              <a:t>D</a:t>
            </a:r>
            <a:r>
              <a:rPr dirty="0" smtClean="0" sz="1000" spc="16" u="heavy">
                <a:latin typeface="Tahoma"/>
                <a:cs typeface="Tahoma"/>
              </a:rPr>
              <a:t>I</a:t>
            </a:r>
            <a:r>
              <a:rPr dirty="0" smtClean="0" sz="1000" spc="16" u="heavy">
                <a:latin typeface="Tahoma"/>
                <a:cs typeface="Tahoma"/>
              </a:rPr>
              <a:t>A</a:t>
            </a:r>
            <a:r>
              <a:rPr dirty="0" smtClean="0" sz="1000" spc="16" u="heavy">
                <a:latin typeface="Tahoma"/>
                <a:cs typeface="Tahoma"/>
              </a:rPr>
              <a:t>S</a:t>
            </a:r>
            <a:r>
              <a:rPr dirty="0" smtClean="0" sz="1000" spc="16" u="heavy">
                <a:latin typeface="Tahoma"/>
                <a:cs typeface="Tahoma"/>
              </a:rPr>
              <a:t> </a:t>
            </a:r>
            <a:r>
              <a:rPr dirty="0" smtClean="0" sz="1000" spc="16" u="heavy">
                <a:latin typeface="Tahoma"/>
                <a:cs typeface="Tahoma"/>
              </a:rPr>
              <a:t>C</a:t>
            </a:r>
            <a:r>
              <a:rPr dirty="0" smtClean="0" sz="1000" spc="16" u="heavy">
                <a:latin typeface="Tahoma"/>
                <a:cs typeface="Tahoma"/>
              </a:rPr>
              <a:t>O</a:t>
            </a:r>
            <a:r>
              <a:rPr dirty="0" smtClean="0" sz="1000" spc="16" u="heavy">
                <a:latin typeface="Tahoma"/>
                <a:cs typeface="Tahoma"/>
              </a:rPr>
              <a:t>R</a:t>
            </a:r>
            <a:r>
              <a:rPr dirty="0" smtClean="0" sz="1000" spc="16" u="heavy">
                <a:latin typeface="Tahoma"/>
                <a:cs typeface="Tahoma"/>
              </a:rPr>
              <a:t>R</a:t>
            </a:r>
            <a:r>
              <a:rPr dirty="0" smtClean="0" sz="1000" spc="16" u="heavy">
                <a:latin typeface="Tahoma"/>
                <a:cs typeface="Tahoma"/>
              </a:rPr>
              <a:t>I</a:t>
            </a:r>
            <a:r>
              <a:rPr dirty="0" smtClean="0" sz="1000" spc="16" u="heavy">
                <a:latin typeface="Tahoma"/>
                <a:cs typeface="Tahoma"/>
              </a:rPr>
              <a:t>D</a:t>
            </a:r>
            <a:r>
              <a:rPr dirty="0" smtClean="0" sz="1000" spc="16" u="heavy">
                <a:latin typeface="Tahoma"/>
                <a:cs typeface="Tahoma"/>
              </a:rPr>
              <a:t>O</a:t>
            </a:r>
            <a:r>
              <a:rPr dirty="0" smtClean="0" sz="1000" spc="16" u="heavy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f</a:t>
            </a:r>
            <a:r>
              <a:rPr dirty="0" smtClean="0" sz="1000" spc="16">
                <a:latin typeface="Tahoma"/>
                <a:cs typeface="Tahoma"/>
              </a:rPr>
              <a:t>or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do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6621" y="7753901"/>
            <a:ext cx="2366790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55">
                <a:latin typeface="Tahoma"/>
                <a:cs typeface="Tahoma"/>
              </a:rPr>
              <a:t>n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D</a:t>
            </a:r>
            <a:r>
              <a:rPr dirty="0" smtClean="0" sz="1000" spc="55">
                <a:latin typeface="Tahoma"/>
                <a:cs typeface="Tahoma"/>
              </a:rPr>
              <a:t>I</a:t>
            </a:r>
            <a:r>
              <a:rPr dirty="0" smtClean="0" sz="1000" spc="55">
                <a:latin typeface="Tahoma"/>
                <a:cs typeface="Tahoma"/>
              </a:rPr>
              <a:t>T</a:t>
            </a: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L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C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55">
                <a:latin typeface="Tahoma"/>
                <a:cs typeface="Tahoma"/>
              </a:rPr>
              <a:t>N</a:t>
            </a:r>
            <a:r>
              <a:rPr dirty="0" smtClean="0" sz="1000" spc="55">
                <a:latin typeface="Tahoma"/>
                <a:cs typeface="Tahoma"/>
              </a:rPr>
              <a:t>V</a:t>
            </a:r>
            <a:r>
              <a:rPr dirty="0" smtClean="0" sz="1000" spc="55">
                <a:latin typeface="Tahoma"/>
                <a:cs typeface="Tahoma"/>
              </a:rPr>
              <a:t>I</a:t>
            </a:r>
            <a:r>
              <a:rPr dirty="0" smtClean="0" sz="1000" spc="55">
                <a:latin typeface="Tahoma"/>
                <a:cs typeface="Tahoma"/>
              </a:rPr>
              <a:t>T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D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N</a:t>
            </a:r>
            <a:r>
              <a:rPr dirty="0" smtClean="0" sz="1000" spc="55">
                <a:latin typeface="Tahoma"/>
                <a:cs typeface="Tahoma"/>
              </a:rPr>
              <a:t>º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11</a:t>
            </a:r>
            <a:r>
              <a:rPr dirty="0" smtClean="0" sz="1000" spc="55">
                <a:latin typeface="Tahoma"/>
                <a:cs typeface="Tahoma"/>
              </a:rPr>
              <a:t>/</a:t>
            </a:r>
            <a:r>
              <a:rPr dirty="0" smtClean="0" sz="1000" spc="55">
                <a:latin typeface="Tahoma"/>
                <a:cs typeface="Tahoma"/>
              </a:rPr>
              <a:t>2016</a:t>
            </a:r>
            <a:r>
              <a:rPr dirty="0" smtClean="0" sz="1000" spc="55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6616" y="8029745"/>
            <a:ext cx="6164926" cy="4597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67">
              <a:lnSpc>
                <a:spcPts val="1130"/>
              </a:lnSpc>
            </a:pP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rá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g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ir,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irr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ri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ili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,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f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f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pis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,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í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,</a:t>
            </a:r>
            <a:endParaRPr sz="1000">
              <a:latin typeface="Tahoma"/>
              <a:cs typeface="Tahoma"/>
            </a:endParaRPr>
          </a:p>
          <a:p>
            <a:pPr marL="12700" marR="9573" indent="3">
              <a:lnSpc>
                <a:spcPct val="100988"/>
              </a:lnSpc>
            </a:pPr>
            <a:r>
              <a:rPr dirty="0" smtClean="0" sz="1000" spc="-4">
                <a:latin typeface="Tahoma"/>
                <a:cs typeface="Tahoma"/>
              </a:rPr>
              <a:t>0</a:t>
            </a:r>
            <a:r>
              <a:rPr dirty="0" smtClean="0" sz="1000" spc="0">
                <a:latin typeface="Tahoma"/>
                <a:cs typeface="Tahoma"/>
              </a:rPr>
              <a:t>5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(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o)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2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4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3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bi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b</a:t>
            </a:r>
            <a:r>
              <a:rPr dirty="0" smtClean="0" sz="1000" spc="-4">
                <a:latin typeface="Tahoma"/>
                <a:cs typeface="Tahoma"/>
              </a:rPr>
              <a:t>j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o,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4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2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is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88">
                <a:latin typeface="Tahoma"/>
                <a:cs typeface="Tahoma"/>
              </a:rPr>
              <a:t>A</a:t>
            </a:r>
            <a:r>
              <a:rPr dirty="0" smtClean="0" sz="1000" spc="92">
                <a:latin typeface="Tahoma"/>
                <a:cs typeface="Tahoma"/>
              </a:rPr>
              <a:t>N</a:t>
            </a:r>
            <a:r>
              <a:rPr dirty="0" smtClean="0" sz="1000" spc="77">
                <a:latin typeface="Tahoma"/>
                <a:cs typeface="Tahoma"/>
              </a:rPr>
              <a:t>E</a:t>
            </a:r>
            <a:r>
              <a:rPr dirty="0" smtClean="0" sz="1000" spc="86">
                <a:latin typeface="Tahoma"/>
                <a:cs typeface="Tahoma"/>
              </a:rPr>
              <a:t>X</a:t>
            </a:r>
            <a:r>
              <a:rPr dirty="0" smtClean="0" sz="1000" spc="97">
                <a:latin typeface="Tahoma"/>
                <a:cs typeface="Tahoma"/>
              </a:rPr>
              <a:t>O</a:t>
            </a:r>
            <a:r>
              <a:rPr dirty="0" smtClean="0" sz="1000" spc="-36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I</a:t>
            </a:r>
            <a:r>
              <a:rPr dirty="0" smtClean="0" sz="1000" spc="41">
                <a:latin typeface="Tahoma"/>
                <a:cs typeface="Tahoma"/>
              </a:rPr>
              <a:t>,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10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80">
                <a:latin typeface="Tahoma"/>
                <a:cs typeface="Tahoma"/>
              </a:rPr>
              <a:t>D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85">
                <a:latin typeface="Tahoma"/>
                <a:cs typeface="Tahoma"/>
              </a:rPr>
              <a:t>T</a:t>
            </a:r>
            <a:r>
              <a:rPr dirty="0" smtClean="0" sz="1000" spc="76">
                <a:latin typeface="Tahoma"/>
                <a:cs typeface="Tahoma"/>
              </a:rPr>
              <a:t>A</a:t>
            </a:r>
            <a:r>
              <a:rPr dirty="0" smtClean="0" sz="1000" spc="58">
                <a:latin typeface="Tahoma"/>
                <a:cs typeface="Tahoma"/>
              </a:rPr>
              <a:t>L</a:t>
            </a:r>
            <a:r>
              <a:rPr dirty="0" smtClean="0" sz="1000" spc="-17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100">
                <a:latin typeface="Tahoma"/>
                <a:cs typeface="Tahoma"/>
              </a:rPr>
              <a:t>O</a:t>
            </a:r>
            <a:r>
              <a:rPr dirty="0" smtClean="0" sz="1000" spc="79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100">
                <a:latin typeface="Tahoma"/>
                <a:cs typeface="Tahoma"/>
              </a:rPr>
              <a:t>O</a:t>
            </a:r>
            <a:r>
              <a:rPr dirty="0" smtClean="0" sz="1000" spc="68">
                <a:latin typeface="Tahoma"/>
                <a:cs typeface="Tahoma"/>
              </a:rPr>
              <a:t>R</a:t>
            </a:r>
            <a:r>
              <a:rPr dirty="0" smtClean="0" sz="1000" spc="85">
                <a:latin typeface="Tahoma"/>
                <a:cs typeface="Tahoma"/>
              </a:rPr>
              <a:t>R</a:t>
            </a:r>
            <a:r>
              <a:rPr dirty="0" smtClean="0" sz="1000" spc="66">
                <a:latin typeface="Tahoma"/>
                <a:cs typeface="Tahoma"/>
              </a:rPr>
              <a:t>Ê</a:t>
            </a:r>
            <a:r>
              <a:rPr dirty="0" smtClean="0" sz="1000" spc="96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43">
                <a:latin typeface="Tahoma"/>
                <a:cs typeface="Tahoma"/>
              </a:rPr>
              <a:t>I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0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º</a:t>
            </a:r>
            <a:r>
              <a:rPr dirty="0" smtClean="0" sz="1000" spc="122">
                <a:latin typeface="Tahoma"/>
                <a:cs typeface="Tahoma"/>
              </a:rPr>
              <a:t> </a:t>
            </a:r>
            <a:r>
              <a:rPr dirty="0" smtClean="0" sz="1000" spc="86">
                <a:latin typeface="Tahoma"/>
                <a:cs typeface="Tahoma"/>
              </a:rPr>
              <a:t>11</a:t>
            </a:r>
            <a:r>
              <a:rPr dirty="0" smtClean="0" sz="1000" spc="190">
                <a:latin typeface="Tahoma"/>
                <a:cs typeface="Tahoma"/>
              </a:rPr>
              <a:t>/</a:t>
            </a:r>
            <a:r>
              <a:rPr dirty="0" smtClean="0" sz="1000" spc="86">
                <a:latin typeface="Tahoma"/>
                <a:cs typeface="Tahoma"/>
              </a:rPr>
              <a:t>2016</a:t>
            </a:r>
            <a:r>
              <a:rPr dirty="0" smtClean="0" sz="1000" spc="5">
                <a:latin typeface="Tahoma"/>
                <a:cs typeface="Tahoma"/>
              </a:rPr>
              <a:t>.</a:t>
            </a:r>
            <a:r>
              <a:rPr dirty="0" smtClean="0" sz="1000" spc="-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6621" y="8613436"/>
            <a:ext cx="6162702" cy="1224787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7">
                <a:latin typeface="Tahoma"/>
                <a:cs typeface="Tahoma"/>
              </a:rPr>
              <a:t>a</a:t>
            </a:r>
            <a:r>
              <a:rPr dirty="0" smtClean="0" sz="1000" spc="27">
                <a:latin typeface="Tahoma"/>
                <a:cs typeface="Tahoma"/>
              </a:rPr>
              <a:t>)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C</a:t>
            </a:r>
            <a:r>
              <a:rPr dirty="0" smtClean="0" sz="1000" spc="27">
                <a:latin typeface="Tahoma"/>
                <a:cs typeface="Tahoma"/>
              </a:rPr>
              <a:t>o</a:t>
            </a:r>
            <a:r>
              <a:rPr dirty="0" smtClean="0" sz="1000" spc="27">
                <a:latin typeface="Tahoma"/>
                <a:cs typeface="Tahoma"/>
              </a:rPr>
              <a:t>n</a:t>
            </a:r>
            <a:r>
              <a:rPr dirty="0" smtClean="0" sz="1000" spc="27">
                <a:latin typeface="Tahoma"/>
                <a:cs typeface="Tahoma"/>
              </a:rPr>
              <a:t>d</a:t>
            </a:r>
            <a:r>
              <a:rPr dirty="0" smtClean="0" sz="1000" spc="27">
                <a:latin typeface="Tahoma"/>
                <a:cs typeface="Tahoma"/>
              </a:rPr>
              <a:t>u</a:t>
            </a:r>
            <a:r>
              <a:rPr dirty="0" smtClean="0" sz="1000" spc="27">
                <a:latin typeface="Tahoma"/>
                <a:cs typeface="Tahoma"/>
              </a:rPr>
              <a:t>zir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os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s</a:t>
            </a:r>
            <a:r>
              <a:rPr dirty="0" smtClean="0" sz="1000" spc="27">
                <a:latin typeface="Tahoma"/>
                <a:cs typeface="Tahoma"/>
              </a:rPr>
              <a:t>e</a:t>
            </a:r>
            <a:r>
              <a:rPr dirty="0" smtClean="0" sz="1000" spc="27">
                <a:latin typeface="Tahoma"/>
                <a:cs typeface="Tahoma"/>
              </a:rPr>
              <a:t>r</a:t>
            </a:r>
            <a:r>
              <a:rPr dirty="0" smtClean="0" sz="1000" spc="27">
                <a:latin typeface="Tahoma"/>
                <a:cs typeface="Tahoma"/>
              </a:rPr>
              <a:t>v</a:t>
            </a:r>
            <a:r>
              <a:rPr dirty="0" smtClean="0" sz="1000" spc="27">
                <a:latin typeface="Tahoma"/>
                <a:cs typeface="Tahoma"/>
              </a:rPr>
              <a:t>i</a:t>
            </a:r>
            <a:r>
              <a:rPr dirty="0" smtClean="0" sz="1000" spc="27">
                <a:latin typeface="Tahoma"/>
                <a:cs typeface="Tahoma"/>
              </a:rPr>
              <a:t>ç</a:t>
            </a:r>
            <a:r>
              <a:rPr dirty="0" smtClean="0" sz="1000" spc="27">
                <a:latin typeface="Tahoma"/>
                <a:cs typeface="Tahoma"/>
              </a:rPr>
              <a:t>os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de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a</a:t>
            </a:r>
            <a:r>
              <a:rPr dirty="0" smtClean="0" sz="1000" spc="27">
                <a:latin typeface="Tahoma"/>
                <a:cs typeface="Tahoma"/>
              </a:rPr>
              <a:t>c</a:t>
            </a:r>
            <a:r>
              <a:rPr dirty="0" smtClean="0" sz="1000" spc="27">
                <a:latin typeface="Tahoma"/>
                <a:cs typeface="Tahoma"/>
              </a:rPr>
              <a:t>ordo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c</a:t>
            </a:r>
            <a:r>
              <a:rPr dirty="0" smtClean="0" sz="1000" spc="27">
                <a:latin typeface="Tahoma"/>
                <a:cs typeface="Tahoma"/>
              </a:rPr>
              <a:t>om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a</a:t>
            </a:r>
            <a:r>
              <a:rPr dirty="0" smtClean="0" sz="1000" spc="27">
                <a:latin typeface="Tahoma"/>
                <a:cs typeface="Tahoma"/>
              </a:rPr>
              <a:t>s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n</a:t>
            </a:r>
            <a:r>
              <a:rPr dirty="0" smtClean="0" sz="1000" spc="27">
                <a:latin typeface="Tahoma"/>
                <a:cs typeface="Tahoma"/>
              </a:rPr>
              <a:t>or</a:t>
            </a:r>
            <a:r>
              <a:rPr dirty="0" smtClean="0" sz="1000" spc="27">
                <a:latin typeface="Tahoma"/>
                <a:cs typeface="Tahoma"/>
              </a:rPr>
              <a:t>m</a:t>
            </a:r>
            <a:r>
              <a:rPr dirty="0" smtClean="0" sz="1000" spc="27">
                <a:latin typeface="Tahoma"/>
                <a:cs typeface="Tahoma"/>
              </a:rPr>
              <a:t>a</a:t>
            </a:r>
            <a:r>
              <a:rPr dirty="0" smtClean="0" sz="1000" spc="27">
                <a:latin typeface="Tahoma"/>
                <a:cs typeface="Tahoma"/>
              </a:rPr>
              <a:t>s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do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s</a:t>
            </a:r>
            <a:r>
              <a:rPr dirty="0" smtClean="0" sz="1000" spc="27">
                <a:latin typeface="Tahoma"/>
                <a:cs typeface="Tahoma"/>
              </a:rPr>
              <a:t>e</a:t>
            </a:r>
            <a:r>
              <a:rPr dirty="0" smtClean="0" sz="1000" spc="27">
                <a:latin typeface="Tahoma"/>
                <a:cs typeface="Tahoma"/>
              </a:rPr>
              <a:t>r</a:t>
            </a:r>
            <a:r>
              <a:rPr dirty="0" smtClean="0" sz="1000" spc="27">
                <a:latin typeface="Tahoma"/>
                <a:cs typeface="Tahoma"/>
              </a:rPr>
              <a:t>v</a:t>
            </a:r>
            <a:r>
              <a:rPr dirty="0" smtClean="0" sz="1000" spc="27">
                <a:latin typeface="Tahoma"/>
                <a:cs typeface="Tahoma"/>
              </a:rPr>
              <a:t>i</a:t>
            </a:r>
            <a:r>
              <a:rPr dirty="0" smtClean="0" sz="1000" spc="27">
                <a:latin typeface="Tahoma"/>
                <a:cs typeface="Tahoma"/>
              </a:rPr>
              <a:t>ç</a:t>
            </a:r>
            <a:r>
              <a:rPr dirty="0" smtClean="0" sz="1000" spc="27">
                <a:latin typeface="Tahoma"/>
                <a:cs typeface="Tahoma"/>
              </a:rPr>
              <a:t>o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e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a</a:t>
            </a:r>
            <a:r>
              <a:rPr dirty="0" smtClean="0" sz="1000" spc="27">
                <a:latin typeface="Tahoma"/>
                <a:cs typeface="Tahoma"/>
              </a:rPr>
              <a:t>s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e</a:t>
            </a:r>
            <a:r>
              <a:rPr dirty="0" smtClean="0" sz="1000" spc="27">
                <a:latin typeface="Tahoma"/>
                <a:cs typeface="Tahoma"/>
              </a:rPr>
              <a:t>sp</a:t>
            </a:r>
            <a:r>
              <a:rPr dirty="0" smtClean="0" sz="1000" spc="27">
                <a:latin typeface="Tahoma"/>
                <a:cs typeface="Tahoma"/>
              </a:rPr>
              <a:t>e</a:t>
            </a:r>
            <a:r>
              <a:rPr dirty="0" smtClean="0" sz="1000" spc="27">
                <a:latin typeface="Tahoma"/>
                <a:cs typeface="Tahoma"/>
              </a:rPr>
              <a:t>c</a:t>
            </a:r>
            <a:r>
              <a:rPr dirty="0" smtClean="0" sz="1000" spc="27">
                <a:latin typeface="Tahoma"/>
                <a:cs typeface="Tahoma"/>
              </a:rPr>
              <a:t>i</a:t>
            </a:r>
            <a:r>
              <a:rPr dirty="0" smtClean="0" sz="1000" spc="27">
                <a:latin typeface="Tahoma"/>
                <a:cs typeface="Tahoma"/>
              </a:rPr>
              <a:t>f</a:t>
            </a:r>
            <a:r>
              <a:rPr dirty="0" smtClean="0" sz="1000" spc="27">
                <a:latin typeface="Tahoma"/>
                <a:cs typeface="Tahoma"/>
              </a:rPr>
              <a:t>i</a:t>
            </a:r>
            <a:r>
              <a:rPr dirty="0" smtClean="0" sz="1000" spc="27">
                <a:latin typeface="Tahoma"/>
                <a:cs typeface="Tahoma"/>
              </a:rPr>
              <a:t>c</a:t>
            </a:r>
            <a:r>
              <a:rPr dirty="0" smtClean="0" sz="1000" spc="27">
                <a:latin typeface="Tahoma"/>
                <a:cs typeface="Tahoma"/>
              </a:rPr>
              <a:t>a</a:t>
            </a:r>
            <a:r>
              <a:rPr dirty="0" smtClean="0" sz="1000" spc="27">
                <a:latin typeface="Tahoma"/>
                <a:cs typeface="Tahoma"/>
              </a:rPr>
              <a:t>ç</a:t>
            </a:r>
            <a:r>
              <a:rPr dirty="0" smtClean="0" sz="1000" spc="27">
                <a:latin typeface="Tahoma"/>
                <a:cs typeface="Tahoma"/>
              </a:rPr>
              <a:t>õ</a:t>
            </a:r>
            <a:r>
              <a:rPr dirty="0" smtClean="0" sz="1000" spc="27">
                <a:latin typeface="Tahoma"/>
                <a:cs typeface="Tahoma"/>
              </a:rPr>
              <a:t>e</a:t>
            </a:r>
            <a:r>
              <a:rPr dirty="0" smtClean="0" sz="1000" spc="27">
                <a:latin typeface="Tahoma"/>
                <a:cs typeface="Tahoma"/>
              </a:rPr>
              <a:t>s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t</a:t>
            </a:r>
            <a:r>
              <a:rPr dirty="0" smtClean="0" sz="1000" spc="27">
                <a:latin typeface="Tahoma"/>
                <a:cs typeface="Tahoma"/>
              </a:rPr>
              <a:t>é</a:t>
            </a:r>
            <a:r>
              <a:rPr dirty="0" smtClean="0" sz="1000" spc="27">
                <a:latin typeface="Tahoma"/>
                <a:cs typeface="Tahoma"/>
              </a:rPr>
              <a:t>c</a:t>
            </a:r>
            <a:r>
              <a:rPr dirty="0" smtClean="0" sz="1000" spc="27">
                <a:latin typeface="Tahoma"/>
                <a:cs typeface="Tahoma"/>
              </a:rPr>
              <a:t>n</a:t>
            </a:r>
            <a:r>
              <a:rPr dirty="0" smtClean="0" sz="1000" spc="27">
                <a:latin typeface="Tahoma"/>
                <a:cs typeface="Tahoma"/>
              </a:rPr>
              <a:t>i</a:t>
            </a:r>
            <a:r>
              <a:rPr dirty="0" smtClean="0" sz="1000" spc="27">
                <a:latin typeface="Tahoma"/>
                <a:cs typeface="Tahoma"/>
              </a:rPr>
              <a:t>c</a:t>
            </a:r>
            <a:r>
              <a:rPr dirty="0" smtClean="0" sz="1000" spc="27">
                <a:latin typeface="Tahoma"/>
                <a:cs typeface="Tahoma"/>
              </a:rPr>
              <a:t>a</a:t>
            </a:r>
            <a:r>
              <a:rPr dirty="0" smtClean="0" sz="1000" spc="27">
                <a:latin typeface="Tahoma"/>
                <a:cs typeface="Tahoma"/>
              </a:rPr>
              <a:t>s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e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a</a:t>
            </a:r>
            <a:r>
              <a:rPr dirty="0" smtClean="0" sz="1000" spc="27">
                <a:latin typeface="Tahoma"/>
                <a:cs typeface="Tahoma"/>
              </a:rPr>
              <a:t>i</a:t>
            </a:r>
            <a:r>
              <a:rPr dirty="0" smtClean="0" sz="1000" spc="27">
                <a:latin typeface="Tahoma"/>
                <a:cs typeface="Tahoma"/>
              </a:rPr>
              <a:t>n</a:t>
            </a:r>
            <a:r>
              <a:rPr dirty="0" smtClean="0" sz="1000" spc="27">
                <a:latin typeface="Tahoma"/>
                <a:cs typeface="Tahoma"/>
              </a:rPr>
              <a:t>d</a:t>
            </a:r>
            <a:r>
              <a:rPr dirty="0" smtClean="0" sz="1000" spc="27">
                <a:latin typeface="Tahoma"/>
                <a:cs typeface="Tahoma"/>
              </a:rPr>
              <a:t>a</a:t>
            </a:r>
            <a:r>
              <a:rPr dirty="0" smtClean="0" sz="1000" spc="27">
                <a:latin typeface="Tahoma"/>
                <a:cs typeface="Tahoma"/>
              </a:rPr>
              <a:t>,</a:t>
            </a:r>
            <a:r>
              <a:rPr dirty="0" smtClean="0" sz="1000" spc="27">
                <a:latin typeface="Tahoma"/>
                <a:cs typeface="Tahoma"/>
              </a:rPr>
              <a:t> </a:t>
            </a:r>
            <a:r>
              <a:rPr dirty="0" smtClean="0" sz="1000" spc="27">
                <a:latin typeface="Tahoma"/>
                <a:cs typeface="Tahoma"/>
              </a:rPr>
              <a:t>c</a:t>
            </a:r>
            <a:r>
              <a:rPr dirty="0" smtClean="0" sz="1000" spc="27">
                <a:latin typeface="Tahoma"/>
                <a:cs typeface="Tahoma"/>
              </a:rPr>
              <a:t>om</a:t>
            </a:r>
            <a:endParaRPr sz="1000">
              <a:latin typeface="Tahoma"/>
              <a:cs typeface="Tahoma"/>
            </a:endParaRPr>
          </a:p>
          <a:p>
            <a:pPr marL="12700" marR="754546" indent="0">
              <a:lnSpc>
                <a:spcPts val="1210"/>
              </a:lnSpc>
              <a:spcBef>
                <a:spcPts val="28"/>
              </a:spcBef>
            </a:pP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obs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â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ór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o,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opos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gi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ig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.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b)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ropos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os;</a:t>
            </a:r>
            <a:endParaRPr sz="1000">
              <a:latin typeface="Tahoma"/>
              <a:cs typeface="Tahoma"/>
            </a:endParaRPr>
          </a:p>
          <a:p>
            <a:pPr marL="12700" marR="17353">
              <a:lnSpc>
                <a:spcPts val="1165"/>
              </a:lnSpc>
            </a:pP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)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pro</a:t>
            </a:r>
            <a:r>
              <a:rPr dirty="0" smtClean="0" sz="1000" spc="-2">
                <a:latin typeface="Tahoma"/>
                <a:cs typeface="Tahoma"/>
              </a:rPr>
              <a:t>v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v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ç</a:t>
            </a:r>
            <a:r>
              <a:rPr dirty="0" smtClean="0" sz="1000" spc="-2">
                <a:latin typeface="Tahoma"/>
                <a:cs typeface="Tahoma"/>
              </a:rPr>
              <a:t>os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ora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dos,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om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so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d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q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do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p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do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d</a:t>
            </a:r>
            <a:r>
              <a:rPr dirty="0" smtClean="0" sz="1000" spc="-2">
                <a:latin typeface="Tahoma"/>
                <a:cs typeface="Tahoma"/>
              </a:rPr>
              <a:t>os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os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í</a:t>
            </a:r>
            <a:r>
              <a:rPr dirty="0" smtClean="0" sz="1000" spc="-2">
                <a:latin typeface="Tahoma"/>
                <a:cs typeface="Tahoma"/>
              </a:rPr>
              <a:t>v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is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b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h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0" marR="17353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d)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ir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zos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0" marR="7059" indent="0">
              <a:lnSpc>
                <a:spcPts val="1200"/>
              </a:lnSpc>
              <a:spcBef>
                <a:spcPts val="105"/>
              </a:spcBef>
            </a:pP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)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á</a:t>
            </a: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ri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logo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probl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po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sibil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x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lq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brig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pro</a:t>
            </a: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id</a:t>
            </a:r>
            <a:r>
              <a:rPr dirty="0" smtClean="0" sz="1000" spc="0">
                <a:latin typeface="Tahoma"/>
                <a:cs typeface="Tahoma"/>
              </a:rPr>
              <a:t>ê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bí</a:t>
            </a: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is;</a:t>
            </a:r>
            <a:endParaRPr sz="1000">
              <a:latin typeface="Tahoma"/>
              <a:cs typeface="Tahoma"/>
            </a:endParaRPr>
          </a:p>
          <a:p>
            <a:pPr marL="12700" marR="17353">
              <a:lnSpc>
                <a:spcPts val="1180"/>
              </a:lnSpc>
            </a:pP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)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spo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x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or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ór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gis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pli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á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l;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406136" y="3348726"/>
            <a:ext cx="242554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719383" y="3655050"/>
            <a:ext cx="408940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bject 29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" name="object 10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6608" y="1592371"/>
            <a:ext cx="6157031" cy="613054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12" marR="6028" algn="just">
              <a:lnSpc>
                <a:spcPts val="1130"/>
              </a:lnSpc>
            </a:pPr>
            <a:r>
              <a:rPr dirty="0" smtClean="0" sz="1000" spc="16">
                <a:latin typeface="Tahoma"/>
                <a:cs typeface="Tahoma"/>
              </a:rPr>
              <a:t>g)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r,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orrigir,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v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r,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ir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ou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bsti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r,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odo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à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xp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s,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b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ou</a:t>
            </a:r>
            <a:endParaRPr sz="1000">
              <a:latin typeface="Tahoma"/>
              <a:cs typeface="Tahoma"/>
            </a:endParaRPr>
          </a:p>
          <a:p>
            <a:pPr marL="12700" marR="936" indent="12" algn="just">
              <a:lnSpc>
                <a:spcPts val="1210"/>
              </a:lnSpc>
              <a:spcBef>
                <a:spcPts val="28"/>
              </a:spcBef>
            </a:pPr>
            <a:r>
              <a:rPr dirty="0" smtClean="0" sz="1000">
                <a:latin typeface="Tahoma"/>
                <a:cs typeface="Tahoma"/>
              </a:rPr>
              <a:t>pr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s</a:t>
            </a:r>
            <a:r>
              <a:rPr dirty="0" smtClean="0" sz="1000">
                <a:latin typeface="Tahoma"/>
                <a:cs typeface="Tahoma"/>
              </a:rPr>
              <a:t>t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ç</a:t>
            </a:r>
            <a:r>
              <a:rPr dirty="0" smtClean="0" sz="1000">
                <a:latin typeface="Tahoma"/>
                <a:cs typeface="Tahoma"/>
              </a:rPr>
              <a:t>õ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s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o</a:t>
            </a:r>
            <a:r>
              <a:rPr dirty="0" smtClean="0" sz="1000">
                <a:latin typeface="Tahoma"/>
                <a:cs typeface="Tahoma"/>
              </a:rPr>
              <a:t>b</a:t>
            </a:r>
            <a:r>
              <a:rPr dirty="0" smtClean="0" sz="1000">
                <a:latin typeface="Tahoma"/>
                <a:cs typeface="Tahoma"/>
              </a:rPr>
              <a:t>j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t</a:t>
            </a:r>
            <a:r>
              <a:rPr dirty="0" smtClean="0" sz="1000">
                <a:latin typeface="Tahoma"/>
                <a:cs typeface="Tahoma"/>
              </a:rPr>
              <a:t>o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do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c</a:t>
            </a:r>
            <a:r>
              <a:rPr dirty="0" smtClean="0" sz="1000">
                <a:latin typeface="Tahoma"/>
                <a:cs typeface="Tahoma"/>
              </a:rPr>
              <a:t>o</a:t>
            </a:r>
            <a:r>
              <a:rPr dirty="0" smtClean="0" sz="1000">
                <a:latin typeface="Tahoma"/>
                <a:cs typeface="Tahoma"/>
              </a:rPr>
              <a:t>n</a:t>
            </a:r>
            <a:r>
              <a:rPr dirty="0" smtClean="0" sz="1000">
                <a:latin typeface="Tahoma"/>
                <a:cs typeface="Tahoma"/>
              </a:rPr>
              <a:t>t</a:t>
            </a:r>
            <a:r>
              <a:rPr dirty="0" smtClean="0" sz="1000">
                <a:latin typeface="Tahoma"/>
                <a:cs typeface="Tahoma"/>
              </a:rPr>
              <a:t>r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t</a:t>
            </a:r>
            <a:r>
              <a:rPr dirty="0" smtClean="0" sz="1000">
                <a:latin typeface="Tahoma"/>
                <a:cs typeface="Tahoma"/>
              </a:rPr>
              <a:t>o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m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q</a:t>
            </a:r>
            <a:r>
              <a:rPr dirty="0" smtClean="0" sz="1000">
                <a:latin typeface="Tahoma"/>
                <a:cs typeface="Tahoma"/>
              </a:rPr>
              <a:t>u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se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v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r</a:t>
            </a:r>
            <a:r>
              <a:rPr dirty="0" smtClean="0" sz="1000">
                <a:latin typeface="Tahoma"/>
                <a:cs typeface="Tahoma"/>
              </a:rPr>
              <a:t>i</a:t>
            </a:r>
            <a:r>
              <a:rPr dirty="0" smtClean="0" sz="1000">
                <a:latin typeface="Tahoma"/>
                <a:cs typeface="Tahoma"/>
              </a:rPr>
              <a:t>f</a:t>
            </a:r>
            <a:r>
              <a:rPr dirty="0" smtClean="0" sz="1000">
                <a:latin typeface="Tahoma"/>
                <a:cs typeface="Tahoma"/>
              </a:rPr>
              <a:t>i</a:t>
            </a:r>
            <a:r>
              <a:rPr dirty="0" smtClean="0" sz="1000">
                <a:latin typeface="Tahoma"/>
                <a:cs typeface="Tahoma"/>
              </a:rPr>
              <a:t>c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r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m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v</a:t>
            </a:r>
            <a:r>
              <a:rPr dirty="0" smtClean="0" sz="1000">
                <a:latin typeface="Tahoma"/>
                <a:cs typeface="Tahoma"/>
              </a:rPr>
              <a:t>í</a:t>
            </a:r>
            <a:r>
              <a:rPr dirty="0" smtClean="0" sz="1000">
                <a:latin typeface="Tahoma"/>
                <a:cs typeface="Tahoma"/>
              </a:rPr>
              <a:t>c</a:t>
            </a:r>
            <a:r>
              <a:rPr dirty="0" smtClean="0" sz="1000">
                <a:latin typeface="Tahoma"/>
                <a:cs typeface="Tahoma"/>
              </a:rPr>
              <a:t>io</a:t>
            </a:r>
            <a:r>
              <a:rPr dirty="0" smtClean="0" sz="1000">
                <a:latin typeface="Tahoma"/>
                <a:cs typeface="Tahoma"/>
              </a:rPr>
              <a:t>s</a:t>
            </a:r>
            <a:r>
              <a:rPr dirty="0" smtClean="0" sz="1000">
                <a:latin typeface="Tahoma"/>
                <a:cs typeface="Tahoma"/>
              </a:rPr>
              <a:t>,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d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f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i</a:t>
            </a:r>
            <a:r>
              <a:rPr dirty="0" smtClean="0" sz="1000">
                <a:latin typeface="Tahoma"/>
                <a:cs typeface="Tahoma"/>
              </a:rPr>
              <a:t>t</a:t>
            </a:r>
            <a:r>
              <a:rPr dirty="0" smtClean="0" sz="1000">
                <a:latin typeface="Tahoma"/>
                <a:cs typeface="Tahoma"/>
              </a:rPr>
              <a:t>os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o</a:t>
            </a:r>
            <a:r>
              <a:rPr dirty="0" smtClean="0" sz="1000">
                <a:latin typeface="Tahoma"/>
                <a:cs typeface="Tahoma"/>
              </a:rPr>
              <a:t>u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i</a:t>
            </a:r>
            <a:r>
              <a:rPr dirty="0" smtClean="0" sz="1000">
                <a:latin typeface="Tahoma"/>
                <a:cs typeface="Tahoma"/>
              </a:rPr>
              <a:t>n</a:t>
            </a:r>
            <a:r>
              <a:rPr dirty="0" smtClean="0" sz="1000">
                <a:latin typeface="Tahoma"/>
                <a:cs typeface="Tahoma"/>
              </a:rPr>
              <a:t>c</a:t>
            </a:r>
            <a:r>
              <a:rPr dirty="0" smtClean="0" sz="1000">
                <a:latin typeface="Tahoma"/>
                <a:cs typeface="Tahoma"/>
              </a:rPr>
              <a:t>o</a:t>
            </a:r>
            <a:r>
              <a:rPr dirty="0" smtClean="0" sz="1000">
                <a:latin typeface="Tahoma"/>
                <a:cs typeface="Tahoma"/>
              </a:rPr>
              <a:t>r</a:t>
            </a:r>
            <a:r>
              <a:rPr dirty="0" smtClean="0" sz="1000">
                <a:latin typeface="Tahoma"/>
                <a:cs typeface="Tahoma"/>
              </a:rPr>
              <a:t>r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ç</a:t>
            </a:r>
            <a:r>
              <a:rPr dirty="0" smtClean="0" sz="1000">
                <a:latin typeface="Tahoma"/>
                <a:cs typeface="Tahoma"/>
              </a:rPr>
              <a:t>õ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s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r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s</a:t>
            </a:r>
            <a:r>
              <a:rPr dirty="0" smtClean="0" sz="1000">
                <a:latin typeface="Tahoma"/>
                <a:cs typeface="Tahoma"/>
              </a:rPr>
              <a:t>u</a:t>
            </a:r>
            <a:r>
              <a:rPr dirty="0" smtClean="0" sz="1000">
                <a:latin typeface="Tahoma"/>
                <a:cs typeface="Tahoma"/>
              </a:rPr>
              <a:t>l</a:t>
            </a:r>
            <a:r>
              <a:rPr dirty="0" smtClean="0" sz="1000">
                <a:latin typeface="Tahoma"/>
                <a:cs typeface="Tahoma"/>
              </a:rPr>
              <a:t>t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n</a:t>
            </a:r>
            <a:r>
              <a:rPr dirty="0" smtClean="0" sz="1000">
                <a:latin typeface="Tahoma"/>
                <a:cs typeface="Tahoma"/>
              </a:rPr>
              <a:t>t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s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de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x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c</a:t>
            </a:r>
            <a:r>
              <a:rPr dirty="0" smtClean="0" sz="1000">
                <a:latin typeface="Tahoma"/>
                <a:cs typeface="Tahoma"/>
              </a:rPr>
              <a:t>u</a:t>
            </a:r>
            <a:r>
              <a:rPr dirty="0" smtClean="0" sz="1000">
                <a:latin typeface="Tahoma"/>
                <a:cs typeface="Tahoma"/>
              </a:rPr>
              <a:t>ç</a:t>
            </a:r>
            <a:r>
              <a:rPr dirty="0" smtClean="0" sz="1000">
                <a:latin typeface="Tahoma"/>
                <a:cs typeface="Tahoma"/>
              </a:rPr>
              <a:t>ã</a:t>
            </a:r>
            <a:r>
              <a:rPr dirty="0" smtClean="0" sz="1000">
                <a:latin typeface="Tahoma"/>
                <a:cs typeface="Tahoma"/>
              </a:rPr>
              <a:t>o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irr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g</a:t>
            </a:r>
            <a:r>
              <a:rPr dirty="0" smtClean="0" sz="1000">
                <a:latin typeface="Tahoma"/>
                <a:cs typeface="Tahoma"/>
              </a:rPr>
              <a:t>u</a:t>
            </a:r>
            <a:r>
              <a:rPr dirty="0" smtClean="0" sz="1000">
                <a:latin typeface="Tahoma"/>
                <a:cs typeface="Tahoma"/>
              </a:rPr>
              <a:t>l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r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ou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do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m</a:t>
            </a:r>
            <a:r>
              <a:rPr dirty="0" smtClean="0" sz="1000">
                <a:latin typeface="Tahoma"/>
                <a:cs typeface="Tahoma"/>
              </a:rPr>
              <a:t>pr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go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ou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f</a:t>
            </a:r>
            <a:r>
              <a:rPr dirty="0" smtClean="0" sz="1000">
                <a:latin typeface="Tahoma"/>
                <a:cs typeface="Tahoma"/>
              </a:rPr>
              <a:t>or</a:t>
            </a:r>
            <a:r>
              <a:rPr dirty="0" smtClean="0" sz="1000">
                <a:latin typeface="Tahoma"/>
                <a:cs typeface="Tahoma"/>
              </a:rPr>
              <a:t>n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c</a:t>
            </a:r>
            <a:r>
              <a:rPr dirty="0" smtClean="0" sz="1000">
                <a:latin typeface="Tahoma"/>
                <a:cs typeface="Tahoma"/>
              </a:rPr>
              <a:t>i</a:t>
            </a:r>
            <a:r>
              <a:rPr dirty="0" smtClean="0" sz="1000">
                <a:latin typeface="Tahoma"/>
                <a:cs typeface="Tahoma"/>
              </a:rPr>
              <a:t>m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n</a:t>
            </a:r>
            <a:r>
              <a:rPr dirty="0" smtClean="0" sz="1000">
                <a:latin typeface="Tahoma"/>
                <a:cs typeface="Tahoma"/>
              </a:rPr>
              <a:t>t</a:t>
            </a:r>
            <a:r>
              <a:rPr dirty="0" smtClean="0" sz="1000">
                <a:latin typeface="Tahoma"/>
                <a:cs typeface="Tahoma"/>
              </a:rPr>
              <a:t>o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de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m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t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ri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i</a:t>
            </a:r>
            <a:r>
              <a:rPr dirty="0" smtClean="0" sz="1000">
                <a:latin typeface="Tahoma"/>
                <a:cs typeface="Tahoma"/>
              </a:rPr>
              <a:t>s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i</a:t>
            </a:r>
            <a:r>
              <a:rPr dirty="0" smtClean="0" sz="1000">
                <a:latin typeface="Tahoma"/>
                <a:cs typeface="Tahoma"/>
              </a:rPr>
              <a:t>n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d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q</a:t>
            </a:r>
            <a:r>
              <a:rPr dirty="0" smtClean="0" sz="1000">
                <a:latin typeface="Tahoma"/>
                <a:cs typeface="Tahoma"/>
              </a:rPr>
              <a:t>u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dos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o</a:t>
            </a:r>
            <a:r>
              <a:rPr dirty="0" smtClean="0" sz="1000">
                <a:latin typeface="Tahoma"/>
                <a:cs typeface="Tahoma"/>
              </a:rPr>
              <a:t>u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d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s</a:t>
            </a:r>
            <a:r>
              <a:rPr dirty="0" smtClean="0" sz="1000">
                <a:latin typeface="Tahoma"/>
                <a:cs typeface="Tahoma"/>
              </a:rPr>
              <a:t>c</a:t>
            </a:r>
            <a:r>
              <a:rPr dirty="0" smtClean="0" sz="1000">
                <a:latin typeface="Tahoma"/>
                <a:cs typeface="Tahoma"/>
              </a:rPr>
              <a:t>o</a:t>
            </a:r>
            <a:r>
              <a:rPr dirty="0" smtClean="0" sz="1000">
                <a:latin typeface="Tahoma"/>
                <a:cs typeface="Tahoma"/>
              </a:rPr>
              <a:t>n</a:t>
            </a:r>
            <a:r>
              <a:rPr dirty="0" smtClean="0" sz="1000">
                <a:latin typeface="Tahoma"/>
                <a:cs typeface="Tahoma"/>
              </a:rPr>
              <a:t>f</a:t>
            </a:r>
            <a:r>
              <a:rPr dirty="0" smtClean="0" sz="1000">
                <a:latin typeface="Tahoma"/>
                <a:cs typeface="Tahoma"/>
              </a:rPr>
              <a:t>o</a:t>
            </a:r>
            <a:r>
              <a:rPr dirty="0" smtClean="0" sz="1000">
                <a:latin typeface="Tahoma"/>
                <a:cs typeface="Tahoma"/>
              </a:rPr>
              <a:t>r</a:t>
            </a:r>
            <a:r>
              <a:rPr dirty="0" smtClean="0" sz="1000">
                <a:latin typeface="Tahoma"/>
                <a:cs typeface="Tahoma"/>
              </a:rPr>
              <a:t>m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s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c</a:t>
            </a:r>
            <a:r>
              <a:rPr dirty="0" smtClean="0" sz="1000">
                <a:latin typeface="Tahoma"/>
                <a:cs typeface="Tahoma"/>
              </a:rPr>
              <a:t>om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s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sp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c</a:t>
            </a:r>
            <a:r>
              <a:rPr dirty="0" smtClean="0" sz="1000">
                <a:latin typeface="Tahoma"/>
                <a:cs typeface="Tahoma"/>
              </a:rPr>
              <a:t>i</a:t>
            </a:r>
            <a:r>
              <a:rPr dirty="0" smtClean="0" sz="1000">
                <a:latin typeface="Tahoma"/>
                <a:cs typeface="Tahoma"/>
              </a:rPr>
              <a:t>f</a:t>
            </a:r>
            <a:r>
              <a:rPr dirty="0" smtClean="0" sz="1000">
                <a:latin typeface="Tahoma"/>
                <a:cs typeface="Tahoma"/>
              </a:rPr>
              <a:t>i</a:t>
            </a:r>
            <a:r>
              <a:rPr dirty="0" smtClean="0" sz="1000">
                <a:latin typeface="Tahoma"/>
                <a:cs typeface="Tahoma"/>
              </a:rPr>
              <a:t>c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ç</a:t>
            </a:r>
            <a:r>
              <a:rPr dirty="0" smtClean="0" sz="1000">
                <a:latin typeface="Tahoma"/>
                <a:cs typeface="Tahoma"/>
              </a:rPr>
              <a:t>õ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s;</a:t>
            </a:r>
            <a:endParaRPr sz="1000">
              <a:latin typeface="Tahoma"/>
              <a:cs typeface="Tahoma"/>
            </a:endParaRPr>
          </a:p>
          <a:p>
            <a:pPr marL="12712" marR="4843" algn="just">
              <a:lnSpc>
                <a:spcPts val="1165"/>
              </a:lnSpc>
            </a:pPr>
            <a:r>
              <a:rPr dirty="0" smtClean="0" sz="1000" spc="11">
                <a:latin typeface="Tahoma"/>
                <a:cs typeface="Tahoma"/>
              </a:rPr>
              <a:t>h</a:t>
            </a:r>
            <a:r>
              <a:rPr dirty="0" smtClean="0" sz="1000" spc="11">
                <a:latin typeface="Tahoma"/>
                <a:cs typeface="Tahoma"/>
              </a:rPr>
              <a:t>)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obs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v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do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disp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igo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6</a:t>
            </a:r>
            <a:r>
              <a:rPr dirty="0" smtClean="0" sz="1000" spc="11">
                <a:latin typeface="Tahoma"/>
                <a:cs typeface="Tahoma"/>
              </a:rPr>
              <a:t>8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da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L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º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8</a:t>
            </a:r>
            <a:r>
              <a:rPr dirty="0" smtClean="0" sz="1000" spc="11">
                <a:latin typeface="Tahoma"/>
                <a:cs typeface="Tahoma"/>
              </a:rPr>
              <a:t>.</a:t>
            </a:r>
            <a:r>
              <a:rPr dirty="0" smtClean="0" sz="1000" spc="11">
                <a:latin typeface="Tahoma"/>
                <a:cs typeface="Tahoma"/>
              </a:rPr>
              <a:t>6</a:t>
            </a:r>
            <a:r>
              <a:rPr dirty="0" smtClean="0" sz="1000" spc="11">
                <a:latin typeface="Tahoma"/>
                <a:cs typeface="Tahoma"/>
              </a:rPr>
              <a:t>6</a:t>
            </a:r>
            <a:r>
              <a:rPr dirty="0" smtClean="0" sz="1000" spc="11">
                <a:latin typeface="Tahoma"/>
                <a:cs typeface="Tahoma"/>
              </a:rPr>
              <a:t>6</a:t>
            </a:r>
            <a:r>
              <a:rPr dirty="0" smtClean="0" sz="1000" spc="11">
                <a:latin typeface="Tahoma"/>
                <a:cs typeface="Tahoma"/>
              </a:rPr>
              <a:t>/</a:t>
            </a:r>
            <a:r>
              <a:rPr dirty="0" smtClean="0" sz="1000" spc="11">
                <a:latin typeface="Tahoma"/>
                <a:cs typeface="Tahoma"/>
              </a:rPr>
              <a:t>9</a:t>
            </a:r>
            <a:r>
              <a:rPr dirty="0" smtClean="0" sz="1000" spc="11">
                <a:latin typeface="Tahoma"/>
                <a:cs typeface="Tahoma"/>
              </a:rPr>
              <a:t>3</a:t>
            </a:r>
            <a:r>
              <a:rPr dirty="0" smtClean="0" sz="1000" spc="11">
                <a:latin typeface="Tahoma"/>
                <a:cs typeface="Tahoma"/>
              </a:rPr>
              <a:t>,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d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si</a:t>
            </a:r>
            <a:r>
              <a:rPr dirty="0" smtClean="0" sz="1000" spc="11">
                <a:latin typeface="Tahoma"/>
                <a:cs typeface="Tahoma"/>
              </a:rPr>
              <a:t>g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m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p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pos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o,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l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l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d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v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ç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,</a:t>
            </a:r>
            <a:endParaRPr sz="1000">
              <a:latin typeface="Tahoma"/>
              <a:cs typeface="Tahoma"/>
            </a:endParaRPr>
          </a:p>
          <a:p>
            <a:pPr marL="12712" marR="732" indent="0" algn="just">
              <a:lnSpc>
                <a:spcPct val="100485"/>
              </a:lnSpc>
            </a:pPr>
            <a:r>
              <a:rPr dirty="0" smtClean="0" sz="1000" spc="9">
                <a:latin typeface="Tahoma"/>
                <a:cs typeface="Tahoma"/>
              </a:rPr>
              <a:t>q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rá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se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por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di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spo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á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l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lo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o,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ra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h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se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spo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biliz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la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x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ç</a:t>
            </a:r>
            <a:r>
              <a:rPr dirty="0" smtClean="0" sz="1000" spc="9">
                <a:latin typeface="Tahoma"/>
                <a:cs typeface="Tahoma"/>
              </a:rPr>
              <a:t>ã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dos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ç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s,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l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si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la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g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l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de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é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dis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ipl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ç</a:t>
            </a:r>
            <a:r>
              <a:rPr dirty="0" smtClean="0" sz="1000" spc="9">
                <a:latin typeface="Tahoma"/>
                <a:cs typeface="Tahoma"/>
              </a:rPr>
              <a:t>ã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q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ipe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é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dispo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ibiliz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da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ra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ç</a:t>
            </a:r>
            <a:r>
              <a:rPr dirty="0" smtClean="0" sz="1000" spc="9">
                <a:latin typeface="Tahoma"/>
                <a:cs typeface="Tahoma"/>
              </a:rPr>
              <a:t>os;</a:t>
            </a:r>
            <a:endParaRPr sz="1000">
              <a:latin typeface="Tahoma"/>
              <a:cs typeface="Tahoma"/>
            </a:endParaRPr>
          </a:p>
          <a:p>
            <a:pPr marL="12712" marR="2362" algn="just">
              <a:lnSpc>
                <a:spcPct val="100485"/>
              </a:lnSpc>
              <a:spcBef>
                <a:spcPts val="5"/>
              </a:spcBef>
            </a:pPr>
            <a:r>
              <a:rPr dirty="0" smtClean="0" sz="1000" spc="3">
                <a:latin typeface="Tahoma"/>
                <a:cs typeface="Tahoma"/>
              </a:rPr>
              <a:t>i)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bor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ório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sobre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ç</a:t>
            </a:r>
            <a:r>
              <a:rPr dirty="0" smtClean="0" sz="1000" spc="3">
                <a:latin typeface="Tahoma"/>
                <a:cs typeface="Tahoma"/>
              </a:rPr>
              <a:t>ã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dos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ç</a:t>
            </a:r>
            <a:r>
              <a:rPr dirty="0" smtClean="0" sz="1000" spc="3">
                <a:latin typeface="Tahoma"/>
                <a:cs typeface="Tahoma"/>
              </a:rPr>
              <a:t>os,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irigido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spo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á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do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todos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ç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liz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dos,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is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probl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ri</a:t>
            </a:r>
            <a:r>
              <a:rPr dirty="0" smtClean="0" sz="1000" spc="3">
                <a:latin typeface="Tahoma"/>
                <a:cs typeface="Tahoma"/>
              </a:rPr>
              <a:t>f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dos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q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lq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f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obre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x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ç</a:t>
            </a:r>
            <a:r>
              <a:rPr dirty="0" smtClean="0" sz="1000" spc="3">
                <a:latin typeface="Tahoma"/>
                <a:cs typeface="Tahoma"/>
              </a:rPr>
              <a:t>ã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b</a:t>
            </a:r>
            <a:r>
              <a:rPr dirty="0" smtClean="0" sz="1000" spc="3">
                <a:latin typeface="Tahoma"/>
                <a:cs typeface="Tahoma"/>
              </a:rPr>
              <a:t>j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l;</a:t>
            </a:r>
            <a:endParaRPr sz="1000">
              <a:latin typeface="Tahoma"/>
              <a:cs typeface="Tahoma"/>
            </a:endParaRPr>
          </a:p>
          <a:p>
            <a:pPr marL="12723" marR="80" indent="50" algn="just">
              <a:lnSpc>
                <a:spcPts val="1200"/>
              </a:lnSpc>
              <a:spcBef>
                <a:spcPts val="105"/>
              </a:spcBef>
            </a:pPr>
            <a:r>
              <a:rPr dirty="0" smtClean="0" sz="1000" spc="4">
                <a:latin typeface="Tahoma"/>
                <a:cs typeface="Tahoma"/>
              </a:rPr>
              <a:t>j</a:t>
            </a:r>
            <a:r>
              <a:rPr dirty="0" smtClean="0" sz="1000" spc="4">
                <a:latin typeface="Tahoma"/>
                <a:cs typeface="Tahoma"/>
              </a:rPr>
              <a:t>)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oq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í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ri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is,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po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pos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g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ss</a:t>
            </a:r>
            <a:r>
              <a:rPr dirty="0" smtClean="0" sz="1000" spc="4">
                <a:latin typeface="Tahoma"/>
                <a:cs typeface="Tahoma"/>
              </a:rPr>
              <a:t>á</a:t>
            </a:r>
            <a:r>
              <a:rPr dirty="0" smtClean="0" sz="1000" spc="4">
                <a:latin typeface="Tahoma"/>
                <a:cs typeface="Tahoma"/>
              </a:rPr>
              <a:t>rios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à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x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j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o;</a:t>
            </a:r>
            <a:endParaRPr sz="1000">
              <a:latin typeface="Tahoma"/>
              <a:cs typeface="Tahoma"/>
            </a:endParaRPr>
          </a:p>
          <a:p>
            <a:pPr marL="12723" marR="1727" indent="0" algn="just">
              <a:lnSpc>
                <a:spcPts val="1200"/>
              </a:lnSpc>
              <a:spcBef>
                <a:spcPts val="9"/>
              </a:spcBef>
            </a:pPr>
            <a:r>
              <a:rPr dirty="0" smtClean="0" sz="1000" spc="2">
                <a:latin typeface="Tahoma"/>
                <a:cs typeface="Tahoma"/>
              </a:rPr>
              <a:t>k</a:t>
            </a:r>
            <a:r>
              <a:rPr dirty="0" smtClean="0" sz="1000" spc="2">
                <a:latin typeface="Tahoma"/>
                <a:cs typeface="Tahoma"/>
              </a:rPr>
              <a:t>)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m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r,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d</a:t>
            </a:r>
            <a:r>
              <a:rPr dirty="0" smtClean="0" sz="1000" spc="2">
                <a:latin typeface="Tahoma"/>
                <a:cs typeface="Tahoma"/>
              </a:rPr>
              <a:t>u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oda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d</a:t>
            </a:r>
            <a:r>
              <a:rPr dirty="0" smtClean="0" sz="1000" spc="2">
                <a:latin typeface="Tahoma"/>
                <a:cs typeface="Tahoma"/>
              </a:rPr>
              <a:t>u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ç</a:t>
            </a:r>
            <a:r>
              <a:rPr dirty="0" smtClean="0" sz="1000" spc="2">
                <a:latin typeface="Tahoma"/>
                <a:cs typeface="Tahoma"/>
              </a:rPr>
              <a:t>ã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d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o,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m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m</a:t>
            </a:r>
            <a:r>
              <a:rPr dirty="0" smtClean="0" sz="1000" spc="2">
                <a:latin typeface="Tahoma"/>
                <a:cs typeface="Tahoma"/>
              </a:rPr>
              <a:t>p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ibilid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de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om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obrig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ç</a:t>
            </a:r>
            <a:r>
              <a:rPr dirty="0" smtClean="0" sz="1000" spc="2">
                <a:latin typeface="Tahoma"/>
                <a:cs typeface="Tahoma"/>
              </a:rPr>
              <a:t>õ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ss</a:t>
            </a:r>
            <a:r>
              <a:rPr dirty="0" smtClean="0" sz="1000" spc="2">
                <a:latin typeface="Tahoma"/>
                <a:cs typeface="Tahoma"/>
              </a:rPr>
              <a:t>u</a:t>
            </a:r>
            <a:r>
              <a:rPr dirty="0" smtClean="0" sz="1000" spc="2">
                <a:latin typeface="Tahoma"/>
                <a:cs typeface="Tahoma"/>
              </a:rPr>
              <a:t>m</a:t>
            </a:r>
            <a:r>
              <a:rPr dirty="0" smtClean="0" sz="1000" spc="2">
                <a:latin typeface="Tahoma"/>
                <a:cs typeface="Tahoma"/>
              </a:rPr>
              <a:t>i</a:t>
            </a:r>
            <a:r>
              <a:rPr dirty="0" smtClean="0" sz="1000" spc="2">
                <a:latin typeface="Tahoma"/>
                <a:cs typeface="Tahoma"/>
              </a:rPr>
              <a:t>d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s,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d</a:t>
            </a:r>
            <a:r>
              <a:rPr dirty="0" smtClean="0" sz="1000" spc="2">
                <a:latin typeface="Tahoma"/>
                <a:cs typeface="Tahoma"/>
              </a:rPr>
              <a:t>i</a:t>
            </a:r>
            <a:r>
              <a:rPr dirty="0" smtClean="0" sz="1000" spc="2">
                <a:latin typeface="Tahoma"/>
                <a:cs typeface="Tahoma"/>
              </a:rPr>
              <a:t>ç</a:t>
            </a:r>
            <a:r>
              <a:rPr dirty="0" smtClean="0" sz="1000" spc="2">
                <a:latin typeface="Tahoma"/>
                <a:cs typeface="Tahoma"/>
              </a:rPr>
              <a:t>õ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de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h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bili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ç</a:t>
            </a:r>
            <a:r>
              <a:rPr dirty="0" smtClean="0" sz="1000" spc="2">
                <a:latin typeface="Tahoma"/>
                <a:cs typeface="Tahoma"/>
              </a:rPr>
              <a:t>ã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q</a:t>
            </a:r>
            <a:r>
              <a:rPr dirty="0" smtClean="0" sz="1000" spc="2">
                <a:latin typeface="Tahoma"/>
                <a:cs typeface="Tahoma"/>
              </a:rPr>
              <a:t>u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li</a:t>
            </a:r>
            <a:r>
              <a:rPr dirty="0" smtClean="0" sz="1000" spc="2">
                <a:latin typeface="Tahoma"/>
                <a:cs typeface="Tahoma"/>
              </a:rPr>
              <a:t>f</a:t>
            </a:r>
            <a:r>
              <a:rPr dirty="0" smtClean="0" sz="1000" spc="2">
                <a:latin typeface="Tahoma"/>
                <a:cs typeface="Tahoma"/>
              </a:rPr>
              <a:t>i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ç</a:t>
            </a:r>
            <a:r>
              <a:rPr dirty="0" smtClean="0" sz="1000" spc="2">
                <a:latin typeface="Tahoma"/>
                <a:cs typeface="Tahoma"/>
              </a:rPr>
              <a:t>ã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xigid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para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p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i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ip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ç</a:t>
            </a:r>
            <a:r>
              <a:rPr dirty="0" smtClean="0" sz="1000" spc="2">
                <a:latin typeface="Tahoma"/>
                <a:cs typeface="Tahoma"/>
              </a:rPr>
              <a:t>ã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li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i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ç</a:t>
            </a:r>
            <a:r>
              <a:rPr dirty="0" smtClean="0" sz="1000" spc="2">
                <a:latin typeface="Tahoma"/>
                <a:cs typeface="Tahoma"/>
              </a:rPr>
              <a:t>ã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23" marR="2648532" algn="just">
              <a:lnSpc>
                <a:spcPts val="1180"/>
              </a:lnSpc>
            </a:pPr>
            <a:r>
              <a:rPr dirty="0" smtClean="0" sz="1000" spc="-1">
                <a:latin typeface="Tahoma"/>
                <a:cs typeface="Tahoma"/>
              </a:rPr>
              <a:t>l)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prir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obrig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õ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rgos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so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is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tr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b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h</a:t>
            </a:r>
            <a:r>
              <a:rPr dirty="0" smtClean="0" sz="1000" spc="-1">
                <a:latin typeface="Tahoma"/>
                <a:cs typeface="Tahoma"/>
              </a:rPr>
              <a:t>is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s;</a:t>
            </a:r>
            <a:endParaRPr sz="1000">
              <a:latin typeface="Tahoma"/>
              <a:cs typeface="Tahoma"/>
            </a:endParaRPr>
          </a:p>
          <a:p>
            <a:pPr marL="12723" marR="814" indent="0" algn="just">
              <a:lnSpc>
                <a:spcPct val="100485"/>
              </a:lnSpc>
            </a:pP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)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iz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odo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q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j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ízo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soal</a:t>
            </a:r>
            <a:r>
              <a:rPr dirty="0" smtClean="0" sz="1000" spc="1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possa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r,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dir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dir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x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í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3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53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dos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à</a:t>
            </a:r>
            <a:r>
              <a:rPr dirty="0" smtClean="0" sz="1000" spc="75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60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á</a:t>
            </a:r>
            <a:r>
              <a:rPr dirty="0" smtClean="0" sz="1000" spc="0">
                <a:latin typeface="Tahoma"/>
                <a:cs typeface="Tahoma"/>
              </a:rPr>
              <a:t>rios</a:t>
            </a:r>
            <a:r>
              <a:rPr dirty="0" smtClean="0" sz="1000" spc="4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iros.</a:t>
            </a:r>
            <a:endParaRPr sz="1000">
              <a:latin typeface="Tahoma"/>
              <a:cs typeface="Tahoma"/>
            </a:endParaRPr>
          </a:p>
          <a:p>
            <a:pPr marL="12723" marR="1301" indent="0" algn="just">
              <a:lnSpc>
                <a:spcPts val="1210"/>
              </a:lnSpc>
              <a:spcBef>
                <a:spcPts val="85"/>
              </a:spcBef>
            </a:pP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)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om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orr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q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lq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ida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or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g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dos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q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do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x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j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do;</a:t>
            </a:r>
            <a:endParaRPr sz="1000">
              <a:latin typeface="Tahoma"/>
              <a:cs typeface="Tahoma"/>
            </a:endParaRPr>
          </a:p>
          <a:p>
            <a:pPr marL="12723" marR="4467" algn="just">
              <a:lnSpc>
                <a:spcPts val="1165"/>
              </a:lnSpc>
            </a:pPr>
            <a:r>
              <a:rPr dirty="0" smtClean="0" sz="1000" spc="14">
                <a:latin typeface="Tahoma"/>
                <a:cs typeface="Tahoma"/>
              </a:rPr>
              <a:t>o)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f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z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os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v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ç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q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,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j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í</a:t>
            </a:r>
            <a:r>
              <a:rPr dirty="0" smtClean="0" sz="1000" spc="14">
                <a:latin typeface="Tahoma"/>
                <a:cs typeface="Tahoma"/>
              </a:rPr>
              <a:t>zo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pr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te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da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,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ã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f</a:t>
            </a:r>
            <a:r>
              <a:rPr dirty="0" smtClean="0" sz="1000" spc="14">
                <a:latin typeface="Tahoma"/>
                <a:cs typeface="Tahoma"/>
              </a:rPr>
              <a:t>or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sid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dos</a:t>
            </a:r>
            <a:endParaRPr sz="1000">
              <a:latin typeface="Tahoma"/>
              <a:cs typeface="Tahoma"/>
            </a:endParaRPr>
          </a:p>
          <a:p>
            <a:pPr marL="12723" marR="2225067" algn="just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is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órios,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iba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é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do;</a:t>
            </a:r>
            <a:endParaRPr sz="1000">
              <a:latin typeface="Tahoma"/>
              <a:cs typeface="Tahoma"/>
            </a:endParaRPr>
          </a:p>
          <a:p>
            <a:pPr marL="12723" marR="58" indent="0" algn="just">
              <a:lnSpc>
                <a:spcPct val="100485"/>
              </a:lnSpc>
              <a:spcBef>
                <a:spcPts val="5"/>
              </a:spcBef>
            </a:pPr>
            <a:r>
              <a:rPr dirty="0" smtClean="0" sz="1000" spc="4">
                <a:latin typeface="Tahoma"/>
                <a:cs typeface="Tahoma"/>
              </a:rPr>
              <a:t>p)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g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dos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sob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or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dis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ipli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,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do,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zo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á</a:t>
            </a:r>
            <a:r>
              <a:rPr dirty="0" smtClean="0" sz="1000" spc="4">
                <a:latin typeface="Tahoma"/>
                <a:cs typeface="Tahoma"/>
              </a:rPr>
              <a:t>xi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2</a:t>
            </a:r>
            <a:r>
              <a:rPr dirty="0" smtClean="0" sz="1000" spc="4">
                <a:latin typeface="Tahoma"/>
                <a:cs typeface="Tahoma"/>
              </a:rPr>
              <a:t>4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(</a:t>
            </a:r>
            <a:r>
              <a:rPr dirty="0" smtClean="0" sz="1000" spc="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q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ro)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h</a:t>
            </a:r>
            <a:r>
              <a:rPr dirty="0" smtClean="0" sz="1000" spc="4">
                <a:latin typeface="Tahoma"/>
                <a:cs typeface="Tahoma"/>
              </a:rPr>
              <a:t>or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pós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4">
                <a:latin typeface="Tahoma"/>
                <a:cs typeface="Tahoma"/>
              </a:rPr>
              <a:t>o,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q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q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sid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do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lo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36" marR="371" indent="0" algn="just">
              <a:lnSpc>
                <a:spcPts val="1210"/>
              </a:lnSpc>
              <a:spcBef>
                <a:spcPts val="85"/>
              </a:spcBef>
            </a:pPr>
            <a:r>
              <a:rPr dirty="0" smtClean="0" sz="1000" spc="5">
                <a:latin typeface="Tahoma"/>
                <a:cs typeface="Tahoma"/>
              </a:rPr>
              <a:t>q)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F</a:t>
            </a:r>
            <a:r>
              <a:rPr dirty="0" smtClean="0" sz="1000" spc="5">
                <a:latin typeface="Tahoma"/>
                <a:cs typeface="Tahoma"/>
              </a:rPr>
              <a:t>or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xigir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dos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pr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g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dos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so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odos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os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q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ip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os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pro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ç</a:t>
            </a:r>
            <a:r>
              <a:rPr dirty="0" smtClean="0" sz="1000" spc="5">
                <a:latin typeface="Tahoma"/>
                <a:cs typeface="Tahoma"/>
              </a:rPr>
              <a:t>ã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di</a:t>
            </a:r>
            <a:r>
              <a:rPr dirty="0" smtClean="0" sz="1000" spc="5">
                <a:latin typeface="Tahoma"/>
                <a:cs typeface="Tahoma"/>
              </a:rPr>
              <a:t>v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d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ol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v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g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ç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d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dos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p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or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g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s,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q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do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f</a:t>
            </a:r>
            <a:r>
              <a:rPr dirty="0" smtClean="0" sz="1000" spc="5">
                <a:latin typeface="Tahoma"/>
                <a:cs typeface="Tahoma"/>
              </a:rPr>
              <a:t>or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,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f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do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v</a:t>
            </a:r>
            <a:r>
              <a:rPr dirty="0" smtClean="0" sz="1000" spc="5">
                <a:latin typeface="Tahoma"/>
                <a:cs typeface="Tahoma"/>
              </a:rPr>
              <a:t>i</a:t>
            </a:r>
            <a:r>
              <a:rPr dirty="0" smtClean="0" sz="1000" spc="5">
                <a:latin typeface="Tahoma"/>
                <a:cs typeface="Tahoma"/>
              </a:rPr>
              <a:t>ç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q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pr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g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dos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q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se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g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u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á</a:t>
            </a:r>
            <a:r>
              <a:rPr dirty="0" smtClean="0" sz="1000" spc="5">
                <a:latin typeface="Tahoma"/>
                <a:cs typeface="Tahoma"/>
              </a:rPr>
              <a:t>-los;</a:t>
            </a:r>
            <a:endParaRPr sz="1000">
              <a:latin typeface="Tahoma"/>
              <a:cs typeface="Tahoma"/>
            </a:endParaRPr>
          </a:p>
          <a:p>
            <a:pPr marL="12736" marR="4996" algn="just">
              <a:lnSpc>
                <a:spcPts val="1165"/>
              </a:lnSpc>
            </a:pPr>
            <a:r>
              <a:rPr dirty="0" smtClean="0" sz="1000" spc="30">
                <a:latin typeface="Tahoma"/>
                <a:cs typeface="Tahoma"/>
              </a:rPr>
              <a:t>r)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R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spo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s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biliz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r-se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p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l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p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g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m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de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odos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os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rib</a:t>
            </a:r>
            <a:r>
              <a:rPr dirty="0" smtClean="0" sz="1000" spc="30">
                <a:latin typeface="Tahoma"/>
                <a:cs typeface="Tahoma"/>
              </a:rPr>
              <a:t>u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os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q</a:t>
            </a:r>
            <a:r>
              <a:rPr dirty="0" smtClean="0" sz="1000" spc="30">
                <a:latin typeface="Tahoma"/>
                <a:cs typeface="Tahoma"/>
              </a:rPr>
              <a:t>u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id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m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u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v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h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m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idir,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d</a:t>
            </a:r>
            <a:r>
              <a:rPr dirty="0" smtClean="0" sz="1000" spc="30">
                <a:latin typeface="Tahoma"/>
                <a:cs typeface="Tahoma"/>
              </a:rPr>
              <a:t>ir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t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ou</a:t>
            </a:r>
            <a:endParaRPr sz="1000">
              <a:latin typeface="Tahoma"/>
              <a:cs typeface="Tahoma"/>
            </a:endParaRPr>
          </a:p>
          <a:p>
            <a:pPr marL="12736" algn="just">
              <a:lnSpc>
                <a:spcPct val="100284"/>
              </a:lnSpc>
            </a:pP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dir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sobre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b</a:t>
            </a:r>
            <a:r>
              <a:rPr dirty="0" smtClean="0" sz="1000" spc="3">
                <a:latin typeface="Tahoma"/>
                <a:cs typeface="Tahoma"/>
              </a:rPr>
              <a:t>j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spo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biliz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r-se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lo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ô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q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isq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ç</a:t>
            </a:r>
            <a:r>
              <a:rPr dirty="0" smtClean="0" sz="1000" spc="3">
                <a:latin typeface="Tahoma"/>
                <a:cs typeface="Tahoma"/>
              </a:rPr>
              <a:t>õ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s,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sp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orr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os,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j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por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lpa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q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q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pr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g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dos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/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pos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os,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obrig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-s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rossi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por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q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isq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spo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bilid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orr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ç</a:t>
            </a:r>
            <a:r>
              <a:rPr dirty="0" smtClean="0" sz="1000" spc="3">
                <a:latin typeface="Tahoma"/>
                <a:cs typeface="Tahoma"/>
              </a:rPr>
              <a:t>õ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j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is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q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h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h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rib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íd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f</a:t>
            </a:r>
            <a:r>
              <a:rPr dirty="0" smtClean="0" sz="1000" spc="3">
                <a:latin typeface="Tahoma"/>
                <a:cs typeface="Tahoma"/>
              </a:rPr>
              <a:t>or</a:t>
            </a:r>
            <a:r>
              <a:rPr dirty="0" smtClean="0" sz="1000" spc="3">
                <a:latin typeface="Tahoma"/>
                <a:cs typeface="Tahoma"/>
              </a:rPr>
              <a:t>ç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i,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io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ad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om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pri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12" marR="154152" algn="just">
              <a:lnSpc>
                <a:spcPct val="100585"/>
              </a:lnSpc>
              <a:spcBef>
                <a:spcPts val="5"/>
              </a:spcBef>
            </a:pPr>
            <a:r>
              <a:rPr dirty="0" smtClean="0" sz="1000" spc="-1">
                <a:latin typeface="Tahoma"/>
                <a:cs typeface="Tahoma"/>
              </a:rPr>
              <a:t>s)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b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r-se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à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or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õ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à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x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o.</a:t>
            </a:r>
            <a:endParaRPr sz="1000">
              <a:latin typeface="Tahoma"/>
              <a:cs typeface="Tahoma"/>
            </a:endParaRPr>
          </a:p>
          <a:p>
            <a:pPr marL="12712" marR="2524" algn="just">
              <a:lnSpc>
                <a:spcPts val="1200"/>
              </a:lnSpc>
              <a:spcBef>
                <a:spcPts val="105"/>
              </a:spcBef>
            </a:pP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)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P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m</a:t>
            </a:r>
            <a:r>
              <a:rPr dirty="0" smtClean="0" sz="1000" spc="1">
                <a:latin typeface="Tahoma"/>
                <a:cs typeface="Tahoma"/>
              </a:rPr>
              <a:t>i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ir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l</a:t>
            </a:r>
            <a:r>
              <a:rPr dirty="0" smtClean="0" sz="1000" spc="1">
                <a:latin typeface="Tahoma"/>
                <a:cs typeface="Tahoma"/>
              </a:rPr>
              <a:t>i</a:t>
            </a:r>
            <a:r>
              <a:rPr dirty="0" smtClean="0" sz="1000" spc="1">
                <a:latin typeface="Tahoma"/>
                <a:cs typeface="Tahoma"/>
              </a:rPr>
              <a:t>v</a:t>
            </a:r>
            <a:r>
              <a:rPr dirty="0" smtClean="0" sz="1000" spc="1">
                <a:latin typeface="Tahoma"/>
                <a:cs typeface="Tahoma"/>
              </a:rPr>
              <a:t>re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sso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os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d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u</a:t>
            </a:r>
            <a:r>
              <a:rPr dirty="0" smtClean="0" sz="1000" spc="1">
                <a:latin typeface="Tahoma"/>
                <a:cs typeface="Tahoma"/>
              </a:rPr>
              <a:t>m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os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gis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ros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á</a:t>
            </a:r>
            <a:r>
              <a:rPr dirty="0" smtClean="0" sz="1000" spc="1">
                <a:latin typeface="Tahoma"/>
                <a:cs typeface="Tahoma"/>
              </a:rPr>
              <a:t>b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is,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f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b</a:t>
            </a:r>
            <a:r>
              <a:rPr dirty="0" smtClean="0" sz="1000" spc="1">
                <a:latin typeface="Tahoma"/>
                <a:cs typeface="Tahoma"/>
              </a:rPr>
              <a:t>j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do,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os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v</a:t>
            </a:r>
            <a:r>
              <a:rPr dirty="0" smtClean="0" sz="1000" spc="1">
                <a:latin typeface="Tahoma"/>
                <a:cs typeface="Tahoma"/>
              </a:rPr>
              <a:t>idor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d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órg</a:t>
            </a:r>
            <a:r>
              <a:rPr dirty="0" smtClean="0" sz="1000" spc="1">
                <a:latin typeface="Tahoma"/>
                <a:cs typeface="Tahoma"/>
              </a:rPr>
              <a:t>ã</a:t>
            </a:r>
            <a:r>
              <a:rPr dirty="0" smtClean="0" sz="1000" spc="1">
                <a:latin typeface="Tahoma"/>
                <a:cs typeface="Tahoma"/>
              </a:rPr>
              <a:t>os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id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d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p</a:t>
            </a:r>
            <a:r>
              <a:rPr dirty="0" smtClean="0" sz="1000" spc="1">
                <a:latin typeface="Tahoma"/>
                <a:cs typeface="Tahoma"/>
              </a:rPr>
              <a:t>ú</a:t>
            </a:r>
            <a:r>
              <a:rPr dirty="0" smtClean="0" sz="1000" spc="1">
                <a:latin typeface="Tahoma"/>
                <a:cs typeface="Tahoma"/>
              </a:rPr>
              <a:t>bli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d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dos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órg</a:t>
            </a:r>
            <a:r>
              <a:rPr dirty="0" smtClean="0" sz="1000" spc="1">
                <a:latin typeface="Tahoma"/>
                <a:cs typeface="Tahoma"/>
              </a:rPr>
              <a:t>ã</a:t>
            </a:r>
            <a:r>
              <a:rPr dirty="0" smtClean="0" sz="1000" spc="1">
                <a:latin typeface="Tahoma"/>
                <a:cs typeface="Tahoma"/>
              </a:rPr>
              <a:t>os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de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ole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i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x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o.</a:t>
            </a:r>
            <a:endParaRPr sz="1000">
              <a:latin typeface="Tahoma"/>
              <a:cs typeface="Tahoma"/>
            </a:endParaRPr>
          </a:p>
          <a:p>
            <a:pPr marL="12712" marR="790" algn="just">
              <a:lnSpc>
                <a:spcPts val="1200"/>
              </a:lnSpc>
              <a:spcBef>
                <a:spcPts val="9"/>
              </a:spcBef>
            </a:pPr>
            <a:r>
              <a:rPr dirty="0" smtClean="0" sz="1000" spc="6">
                <a:latin typeface="Tahoma"/>
                <a:cs typeface="Tahoma"/>
              </a:rPr>
              <a:t>u</a:t>
            </a:r>
            <a:r>
              <a:rPr dirty="0" smtClean="0" sz="1000" spc="6">
                <a:latin typeface="Tahoma"/>
                <a:cs typeface="Tahoma"/>
              </a:rPr>
              <a:t>)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r,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</a:t>
            </a:r>
            <a:r>
              <a:rPr dirty="0" smtClean="0" sz="1000" spc="6">
                <a:latin typeface="Tahoma"/>
                <a:cs typeface="Tahoma"/>
              </a:rPr>
              <a:t>u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oda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x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u</a:t>
            </a:r>
            <a:r>
              <a:rPr dirty="0" smtClean="0" sz="1000" spc="6">
                <a:latin typeface="Tahoma"/>
                <a:cs typeface="Tahoma"/>
              </a:rPr>
              <a:t>ç</a:t>
            </a:r>
            <a:r>
              <a:rPr dirty="0" smtClean="0" sz="1000" spc="6">
                <a:latin typeface="Tahoma"/>
                <a:cs typeface="Tahoma"/>
              </a:rPr>
              <a:t>ã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o,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p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ibilid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de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om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ob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ig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ç</a:t>
            </a:r>
            <a:r>
              <a:rPr dirty="0" smtClean="0" sz="1000" spc="6">
                <a:latin typeface="Tahoma"/>
                <a:cs typeface="Tahoma"/>
              </a:rPr>
              <a:t>õ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por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le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u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id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,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od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di</a:t>
            </a:r>
            <a:r>
              <a:rPr dirty="0" smtClean="0" sz="1000" spc="6">
                <a:latin typeface="Tahoma"/>
                <a:cs typeface="Tahoma"/>
              </a:rPr>
              <a:t>ç</a:t>
            </a:r>
            <a:r>
              <a:rPr dirty="0" smtClean="0" sz="1000" spc="6">
                <a:latin typeface="Tahoma"/>
                <a:cs typeface="Tahoma"/>
              </a:rPr>
              <a:t>õ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h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b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li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ç</a:t>
            </a:r>
            <a:r>
              <a:rPr dirty="0" smtClean="0" sz="1000" spc="6">
                <a:latin typeface="Tahoma"/>
                <a:cs typeface="Tahoma"/>
              </a:rPr>
              <a:t>ã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q</a:t>
            </a:r>
            <a:r>
              <a:rPr dirty="0" smtClean="0" sz="1000" spc="6">
                <a:latin typeface="Tahoma"/>
                <a:cs typeface="Tahoma"/>
              </a:rPr>
              <a:t>u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l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f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ç</a:t>
            </a:r>
            <a:r>
              <a:rPr dirty="0" smtClean="0" sz="1000" spc="6">
                <a:latin typeface="Tahoma"/>
                <a:cs typeface="Tahoma"/>
              </a:rPr>
              <a:t>ã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x</a:t>
            </a:r>
            <a:r>
              <a:rPr dirty="0" smtClean="0" sz="1000" spc="6">
                <a:latin typeface="Tahoma"/>
                <a:cs typeface="Tahoma"/>
              </a:rPr>
              <a:t>igi</a:t>
            </a:r>
            <a:r>
              <a:rPr dirty="0" smtClean="0" sz="1000" spc="6">
                <a:latin typeface="Tahoma"/>
                <a:cs typeface="Tahoma"/>
              </a:rPr>
              <a:t>d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i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s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r</a:t>
            </a:r>
            <a:r>
              <a:rPr dirty="0" smtClean="0" sz="1000" spc="6">
                <a:latin typeface="Tahoma"/>
                <a:cs typeface="Tahoma"/>
              </a:rPr>
              <a:t>u</a:t>
            </a:r>
            <a:r>
              <a:rPr dirty="0" smtClean="0" sz="1000" spc="6">
                <a:latin typeface="Tahoma"/>
                <a:cs typeface="Tahoma"/>
              </a:rPr>
              <a:t>m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n</a:t>
            </a:r>
            <a:r>
              <a:rPr dirty="0" smtClean="0" sz="1000" spc="6">
                <a:latin typeface="Tahoma"/>
                <a:cs typeface="Tahoma"/>
              </a:rPr>
              <a:t>v</a:t>
            </a:r>
            <a:r>
              <a:rPr dirty="0" smtClean="0" sz="1000" spc="6">
                <a:latin typeface="Tahoma"/>
                <a:cs typeface="Tahoma"/>
              </a:rPr>
              <a:t>o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t</a:t>
            </a:r>
            <a:r>
              <a:rPr dirty="0" smtClean="0" sz="1000" spc="6">
                <a:latin typeface="Tahoma"/>
                <a:cs typeface="Tahoma"/>
              </a:rPr>
              <a:t>ório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pli</a:t>
            </a:r>
            <a:r>
              <a:rPr dirty="0" smtClean="0" sz="1000" spc="6">
                <a:latin typeface="Tahoma"/>
                <a:cs typeface="Tahoma"/>
              </a:rPr>
              <a:t>c</a:t>
            </a:r>
            <a:r>
              <a:rPr dirty="0" smtClean="0" sz="1000" spc="6">
                <a:latin typeface="Tahoma"/>
                <a:cs typeface="Tahoma"/>
              </a:rPr>
              <a:t>a</a:t>
            </a:r>
            <a:r>
              <a:rPr dirty="0" smtClean="0" sz="1000" spc="6">
                <a:latin typeface="Tahoma"/>
                <a:cs typeface="Tahoma"/>
              </a:rPr>
              <a:t>bilidade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d</a:t>
            </a:r>
            <a:r>
              <a:rPr dirty="0" smtClean="0" sz="1000" spc="6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12" marR="1824" algn="just">
              <a:lnSpc>
                <a:spcPts val="1210"/>
              </a:lnSpc>
              <a:spcBef>
                <a:spcPts val="0"/>
              </a:spcBef>
            </a:pP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g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õ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Br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sil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ira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b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–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BC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à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x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,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sp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,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os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sos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ssos.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06621" y="7846865"/>
            <a:ext cx="6155455" cy="918463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10293">
              <a:lnSpc>
                <a:spcPts val="1130"/>
              </a:lnSpc>
            </a:pPr>
            <a:r>
              <a:rPr dirty="0" smtClean="0" sz="1000" spc="57">
                <a:latin typeface="Tahoma"/>
                <a:cs typeface="Tahoma"/>
              </a:rPr>
              <a:t>C</a:t>
            </a:r>
            <a:r>
              <a:rPr dirty="0" smtClean="0" sz="1000" spc="57">
                <a:latin typeface="Tahoma"/>
                <a:cs typeface="Tahoma"/>
              </a:rPr>
              <a:t>L</a:t>
            </a:r>
            <a:r>
              <a:rPr dirty="0" smtClean="0" sz="1000" spc="57">
                <a:latin typeface="Tahoma"/>
                <a:cs typeface="Tahoma"/>
              </a:rPr>
              <a:t>Á</a:t>
            </a:r>
            <a:r>
              <a:rPr dirty="0" smtClean="0" sz="1000" spc="57">
                <a:latin typeface="Tahoma"/>
                <a:cs typeface="Tahoma"/>
              </a:rPr>
              <a:t>U</a:t>
            </a:r>
            <a:r>
              <a:rPr dirty="0" smtClean="0" sz="1000" spc="57">
                <a:latin typeface="Tahoma"/>
                <a:cs typeface="Tahoma"/>
              </a:rPr>
              <a:t>S</a:t>
            </a:r>
            <a:r>
              <a:rPr dirty="0" smtClean="0" sz="1000" spc="57">
                <a:latin typeface="Tahoma"/>
                <a:cs typeface="Tahoma"/>
              </a:rPr>
              <a:t>U</a:t>
            </a:r>
            <a:r>
              <a:rPr dirty="0" smtClean="0" sz="1000" spc="57">
                <a:latin typeface="Tahoma"/>
                <a:cs typeface="Tahoma"/>
              </a:rPr>
              <a:t>L</a:t>
            </a:r>
            <a:r>
              <a:rPr dirty="0" smtClean="0" sz="1000" spc="57">
                <a:latin typeface="Tahoma"/>
                <a:cs typeface="Tahoma"/>
              </a:rPr>
              <a:t>A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57">
                <a:latin typeface="Tahoma"/>
                <a:cs typeface="Tahoma"/>
              </a:rPr>
              <a:t>5</a:t>
            </a:r>
            <a:r>
              <a:rPr dirty="0" smtClean="0" sz="1000" spc="57">
                <a:latin typeface="Tahoma"/>
                <a:cs typeface="Tahoma"/>
              </a:rPr>
              <a:t>ª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57">
                <a:latin typeface="Tahoma"/>
                <a:cs typeface="Tahoma"/>
              </a:rPr>
              <a:t>-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57">
                <a:latin typeface="Tahoma"/>
                <a:cs typeface="Tahoma"/>
              </a:rPr>
              <a:t>D</a:t>
            </a:r>
            <a:r>
              <a:rPr dirty="0" smtClean="0" sz="1000" spc="57">
                <a:latin typeface="Tahoma"/>
                <a:cs typeface="Tahoma"/>
              </a:rPr>
              <a:t>A</a:t>
            </a:r>
            <a:r>
              <a:rPr dirty="0" smtClean="0" sz="1000" spc="57">
                <a:latin typeface="Tahoma"/>
                <a:cs typeface="Tahoma"/>
              </a:rPr>
              <a:t>S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57">
                <a:latin typeface="Tahoma"/>
                <a:cs typeface="Tahoma"/>
              </a:rPr>
              <a:t>O</a:t>
            </a:r>
            <a:r>
              <a:rPr dirty="0" smtClean="0" sz="1000" spc="57">
                <a:latin typeface="Tahoma"/>
                <a:cs typeface="Tahoma"/>
              </a:rPr>
              <a:t>B</a:t>
            </a:r>
            <a:r>
              <a:rPr dirty="0" smtClean="0" sz="1000" spc="57">
                <a:latin typeface="Tahoma"/>
                <a:cs typeface="Tahoma"/>
              </a:rPr>
              <a:t>R</a:t>
            </a:r>
            <a:r>
              <a:rPr dirty="0" smtClean="0" sz="1000" spc="57">
                <a:latin typeface="Tahoma"/>
                <a:cs typeface="Tahoma"/>
              </a:rPr>
              <a:t>I</a:t>
            </a:r>
            <a:r>
              <a:rPr dirty="0" smtClean="0" sz="1000" spc="57">
                <a:latin typeface="Tahoma"/>
                <a:cs typeface="Tahoma"/>
              </a:rPr>
              <a:t>G</a:t>
            </a:r>
            <a:r>
              <a:rPr dirty="0" smtClean="0" sz="1000" spc="57">
                <a:latin typeface="Tahoma"/>
                <a:cs typeface="Tahoma"/>
              </a:rPr>
              <a:t>A</a:t>
            </a:r>
            <a:r>
              <a:rPr dirty="0" smtClean="0" sz="1000" spc="57">
                <a:latin typeface="Tahoma"/>
                <a:cs typeface="Tahoma"/>
              </a:rPr>
              <a:t>Ç</a:t>
            </a:r>
            <a:r>
              <a:rPr dirty="0" smtClean="0" sz="1000" spc="57">
                <a:latin typeface="Tahoma"/>
                <a:cs typeface="Tahoma"/>
              </a:rPr>
              <a:t>Õ</a:t>
            </a:r>
            <a:r>
              <a:rPr dirty="0" smtClean="0" sz="1000" spc="57">
                <a:latin typeface="Tahoma"/>
                <a:cs typeface="Tahoma"/>
              </a:rPr>
              <a:t>E</a:t>
            </a:r>
            <a:r>
              <a:rPr dirty="0" smtClean="0" sz="1000" spc="57">
                <a:latin typeface="Tahoma"/>
                <a:cs typeface="Tahoma"/>
              </a:rPr>
              <a:t>S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57">
                <a:latin typeface="Tahoma"/>
                <a:cs typeface="Tahoma"/>
              </a:rPr>
              <a:t>D</a:t>
            </a:r>
            <a:r>
              <a:rPr dirty="0" smtClean="0" sz="1000" spc="57">
                <a:latin typeface="Tahoma"/>
                <a:cs typeface="Tahoma"/>
              </a:rPr>
              <a:t>O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57">
                <a:latin typeface="Tahoma"/>
                <a:cs typeface="Tahoma"/>
              </a:rPr>
              <a:t>C</a:t>
            </a:r>
            <a:r>
              <a:rPr dirty="0" smtClean="0" sz="1000" spc="57">
                <a:latin typeface="Tahoma"/>
                <a:cs typeface="Tahoma"/>
              </a:rPr>
              <a:t>O</a:t>
            </a:r>
            <a:r>
              <a:rPr dirty="0" smtClean="0" sz="1000" spc="57">
                <a:latin typeface="Tahoma"/>
                <a:cs typeface="Tahoma"/>
              </a:rPr>
              <a:t>N</a:t>
            </a:r>
            <a:r>
              <a:rPr dirty="0" smtClean="0" sz="1000" spc="57">
                <a:latin typeface="Tahoma"/>
                <a:cs typeface="Tahoma"/>
              </a:rPr>
              <a:t>T</a:t>
            </a:r>
            <a:r>
              <a:rPr dirty="0" smtClean="0" sz="1000" spc="57">
                <a:latin typeface="Tahoma"/>
                <a:cs typeface="Tahoma"/>
              </a:rPr>
              <a:t>R</a:t>
            </a:r>
            <a:r>
              <a:rPr dirty="0" smtClean="0" sz="1000" spc="57">
                <a:latin typeface="Tahoma"/>
                <a:cs typeface="Tahoma"/>
              </a:rPr>
              <a:t>A</a:t>
            </a:r>
            <a:r>
              <a:rPr dirty="0" smtClean="0" sz="1000" spc="57">
                <a:latin typeface="Tahoma"/>
                <a:cs typeface="Tahoma"/>
              </a:rPr>
              <a:t>T</a:t>
            </a:r>
            <a:r>
              <a:rPr dirty="0" smtClean="0" sz="1000" spc="57">
                <a:latin typeface="Tahoma"/>
                <a:cs typeface="Tahoma"/>
              </a:rPr>
              <a:t>A</a:t>
            </a:r>
            <a:r>
              <a:rPr dirty="0" smtClean="0" sz="1000" spc="57">
                <a:latin typeface="Tahoma"/>
                <a:cs typeface="Tahoma"/>
              </a:rPr>
              <a:t>N</a:t>
            </a:r>
            <a:r>
              <a:rPr dirty="0" smtClean="0" sz="1000" spc="57">
                <a:latin typeface="Tahoma"/>
                <a:cs typeface="Tahoma"/>
              </a:rPr>
              <a:t>T</a:t>
            </a:r>
            <a:r>
              <a:rPr dirty="0" smtClean="0" sz="1000" spc="57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0" marR="10293">
              <a:lnSpc>
                <a:spcPts val="1200"/>
              </a:lnSpc>
              <a:spcBef>
                <a:spcPts val="3"/>
              </a:spcBef>
            </a:pP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)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liz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os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p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g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m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os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d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v</a:t>
            </a:r>
            <a:r>
              <a:rPr dirty="0" smtClean="0" sz="1000" spc="5">
                <a:latin typeface="Tahoma"/>
                <a:cs typeface="Tahoma"/>
              </a:rPr>
              <a:t>idos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à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D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,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di</a:t>
            </a:r>
            <a:r>
              <a:rPr dirty="0" smtClean="0" sz="1000" spc="5">
                <a:latin typeface="Tahoma"/>
                <a:cs typeface="Tahoma"/>
              </a:rPr>
              <a:t>ç</a:t>
            </a:r>
            <a:r>
              <a:rPr dirty="0" smtClean="0" sz="1000" spc="5">
                <a:latin typeface="Tahoma"/>
                <a:cs typeface="Tahoma"/>
              </a:rPr>
              <a:t>õ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b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l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id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s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e</a:t>
            </a:r>
            <a:r>
              <a:rPr dirty="0" smtClean="0" sz="1000" spc="5">
                <a:latin typeface="Tahoma"/>
                <a:cs typeface="Tahoma"/>
              </a:rPr>
              <a:t> </a:t>
            </a:r>
            <a:r>
              <a:rPr dirty="0" smtClean="0" sz="1000" spc="5">
                <a:latin typeface="Tahoma"/>
                <a:cs typeface="Tahoma"/>
              </a:rPr>
              <a:t>c</a:t>
            </a:r>
            <a:r>
              <a:rPr dirty="0" smtClean="0" sz="1000" spc="5">
                <a:latin typeface="Tahoma"/>
                <a:cs typeface="Tahoma"/>
              </a:rPr>
              <a:t>o</a:t>
            </a:r>
            <a:r>
              <a:rPr dirty="0" smtClean="0" sz="1000" spc="5">
                <a:latin typeface="Tahoma"/>
                <a:cs typeface="Tahoma"/>
              </a:rPr>
              <a:t>n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r</a:t>
            </a:r>
            <a:r>
              <a:rPr dirty="0" smtClean="0" sz="1000" spc="5">
                <a:latin typeface="Tahoma"/>
                <a:cs typeface="Tahoma"/>
              </a:rPr>
              <a:t>a</a:t>
            </a:r>
            <a:r>
              <a:rPr dirty="0" smtClean="0" sz="1000" spc="5">
                <a:latin typeface="Tahoma"/>
                <a:cs typeface="Tahoma"/>
              </a:rPr>
              <a:t>t</a:t>
            </a:r>
            <a:r>
              <a:rPr dirty="0" smtClean="0" sz="1000" spc="5">
                <a:latin typeface="Tahoma"/>
                <a:cs typeface="Tahoma"/>
              </a:rPr>
              <a:t>o;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ts val="1200"/>
              </a:lnSpc>
              <a:spcBef>
                <a:spcPts val="45"/>
              </a:spcBef>
            </a:pPr>
            <a:r>
              <a:rPr dirty="0" smtClean="0" sz="1000" spc="24">
                <a:latin typeface="Tahoma"/>
                <a:cs typeface="Tahoma"/>
              </a:rPr>
              <a:t>b)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f</a:t>
            </a:r>
            <a:r>
              <a:rPr dirty="0" smtClean="0" sz="1000" spc="24">
                <a:latin typeface="Tahoma"/>
                <a:cs typeface="Tahoma"/>
              </a:rPr>
              <a:t>o</a:t>
            </a:r>
            <a:r>
              <a:rPr dirty="0" smtClean="0" sz="1000" spc="24">
                <a:latin typeface="Tahoma"/>
                <a:cs typeface="Tahoma"/>
              </a:rPr>
              <a:t>r</a:t>
            </a:r>
            <a:r>
              <a:rPr dirty="0" smtClean="0" sz="1000" spc="24">
                <a:latin typeface="Tahoma"/>
                <a:cs typeface="Tahoma"/>
              </a:rPr>
              <a:t>n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c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r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à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C</a:t>
            </a:r>
            <a:r>
              <a:rPr dirty="0" smtClean="0" sz="1000" spc="24">
                <a:latin typeface="Tahoma"/>
                <a:cs typeface="Tahoma"/>
              </a:rPr>
              <a:t>O</a:t>
            </a:r>
            <a:r>
              <a:rPr dirty="0" smtClean="0" sz="1000" spc="24">
                <a:latin typeface="Tahoma"/>
                <a:cs typeface="Tahoma"/>
              </a:rPr>
              <a:t>N</a:t>
            </a:r>
            <a:r>
              <a:rPr dirty="0" smtClean="0" sz="1000" spc="24">
                <a:latin typeface="Tahoma"/>
                <a:cs typeface="Tahoma"/>
              </a:rPr>
              <a:t>T</a:t>
            </a:r>
            <a:r>
              <a:rPr dirty="0" smtClean="0" sz="1000" spc="24">
                <a:latin typeface="Tahoma"/>
                <a:cs typeface="Tahoma"/>
              </a:rPr>
              <a:t>R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T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D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do</a:t>
            </a:r>
            <a:r>
              <a:rPr dirty="0" smtClean="0" sz="1000" spc="24">
                <a:latin typeface="Tahoma"/>
                <a:cs typeface="Tahoma"/>
              </a:rPr>
              <a:t>c</a:t>
            </a:r>
            <a:r>
              <a:rPr dirty="0" smtClean="0" sz="1000" spc="24">
                <a:latin typeface="Tahoma"/>
                <a:cs typeface="Tahoma"/>
              </a:rPr>
              <a:t>u</a:t>
            </a:r>
            <a:r>
              <a:rPr dirty="0" smtClean="0" sz="1000" spc="24">
                <a:latin typeface="Tahoma"/>
                <a:cs typeface="Tahoma"/>
              </a:rPr>
              <a:t>m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n</a:t>
            </a:r>
            <a:r>
              <a:rPr dirty="0" smtClean="0" sz="1000" spc="24">
                <a:latin typeface="Tahoma"/>
                <a:cs typeface="Tahoma"/>
              </a:rPr>
              <a:t>t</a:t>
            </a:r>
            <a:r>
              <a:rPr dirty="0" smtClean="0" sz="1000" spc="24">
                <a:latin typeface="Tahoma"/>
                <a:cs typeface="Tahoma"/>
              </a:rPr>
              <a:t>os,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i</a:t>
            </a:r>
            <a:r>
              <a:rPr dirty="0" smtClean="0" sz="1000" spc="24">
                <a:latin typeface="Tahoma"/>
                <a:cs typeface="Tahoma"/>
              </a:rPr>
              <a:t>n</a:t>
            </a:r>
            <a:r>
              <a:rPr dirty="0" smtClean="0" sz="1000" spc="24">
                <a:latin typeface="Tahoma"/>
                <a:cs typeface="Tahoma"/>
              </a:rPr>
              <a:t>f</a:t>
            </a:r>
            <a:r>
              <a:rPr dirty="0" smtClean="0" sz="1000" spc="24">
                <a:latin typeface="Tahoma"/>
                <a:cs typeface="Tahoma"/>
              </a:rPr>
              <a:t>or</a:t>
            </a:r>
            <a:r>
              <a:rPr dirty="0" smtClean="0" sz="1000" spc="24">
                <a:latin typeface="Tahoma"/>
                <a:cs typeface="Tahoma"/>
              </a:rPr>
              <a:t>m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ç</a:t>
            </a:r>
            <a:r>
              <a:rPr dirty="0" smtClean="0" sz="1000" spc="24">
                <a:latin typeface="Tahoma"/>
                <a:cs typeface="Tahoma"/>
              </a:rPr>
              <a:t>õ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s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d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m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is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l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m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n</a:t>
            </a:r>
            <a:r>
              <a:rPr dirty="0" smtClean="0" sz="1000" spc="24">
                <a:latin typeface="Tahoma"/>
                <a:cs typeface="Tahoma"/>
              </a:rPr>
              <a:t>t</a:t>
            </a:r>
            <a:r>
              <a:rPr dirty="0" smtClean="0" sz="1000" spc="24">
                <a:latin typeface="Tahoma"/>
                <a:cs typeface="Tahoma"/>
              </a:rPr>
              <a:t>o</a:t>
            </a:r>
            <a:r>
              <a:rPr dirty="0" smtClean="0" sz="1000" spc="24">
                <a:latin typeface="Tahoma"/>
                <a:cs typeface="Tahoma"/>
              </a:rPr>
              <a:t>s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q</a:t>
            </a:r>
            <a:r>
              <a:rPr dirty="0" smtClean="0" sz="1000" spc="24">
                <a:latin typeface="Tahoma"/>
                <a:cs typeface="Tahoma"/>
              </a:rPr>
              <a:t>u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pos</a:t>
            </a:r>
            <a:r>
              <a:rPr dirty="0" smtClean="0" sz="1000" spc="24">
                <a:latin typeface="Tahoma"/>
                <a:cs typeface="Tahoma"/>
              </a:rPr>
              <a:t>s</a:t>
            </a:r>
            <a:r>
              <a:rPr dirty="0" smtClean="0" sz="1000" spc="24">
                <a:latin typeface="Tahoma"/>
                <a:cs typeface="Tahoma"/>
              </a:rPr>
              <a:t>u</a:t>
            </a:r>
            <a:r>
              <a:rPr dirty="0" smtClean="0" sz="1000" spc="24">
                <a:latin typeface="Tahoma"/>
                <a:cs typeface="Tahoma"/>
              </a:rPr>
              <a:t>ir,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p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r</a:t>
            </a:r>
            <a:r>
              <a:rPr dirty="0" smtClean="0" sz="1000" spc="24">
                <a:latin typeface="Tahoma"/>
                <a:cs typeface="Tahoma"/>
              </a:rPr>
              <a:t>t</a:t>
            </a:r>
            <a:r>
              <a:rPr dirty="0" smtClean="0" sz="1000" spc="24">
                <a:latin typeface="Tahoma"/>
                <a:cs typeface="Tahoma"/>
              </a:rPr>
              <a:t>i</a:t>
            </a:r>
            <a:r>
              <a:rPr dirty="0" smtClean="0" sz="1000" spc="24">
                <a:latin typeface="Tahoma"/>
                <a:cs typeface="Tahoma"/>
              </a:rPr>
              <a:t>n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n</a:t>
            </a:r>
            <a:r>
              <a:rPr dirty="0" smtClean="0" sz="1000" spc="24">
                <a:latin typeface="Tahoma"/>
                <a:cs typeface="Tahoma"/>
              </a:rPr>
              <a:t>t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s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à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x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c</a:t>
            </a:r>
            <a:r>
              <a:rPr dirty="0" smtClean="0" sz="1000" spc="24">
                <a:latin typeface="Tahoma"/>
                <a:cs typeface="Tahoma"/>
              </a:rPr>
              <a:t>u</a:t>
            </a:r>
            <a:r>
              <a:rPr dirty="0" smtClean="0" sz="1000" spc="24">
                <a:latin typeface="Tahoma"/>
                <a:cs typeface="Tahoma"/>
              </a:rPr>
              <a:t>ç</a:t>
            </a:r>
            <a:r>
              <a:rPr dirty="0" smtClean="0" sz="1000" spc="24">
                <a:latin typeface="Tahoma"/>
                <a:cs typeface="Tahoma"/>
              </a:rPr>
              <a:t>ã</a:t>
            </a:r>
            <a:r>
              <a:rPr dirty="0" smtClean="0" sz="1000" spc="24">
                <a:latin typeface="Tahoma"/>
                <a:cs typeface="Tahoma"/>
              </a:rPr>
              <a:t>o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d</a:t>
            </a:r>
            <a:r>
              <a:rPr dirty="0" smtClean="0" sz="1000" spc="24">
                <a:latin typeface="Tahoma"/>
                <a:cs typeface="Tahoma"/>
              </a:rPr>
              <a:t>o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pr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s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n</a:t>
            </a:r>
            <a:r>
              <a:rPr dirty="0" smtClean="0" sz="1000" spc="24">
                <a:latin typeface="Tahoma"/>
                <a:cs typeface="Tahoma"/>
              </a:rPr>
              <a:t>t</a:t>
            </a:r>
            <a:r>
              <a:rPr dirty="0" smtClean="0" sz="1000" spc="24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24">
                <a:latin typeface="Tahoma"/>
                <a:cs typeface="Tahoma"/>
              </a:rPr>
              <a:t>C</a:t>
            </a:r>
            <a:r>
              <a:rPr dirty="0" smtClean="0" sz="1000" spc="24">
                <a:latin typeface="Tahoma"/>
                <a:cs typeface="Tahoma"/>
              </a:rPr>
              <a:t>o</a:t>
            </a:r>
            <a:r>
              <a:rPr dirty="0" smtClean="0" sz="1000" spc="24">
                <a:latin typeface="Tahoma"/>
                <a:cs typeface="Tahoma"/>
              </a:rPr>
              <a:t>n</a:t>
            </a:r>
            <a:r>
              <a:rPr dirty="0" smtClean="0" sz="1000" spc="24">
                <a:latin typeface="Tahoma"/>
                <a:cs typeface="Tahoma"/>
              </a:rPr>
              <a:t>t</a:t>
            </a:r>
            <a:r>
              <a:rPr dirty="0" smtClean="0" sz="1000" spc="24">
                <a:latin typeface="Tahoma"/>
                <a:cs typeface="Tahoma"/>
              </a:rPr>
              <a:t>r</a:t>
            </a:r>
            <a:r>
              <a:rPr dirty="0" smtClean="0" sz="1000" spc="24">
                <a:latin typeface="Tahoma"/>
                <a:cs typeface="Tahoma"/>
              </a:rPr>
              <a:t>a</a:t>
            </a:r>
            <a:r>
              <a:rPr dirty="0" smtClean="0" sz="1000" spc="24">
                <a:latin typeface="Tahoma"/>
                <a:cs typeface="Tahoma"/>
              </a:rPr>
              <a:t>t</a:t>
            </a:r>
            <a:r>
              <a:rPr dirty="0" smtClean="0" sz="1000" spc="24">
                <a:latin typeface="Tahoma"/>
                <a:cs typeface="Tahoma"/>
              </a:rPr>
              <a:t>o;</a:t>
            </a:r>
            <a:endParaRPr sz="1000">
              <a:latin typeface="Tahoma"/>
              <a:cs typeface="Tahoma"/>
            </a:endParaRPr>
          </a:p>
          <a:p>
            <a:pPr marL="12700" marR="10293">
              <a:lnSpc>
                <a:spcPts val="1180"/>
              </a:lnSpc>
            </a:pP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)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x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liz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o;</a:t>
            </a:r>
            <a:endParaRPr sz="1000">
              <a:latin typeface="Tahoma"/>
              <a:cs typeface="Tahoma"/>
            </a:endParaRPr>
          </a:p>
          <a:p>
            <a:pPr marL="12700" marR="10293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d)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b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pro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ória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b</a:t>
            </a:r>
            <a:r>
              <a:rPr dirty="0" smtClean="0" sz="1000" spc="-1">
                <a:latin typeface="Tahoma"/>
                <a:cs typeface="Tahoma"/>
              </a:rPr>
              <a:t>j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or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id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di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o;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6621" y="8919760"/>
            <a:ext cx="1462947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56">
                <a:latin typeface="Tahoma"/>
                <a:cs typeface="Tahoma"/>
              </a:rPr>
              <a:t>C</a:t>
            </a:r>
            <a:r>
              <a:rPr dirty="0" smtClean="0" sz="1000" spc="56">
                <a:latin typeface="Tahoma"/>
                <a:cs typeface="Tahoma"/>
              </a:rPr>
              <a:t>L</a:t>
            </a:r>
            <a:r>
              <a:rPr dirty="0" smtClean="0" sz="1000" spc="56">
                <a:latin typeface="Tahoma"/>
                <a:cs typeface="Tahoma"/>
              </a:rPr>
              <a:t>Á</a:t>
            </a:r>
            <a:r>
              <a:rPr dirty="0" smtClean="0" sz="1000" spc="56">
                <a:latin typeface="Tahoma"/>
                <a:cs typeface="Tahoma"/>
              </a:rPr>
              <a:t>U</a:t>
            </a:r>
            <a:r>
              <a:rPr dirty="0" smtClean="0" sz="1000" spc="56">
                <a:latin typeface="Tahoma"/>
                <a:cs typeface="Tahoma"/>
              </a:rPr>
              <a:t>S</a:t>
            </a:r>
            <a:r>
              <a:rPr dirty="0" smtClean="0" sz="1000" spc="56">
                <a:latin typeface="Tahoma"/>
                <a:cs typeface="Tahoma"/>
              </a:rPr>
              <a:t>U</a:t>
            </a:r>
            <a:r>
              <a:rPr dirty="0" smtClean="0" sz="1000" spc="56">
                <a:latin typeface="Tahoma"/>
                <a:cs typeface="Tahoma"/>
              </a:rPr>
              <a:t>L</a:t>
            </a:r>
            <a:r>
              <a:rPr dirty="0" smtClean="0" sz="1000" spc="56">
                <a:latin typeface="Tahoma"/>
                <a:cs typeface="Tahoma"/>
              </a:rPr>
              <a:t>A</a:t>
            </a:r>
            <a:r>
              <a:rPr dirty="0" smtClean="0" sz="1000" spc="56">
                <a:latin typeface="Tahoma"/>
                <a:cs typeface="Tahoma"/>
              </a:rPr>
              <a:t> </a:t>
            </a:r>
            <a:r>
              <a:rPr dirty="0" smtClean="0" sz="1000" spc="56">
                <a:latin typeface="Tahoma"/>
                <a:cs typeface="Tahoma"/>
              </a:rPr>
              <a:t>6</a:t>
            </a:r>
            <a:r>
              <a:rPr dirty="0" smtClean="0" sz="1000" spc="56">
                <a:latin typeface="Tahoma"/>
                <a:cs typeface="Tahoma"/>
              </a:rPr>
              <a:t>ª</a:t>
            </a:r>
            <a:r>
              <a:rPr dirty="0" smtClean="0" sz="1000" spc="56">
                <a:latin typeface="Tahoma"/>
                <a:cs typeface="Tahoma"/>
              </a:rPr>
              <a:t> </a:t>
            </a:r>
            <a:r>
              <a:rPr dirty="0" smtClean="0" sz="1000" spc="56">
                <a:latin typeface="Tahoma"/>
                <a:cs typeface="Tahoma"/>
              </a:rPr>
              <a:t>-</a:t>
            </a:r>
            <a:r>
              <a:rPr dirty="0" smtClean="0" sz="1000" spc="56">
                <a:latin typeface="Tahoma"/>
                <a:cs typeface="Tahoma"/>
              </a:rPr>
              <a:t> </a:t>
            </a:r>
            <a:r>
              <a:rPr dirty="0" smtClean="0" sz="1000" spc="56">
                <a:latin typeface="Tahoma"/>
                <a:cs typeface="Tahoma"/>
              </a:rPr>
              <a:t>P</a:t>
            </a:r>
            <a:r>
              <a:rPr dirty="0" smtClean="0" sz="1000" spc="56">
                <a:latin typeface="Tahoma"/>
                <a:cs typeface="Tahoma"/>
              </a:rPr>
              <a:t>R</a:t>
            </a:r>
            <a:r>
              <a:rPr dirty="0" smtClean="0" sz="1000" spc="56">
                <a:latin typeface="Tahoma"/>
                <a:cs typeface="Tahoma"/>
              </a:rPr>
              <a:t>E</a:t>
            </a:r>
            <a:r>
              <a:rPr dirty="0" smtClean="0" sz="1000" spc="56">
                <a:latin typeface="Tahoma"/>
                <a:cs typeface="Tahoma"/>
              </a:rPr>
              <a:t>Ç</a:t>
            </a:r>
            <a:r>
              <a:rPr dirty="0" smtClean="0" sz="1000" spc="56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6621" y="9226084"/>
            <a:ext cx="6165058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5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b</a:t>
            </a:r>
            <a:r>
              <a:rPr dirty="0" smtClean="0" sz="1000" spc="-4">
                <a:latin typeface="Tahoma"/>
                <a:cs typeface="Tahoma"/>
              </a:rPr>
              <a:t>j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3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é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$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6">
                <a:latin typeface="Tahoma"/>
                <a:cs typeface="Tahoma"/>
              </a:rPr>
              <a:t> </a:t>
            </a:r>
            <a:r>
              <a:rPr dirty="0" smtClean="0" sz="1000" spc="0" u="sng">
                <a:latin typeface="Tahoma"/>
                <a:cs typeface="Tahoma"/>
              </a:rPr>
              <a:t>                                                 </a:t>
            </a:r>
            <a:r>
              <a:rPr dirty="0" smtClean="0" sz="1000" spc="205" u="sng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17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íd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6621" y="9380008"/>
            <a:ext cx="2091113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ss</a:t>
            </a:r>
            <a:r>
              <a:rPr dirty="0" smtClean="0" sz="1000" spc="-1">
                <a:latin typeface="Tahoma"/>
                <a:cs typeface="Tahoma"/>
              </a:rPr>
              <a:t>á</a:t>
            </a:r>
            <a:r>
              <a:rPr dirty="0" smtClean="0" sz="1000" spc="-1">
                <a:latin typeface="Tahoma"/>
                <a:cs typeface="Tahoma"/>
              </a:rPr>
              <a:t>ri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à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x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06621" y="9686337"/>
            <a:ext cx="6166169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0">
                <a:latin typeface="Tahoma"/>
                <a:cs typeface="Tahoma"/>
              </a:rPr>
              <a:t>P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r</a:t>
            </a:r>
            <a:r>
              <a:rPr dirty="0" smtClean="0" sz="1000" spc="20">
                <a:latin typeface="Tahoma"/>
                <a:cs typeface="Tahoma"/>
              </a:rPr>
              <a:t>á</a:t>
            </a:r>
            <a:r>
              <a:rPr dirty="0" smtClean="0" sz="1000" spc="20">
                <a:latin typeface="Tahoma"/>
                <a:cs typeface="Tahoma"/>
              </a:rPr>
              <a:t>g</a:t>
            </a:r>
            <a:r>
              <a:rPr dirty="0" smtClean="0" sz="1000" spc="20">
                <a:latin typeface="Tahoma"/>
                <a:cs typeface="Tahoma"/>
              </a:rPr>
              <a:t>r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f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P</a:t>
            </a:r>
            <a:r>
              <a:rPr dirty="0" smtClean="0" sz="1000" spc="20">
                <a:latin typeface="Tahoma"/>
                <a:cs typeface="Tahoma"/>
              </a:rPr>
              <a:t>r</a:t>
            </a:r>
            <a:r>
              <a:rPr dirty="0" smtClean="0" sz="1000" spc="20">
                <a:latin typeface="Tahoma"/>
                <a:cs typeface="Tahoma"/>
              </a:rPr>
              <a:t>i</a:t>
            </a:r>
            <a:r>
              <a:rPr dirty="0" smtClean="0" sz="1000" spc="20">
                <a:latin typeface="Tahoma"/>
                <a:cs typeface="Tahoma"/>
              </a:rPr>
              <a:t>m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i</a:t>
            </a:r>
            <a:r>
              <a:rPr dirty="0" smtClean="0" sz="1000" spc="20">
                <a:latin typeface="Tahoma"/>
                <a:cs typeface="Tahoma"/>
              </a:rPr>
              <a:t>r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: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C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R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p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d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rá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c</a:t>
            </a:r>
            <a:r>
              <a:rPr dirty="0" smtClean="0" sz="1000" spc="20">
                <a:latin typeface="Tahoma"/>
                <a:cs typeface="Tahoma"/>
              </a:rPr>
              <a:t>r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s</a:t>
            </a:r>
            <a:r>
              <a:rPr dirty="0" smtClean="0" sz="1000" spc="20">
                <a:latin typeface="Tahoma"/>
                <a:cs typeface="Tahoma"/>
              </a:rPr>
              <a:t>c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r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u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s</a:t>
            </a:r>
            <a:r>
              <a:rPr dirty="0" smtClean="0" sz="1000" spc="20">
                <a:latin typeface="Tahoma"/>
                <a:cs typeface="Tahoma"/>
              </a:rPr>
              <a:t>u</a:t>
            </a:r>
            <a:r>
              <a:rPr dirty="0" smtClean="0" sz="1000" spc="20">
                <a:latin typeface="Tahoma"/>
                <a:cs typeface="Tahoma"/>
              </a:rPr>
              <a:t>pri</a:t>
            </a:r>
            <a:r>
              <a:rPr dirty="0" smtClean="0" sz="1000" spc="20">
                <a:latin typeface="Tahoma"/>
                <a:cs typeface="Tahoma"/>
              </a:rPr>
              <a:t>m</a:t>
            </a:r>
            <a:r>
              <a:rPr dirty="0" smtClean="0" sz="1000" spc="20">
                <a:latin typeface="Tahoma"/>
                <a:cs typeface="Tahoma"/>
              </a:rPr>
              <a:t>ir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é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2</a:t>
            </a:r>
            <a:r>
              <a:rPr dirty="0" smtClean="0" sz="1000" spc="20">
                <a:latin typeface="Tahoma"/>
                <a:cs typeface="Tahoma"/>
              </a:rPr>
              <a:t>5</a:t>
            </a:r>
            <a:r>
              <a:rPr dirty="0" smtClean="0" sz="1000" spc="20">
                <a:latin typeface="Tahoma"/>
                <a:cs typeface="Tahoma"/>
              </a:rPr>
              <a:t>%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(</a:t>
            </a:r>
            <a:r>
              <a:rPr dirty="0" smtClean="0" sz="1000" spc="20">
                <a:latin typeface="Tahoma"/>
                <a:cs typeface="Tahoma"/>
              </a:rPr>
              <a:t>v</a:t>
            </a:r>
            <a:r>
              <a:rPr dirty="0" smtClean="0" sz="1000" spc="20">
                <a:latin typeface="Tahoma"/>
                <a:cs typeface="Tahoma"/>
              </a:rPr>
              <a:t>i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c</a:t>
            </a:r>
            <a:r>
              <a:rPr dirty="0" smtClean="0" sz="1000" spc="20">
                <a:latin typeface="Tahoma"/>
                <a:cs typeface="Tahoma"/>
              </a:rPr>
              <a:t>i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c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por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c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055708" y="9203931"/>
            <a:ext cx="2019871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object 51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0" name="object 50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06621" y="1592371"/>
            <a:ext cx="6163261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4">
                <a:latin typeface="Tahoma"/>
                <a:cs typeface="Tahoma"/>
              </a:rPr>
              <a:t>do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v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lor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do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pr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v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á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,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id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ç</a:t>
            </a:r>
            <a:r>
              <a:rPr dirty="0" smtClean="0" sz="1000" spc="14">
                <a:latin typeface="Tahoma"/>
                <a:cs typeface="Tahoma"/>
              </a:rPr>
              <a:t>õ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s,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q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ts val="1200"/>
              </a:lnSpc>
              <a:spcBef>
                <a:spcPts val="3"/>
              </a:spcBef>
            </a:pP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iba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à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sa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ou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iz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.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6</a:t>
            </a:r>
            <a:r>
              <a:rPr dirty="0" smtClean="0" sz="1000" spc="-1">
                <a:latin typeface="Tahoma"/>
                <a:cs typeface="Tahoma"/>
              </a:rPr>
              <a:t>5</a:t>
            </a:r>
            <a:r>
              <a:rPr dirty="0" smtClean="0" sz="1000" spc="-1">
                <a:latin typeface="Tahoma"/>
                <a:cs typeface="Tahoma"/>
              </a:rPr>
              <a:t>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§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1</a:t>
            </a:r>
            <a:r>
              <a:rPr dirty="0" smtClean="0" sz="1000" spc="-1">
                <a:latin typeface="Tahoma"/>
                <a:cs typeface="Tahoma"/>
              </a:rPr>
              <a:t>°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8</a:t>
            </a:r>
            <a:r>
              <a:rPr dirty="0" smtClean="0" sz="1000" spc="-1">
                <a:latin typeface="Tahoma"/>
                <a:cs typeface="Tahoma"/>
              </a:rPr>
              <a:t>.</a:t>
            </a:r>
            <a:r>
              <a:rPr dirty="0" smtClean="0" sz="1000" spc="-1">
                <a:latin typeface="Tahoma"/>
                <a:cs typeface="Tahoma"/>
              </a:rPr>
              <a:t>6</a:t>
            </a:r>
            <a:r>
              <a:rPr dirty="0" smtClean="0" sz="1000" spc="-1">
                <a:latin typeface="Tahoma"/>
                <a:cs typeface="Tahoma"/>
              </a:rPr>
              <a:t>6</a:t>
            </a:r>
            <a:r>
              <a:rPr dirty="0" smtClean="0" sz="1000" spc="-1">
                <a:latin typeface="Tahoma"/>
                <a:cs typeface="Tahoma"/>
              </a:rPr>
              <a:t>6</a:t>
            </a:r>
            <a:r>
              <a:rPr dirty="0" smtClean="0" sz="1000" spc="-1">
                <a:latin typeface="Tahoma"/>
                <a:cs typeface="Tahoma"/>
              </a:rPr>
              <a:t>/</a:t>
            </a:r>
            <a:r>
              <a:rPr dirty="0" smtClean="0" sz="1000" spc="-1">
                <a:latin typeface="Tahoma"/>
                <a:cs typeface="Tahoma"/>
              </a:rPr>
              <a:t>9</a:t>
            </a:r>
            <a:r>
              <a:rPr dirty="0" smtClean="0" sz="1000" spc="-1">
                <a:latin typeface="Tahoma"/>
                <a:cs typeface="Tahoma"/>
              </a:rPr>
              <a:t>3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06621" y="2051095"/>
            <a:ext cx="6164813" cy="4597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34">
                <a:latin typeface="Tahoma"/>
                <a:cs typeface="Tahoma"/>
              </a:rPr>
              <a:t>P</a:t>
            </a:r>
            <a:r>
              <a:rPr dirty="0" smtClean="0" sz="1000" spc="34">
                <a:latin typeface="Tahoma"/>
                <a:cs typeface="Tahoma"/>
              </a:rPr>
              <a:t>a</a:t>
            </a:r>
            <a:r>
              <a:rPr dirty="0" smtClean="0" sz="1000" spc="34">
                <a:latin typeface="Tahoma"/>
                <a:cs typeface="Tahoma"/>
              </a:rPr>
              <a:t>r</a:t>
            </a:r>
            <a:r>
              <a:rPr dirty="0" smtClean="0" sz="1000" spc="34">
                <a:latin typeface="Tahoma"/>
                <a:cs typeface="Tahoma"/>
              </a:rPr>
              <a:t>á</a:t>
            </a:r>
            <a:r>
              <a:rPr dirty="0" smtClean="0" sz="1000" spc="34">
                <a:latin typeface="Tahoma"/>
                <a:cs typeface="Tahoma"/>
              </a:rPr>
              <a:t>g</a:t>
            </a:r>
            <a:r>
              <a:rPr dirty="0" smtClean="0" sz="1000" spc="34">
                <a:latin typeface="Tahoma"/>
                <a:cs typeface="Tahoma"/>
              </a:rPr>
              <a:t>r</a:t>
            </a:r>
            <a:r>
              <a:rPr dirty="0" smtClean="0" sz="1000" spc="34">
                <a:latin typeface="Tahoma"/>
                <a:cs typeface="Tahoma"/>
              </a:rPr>
              <a:t>a</a:t>
            </a:r>
            <a:r>
              <a:rPr dirty="0" smtClean="0" sz="1000" spc="34">
                <a:latin typeface="Tahoma"/>
                <a:cs typeface="Tahoma"/>
              </a:rPr>
              <a:t>f</a:t>
            </a:r>
            <a:r>
              <a:rPr dirty="0" smtClean="0" sz="1000" spc="34">
                <a:latin typeface="Tahoma"/>
                <a:cs typeface="Tahoma"/>
              </a:rPr>
              <a:t>o</a:t>
            </a:r>
            <a:r>
              <a:rPr dirty="0" smtClean="0" sz="1000" spc="34">
                <a:latin typeface="Tahoma"/>
                <a:cs typeface="Tahoma"/>
              </a:rPr>
              <a:t> </a:t>
            </a:r>
            <a:r>
              <a:rPr dirty="0" smtClean="0" sz="1000" spc="34">
                <a:latin typeface="Tahoma"/>
                <a:cs typeface="Tahoma"/>
              </a:rPr>
              <a:t>S</a:t>
            </a:r>
            <a:r>
              <a:rPr dirty="0" smtClean="0" sz="1000" spc="34">
                <a:latin typeface="Tahoma"/>
                <a:cs typeface="Tahoma"/>
              </a:rPr>
              <a:t>e</a:t>
            </a:r>
            <a:r>
              <a:rPr dirty="0" smtClean="0" sz="1000" spc="34">
                <a:latin typeface="Tahoma"/>
                <a:cs typeface="Tahoma"/>
              </a:rPr>
              <a:t>g</a:t>
            </a:r>
            <a:r>
              <a:rPr dirty="0" smtClean="0" sz="1000" spc="34">
                <a:latin typeface="Tahoma"/>
                <a:cs typeface="Tahoma"/>
              </a:rPr>
              <a:t>un</a:t>
            </a:r>
            <a:r>
              <a:rPr dirty="0" smtClean="0" sz="1000" spc="34">
                <a:latin typeface="Tahoma"/>
                <a:cs typeface="Tahoma"/>
              </a:rPr>
              <a:t>d</a:t>
            </a:r>
            <a:r>
              <a:rPr dirty="0" smtClean="0" sz="1000" spc="34">
                <a:latin typeface="Tahoma"/>
                <a:cs typeface="Tahoma"/>
              </a:rPr>
              <a:t>o</a:t>
            </a:r>
            <a:r>
              <a:rPr dirty="0" smtClean="0" sz="1000" spc="34">
                <a:latin typeface="Tahoma"/>
                <a:cs typeface="Tahoma"/>
              </a:rPr>
              <a:t>:</a:t>
            </a:r>
            <a:r>
              <a:rPr dirty="0" smtClean="0" sz="1000" spc="34">
                <a:latin typeface="Tahoma"/>
                <a:cs typeface="Tahoma"/>
              </a:rPr>
              <a:t> </a:t>
            </a:r>
            <a:r>
              <a:rPr dirty="0" smtClean="0" sz="1000" spc="34">
                <a:latin typeface="Tahoma"/>
                <a:cs typeface="Tahoma"/>
              </a:rPr>
              <a:t>O</a:t>
            </a:r>
            <a:r>
              <a:rPr dirty="0" smtClean="0" sz="1000" spc="34">
                <a:latin typeface="Tahoma"/>
                <a:cs typeface="Tahoma"/>
              </a:rPr>
              <a:t> </a:t>
            </a:r>
            <a:r>
              <a:rPr dirty="0" smtClean="0" sz="1000" spc="34">
                <a:latin typeface="Tahoma"/>
                <a:cs typeface="Tahoma"/>
              </a:rPr>
              <a:t>v</a:t>
            </a:r>
            <a:r>
              <a:rPr dirty="0" smtClean="0" sz="1000" spc="34">
                <a:latin typeface="Tahoma"/>
                <a:cs typeface="Tahoma"/>
              </a:rPr>
              <a:t>a</a:t>
            </a:r>
            <a:r>
              <a:rPr dirty="0" smtClean="0" sz="1000" spc="34">
                <a:latin typeface="Tahoma"/>
                <a:cs typeface="Tahoma"/>
              </a:rPr>
              <a:t>lor</a:t>
            </a:r>
            <a:r>
              <a:rPr dirty="0" smtClean="0" sz="1000" spc="34">
                <a:latin typeface="Tahoma"/>
                <a:cs typeface="Tahoma"/>
              </a:rPr>
              <a:t> </a:t>
            </a:r>
            <a:r>
              <a:rPr dirty="0" smtClean="0" sz="1000" spc="34">
                <a:latin typeface="Tahoma"/>
                <a:cs typeface="Tahoma"/>
              </a:rPr>
              <a:t>t</a:t>
            </a:r>
            <a:r>
              <a:rPr dirty="0" smtClean="0" sz="1000" spc="34">
                <a:latin typeface="Tahoma"/>
                <a:cs typeface="Tahoma"/>
              </a:rPr>
              <a:t>o</a:t>
            </a:r>
            <a:r>
              <a:rPr dirty="0" smtClean="0" sz="1000" spc="34">
                <a:latin typeface="Tahoma"/>
                <a:cs typeface="Tahoma"/>
              </a:rPr>
              <a:t>t</a:t>
            </a:r>
            <a:r>
              <a:rPr dirty="0" smtClean="0" sz="1000" spc="34">
                <a:latin typeface="Tahoma"/>
                <a:cs typeface="Tahoma"/>
              </a:rPr>
              <a:t>a</a:t>
            </a:r>
            <a:r>
              <a:rPr dirty="0" smtClean="0" sz="1000" spc="34">
                <a:latin typeface="Tahoma"/>
                <a:cs typeface="Tahoma"/>
              </a:rPr>
              <a:t>l</a:t>
            </a:r>
            <a:r>
              <a:rPr dirty="0" smtClean="0" sz="1000" spc="34">
                <a:latin typeface="Tahoma"/>
                <a:cs typeface="Tahoma"/>
              </a:rPr>
              <a:t> </a:t>
            </a:r>
            <a:r>
              <a:rPr dirty="0" smtClean="0" sz="1000" spc="34">
                <a:latin typeface="Tahoma"/>
                <a:cs typeface="Tahoma"/>
              </a:rPr>
              <a:t>a</a:t>
            </a:r>
            <a:r>
              <a:rPr dirty="0" smtClean="0" sz="1000" spc="34">
                <a:latin typeface="Tahoma"/>
                <a:cs typeface="Tahoma"/>
              </a:rPr>
              <a:t> </a:t>
            </a:r>
            <a:r>
              <a:rPr dirty="0" smtClean="0" sz="1000" spc="34">
                <a:latin typeface="Tahoma"/>
                <a:cs typeface="Tahoma"/>
              </a:rPr>
              <a:t>s</a:t>
            </a:r>
            <a:r>
              <a:rPr dirty="0" smtClean="0" sz="1000" spc="34">
                <a:latin typeface="Tahoma"/>
                <a:cs typeface="Tahoma"/>
              </a:rPr>
              <a:t>e</a:t>
            </a:r>
            <a:r>
              <a:rPr dirty="0" smtClean="0" sz="1000" spc="34">
                <a:latin typeface="Tahoma"/>
                <a:cs typeface="Tahoma"/>
              </a:rPr>
              <a:t>r</a:t>
            </a:r>
            <a:r>
              <a:rPr dirty="0" smtClean="0" sz="1000" spc="34">
                <a:latin typeface="Tahoma"/>
                <a:cs typeface="Tahoma"/>
              </a:rPr>
              <a:t> </a:t>
            </a:r>
            <a:r>
              <a:rPr dirty="0" smtClean="0" sz="1000" spc="34">
                <a:latin typeface="Tahoma"/>
                <a:cs typeface="Tahoma"/>
              </a:rPr>
              <a:t>p</a:t>
            </a:r>
            <a:r>
              <a:rPr dirty="0" smtClean="0" sz="1000" spc="34">
                <a:latin typeface="Tahoma"/>
                <a:cs typeface="Tahoma"/>
              </a:rPr>
              <a:t>a</a:t>
            </a:r>
            <a:r>
              <a:rPr dirty="0" smtClean="0" sz="1000" spc="34">
                <a:latin typeface="Tahoma"/>
                <a:cs typeface="Tahoma"/>
              </a:rPr>
              <a:t>go</a:t>
            </a:r>
            <a:r>
              <a:rPr dirty="0" smtClean="0" sz="1000" spc="34">
                <a:latin typeface="Tahoma"/>
                <a:cs typeface="Tahoma"/>
              </a:rPr>
              <a:t> </a:t>
            </a:r>
            <a:r>
              <a:rPr dirty="0" smtClean="0" sz="1000" spc="34">
                <a:latin typeface="Tahoma"/>
                <a:cs typeface="Tahoma"/>
              </a:rPr>
              <a:t>c</a:t>
            </a:r>
            <a:r>
              <a:rPr dirty="0" smtClean="0" sz="1000" spc="34">
                <a:latin typeface="Tahoma"/>
                <a:cs typeface="Tahoma"/>
              </a:rPr>
              <a:t>orr</a:t>
            </a:r>
            <a:r>
              <a:rPr dirty="0" smtClean="0" sz="1000" spc="34">
                <a:latin typeface="Tahoma"/>
                <a:cs typeface="Tahoma"/>
              </a:rPr>
              <a:t>e</a:t>
            </a:r>
            <a:r>
              <a:rPr dirty="0" smtClean="0" sz="1000" spc="34">
                <a:latin typeface="Tahoma"/>
                <a:cs typeface="Tahoma"/>
              </a:rPr>
              <a:t>spo</a:t>
            </a:r>
            <a:r>
              <a:rPr dirty="0" smtClean="0" sz="1000" spc="34">
                <a:latin typeface="Tahoma"/>
                <a:cs typeface="Tahoma"/>
              </a:rPr>
              <a:t>n</a:t>
            </a:r>
            <a:r>
              <a:rPr dirty="0" smtClean="0" sz="1000" spc="34">
                <a:latin typeface="Tahoma"/>
                <a:cs typeface="Tahoma"/>
              </a:rPr>
              <a:t>d</a:t>
            </a:r>
            <a:r>
              <a:rPr dirty="0" smtClean="0" sz="1000" spc="34">
                <a:latin typeface="Tahoma"/>
                <a:cs typeface="Tahoma"/>
              </a:rPr>
              <a:t>e</a:t>
            </a:r>
            <a:r>
              <a:rPr dirty="0" smtClean="0" sz="1000" spc="34">
                <a:latin typeface="Tahoma"/>
                <a:cs typeface="Tahoma"/>
              </a:rPr>
              <a:t>rá</a:t>
            </a:r>
            <a:r>
              <a:rPr dirty="0" smtClean="0" sz="1000" spc="34">
                <a:latin typeface="Tahoma"/>
                <a:cs typeface="Tahoma"/>
              </a:rPr>
              <a:t> </a:t>
            </a:r>
            <a:r>
              <a:rPr dirty="0" smtClean="0" sz="1000" spc="34">
                <a:latin typeface="Tahoma"/>
                <a:cs typeface="Tahoma"/>
              </a:rPr>
              <a:t>à</a:t>
            </a:r>
            <a:r>
              <a:rPr dirty="0" smtClean="0" sz="1000" spc="34">
                <a:latin typeface="Tahoma"/>
                <a:cs typeface="Tahoma"/>
              </a:rPr>
              <a:t> </a:t>
            </a:r>
            <a:r>
              <a:rPr dirty="0" smtClean="0" sz="1000" spc="34">
                <a:latin typeface="Tahoma"/>
                <a:cs typeface="Tahoma"/>
              </a:rPr>
              <a:t>soli</a:t>
            </a:r>
            <a:r>
              <a:rPr dirty="0" smtClean="0" sz="1000" spc="34">
                <a:latin typeface="Tahoma"/>
                <a:cs typeface="Tahoma"/>
              </a:rPr>
              <a:t>c</a:t>
            </a:r>
            <a:r>
              <a:rPr dirty="0" smtClean="0" sz="1000" spc="34">
                <a:latin typeface="Tahoma"/>
                <a:cs typeface="Tahoma"/>
              </a:rPr>
              <a:t>i</a:t>
            </a:r>
            <a:r>
              <a:rPr dirty="0" smtClean="0" sz="1000" spc="34">
                <a:latin typeface="Tahoma"/>
                <a:cs typeface="Tahoma"/>
              </a:rPr>
              <a:t>t</a:t>
            </a:r>
            <a:r>
              <a:rPr dirty="0" smtClean="0" sz="1000" spc="34">
                <a:latin typeface="Tahoma"/>
                <a:cs typeface="Tahoma"/>
              </a:rPr>
              <a:t>a</a:t>
            </a:r>
            <a:r>
              <a:rPr dirty="0" smtClean="0" sz="1000" spc="34">
                <a:latin typeface="Tahoma"/>
                <a:cs typeface="Tahoma"/>
              </a:rPr>
              <a:t>ç</a:t>
            </a:r>
            <a:r>
              <a:rPr dirty="0" smtClean="0" sz="1000" spc="34">
                <a:latin typeface="Tahoma"/>
                <a:cs typeface="Tahoma"/>
              </a:rPr>
              <a:t>ã</a:t>
            </a:r>
            <a:r>
              <a:rPr dirty="0" smtClean="0" sz="1000" spc="34">
                <a:latin typeface="Tahoma"/>
                <a:cs typeface="Tahoma"/>
              </a:rPr>
              <a:t>o</a:t>
            </a:r>
            <a:r>
              <a:rPr dirty="0" smtClean="0" sz="1000" spc="34">
                <a:latin typeface="Tahoma"/>
                <a:cs typeface="Tahoma"/>
              </a:rPr>
              <a:t> </a:t>
            </a:r>
            <a:r>
              <a:rPr dirty="0" smtClean="0" sz="1000" spc="34">
                <a:latin typeface="Tahoma"/>
                <a:cs typeface="Tahoma"/>
              </a:rPr>
              <a:t>e</a:t>
            </a:r>
            <a:r>
              <a:rPr dirty="0" smtClean="0" sz="1000" spc="34">
                <a:latin typeface="Tahoma"/>
                <a:cs typeface="Tahoma"/>
              </a:rPr>
              <a:t>f</a:t>
            </a:r>
            <a:r>
              <a:rPr dirty="0" smtClean="0" sz="1000" spc="34">
                <a:latin typeface="Tahoma"/>
                <a:cs typeface="Tahoma"/>
              </a:rPr>
              <a:t>e</a:t>
            </a:r>
            <a:r>
              <a:rPr dirty="0" smtClean="0" sz="1000" spc="34">
                <a:latin typeface="Tahoma"/>
                <a:cs typeface="Tahoma"/>
              </a:rPr>
              <a:t>t</a:t>
            </a:r>
            <a:r>
              <a:rPr dirty="0" smtClean="0" sz="1000" spc="34">
                <a:latin typeface="Tahoma"/>
                <a:cs typeface="Tahoma"/>
              </a:rPr>
              <a:t>i</a:t>
            </a:r>
            <a:r>
              <a:rPr dirty="0" smtClean="0" sz="1000" spc="34">
                <a:latin typeface="Tahoma"/>
                <a:cs typeface="Tahoma"/>
              </a:rPr>
              <a:t>v</a:t>
            </a:r>
            <a:r>
              <a:rPr dirty="0" smtClean="0" sz="1000" spc="34">
                <a:latin typeface="Tahoma"/>
                <a:cs typeface="Tahoma"/>
              </a:rPr>
              <a:t>a</a:t>
            </a:r>
            <a:r>
              <a:rPr dirty="0" smtClean="0" sz="1000" spc="34">
                <a:latin typeface="Tahoma"/>
                <a:cs typeface="Tahoma"/>
              </a:rPr>
              <a:t>m</a:t>
            </a:r>
            <a:r>
              <a:rPr dirty="0" smtClean="0" sz="1000" spc="34">
                <a:latin typeface="Tahoma"/>
                <a:cs typeface="Tahoma"/>
              </a:rPr>
              <a:t>e</a:t>
            </a:r>
            <a:r>
              <a:rPr dirty="0" smtClean="0" sz="1000" spc="34">
                <a:latin typeface="Tahoma"/>
                <a:cs typeface="Tahoma"/>
              </a:rPr>
              <a:t>n</a:t>
            </a:r>
            <a:r>
              <a:rPr dirty="0" smtClean="0" sz="1000" spc="34">
                <a:latin typeface="Tahoma"/>
                <a:cs typeface="Tahoma"/>
              </a:rPr>
              <a:t>t</a:t>
            </a:r>
            <a:r>
              <a:rPr dirty="0" smtClean="0" sz="1000" spc="34">
                <a:latin typeface="Tahoma"/>
                <a:cs typeface="Tahoma"/>
              </a:rPr>
              <a:t>e</a:t>
            </a:r>
            <a:r>
              <a:rPr dirty="0" smtClean="0" sz="1000" spc="34">
                <a:latin typeface="Tahoma"/>
                <a:cs typeface="Tahoma"/>
              </a:rPr>
              <a:t> </a:t>
            </a:r>
            <a:r>
              <a:rPr dirty="0" smtClean="0" sz="1000" spc="34">
                <a:latin typeface="Tahoma"/>
                <a:cs typeface="Tahoma"/>
              </a:rPr>
              <a:t>r</a:t>
            </a:r>
            <a:r>
              <a:rPr dirty="0" smtClean="0" sz="1000" spc="34">
                <a:latin typeface="Tahoma"/>
                <a:cs typeface="Tahoma"/>
              </a:rPr>
              <a:t>e</a:t>
            </a:r>
            <a:r>
              <a:rPr dirty="0" smtClean="0" sz="1000" spc="34">
                <a:latin typeface="Tahoma"/>
                <a:cs typeface="Tahoma"/>
              </a:rPr>
              <a:t>q</a:t>
            </a:r>
            <a:r>
              <a:rPr dirty="0" smtClean="0" sz="1000" spc="34">
                <a:latin typeface="Tahoma"/>
                <a:cs typeface="Tahoma"/>
              </a:rPr>
              <a:t>u</a:t>
            </a:r>
            <a:r>
              <a:rPr dirty="0" smtClean="0" sz="1000" spc="34">
                <a:latin typeface="Tahoma"/>
                <a:cs typeface="Tahoma"/>
              </a:rPr>
              <a:t>e</a:t>
            </a:r>
            <a:r>
              <a:rPr dirty="0" smtClean="0" sz="1000" spc="34">
                <a:latin typeface="Tahoma"/>
                <a:cs typeface="Tahoma"/>
              </a:rPr>
              <a:t>rida</a:t>
            </a:r>
            <a:r>
              <a:rPr dirty="0" smtClean="0" sz="1000" spc="34">
                <a:latin typeface="Tahoma"/>
                <a:cs typeface="Tahoma"/>
              </a:rPr>
              <a:t> </a:t>
            </a:r>
            <a:r>
              <a:rPr dirty="0" smtClean="0" sz="1000" spc="34">
                <a:latin typeface="Tahoma"/>
                <a:cs typeface="Tahoma"/>
              </a:rPr>
              <a:t>p</a:t>
            </a:r>
            <a:r>
              <a:rPr dirty="0" smtClean="0" sz="1000" spc="34">
                <a:latin typeface="Tahoma"/>
                <a:cs typeface="Tahoma"/>
              </a:rPr>
              <a:t>e</a:t>
            </a:r>
            <a:r>
              <a:rPr dirty="0" smtClean="0" sz="1000" spc="34">
                <a:latin typeface="Tahoma"/>
                <a:cs typeface="Tahoma"/>
              </a:rPr>
              <a:t>lo</a:t>
            </a:r>
            <a:endParaRPr sz="1000">
              <a:latin typeface="Tahoma"/>
              <a:cs typeface="Tahoma"/>
            </a:endParaRPr>
          </a:p>
          <a:p>
            <a:pPr marL="12700" marR="10576">
              <a:lnSpc>
                <a:spcPct val="100988"/>
              </a:lnSpc>
            </a:pP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6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226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iss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20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22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87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21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is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l,</a:t>
            </a:r>
            <a:r>
              <a:rPr dirty="0" smtClean="0" sz="1000" spc="21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21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rá</a:t>
            </a:r>
            <a:r>
              <a:rPr dirty="0" smtClean="0" sz="1000" spc="202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18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21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prod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os,</a:t>
            </a:r>
            <a:r>
              <a:rPr dirty="0" smtClean="0" sz="1000" spc="185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17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os.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06621" y="2665267"/>
            <a:ext cx="6164642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3">
                <a:latin typeface="Tahoma"/>
                <a:cs typeface="Tahoma"/>
              </a:rPr>
              <a:t>P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r</a:t>
            </a:r>
            <a:r>
              <a:rPr dirty="0" smtClean="0" sz="1000" spc="23">
                <a:latin typeface="Tahoma"/>
                <a:cs typeface="Tahoma"/>
              </a:rPr>
              <a:t>á</a:t>
            </a:r>
            <a:r>
              <a:rPr dirty="0" smtClean="0" sz="1000" spc="23">
                <a:latin typeface="Tahoma"/>
                <a:cs typeface="Tahoma"/>
              </a:rPr>
              <a:t>g</a:t>
            </a:r>
            <a:r>
              <a:rPr dirty="0" smtClean="0" sz="1000" spc="23">
                <a:latin typeface="Tahoma"/>
                <a:cs typeface="Tahoma"/>
              </a:rPr>
              <a:t>r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f</a:t>
            </a:r>
            <a:r>
              <a:rPr dirty="0" smtClean="0" sz="1000" spc="23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T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r</a:t>
            </a:r>
            <a:r>
              <a:rPr dirty="0" smtClean="0" sz="1000" spc="23">
                <a:latin typeface="Tahoma"/>
                <a:cs typeface="Tahoma"/>
              </a:rPr>
              <a:t>c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i</a:t>
            </a:r>
            <a:r>
              <a:rPr dirty="0" smtClean="0" sz="1000" spc="23">
                <a:latin typeface="Tahoma"/>
                <a:cs typeface="Tahoma"/>
              </a:rPr>
              <a:t>r</a:t>
            </a:r>
            <a:r>
              <a:rPr dirty="0" smtClean="0" sz="1000" spc="23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: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É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f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c</a:t>
            </a:r>
            <a:r>
              <a:rPr dirty="0" smtClean="0" sz="1000" spc="23">
                <a:latin typeface="Tahoma"/>
                <a:cs typeface="Tahoma"/>
              </a:rPr>
              <a:t>u</a:t>
            </a:r>
            <a:r>
              <a:rPr dirty="0" smtClean="0" sz="1000" spc="23">
                <a:latin typeface="Tahoma"/>
                <a:cs typeface="Tahoma"/>
              </a:rPr>
              <a:t>l</a:t>
            </a:r>
            <a:r>
              <a:rPr dirty="0" smtClean="0" sz="1000" spc="23">
                <a:latin typeface="Tahoma"/>
                <a:cs typeface="Tahoma"/>
              </a:rPr>
              <a:t>t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da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l</a:t>
            </a:r>
            <a:r>
              <a:rPr dirty="0" smtClean="0" sz="1000" spc="23">
                <a:latin typeface="Tahoma"/>
                <a:cs typeface="Tahoma"/>
              </a:rPr>
              <a:t>t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r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ç</a:t>
            </a:r>
            <a:r>
              <a:rPr dirty="0" smtClean="0" sz="1000" spc="23">
                <a:latin typeface="Tahoma"/>
                <a:cs typeface="Tahoma"/>
              </a:rPr>
              <a:t>ã</a:t>
            </a:r>
            <a:r>
              <a:rPr dirty="0" smtClean="0" sz="1000" spc="23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l</a:t>
            </a:r>
            <a:r>
              <a:rPr dirty="0" smtClean="0" sz="1000" spc="23">
                <a:latin typeface="Tahoma"/>
                <a:cs typeface="Tahoma"/>
              </a:rPr>
              <a:t>é</a:t>
            </a:r>
            <a:r>
              <a:rPr dirty="0" smtClean="0" sz="1000" spc="23">
                <a:latin typeface="Tahoma"/>
                <a:cs typeface="Tahoma"/>
              </a:rPr>
              <a:t>m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d</a:t>
            </a:r>
            <a:r>
              <a:rPr dirty="0" smtClean="0" sz="1000" spc="23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li</a:t>
            </a:r>
            <a:r>
              <a:rPr dirty="0" smtClean="0" sz="1000" spc="23">
                <a:latin typeface="Tahoma"/>
                <a:cs typeface="Tahoma"/>
              </a:rPr>
              <a:t>m</a:t>
            </a:r>
            <a:r>
              <a:rPr dirty="0" smtClean="0" sz="1000" spc="23">
                <a:latin typeface="Tahoma"/>
                <a:cs typeface="Tahoma"/>
              </a:rPr>
              <a:t>i</a:t>
            </a:r>
            <a:r>
              <a:rPr dirty="0" smtClean="0" sz="1000" spc="23">
                <a:latin typeface="Tahoma"/>
                <a:cs typeface="Tahoma"/>
              </a:rPr>
              <a:t>t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s</a:t>
            </a:r>
            <a:r>
              <a:rPr dirty="0" smtClean="0" sz="1000" spc="23">
                <a:latin typeface="Tahoma"/>
                <a:cs typeface="Tahoma"/>
              </a:rPr>
              <a:t>t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b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l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c</a:t>
            </a:r>
            <a:r>
              <a:rPr dirty="0" smtClean="0" sz="1000" spc="23">
                <a:latin typeface="Tahoma"/>
                <a:cs typeface="Tahoma"/>
              </a:rPr>
              <a:t>ido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n</a:t>
            </a:r>
            <a:r>
              <a:rPr dirty="0" smtClean="0" sz="1000" spc="23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p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r</a:t>
            </a:r>
            <a:r>
              <a:rPr dirty="0" smtClean="0" sz="1000" spc="23">
                <a:latin typeface="Tahoma"/>
                <a:cs typeface="Tahoma"/>
              </a:rPr>
              <a:t>á</a:t>
            </a:r>
            <a:r>
              <a:rPr dirty="0" smtClean="0" sz="1000" spc="23">
                <a:latin typeface="Tahoma"/>
                <a:cs typeface="Tahoma"/>
              </a:rPr>
              <a:t>gr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f</a:t>
            </a:r>
            <a:r>
              <a:rPr dirty="0" smtClean="0" sz="1000" spc="23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pri</a:t>
            </a:r>
            <a:r>
              <a:rPr dirty="0" smtClean="0" sz="1000" spc="23">
                <a:latin typeface="Tahoma"/>
                <a:cs typeface="Tahoma"/>
              </a:rPr>
              <a:t>m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iro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m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di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n</a:t>
            </a:r>
            <a:r>
              <a:rPr dirty="0" smtClean="0" sz="1000" spc="23">
                <a:latin typeface="Tahoma"/>
                <a:cs typeface="Tahoma"/>
              </a:rPr>
              <a:t>t</a:t>
            </a:r>
            <a:r>
              <a:rPr dirty="0" smtClean="0" sz="1000" spc="23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ts val="1200"/>
              </a:lnSpc>
              <a:spcBef>
                <a:spcPts val="3"/>
              </a:spcBef>
            </a:pP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ordo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21" y="3125515"/>
            <a:ext cx="6164557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45">
                <a:latin typeface="Tahoma"/>
                <a:cs typeface="Tahoma"/>
              </a:rPr>
              <a:t>P</a:t>
            </a:r>
            <a:r>
              <a:rPr dirty="0" smtClean="0" sz="1000" spc="45">
                <a:latin typeface="Tahoma"/>
                <a:cs typeface="Tahoma"/>
              </a:rPr>
              <a:t>a</a:t>
            </a:r>
            <a:r>
              <a:rPr dirty="0" smtClean="0" sz="1000" spc="45">
                <a:latin typeface="Tahoma"/>
                <a:cs typeface="Tahoma"/>
              </a:rPr>
              <a:t>r</a:t>
            </a:r>
            <a:r>
              <a:rPr dirty="0" smtClean="0" sz="1000" spc="45">
                <a:latin typeface="Tahoma"/>
                <a:cs typeface="Tahoma"/>
              </a:rPr>
              <a:t>á</a:t>
            </a:r>
            <a:r>
              <a:rPr dirty="0" smtClean="0" sz="1000" spc="45">
                <a:latin typeface="Tahoma"/>
                <a:cs typeface="Tahoma"/>
              </a:rPr>
              <a:t>g</a:t>
            </a:r>
            <a:r>
              <a:rPr dirty="0" smtClean="0" sz="1000" spc="45">
                <a:latin typeface="Tahoma"/>
                <a:cs typeface="Tahoma"/>
              </a:rPr>
              <a:t>r</a:t>
            </a:r>
            <a:r>
              <a:rPr dirty="0" smtClean="0" sz="1000" spc="45">
                <a:latin typeface="Tahoma"/>
                <a:cs typeface="Tahoma"/>
              </a:rPr>
              <a:t>a</a:t>
            </a:r>
            <a:r>
              <a:rPr dirty="0" smtClean="0" sz="1000" spc="45">
                <a:latin typeface="Tahoma"/>
                <a:cs typeface="Tahoma"/>
              </a:rPr>
              <a:t>f</a:t>
            </a:r>
            <a:r>
              <a:rPr dirty="0" smtClean="0" sz="1000" spc="45">
                <a:latin typeface="Tahoma"/>
                <a:cs typeface="Tahoma"/>
              </a:rPr>
              <a:t>o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Q</a:t>
            </a:r>
            <a:r>
              <a:rPr dirty="0" smtClean="0" sz="1000" spc="45">
                <a:latin typeface="Tahoma"/>
                <a:cs typeface="Tahoma"/>
              </a:rPr>
              <a:t>u</a:t>
            </a:r>
            <a:r>
              <a:rPr dirty="0" smtClean="0" sz="1000" spc="45">
                <a:latin typeface="Tahoma"/>
                <a:cs typeface="Tahoma"/>
              </a:rPr>
              <a:t>a</a:t>
            </a:r>
            <a:r>
              <a:rPr dirty="0" smtClean="0" sz="1000" spc="45">
                <a:latin typeface="Tahoma"/>
                <a:cs typeface="Tahoma"/>
              </a:rPr>
              <a:t>r</a:t>
            </a:r>
            <a:r>
              <a:rPr dirty="0" smtClean="0" sz="1000" spc="45">
                <a:latin typeface="Tahoma"/>
                <a:cs typeface="Tahoma"/>
              </a:rPr>
              <a:t>t</a:t>
            </a:r>
            <a:r>
              <a:rPr dirty="0" smtClean="0" sz="1000" spc="45">
                <a:latin typeface="Tahoma"/>
                <a:cs typeface="Tahoma"/>
              </a:rPr>
              <a:t>o</a:t>
            </a:r>
            <a:r>
              <a:rPr dirty="0" smtClean="0" sz="1000" spc="45">
                <a:latin typeface="Tahoma"/>
                <a:cs typeface="Tahoma"/>
              </a:rPr>
              <a:t>: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T</a:t>
            </a:r>
            <a:r>
              <a:rPr dirty="0" smtClean="0" sz="1000" spc="45">
                <a:latin typeface="Tahoma"/>
                <a:cs typeface="Tahoma"/>
              </a:rPr>
              <a:t>or</a:t>
            </a:r>
            <a:r>
              <a:rPr dirty="0" smtClean="0" sz="1000" spc="45">
                <a:latin typeface="Tahoma"/>
                <a:cs typeface="Tahoma"/>
              </a:rPr>
              <a:t>n</a:t>
            </a:r>
            <a:r>
              <a:rPr dirty="0" smtClean="0" sz="1000" spc="45">
                <a:latin typeface="Tahoma"/>
                <a:cs typeface="Tahoma"/>
              </a:rPr>
              <a:t>a</a:t>
            </a:r>
            <a:r>
              <a:rPr dirty="0" smtClean="0" sz="1000" spc="45">
                <a:latin typeface="Tahoma"/>
                <a:cs typeface="Tahoma"/>
              </a:rPr>
              <a:t>-se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 u="heavy">
                <a:latin typeface="Tahoma"/>
                <a:cs typeface="Tahoma"/>
              </a:rPr>
              <a:t>O</a:t>
            </a:r>
            <a:r>
              <a:rPr dirty="0" smtClean="0" sz="1000" spc="45" u="heavy">
                <a:latin typeface="Tahoma"/>
                <a:cs typeface="Tahoma"/>
              </a:rPr>
              <a:t>B</a:t>
            </a:r>
            <a:r>
              <a:rPr dirty="0" smtClean="0" sz="1000" spc="45" u="heavy">
                <a:latin typeface="Tahoma"/>
                <a:cs typeface="Tahoma"/>
              </a:rPr>
              <a:t>R</a:t>
            </a:r>
            <a:r>
              <a:rPr dirty="0" smtClean="0" sz="1000" spc="45" u="heavy">
                <a:latin typeface="Tahoma"/>
                <a:cs typeface="Tahoma"/>
              </a:rPr>
              <a:t>I</a:t>
            </a:r>
            <a:r>
              <a:rPr dirty="0" smtClean="0" sz="1000" spc="45" u="heavy">
                <a:latin typeface="Tahoma"/>
                <a:cs typeface="Tahoma"/>
              </a:rPr>
              <a:t>G</a:t>
            </a:r>
            <a:r>
              <a:rPr dirty="0" smtClean="0" sz="1000" spc="45" u="heavy">
                <a:latin typeface="Tahoma"/>
                <a:cs typeface="Tahoma"/>
              </a:rPr>
              <a:t>A</a:t>
            </a:r>
            <a:r>
              <a:rPr dirty="0" smtClean="0" sz="1000" spc="45" u="heavy">
                <a:latin typeface="Tahoma"/>
                <a:cs typeface="Tahoma"/>
              </a:rPr>
              <a:t>T</a:t>
            </a:r>
            <a:r>
              <a:rPr dirty="0" smtClean="0" sz="1000" spc="45" u="heavy">
                <a:latin typeface="Tahoma"/>
                <a:cs typeface="Tahoma"/>
              </a:rPr>
              <a:t>Ó</a:t>
            </a:r>
            <a:r>
              <a:rPr dirty="0" smtClean="0" sz="1000" spc="45" u="heavy">
                <a:latin typeface="Tahoma"/>
                <a:cs typeface="Tahoma"/>
              </a:rPr>
              <a:t>R</a:t>
            </a:r>
            <a:r>
              <a:rPr dirty="0" smtClean="0" sz="1000" spc="45" u="heavy">
                <a:latin typeface="Tahoma"/>
                <a:cs typeface="Tahoma"/>
              </a:rPr>
              <a:t>I</a:t>
            </a:r>
            <a:r>
              <a:rPr dirty="0" smtClean="0" sz="1000" spc="45" u="heavy">
                <a:latin typeface="Tahoma"/>
                <a:cs typeface="Tahoma"/>
              </a:rPr>
              <a:t>O</a:t>
            </a:r>
            <a:r>
              <a:rPr dirty="0" smtClean="0" sz="1000" spc="45" u="heavy">
                <a:latin typeface="Tahoma"/>
                <a:cs typeface="Tahoma"/>
              </a:rPr>
              <a:t> </a:t>
            </a:r>
            <a:r>
              <a:rPr dirty="0" smtClean="0" sz="1000" spc="45" u="heavy">
                <a:latin typeface="Tahoma"/>
                <a:cs typeface="Tahoma"/>
              </a:rPr>
              <a:t>I</a:t>
            </a:r>
            <a:r>
              <a:rPr dirty="0" smtClean="0" sz="1000" spc="45" u="heavy">
                <a:latin typeface="Tahoma"/>
                <a:cs typeface="Tahoma"/>
              </a:rPr>
              <a:t>N</a:t>
            </a:r>
            <a:r>
              <a:rPr dirty="0" smtClean="0" sz="1000" spc="45" u="heavy">
                <a:latin typeface="Tahoma"/>
                <a:cs typeface="Tahoma"/>
              </a:rPr>
              <a:t>C</a:t>
            </a:r>
            <a:r>
              <a:rPr dirty="0" smtClean="0" sz="1000" spc="45" u="heavy">
                <a:latin typeface="Tahoma"/>
                <a:cs typeface="Tahoma"/>
              </a:rPr>
              <a:t>L</a:t>
            </a:r>
            <a:r>
              <a:rPr dirty="0" smtClean="0" sz="1000" spc="45" u="heavy">
                <a:latin typeface="Tahoma"/>
                <a:cs typeface="Tahoma"/>
              </a:rPr>
              <a:t>U</a:t>
            </a:r>
            <a:r>
              <a:rPr dirty="0" smtClean="0" sz="1000" spc="45" u="heavy">
                <a:latin typeface="Tahoma"/>
                <a:cs typeface="Tahoma"/>
              </a:rPr>
              <a:t>I</a:t>
            </a:r>
            <a:r>
              <a:rPr dirty="0" smtClean="0" sz="1000" spc="45" u="heavy">
                <a:latin typeface="Tahoma"/>
                <a:cs typeface="Tahoma"/>
              </a:rPr>
              <a:t>R</a:t>
            </a:r>
            <a:r>
              <a:rPr dirty="0" smtClean="0" sz="1000" spc="45" u="heavy">
                <a:latin typeface="Tahoma"/>
                <a:cs typeface="Tahoma"/>
              </a:rPr>
              <a:t> </a:t>
            </a:r>
            <a:r>
              <a:rPr dirty="0" smtClean="0" sz="1000" spc="45" u="heavy">
                <a:latin typeface="Tahoma"/>
                <a:cs typeface="Tahoma"/>
              </a:rPr>
              <a:t>E</a:t>
            </a:r>
            <a:r>
              <a:rPr dirty="0" smtClean="0" sz="1000" spc="45" u="heavy">
                <a:latin typeface="Tahoma"/>
                <a:cs typeface="Tahoma"/>
              </a:rPr>
              <a:t>M</a:t>
            </a:r>
            <a:r>
              <a:rPr dirty="0" smtClean="0" sz="1000" spc="45" u="heavy">
                <a:latin typeface="Tahoma"/>
                <a:cs typeface="Tahoma"/>
              </a:rPr>
              <a:t> </a:t>
            </a:r>
            <a:r>
              <a:rPr dirty="0" smtClean="0" sz="1000" spc="45" u="heavy">
                <a:latin typeface="Tahoma"/>
                <a:cs typeface="Tahoma"/>
              </a:rPr>
              <a:t>C</a:t>
            </a:r>
            <a:r>
              <a:rPr dirty="0" smtClean="0" sz="1000" spc="45" u="heavy">
                <a:latin typeface="Tahoma"/>
                <a:cs typeface="Tahoma"/>
              </a:rPr>
              <a:t>A</a:t>
            </a:r>
            <a:r>
              <a:rPr dirty="0" smtClean="0" sz="1000" spc="45" u="heavy">
                <a:latin typeface="Tahoma"/>
                <a:cs typeface="Tahoma"/>
              </a:rPr>
              <a:t>M</a:t>
            </a:r>
            <a:r>
              <a:rPr dirty="0" smtClean="0" sz="1000" spc="45" u="heavy">
                <a:latin typeface="Tahoma"/>
                <a:cs typeface="Tahoma"/>
              </a:rPr>
              <a:t>P</a:t>
            </a:r>
            <a:r>
              <a:rPr dirty="0" smtClean="0" sz="1000" spc="45" u="heavy">
                <a:latin typeface="Tahoma"/>
                <a:cs typeface="Tahoma"/>
              </a:rPr>
              <a:t>O</a:t>
            </a:r>
            <a:r>
              <a:rPr dirty="0" smtClean="0" sz="1000" spc="45" u="heavy">
                <a:latin typeface="Tahoma"/>
                <a:cs typeface="Tahoma"/>
              </a:rPr>
              <a:t> </a:t>
            </a:r>
            <a:r>
              <a:rPr dirty="0" smtClean="0" sz="1000" spc="45" u="heavy">
                <a:latin typeface="Tahoma"/>
                <a:cs typeface="Tahoma"/>
              </a:rPr>
              <a:t>A</a:t>
            </a:r>
            <a:r>
              <a:rPr dirty="0" smtClean="0" sz="1000" spc="45" u="heavy">
                <a:latin typeface="Tahoma"/>
                <a:cs typeface="Tahoma"/>
              </a:rPr>
              <a:t>P</a:t>
            </a:r>
            <a:r>
              <a:rPr dirty="0" smtClean="0" sz="1000" spc="45" u="heavy">
                <a:latin typeface="Tahoma"/>
                <a:cs typeface="Tahoma"/>
              </a:rPr>
              <a:t>R</a:t>
            </a:r>
            <a:r>
              <a:rPr dirty="0" smtClean="0" sz="1000" spc="45" u="heavy">
                <a:latin typeface="Tahoma"/>
                <a:cs typeface="Tahoma"/>
              </a:rPr>
              <a:t>O</a:t>
            </a:r>
            <a:r>
              <a:rPr dirty="0" smtClean="0" sz="1000" spc="45" u="heavy">
                <a:latin typeface="Tahoma"/>
                <a:cs typeface="Tahoma"/>
              </a:rPr>
              <a:t>P</a:t>
            </a:r>
            <a:r>
              <a:rPr dirty="0" smtClean="0" sz="1000" spc="45" u="heavy">
                <a:latin typeface="Tahoma"/>
                <a:cs typeface="Tahoma"/>
              </a:rPr>
              <a:t>R</a:t>
            </a:r>
            <a:r>
              <a:rPr dirty="0" smtClean="0" sz="1000" spc="45" u="heavy">
                <a:latin typeface="Tahoma"/>
                <a:cs typeface="Tahoma"/>
              </a:rPr>
              <a:t>I</a:t>
            </a:r>
            <a:r>
              <a:rPr dirty="0" smtClean="0" sz="1000" spc="45" u="heavy">
                <a:latin typeface="Tahoma"/>
                <a:cs typeface="Tahoma"/>
              </a:rPr>
              <a:t>A</a:t>
            </a:r>
            <a:r>
              <a:rPr dirty="0" smtClean="0" sz="1000" spc="45" u="heavy">
                <a:latin typeface="Tahoma"/>
                <a:cs typeface="Tahoma"/>
              </a:rPr>
              <a:t>D</a:t>
            </a:r>
            <a:r>
              <a:rPr dirty="0" smtClean="0" sz="1000" spc="45" u="heavy">
                <a:latin typeface="Tahoma"/>
                <a:cs typeface="Tahoma"/>
              </a:rPr>
              <a:t>O</a:t>
            </a:r>
            <a:r>
              <a:rPr dirty="0" smtClean="0" sz="1000" spc="45" u="heavy">
                <a:latin typeface="Tahoma"/>
                <a:cs typeface="Tahoma"/>
              </a:rPr>
              <a:t> </a:t>
            </a:r>
            <a:r>
              <a:rPr dirty="0" smtClean="0" sz="1000" spc="45" u="heavy">
                <a:latin typeface="Tahoma"/>
                <a:cs typeface="Tahoma"/>
              </a:rPr>
              <a:t>D</a:t>
            </a:r>
            <a:r>
              <a:rPr dirty="0" smtClean="0" sz="1000" spc="45" u="heavy">
                <a:latin typeface="Tahoma"/>
                <a:cs typeface="Tahoma"/>
              </a:rPr>
              <a:t>O</a:t>
            </a:r>
            <a:r>
              <a:rPr dirty="0" smtClean="0" sz="1000" spc="45" u="heavy">
                <a:latin typeface="Tahoma"/>
                <a:cs typeface="Tahoma"/>
              </a:rPr>
              <a:t> </a:t>
            </a:r>
            <a:r>
              <a:rPr dirty="0" smtClean="0" sz="1000" spc="45" u="heavy">
                <a:latin typeface="Tahoma"/>
                <a:cs typeface="Tahoma"/>
              </a:rPr>
              <a:t>D</a:t>
            </a:r>
            <a:r>
              <a:rPr dirty="0" smtClean="0" sz="1000" spc="45" u="heavy">
                <a:latin typeface="Tahoma"/>
                <a:cs typeface="Tahoma"/>
              </a:rPr>
              <a:t>O</a:t>
            </a:r>
            <a:r>
              <a:rPr dirty="0" smtClean="0" sz="1000" spc="45" u="heavy">
                <a:latin typeface="Tahoma"/>
                <a:cs typeface="Tahoma"/>
              </a:rPr>
              <a:t>C</a:t>
            </a:r>
            <a:r>
              <a:rPr dirty="0" smtClean="0" sz="1000" spc="45" u="heavy">
                <a:latin typeface="Tahoma"/>
                <a:cs typeface="Tahoma"/>
              </a:rPr>
              <a:t>U</a:t>
            </a:r>
            <a:r>
              <a:rPr dirty="0" smtClean="0" sz="1000" spc="45" u="heavy">
                <a:latin typeface="Tahoma"/>
                <a:cs typeface="Tahoma"/>
              </a:rPr>
              <a:t>M</a:t>
            </a:r>
            <a:r>
              <a:rPr dirty="0" smtClean="0" sz="1000" spc="45" u="heavy">
                <a:latin typeface="Tahoma"/>
                <a:cs typeface="Tahoma"/>
              </a:rPr>
              <a:t>E</a:t>
            </a:r>
            <a:r>
              <a:rPr dirty="0" smtClean="0" sz="1000" spc="45" u="heavy">
                <a:latin typeface="Tahoma"/>
                <a:cs typeface="Tahoma"/>
              </a:rPr>
              <a:t>N</a:t>
            </a:r>
            <a:r>
              <a:rPr dirty="0" smtClean="0" sz="1000" spc="45" u="heavy">
                <a:latin typeface="Tahoma"/>
                <a:cs typeface="Tahoma"/>
              </a:rPr>
              <a:t>T</a:t>
            </a:r>
            <a:r>
              <a:rPr dirty="0" smtClean="0" sz="1000" spc="45" u="heavy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21" y="3277915"/>
            <a:ext cx="3452972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4" u="heavy">
                <a:latin typeface="Tahoma"/>
                <a:cs typeface="Tahoma"/>
              </a:rPr>
              <a:t>F</a:t>
            </a:r>
            <a:r>
              <a:rPr dirty="0" smtClean="0" sz="1000" spc="14" u="heavy">
                <a:latin typeface="Tahoma"/>
                <a:cs typeface="Tahoma"/>
              </a:rPr>
              <a:t>I</a:t>
            </a:r>
            <a:r>
              <a:rPr dirty="0" smtClean="0" sz="1000" spc="14" u="heavy">
                <a:latin typeface="Tahoma"/>
                <a:cs typeface="Tahoma"/>
              </a:rPr>
              <a:t>S</a:t>
            </a:r>
            <a:r>
              <a:rPr dirty="0" smtClean="0" sz="1000" spc="14" u="heavy">
                <a:latin typeface="Tahoma"/>
                <a:cs typeface="Tahoma"/>
              </a:rPr>
              <a:t>C</a:t>
            </a:r>
            <a:r>
              <a:rPr dirty="0" smtClean="0" sz="1000" spc="14" u="heavy">
                <a:latin typeface="Tahoma"/>
                <a:cs typeface="Tahoma"/>
              </a:rPr>
              <a:t>A</a:t>
            </a:r>
            <a:r>
              <a:rPr dirty="0" smtClean="0" sz="1000" spc="14" u="heavy">
                <a:latin typeface="Tahoma"/>
                <a:cs typeface="Tahoma"/>
              </a:rPr>
              <a:t>L</a:t>
            </a:r>
            <a:r>
              <a:rPr dirty="0" smtClean="0" sz="1000" spc="14" u="heavy">
                <a:latin typeface="Tahoma"/>
                <a:cs typeface="Tahoma"/>
              </a:rPr>
              <a:t> </a:t>
            </a:r>
            <a:r>
              <a:rPr dirty="0" smtClean="0" sz="1000" spc="14" u="heavy">
                <a:latin typeface="Tahoma"/>
                <a:cs typeface="Tahoma"/>
              </a:rPr>
              <a:t>D</a:t>
            </a:r>
            <a:r>
              <a:rPr dirty="0" smtClean="0" sz="1000" spc="14" u="heavy">
                <a:latin typeface="Tahoma"/>
                <a:cs typeface="Tahoma"/>
              </a:rPr>
              <a:t>E</a:t>
            </a:r>
            <a:r>
              <a:rPr dirty="0" smtClean="0" sz="1000" spc="14" u="heavy">
                <a:latin typeface="Tahoma"/>
                <a:cs typeface="Tahoma"/>
              </a:rPr>
              <a:t> </a:t>
            </a:r>
            <a:r>
              <a:rPr dirty="0" smtClean="0" sz="1000" spc="14" u="heavy">
                <a:latin typeface="Tahoma"/>
                <a:cs typeface="Tahoma"/>
              </a:rPr>
              <a:t>P</a:t>
            </a:r>
            <a:r>
              <a:rPr dirty="0" smtClean="0" sz="1000" spc="14" u="heavy">
                <a:latin typeface="Tahoma"/>
                <a:cs typeface="Tahoma"/>
              </a:rPr>
              <a:t>A</a:t>
            </a:r>
            <a:r>
              <a:rPr dirty="0" smtClean="0" sz="1000" spc="14" u="heavy">
                <a:latin typeface="Tahoma"/>
                <a:cs typeface="Tahoma"/>
              </a:rPr>
              <a:t>G</a:t>
            </a:r>
            <a:r>
              <a:rPr dirty="0" smtClean="0" sz="1000" spc="14" u="heavy">
                <a:latin typeface="Tahoma"/>
                <a:cs typeface="Tahoma"/>
              </a:rPr>
              <a:t>A</a:t>
            </a:r>
            <a:r>
              <a:rPr dirty="0" smtClean="0" sz="1000" spc="14" u="heavy">
                <a:latin typeface="Tahoma"/>
                <a:cs typeface="Tahoma"/>
              </a:rPr>
              <a:t>M</a:t>
            </a:r>
            <a:r>
              <a:rPr dirty="0" smtClean="0" sz="1000" spc="14" u="heavy">
                <a:latin typeface="Tahoma"/>
                <a:cs typeface="Tahoma"/>
              </a:rPr>
              <a:t>E</a:t>
            </a:r>
            <a:r>
              <a:rPr dirty="0" smtClean="0" sz="1000" spc="14" u="heavy">
                <a:latin typeface="Tahoma"/>
                <a:cs typeface="Tahoma"/>
              </a:rPr>
              <a:t>N</a:t>
            </a:r>
            <a:r>
              <a:rPr dirty="0" smtClean="0" sz="1000" spc="14" u="heavy">
                <a:latin typeface="Tahoma"/>
                <a:cs typeface="Tahoma"/>
              </a:rPr>
              <a:t>T</a:t>
            </a:r>
            <a:r>
              <a:rPr dirty="0" smtClean="0" sz="1000" spc="14" u="heavy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os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g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dos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v</a:t>
            </a:r>
            <a:r>
              <a:rPr dirty="0" smtClean="0" sz="1000" spc="14">
                <a:latin typeface="Tahoma"/>
                <a:cs typeface="Tahoma"/>
              </a:rPr>
              <a:t>ê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1" y="3584239"/>
            <a:ext cx="6165558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78">
                <a:latin typeface="Tahoma"/>
                <a:cs typeface="Tahoma"/>
              </a:rPr>
              <a:t>G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83">
                <a:latin typeface="Tahoma"/>
                <a:cs typeface="Tahoma"/>
              </a:rPr>
              <a:t>M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235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80">
                <a:latin typeface="Tahoma"/>
                <a:cs typeface="Tahoma"/>
              </a:rPr>
              <a:t>T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89">
                <a:latin typeface="Tahoma"/>
                <a:cs typeface="Tahoma"/>
              </a:rPr>
              <a:t>N</a:t>
            </a:r>
            <a:r>
              <a:rPr dirty="0" smtClean="0" sz="1000" spc="60">
                <a:latin typeface="Tahoma"/>
                <a:cs typeface="Tahoma"/>
              </a:rPr>
              <a:t>S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236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89">
                <a:latin typeface="Tahoma"/>
                <a:cs typeface="Tahoma"/>
              </a:rPr>
              <a:t>N</a:t>
            </a:r>
            <a:r>
              <a:rPr dirty="0" smtClean="0" sz="1000" spc="60">
                <a:latin typeface="Tahoma"/>
                <a:cs typeface="Tahoma"/>
              </a:rPr>
              <a:t>C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80">
                <a:latin typeface="Tahoma"/>
                <a:cs typeface="Tahoma"/>
              </a:rPr>
              <a:t>T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0">
                <a:latin typeface="Tahoma"/>
                <a:cs typeface="Tahoma"/>
              </a:rPr>
              <a:t>S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182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 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50">
                <a:latin typeface="Tahoma"/>
                <a:cs typeface="Tahoma"/>
              </a:rPr>
              <a:t>J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215">
                <a:latin typeface="Tahoma"/>
                <a:cs typeface="Tahoma"/>
              </a:rPr>
              <a:t> </a:t>
            </a:r>
            <a:r>
              <a:rPr dirty="0" smtClean="0" sz="1000" spc="83">
                <a:latin typeface="Tahoma"/>
                <a:cs typeface="Tahoma"/>
              </a:rPr>
              <a:t>M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60">
                <a:latin typeface="Tahoma"/>
                <a:cs typeface="Tahoma"/>
              </a:rPr>
              <a:t>C</a:t>
            </a:r>
            <a:r>
              <a:rPr dirty="0" smtClean="0" sz="1000" spc="80">
                <a:latin typeface="Tahoma"/>
                <a:cs typeface="Tahoma"/>
              </a:rPr>
              <a:t>K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Z</a:t>
            </a:r>
            <a:r>
              <a:rPr dirty="0" smtClean="0" sz="1000" spc="57">
                <a:latin typeface="Tahoma"/>
                <a:cs typeface="Tahoma"/>
              </a:rPr>
              <a:t>I</a:t>
            </a:r>
            <a:r>
              <a:rPr dirty="0" smtClean="0" sz="1000" spc="60">
                <a:latin typeface="Tahoma"/>
                <a:cs typeface="Tahoma"/>
              </a:rPr>
              <a:t>E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321">
                <a:latin typeface="Tahoma"/>
                <a:cs typeface="Tahoma"/>
              </a:rPr>
              <a:t> </a:t>
            </a:r>
            <a:r>
              <a:rPr dirty="0" smtClean="0" sz="1000" spc="56">
                <a:latin typeface="Tahoma"/>
                <a:cs typeface="Tahoma"/>
              </a:rPr>
              <a:t>F</a:t>
            </a:r>
            <a:r>
              <a:rPr dirty="0" smtClean="0" sz="1000" spc="93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83">
                <a:latin typeface="Tahoma"/>
                <a:cs typeface="Tahoma"/>
              </a:rPr>
              <a:t>M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90">
                <a:latin typeface="Tahoma"/>
                <a:cs typeface="Tahoma"/>
              </a:rPr>
              <a:t>D</a:t>
            </a:r>
            <a:r>
              <a:rPr dirty="0" smtClean="0" sz="1000" spc="76">
                <a:latin typeface="Tahoma"/>
                <a:cs typeface="Tahoma"/>
              </a:rPr>
              <a:t>O</a:t>
            </a:r>
            <a:r>
              <a:rPr dirty="0" smtClean="0" sz="1000" spc="33">
                <a:latin typeface="Tahoma"/>
                <a:cs typeface="Tahoma"/>
              </a:rPr>
              <a:t> </a:t>
            </a:r>
            <a:r>
              <a:rPr dirty="0" smtClean="0" sz="1000" spc="245">
                <a:latin typeface="Tahoma"/>
                <a:cs typeface="Tahoma"/>
              </a:rPr>
              <a:t> </a:t>
            </a:r>
            <a:r>
              <a:rPr dirty="0" smtClean="0" sz="1000" spc="81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73">
                <a:latin typeface="Tahoma"/>
                <a:cs typeface="Tahoma"/>
              </a:rPr>
              <a:t>L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27">
                <a:latin typeface="Tahoma"/>
                <a:cs typeface="Tahoma"/>
              </a:rPr>
              <a:t>T</a:t>
            </a:r>
            <a:r>
              <a:rPr dirty="0" smtClean="0" sz="1000" spc="9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55">
                <a:latin typeface="Tahoma"/>
                <a:cs typeface="Tahoma"/>
              </a:rPr>
              <a:t>L</a:t>
            </a:r>
            <a:r>
              <a:rPr dirty="0" smtClean="0" sz="1000" spc="55">
                <a:latin typeface="Tahoma"/>
                <a:cs typeface="Tahoma"/>
              </a:rPr>
              <a:t>Í</a:t>
            </a:r>
            <a:r>
              <a:rPr dirty="0" smtClean="0" sz="1000" spc="55">
                <a:latin typeface="Tahoma"/>
                <a:cs typeface="Tahoma"/>
              </a:rPr>
              <a:t>M</a:t>
            </a:r>
            <a:r>
              <a:rPr dirty="0" smtClean="0" sz="1000" spc="55">
                <a:latin typeface="Tahoma"/>
                <a:cs typeface="Tahoma"/>
              </a:rPr>
              <a:t>P</a:t>
            </a:r>
            <a:r>
              <a:rPr dirty="0" smtClean="0" sz="1000" spc="55">
                <a:latin typeface="Tahoma"/>
                <a:cs typeface="Tahoma"/>
              </a:rPr>
              <a:t>I</a:t>
            </a:r>
            <a:r>
              <a:rPr dirty="0" smtClean="0" sz="1000" spc="55">
                <a:latin typeface="Tahoma"/>
                <a:cs typeface="Tahoma"/>
              </a:rPr>
              <a:t>C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55">
                <a:latin typeface="Tahoma"/>
                <a:cs typeface="Tahoma"/>
              </a:rPr>
              <a:t>S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III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-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C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55">
                <a:latin typeface="Tahoma"/>
                <a:cs typeface="Tahoma"/>
              </a:rPr>
              <a:t>N</a:t>
            </a:r>
            <a:r>
              <a:rPr dirty="0" smtClean="0" sz="1000" spc="55">
                <a:latin typeface="Tahoma"/>
                <a:cs typeface="Tahoma"/>
              </a:rPr>
              <a:t>V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N</a:t>
            </a:r>
            <a:r>
              <a:rPr dirty="0" smtClean="0" sz="1000" spc="55">
                <a:latin typeface="Tahoma"/>
                <a:cs typeface="Tahoma"/>
              </a:rPr>
              <a:t>I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N</a:t>
            </a:r>
            <a:r>
              <a:rPr dirty="0" smtClean="0" sz="1000" spc="55">
                <a:latin typeface="Tahoma"/>
                <a:cs typeface="Tahoma"/>
              </a:rPr>
              <a:t>º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45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,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P</a:t>
            </a: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R</a:t>
            </a:r>
            <a:r>
              <a:rPr dirty="0" smtClean="0" sz="1000" spc="55">
                <a:latin typeface="Tahoma"/>
                <a:cs typeface="Tahoma"/>
              </a:rPr>
              <a:t>C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R</a:t>
            </a:r>
            <a:r>
              <a:rPr dirty="0" smtClean="0" sz="1000" spc="55">
                <a:latin typeface="Tahoma"/>
                <a:cs typeface="Tahoma"/>
              </a:rPr>
              <a:t>I</a:t>
            </a: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M</a:t>
            </a: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C</a:t>
            </a:r>
            <a:r>
              <a:rPr dirty="0" smtClean="0" sz="1000" spc="55">
                <a:latin typeface="Tahoma"/>
                <a:cs typeface="Tahoma"/>
              </a:rPr>
              <a:t>K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N</a:t>
            </a:r>
            <a:r>
              <a:rPr dirty="0" smtClean="0" sz="1000" spc="55">
                <a:latin typeface="Tahoma"/>
                <a:cs typeface="Tahoma"/>
              </a:rPr>
              <a:t>Z</a:t>
            </a:r>
            <a:r>
              <a:rPr dirty="0" smtClean="0" sz="1000" spc="55">
                <a:latin typeface="Tahoma"/>
                <a:cs typeface="Tahoma"/>
              </a:rPr>
              <a:t>I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S</a:t>
            </a:r>
            <a:r>
              <a:rPr dirty="0" smtClean="0" sz="1000" spc="55">
                <a:latin typeface="Tahoma"/>
                <a:cs typeface="Tahoma"/>
              </a:rPr>
              <a:t>P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55">
                <a:latin typeface="Tahoma"/>
                <a:cs typeface="Tahoma"/>
              </a:rPr>
              <a:t>R</a:t>
            </a:r>
            <a:r>
              <a:rPr dirty="0" smtClean="0" sz="1000" spc="55">
                <a:latin typeface="Tahoma"/>
                <a:cs typeface="Tahoma"/>
              </a:rPr>
              <a:t>T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C</a:t>
            </a:r>
            <a:r>
              <a:rPr dirty="0" smtClean="0" sz="1000" spc="55">
                <a:latin typeface="Tahoma"/>
                <a:cs typeface="Tahoma"/>
              </a:rPr>
              <a:t>L</a:t>
            </a:r>
            <a:r>
              <a:rPr dirty="0" smtClean="0" sz="1000" spc="55">
                <a:latin typeface="Tahoma"/>
                <a:cs typeface="Tahoma"/>
              </a:rPr>
              <a:t>U</a:t>
            </a:r>
            <a:r>
              <a:rPr dirty="0" smtClean="0" sz="1000" spc="55">
                <a:latin typeface="Tahoma"/>
                <a:cs typeface="Tahoma"/>
              </a:rPr>
              <a:t>B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C</a:t>
            </a:r>
            <a:r>
              <a:rPr dirty="0" smtClean="0" sz="1000" spc="55">
                <a:latin typeface="Tahoma"/>
                <a:cs typeface="Tahoma"/>
              </a:rPr>
              <a:t>B</a:t>
            </a:r>
            <a:r>
              <a:rPr dirty="0" smtClean="0" sz="1000" spc="55">
                <a:latin typeface="Tahoma"/>
                <a:cs typeface="Tahoma"/>
              </a:rPr>
              <a:t>C</a:t>
            </a:r>
            <a:r>
              <a:rPr dirty="0" smtClean="0" sz="1000" spc="55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06621" y="4044486"/>
            <a:ext cx="6162511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2">
                <a:latin typeface="Tahoma"/>
                <a:cs typeface="Tahoma"/>
              </a:rPr>
              <a:t>P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r</a:t>
            </a:r>
            <a:r>
              <a:rPr dirty="0" smtClean="0" sz="1000" spc="22">
                <a:latin typeface="Tahoma"/>
                <a:cs typeface="Tahoma"/>
              </a:rPr>
              <a:t>á</a:t>
            </a:r>
            <a:r>
              <a:rPr dirty="0" smtClean="0" sz="1000" spc="22">
                <a:latin typeface="Tahoma"/>
                <a:cs typeface="Tahoma"/>
              </a:rPr>
              <a:t>g</a:t>
            </a:r>
            <a:r>
              <a:rPr dirty="0" smtClean="0" sz="1000" spc="22">
                <a:latin typeface="Tahoma"/>
                <a:cs typeface="Tahoma"/>
              </a:rPr>
              <a:t>r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f</a:t>
            </a:r>
            <a:r>
              <a:rPr dirty="0" smtClean="0" sz="1000" spc="22">
                <a:latin typeface="Tahoma"/>
                <a:cs typeface="Tahoma"/>
              </a:rPr>
              <a:t>o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Q</a:t>
            </a:r>
            <a:r>
              <a:rPr dirty="0" smtClean="0" sz="1000" spc="22">
                <a:latin typeface="Tahoma"/>
                <a:cs typeface="Tahoma"/>
              </a:rPr>
              <a:t>u</a:t>
            </a:r>
            <a:r>
              <a:rPr dirty="0" smtClean="0" sz="1000" spc="22">
                <a:latin typeface="Tahoma"/>
                <a:cs typeface="Tahoma"/>
              </a:rPr>
              <a:t>i</a:t>
            </a:r>
            <a:r>
              <a:rPr dirty="0" smtClean="0" sz="1000" spc="22">
                <a:latin typeface="Tahoma"/>
                <a:cs typeface="Tahoma"/>
              </a:rPr>
              <a:t>n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22">
                <a:latin typeface="Tahoma"/>
                <a:cs typeface="Tahoma"/>
              </a:rPr>
              <a:t>o</a:t>
            </a:r>
            <a:r>
              <a:rPr dirty="0" smtClean="0" sz="1000" spc="22">
                <a:latin typeface="Tahoma"/>
                <a:cs typeface="Tahoma"/>
              </a:rPr>
              <a:t>: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O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p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g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m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n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22">
                <a:latin typeface="Tahoma"/>
                <a:cs typeface="Tahoma"/>
              </a:rPr>
              <a:t>o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s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rá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r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liz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do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m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p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r</a:t>
            </a:r>
            <a:r>
              <a:rPr dirty="0" smtClean="0" sz="1000" spc="22">
                <a:latin typeface="Tahoma"/>
                <a:cs typeface="Tahoma"/>
              </a:rPr>
              <a:t>c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la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ú</a:t>
            </a:r>
            <a:r>
              <a:rPr dirty="0" smtClean="0" sz="1000" spc="22">
                <a:latin typeface="Tahoma"/>
                <a:cs typeface="Tahoma"/>
              </a:rPr>
              <a:t>n</a:t>
            </a:r>
            <a:r>
              <a:rPr dirty="0" smtClean="0" sz="1000" spc="22">
                <a:latin typeface="Tahoma"/>
                <a:cs typeface="Tahoma"/>
              </a:rPr>
              <a:t>i</a:t>
            </a:r>
            <a:r>
              <a:rPr dirty="0" smtClean="0" sz="1000" spc="22">
                <a:latin typeface="Tahoma"/>
                <a:cs typeface="Tahoma"/>
              </a:rPr>
              <a:t>c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,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c</a:t>
            </a:r>
            <a:r>
              <a:rPr dirty="0" smtClean="0" sz="1000" spc="22">
                <a:latin typeface="Tahoma"/>
                <a:cs typeface="Tahoma"/>
              </a:rPr>
              <a:t>om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v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n</a:t>
            </a:r>
            <a:r>
              <a:rPr dirty="0" smtClean="0" sz="1000" spc="22">
                <a:latin typeface="Tahoma"/>
                <a:cs typeface="Tahoma"/>
              </a:rPr>
              <a:t>c</a:t>
            </a:r>
            <a:r>
              <a:rPr dirty="0" smtClean="0" sz="1000" spc="22">
                <a:latin typeface="Tahoma"/>
                <a:cs typeface="Tahoma"/>
              </a:rPr>
              <a:t>i</a:t>
            </a:r>
            <a:r>
              <a:rPr dirty="0" smtClean="0" sz="1000" spc="22">
                <a:latin typeface="Tahoma"/>
                <a:cs typeface="Tahoma"/>
              </a:rPr>
              <a:t>m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n</a:t>
            </a:r>
            <a:r>
              <a:rPr dirty="0" smtClean="0" sz="1000" spc="22">
                <a:latin typeface="Tahoma"/>
                <a:cs typeface="Tahoma"/>
              </a:rPr>
              <a:t>t</a:t>
            </a:r>
            <a:r>
              <a:rPr dirty="0" smtClean="0" sz="1000" spc="22">
                <a:latin typeface="Tahoma"/>
                <a:cs typeface="Tahoma"/>
              </a:rPr>
              <a:t>o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P</a:t>
            </a:r>
            <a:r>
              <a:rPr dirty="0" smtClean="0" sz="1000" spc="22">
                <a:latin typeface="Tahoma"/>
                <a:cs typeface="Tahoma"/>
              </a:rPr>
              <a:t>Ó</a:t>
            </a:r>
            <a:r>
              <a:rPr dirty="0" smtClean="0" sz="1000" spc="22">
                <a:latin typeface="Tahoma"/>
                <a:cs typeface="Tahoma"/>
              </a:rPr>
              <a:t>S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10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(</a:t>
            </a:r>
            <a:r>
              <a:rPr dirty="0" smtClean="0" sz="1000" spc="22">
                <a:latin typeface="Tahoma"/>
                <a:cs typeface="Tahoma"/>
              </a:rPr>
              <a:t>D</a:t>
            </a:r>
            <a:r>
              <a:rPr dirty="0" smtClean="0" sz="1000" spc="22">
                <a:latin typeface="Tahoma"/>
                <a:cs typeface="Tahoma"/>
              </a:rPr>
              <a:t>E</a:t>
            </a:r>
            <a:r>
              <a:rPr dirty="0" smtClean="0" sz="1000" spc="22">
                <a:latin typeface="Tahoma"/>
                <a:cs typeface="Tahoma"/>
              </a:rPr>
              <a:t>Z</a:t>
            </a:r>
            <a:r>
              <a:rPr dirty="0" smtClean="0" sz="1000" spc="22">
                <a:latin typeface="Tahoma"/>
                <a:cs typeface="Tahoma"/>
              </a:rPr>
              <a:t>)</a:t>
            </a:r>
            <a:r>
              <a:rPr dirty="0" smtClean="0" sz="1000" spc="22">
                <a:latin typeface="Tahoma"/>
                <a:cs typeface="Tahoma"/>
              </a:rPr>
              <a:t> </a:t>
            </a:r>
            <a:r>
              <a:rPr dirty="0" smtClean="0" sz="1000" spc="22">
                <a:latin typeface="Tahoma"/>
                <a:cs typeface="Tahoma"/>
              </a:rPr>
              <a:t>D</a:t>
            </a:r>
            <a:r>
              <a:rPr dirty="0" smtClean="0" sz="1000" spc="22">
                <a:latin typeface="Tahoma"/>
                <a:cs typeface="Tahoma"/>
              </a:rPr>
              <a:t>I</a:t>
            </a:r>
            <a:r>
              <a:rPr dirty="0" smtClean="0" sz="1000" spc="22">
                <a:latin typeface="Tahoma"/>
                <a:cs typeface="Tahoma"/>
              </a:rPr>
              <a:t>A</a:t>
            </a:r>
            <a:r>
              <a:rPr dirty="0" smtClean="0" sz="1000" spc="22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1">
                <a:latin typeface="Tahoma"/>
                <a:cs typeface="Tahoma"/>
              </a:rPr>
              <a:t>Ú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I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,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r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d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v</a:t>
            </a:r>
            <a:r>
              <a:rPr dirty="0" smtClean="0" sz="1000" spc="1">
                <a:latin typeface="Tahoma"/>
                <a:cs typeface="Tahoma"/>
              </a:rPr>
              <a:t>is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oria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é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i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i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,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m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di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pr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ç</a:t>
            </a:r>
            <a:r>
              <a:rPr dirty="0" smtClean="0" sz="1000" spc="1">
                <a:latin typeface="Tahoma"/>
                <a:cs typeface="Tahoma"/>
              </a:rPr>
              <a:t>ã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de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F</a:t>
            </a:r>
            <a:r>
              <a:rPr dirty="0" smtClean="0" sz="1000" spc="1">
                <a:latin typeface="Tahoma"/>
                <a:cs typeface="Tahoma"/>
              </a:rPr>
              <a:t>i</a:t>
            </a:r>
            <a:r>
              <a:rPr dirty="0" smtClean="0" sz="1000" spc="1">
                <a:latin typeface="Tahoma"/>
                <a:cs typeface="Tahoma"/>
              </a:rPr>
              <a:t>s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a</a:t>
            </a:r>
            <a:r>
              <a:rPr dirty="0" smtClean="0" sz="1000" spc="1">
                <a:latin typeface="Tahoma"/>
                <a:cs typeface="Tahoma"/>
              </a:rPr>
              <a:t>l</a:t>
            </a:r>
            <a:r>
              <a:rPr dirty="0" smtClean="0" sz="1000" spc="1">
                <a:latin typeface="Tahoma"/>
                <a:cs typeface="Tahoma"/>
              </a:rPr>
              <a:t> </a:t>
            </a:r>
            <a:r>
              <a:rPr dirty="0" smtClean="0" sz="1000" spc="1">
                <a:latin typeface="Tahoma"/>
                <a:cs typeface="Tahoma"/>
              </a:rPr>
              <a:t>c</a:t>
            </a:r>
            <a:r>
              <a:rPr dirty="0" smtClean="0" sz="1000" spc="1">
                <a:latin typeface="Tahoma"/>
                <a:cs typeface="Tahoma"/>
              </a:rPr>
              <a:t>orr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sp</a:t>
            </a:r>
            <a:r>
              <a:rPr dirty="0" smtClean="0" sz="1000" spc="1">
                <a:latin typeface="Tahoma"/>
                <a:cs typeface="Tahoma"/>
              </a:rPr>
              <a:t>o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d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n</a:t>
            </a:r>
            <a:r>
              <a:rPr dirty="0" smtClean="0" sz="1000" spc="1">
                <a:latin typeface="Tahoma"/>
                <a:cs typeface="Tahoma"/>
              </a:rPr>
              <a:t>t</a:t>
            </a:r>
            <a:r>
              <a:rPr dirty="0" smtClean="0" sz="1000" spc="1">
                <a:latin typeface="Tahoma"/>
                <a:cs typeface="Tahoma"/>
              </a:rPr>
              <a:t>e</a:t>
            </a:r>
            <a:r>
              <a:rPr dirty="0" smtClean="0" sz="1000" spc="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06621" y="4504734"/>
            <a:ext cx="5811914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0">
                <a:latin typeface="Tahoma"/>
                <a:cs typeface="Tahoma"/>
              </a:rPr>
              <a:t>P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r</a:t>
            </a:r>
            <a:r>
              <a:rPr dirty="0" smtClean="0" sz="1000" spc="20">
                <a:latin typeface="Tahoma"/>
                <a:cs typeface="Tahoma"/>
              </a:rPr>
              <a:t>á</a:t>
            </a:r>
            <a:r>
              <a:rPr dirty="0" smtClean="0" sz="1000" spc="20">
                <a:latin typeface="Tahoma"/>
                <a:cs typeface="Tahoma"/>
              </a:rPr>
              <a:t>g</a:t>
            </a:r>
            <a:r>
              <a:rPr dirty="0" smtClean="0" sz="1000" spc="20">
                <a:latin typeface="Tahoma"/>
                <a:cs typeface="Tahoma"/>
              </a:rPr>
              <a:t>r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f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S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x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: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p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g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m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s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rá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r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liz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do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v</a:t>
            </a:r>
            <a:r>
              <a:rPr dirty="0" smtClean="0" sz="1000" spc="20">
                <a:latin typeface="Tahoma"/>
                <a:cs typeface="Tahoma"/>
              </a:rPr>
              <a:t>ia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 u="heavy">
                <a:latin typeface="Tahoma"/>
                <a:cs typeface="Tahoma"/>
              </a:rPr>
              <a:t>B</a:t>
            </a:r>
            <a:r>
              <a:rPr dirty="0" smtClean="0" sz="1000" spc="20" u="heavy">
                <a:latin typeface="Tahoma"/>
                <a:cs typeface="Tahoma"/>
              </a:rPr>
              <a:t>O</a:t>
            </a:r>
            <a:r>
              <a:rPr dirty="0" smtClean="0" sz="1000" spc="20" u="heavy">
                <a:latin typeface="Tahoma"/>
                <a:cs typeface="Tahoma"/>
              </a:rPr>
              <a:t>L</a:t>
            </a:r>
            <a:r>
              <a:rPr dirty="0" smtClean="0" sz="1000" spc="20" u="heavy">
                <a:latin typeface="Tahoma"/>
                <a:cs typeface="Tahoma"/>
              </a:rPr>
              <a:t>E</a:t>
            </a:r>
            <a:r>
              <a:rPr dirty="0" smtClean="0" sz="1000" spc="20" u="heavy">
                <a:latin typeface="Tahoma"/>
                <a:cs typeface="Tahoma"/>
              </a:rPr>
              <a:t>T</a:t>
            </a:r>
            <a:r>
              <a:rPr dirty="0" smtClean="0" sz="1000" spc="20" u="heavy">
                <a:latin typeface="Tahoma"/>
                <a:cs typeface="Tahoma"/>
              </a:rPr>
              <a:t>O</a:t>
            </a:r>
            <a:r>
              <a:rPr dirty="0" smtClean="0" sz="1000" spc="20" u="heavy">
                <a:latin typeface="Tahoma"/>
                <a:cs typeface="Tahoma"/>
              </a:rPr>
              <a:t> </a:t>
            </a:r>
            <a:r>
              <a:rPr dirty="0" smtClean="0" sz="1000" spc="20" u="heavy">
                <a:latin typeface="Tahoma"/>
                <a:cs typeface="Tahoma"/>
              </a:rPr>
              <a:t>B</a:t>
            </a:r>
            <a:r>
              <a:rPr dirty="0" smtClean="0" sz="1000" spc="20" u="heavy">
                <a:latin typeface="Tahoma"/>
                <a:cs typeface="Tahoma"/>
              </a:rPr>
              <a:t>A</a:t>
            </a:r>
            <a:r>
              <a:rPr dirty="0" smtClean="0" sz="1000" spc="20" u="heavy">
                <a:latin typeface="Tahoma"/>
                <a:cs typeface="Tahoma"/>
              </a:rPr>
              <a:t>N</a:t>
            </a:r>
            <a:r>
              <a:rPr dirty="0" smtClean="0" sz="1000" spc="20" u="heavy">
                <a:latin typeface="Tahoma"/>
                <a:cs typeface="Tahoma"/>
              </a:rPr>
              <a:t>C</a:t>
            </a:r>
            <a:r>
              <a:rPr dirty="0" smtClean="0" sz="1000" spc="20" u="heavy">
                <a:latin typeface="Tahoma"/>
                <a:cs typeface="Tahoma"/>
              </a:rPr>
              <a:t>Á</a:t>
            </a:r>
            <a:r>
              <a:rPr dirty="0" smtClean="0" sz="1000" spc="20" u="heavy">
                <a:latin typeface="Tahoma"/>
                <a:cs typeface="Tahoma"/>
              </a:rPr>
              <a:t>R</a:t>
            </a:r>
            <a:r>
              <a:rPr dirty="0" smtClean="0" sz="1000" spc="20" u="heavy">
                <a:latin typeface="Tahoma"/>
                <a:cs typeface="Tahoma"/>
              </a:rPr>
              <a:t>I</a:t>
            </a:r>
            <a:r>
              <a:rPr dirty="0" smtClean="0" sz="1000" spc="20" u="heavy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m</a:t>
            </a:r>
            <a:r>
              <a:rPr dirty="0" smtClean="0" sz="1000" spc="20">
                <a:latin typeface="Tahoma"/>
                <a:cs typeface="Tahoma"/>
              </a:rPr>
              <a:t>i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i</a:t>
            </a:r>
            <a:r>
              <a:rPr dirty="0" smtClean="0" sz="1000" spc="20">
                <a:latin typeface="Tahoma"/>
                <a:cs typeface="Tahoma"/>
              </a:rPr>
              <a:t>d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p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la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C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R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D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06621" y="4811058"/>
            <a:ext cx="2261161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55">
                <a:latin typeface="Tahoma"/>
                <a:cs typeface="Tahoma"/>
              </a:rPr>
              <a:t>C</a:t>
            </a:r>
            <a:r>
              <a:rPr dirty="0" smtClean="0" sz="1000" spc="55">
                <a:latin typeface="Tahoma"/>
                <a:cs typeface="Tahoma"/>
              </a:rPr>
              <a:t>L</a:t>
            </a:r>
            <a:r>
              <a:rPr dirty="0" smtClean="0" sz="1000" spc="55">
                <a:latin typeface="Tahoma"/>
                <a:cs typeface="Tahoma"/>
              </a:rPr>
              <a:t>Á</a:t>
            </a:r>
            <a:r>
              <a:rPr dirty="0" smtClean="0" sz="1000" spc="55">
                <a:latin typeface="Tahoma"/>
                <a:cs typeface="Tahoma"/>
              </a:rPr>
              <a:t>U</a:t>
            </a:r>
            <a:r>
              <a:rPr dirty="0" smtClean="0" sz="1000" spc="55">
                <a:latin typeface="Tahoma"/>
                <a:cs typeface="Tahoma"/>
              </a:rPr>
              <a:t>S</a:t>
            </a:r>
            <a:r>
              <a:rPr dirty="0" smtClean="0" sz="1000" spc="55">
                <a:latin typeface="Tahoma"/>
                <a:cs typeface="Tahoma"/>
              </a:rPr>
              <a:t>U</a:t>
            </a:r>
            <a:r>
              <a:rPr dirty="0" smtClean="0" sz="1000" spc="55">
                <a:latin typeface="Tahoma"/>
                <a:cs typeface="Tahoma"/>
              </a:rPr>
              <a:t>L</a:t>
            </a: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7</a:t>
            </a:r>
            <a:r>
              <a:rPr dirty="0" smtClean="0" sz="1000" spc="55">
                <a:latin typeface="Tahoma"/>
                <a:cs typeface="Tahoma"/>
              </a:rPr>
              <a:t>ª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-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55">
                <a:latin typeface="Tahoma"/>
                <a:cs typeface="Tahoma"/>
              </a:rPr>
              <a:t>N</a:t>
            </a:r>
            <a:r>
              <a:rPr dirty="0" smtClean="0" sz="1000" spc="55">
                <a:latin typeface="Tahoma"/>
                <a:cs typeface="Tahoma"/>
              </a:rPr>
              <a:t>U</a:t>
            </a:r>
            <a:r>
              <a:rPr dirty="0" smtClean="0" sz="1000" spc="55">
                <a:latin typeface="Tahoma"/>
                <a:cs typeface="Tahoma"/>
              </a:rPr>
              <a:t>S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 </a:t>
            </a:r>
            <a:r>
              <a:rPr dirty="0" smtClean="0" sz="1000" spc="55">
                <a:latin typeface="Tahoma"/>
                <a:cs typeface="Tahoma"/>
              </a:rPr>
              <a:t>E</a:t>
            </a:r>
            <a:r>
              <a:rPr dirty="0" smtClean="0" sz="1000" spc="55">
                <a:latin typeface="Tahoma"/>
                <a:cs typeface="Tahoma"/>
              </a:rPr>
              <a:t>N</a:t>
            </a:r>
            <a:r>
              <a:rPr dirty="0" smtClean="0" sz="1000" spc="55">
                <a:latin typeface="Tahoma"/>
                <a:cs typeface="Tahoma"/>
              </a:rPr>
              <a:t>C</a:t>
            </a:r>
            <a:r>
              <a:rPr dirty="0" smtClean="0" sz="1000" spc="55">
                <a:latin typeface="Tahoma"/>
                <a:cs typeface="Tahoma"/>
              </a:rPr>
              <a:t>A</a:t>
            </a:r>
            <a:r>
              <a:rPr dirty="0" smtClean="0" sz="1000" spc="55">
                <a:latin typeface="Tahoma"/>
                <a:cs typeface="Tahoma"/>
              </a:rPr>
              <a:t>R</a:t>
            </a:r>
            <a:r>
              <a:rPr dirty="0" smtClean="0" sz="1000" spc="55">
                <a:latin typeface="Tahoma"/>
                <a:cs typeface="Tahoma"/>
              </a:rPr>
              <a:t>G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55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06621" y="5117382"/>
            <a:ext cx="6169239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62" marR="6018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odos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ô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rgos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à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x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à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liz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os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ct val="100585"/>
              </a:lnSpc>
            </a:pPr>
            <a:r>
              <a:rPr dirty="0" smtClean="0" sz="1000" spc="28">
                <a:latin typeface="Tahoma"/>
                <a:cs typeface="Tahoma"/>
              </a:rPr>
              <a:t>f</a:t>
            </a:r>
            <a:r>
              <a:rPr dirty="0" smtClean="0" sz="1000" spc="28">
                <a:latin typeface="Tahoma"/>
                <a:cs typeface="Tahoma"/>
              </a:rPr>
              <a:t>i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ã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l</a:t>
            </a:r>
            <a:r>
              <a:rPr dirty="0" smtClean="0" sz="1000" spc="28">
                <a:latin typeface="Tahoma"/>
                <a:cs typeface="Tahoma"/>
              </a:rPr>
              <a:t>m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go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da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D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,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ã</a:t>
            </a:r>
            <a:r>
              <a:rPr dirty="0" smtClean="0" sz="1000" spc="28">
                <a:latin typeface="Tahoma"/>
                <a:cs typeface="Tahoma"/>
              </a:rPr>
              <a:t>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b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do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h</a:t>
            </a:r>
            <a:r>
              <a:rPr dirty="0" smtClean="0" sz="1000" spc="28">
                <a:latin typeface="Tahoma"/>
                <a:cs typeface="Tahoma"/>
              </a:rPr>
              <a:t>u</a:t>
            </a:r>
            <a:r>
              <a:rPr dirty="0" smtClean="0" sz="1000" spc="28">
                <a:latin typeface="Tahoma"/>
                <a:cs typeface="Tahoma"/>
              </a:rPr>
              <a:t>m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t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s</a:t>
            </a:r>
            <a:r>
              <a:rPr dirty="0" smtClean="0" sz="1000" spc="28">
                <a:latin typeface="Tahoma"/>
                <a:cs typeface="Tahoma"/>
              </a:rPr>
              <a:t>f</a:t>
            </a:r>
            <a:r>
              <a:rPr dirty="0" smtClean="0" sz="1000" spc="28">
                <a:latin typeface="Tahoma"/>
                <a:cs typeface="Tahoma"/>
              </a:rPr>
              <a:t>e</a:t>
            </a:r>
            <a:r>
              <a:rPr dirty="0" smtClean="0" sz="1000" spc="28">
                <a:latin typeface="Tahoma"/>
                <a:cs typeface="Tahoma"/>
              </a:rPr>
              <a:t>r</a:t>
            </a:r>
            <a:r>
              <a:rPr dirty="0" smtClean="0" sz="1000" spc="28">
                <a:latin typeface="Tahoma"/>
                <a:cs typeface="Tahoma"/>
              </a:rPr>
              <a:t>ê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c</a:t>
            </a:r>
            <a:r>
              <a:rPr dirty="0" smtClean="0" sz="1000" spc="28">
                <a:latin typeface="Tahoma"/>
                <a:cs typeface="Tahoma"/>
              </a:rPr>
              <a:t>ia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de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ô</a:t>
            </a:r>
            <a:r>
              <a:rPr dirty="0" smtClean="0" sz="1000" spc="28">
                <a:latin typeface="Tahoma"/>
                <a:cs typeface="Tahoma"/>
              </a:rPr>
              <a:t>n</a:t>
            </a:r>
            <a:r>
              <a:rPr dirty="0" smtClean="0" sz="1000" spc="28">
                <a:latin typeface="Tahoma"/>
                <a:cs typeface="Tahoma"/>
              </a:rPr>
              <a:t>u</a:t>
            </a:r>
            <a:r>
              <a:rPr dirty="0" smtClean="0" sz="1000" spc="28">
                <a:latin typeface="Tahoma"/>
                <a:cs typeface="Tahoma"/>
              </a:rPr>
              <a:t>s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 </a:t>
            </a:r>
            <a:r>
              <a:rPr dirty="0" smtClean="0" sz="1000" spc="28">
                <a:latin typeface="Tahoma"/>
                <a:cs typeface="Tahoma"/>
              </a:rPr>
              <a:t>a</a:t>
            </a:r>
            <a:r>
              <a:rPr dirty="0" smtClean="0" sz="1000" spc="28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0" marR="22993">
              <a:lnSpc>
                <a:spcPts val="1200"/>
              </a:lnSpc>
              <a:spcBef>
                <a:spcPts val="60"/>
              </a:spcBef>
            </a:pP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06621" y="5731554"/>
            <a:ext cx="1984202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1">
                <a:latin typeface="Tahoma"/>
                <a:cs typeface="Tahoma"/>
              </a:rPr>
              <a:t>C</a:t>
            </a:r>
            <a:r>
              <a:rPr dirty="0" smtClean="0" sz="1000" spc="61">
                <a:latin typeface="Tahoma"/>
                <a:cs typeface="Tahoma"/>
              </a:rPr>
              <a:t>L</a:t>
            </a:r>
            <a:r>
              <a:rPr dirty="0" smtClean="0" sz="1000" spc="61">
                <a:latin typeface="Tahoma"/>
                <a:cs typeface="Tahoma"/>
              </a:rPr>
              <a:t>Á</a:t>
            </a:r>
            <a:r>
              <a:rPr dirty="0" smtClean="0" sz="1000" spc="61">
                <a:latin typeface="Tahoma"/>
                <a:cs typeface="Tahoma"/>
              </a:rPr>
              <a:t>U</a:t>
            </a:r>
            <a:r>
              <a:rPr dirty="0" smtClean="0" sz="1000" spc="61">
                <a:latin typeface="Tahoma"/>
                <a:cs typeface="Tahoma"/>
              </a:rPr>
              <a:t>S</a:t>
            </a:r>
            <a:r>
              <a:rPr dirty="0" smtClean="0" sz="1000" spc="61">
                <a:latin typeface="Tahoma"/>
                <a:cs typeface="Tahoma"/>
              </a:rPr>
              <a:t>U</a:t>
            </a:r>
            <a:r>
              <a:rPr dirty="0" smtClean="0" sz="1000" spc="61">
                <a:latin typeface="Tahoma"/>
                <a:cs typeface="Tahoma"/>
              </a:rPr>
              <a:t>L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8</a:t>
            </a:r>
            <a:r>
              <a:rPr dirty="0" smtClean="0" sz="1000" spc="61">
                <a:latin typeface="Tahoma"/>
                <a:cs typeface="Tahoma"/>
              </a:rPr>
              <a:t>ª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-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F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S</a:t>
            </a:r>
            <a:r>
              <a:rPr dirty="0" smtClean="0" sz="1000" spc="61">
                <a:latin typeface="Tahoma"/>
                <a:cs typeface="Tahoma"/>
              </a:rPr>
              <a:t>C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L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Z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Ç</a:t>
            </a:r>
            <a:r>
              <a:rPr dirty="0" smtClean="0" sz="1000" spc="61">
                <a:latin typeface="Tahoma"/>
                <a:cs typeface="Tahoma"/>
              </a:rPr>
              <a:t>Ã</a:t>
            </a:r>
            <a:r>
              <a:rPr dirty="0" smtClean="0" sz="1000" spc="61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06621" y="6037878"/>
            <a:ext cx="6164795" cy="7645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491">
              <a:lnSpc>
                <a:spcPts val="1130"/>
              </a:lnSpc>
            </a:pPr>
            <a:r>
              <a:rPr dirty="0" smtClean="0" sz="1000" spc="39">
                <a:latin typeface="Tahoma"/>
                <a:cs typeface="Tahoma"/>
              </a:rPr>
              <a:t>N</a:t>
            </a:r>
            <a:r>
              <a:rPr dirty="0" smtClean="0" sz="1000" spc="39">
                <a:latin typeface="Tahoma"/>
                <a:cs typeface="Tahoma"/>
              </a:rPr>
              <a:t>os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39">
                <a:latin typeface="Tahoma"/>
                <a:cs typeface="Tahoma"/>
              </a:rPr>
              <a:t>t</a:t>
            </a:r>
            <a:r>
              <a:rPr dirty="0" smtClean="0" sz="1000" spc="39">
                <a:latin typeface="Tahoma"/>
                <a:cs typeface="Tahoma"/>
              </a:rPr>
              <a:t>e</a:t>
            </a:r>
            <a:r>
              <a:rPr dirty="0" smtClean="0" sz="1000" spc="39">
                <a:latin typeface="Tahoma"/>
                <a:cs typeface="Tahoma"/>
              </a:rPr>
              <a:t>r</a:t>
            </a:r>
            <a:r>
              <a:rPr dirty="0" smtClean="0" sz="1000" spc="39">
                <a:latin typeface="Tahoma"/>
                <a:cs typeface="Tahoma"/>
              </a:rPr>
              <a:t>m</a:t>
            </a:r>
            <a:r>
              <a:rPr dirty="0" smtClean="0" sz="1000" spc="39">
                <a:latin typeface="Tahoma"/>
                <a:cs typeface="Tahoma"/>
              </a:rPr>
              <a:t>o</a:t>
            </a:r>
            <a:r>
              <a:rPr dirty="0" smtClean="0" sz="1000" spc="39">
                <a:latin typeface="Tahoma"/>
                <a:cs typeface="Tahoma"/>
              </a:rPr>
              <a:t>s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39">
                <a:latin typeface="Tahoma"/>
                <a:cs typeface="Tahoma"/>
              </a:rPr>
              <a:t>do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39">
                <a:latin typeface="Tahoma"/>
                <a:cs typeface="Tahoma"/>
              </a:rPr>
              <a:t>a</a:t>
            </a:r>
            <a:r>
              <a:rPr dirty="0" smtClean="0" sz="1000" spc="39">
                <a:latin typeface="Tahoma"/>
                <a:cs typeface="Tahoma"/>
              </a:rPr>
              <a:t>r</a:t>
            </a:r>
            <a:r>
              <a:rPr dirty="0" smtClean="0" sz="1000" spc="39">
                <a:latin typeface="Tahoma"/>
                <a:cs typeface="Tahoma"/>
              </a:rPr>
              <a:t>t</a:t>
            </a:r>
            <a:r>
              <a:rPr dirty="0" smtClean="0" sz="1000" spc="39">
                <a:latin typeface="Tahoma"/>
                <a:cs typeface="Tahoma"/>
              </a:rPr>
              <a:t>.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39">
                <a:latin typeface="Tahoma"/>
                <a:cs typeface="Tahoma"/>
              </a:rPr>
              <a:t>6</a:t>
            </a:r>
            <a:r>
              <a:rPr dirty="0" smtClean="0" sz="1000" spc="39">
                <a:latin typeface="Tahoma"/>
                <a:cs typeface="Tahoma"/>
              </a:rPr>
              <a:t>7</a:t>
            </a:r>
            <a:r>
              <a:rPr dirty="0" smtClean="0" sz="1000" spc="39">
                <a:latin typeface="Tahoma"/>
                <a:cs typeface="Tahoma"/>
              </a:rPr>
              <a:t>,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39">
                <a:latin typeface="Tahoma"/>
                <a:cs typeface="Tahoma"/>
              </a:rPr>
              <a:t>§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39">
                <a:latin typeface="Tahoma"/>
                <a:cs typeface="Tahoma"/>
              </a:rPr>
              <a:t>1</a:t>
            </a:r>
            <a:r>
              <a:rPr dirty="0" smtClean="0" sz="1000" spc="39">
                <a:latin typeface="Tahoma"/>
                <a:cs typeface="Tahoma"/>
              </a:rPr>
              <a:t>°,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39">
                <a:latin typeface="Tahoma"/>
                <a:cs typeface="Tahoma"/>
              </a:rPr>
              <a:t>da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39">
                <a:latin typeface="Tahoma"/>
                <a:cs typeface="Tahoma"/>
              </a:rPr>
              <a:t>L</a:t>
            </a:r>
            <a:r>
              <a:rPr dirty="0" smtClean="0" sz="1000" spc="39">
                <a:latin typeface="Tahoma"/>
                <a:cs typeface="Tahoma"/>
              </a:rPr>
              <a:t>e</a:t>
            </a:r>
            <a:r>
              <a:rPr dirty="0" smtClean="0" sz="1000" spc="39">
                <a:latin typeface="Tahoma"/>
                <a:cs typeface="Tahoma"/>
              </a:rPr>
              <a:t>i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39">
                <a:latin typeface="Tahoma"/>
                <a:cs typeface="Tahoma"/>
              </a:rPr>
              <a:t>n</a:t>
            </a:r>
            <a:r>
              <a:rPr dirty="0" smtClean="0" sz="1000" spc="39">
                <a:latin typeface="Tahoma"/>
                <a:cs typeface="Tahoma"/>
              </a:rPr>
              <a:t>°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39">
                <a:latin typeface="Tahoma"/>
                <a:cs typeface="Tahoma"/>
              </a:rPr>
              <a:t>8</a:t>
            </a:r>
            <a:r>
              <a:rPr dirty="0" smtClean="0" sz="1000" spc="39">
                <a:latin typeface="Tahoma"/>
                <a:cs typeface="Tahoma"/>
              </a:rPr>
              <a:t>.</a:t>
            </a:r>
            <a:r>
              <a:rPr dirty="0" smtClean="0" sz="1000" spc="39">
                <a:latin typeface="Tahoma"/>
                <a:cs typeface="Tahoma"/>
              </a:rPr>
              <a:t>6</a:t>
            </a:r>
            <a:r>
              <a:rPr dirty="0" smtClean="0" sz="1000" spc="39">
                <a:latin typeface="Tahoma"/>
                <a:cs typeface="Tahoma"/>
              </a:rPr>
              <a:t>6</a:t>
            </a:r>
            <a:r>
              <a:rPr dirty="0" smtClean="0" sz="1000" spc="39">
                <a:latin typeface="Tahoma"/>
                <a:cs typeface="Tahoma"/>
              </a:rPr>
              <a:t>6</a:t>
            </a:r>
            <a:r>
              <a:rPr dirty="0" smtClean="0" sz="1000" spc="39">
                <a:latin typeface="Tahoma"/>
                <a:cs typeface="Tahoma"/>
              </a:rPr>
              <a:t>/</a:t>
            </a:r>
            <a:r>
              <a:rPr dirty="0" smtClean="0" sz="1000" spc="39">
                <a:latin typeface="Tahoma"/>
                <a:cs typeface="Tahoma"/>
              </a:rPr>
              <a:t>9</a:t>
            </a:r>
            <a:r>
              <a:rPr dirty="0" smtClean="0" sz="1000" spc="39">
                <a:latin typeface="Tahoma"/>
                <a:cs typeface="Tahoma"/>
              </a:rPr>
              <a:t>3</a:t>
            </a:r>
            <a:r>
              <a:rPr dirty="0" smtClean="0" sz="1000" spc="39">
                <a:latin typeface="Tahoma"/>
                <a:cs typeface="Tahoma"/>
              </a:rPr>
              <a:t>,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39">
                <a:latin typeface="Tahoma"/>
                <a:cs typeface="Tahoma"/>
              </a:rPr>
              <a:t>o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39">
                <a:latin typeface="Tahoma"/>
                <a:cs typeface="Tahoma"/>
              </a:rPr>
              <a:t>C</a:t>
            </a:r>
            <a:r>
              <a:rPr dirty="0" smtClean="0" sz="1000" spc="39">
                <a:latin typeface="Tahoma"/>
                <a:cs typeface="Tahoma"/>
              </a:rPr>
              <a:t>O</a:t>
            </a:r>
            <a:r>
              <a:rPr dirty="0" smtClean="0" sz="1000" spc="39">
                <a:latin typeface="Tahoma"/>
                <a:cs typeface="Tahoma"/>
              </a:rPr>
              <a:t>N</a:t>
            </a:r>
            <a:r>
              <a:rPr dirty="0" smtClean="0" sz="1000" spc="39">
                <a:latin typeface="Tahoma"/>
                <a:cs typeface="Tahoma"/>
              </a:rPr>
              <a:t>T</a:t>
            </a:r>
            <a:r>
              <a:rPr dirty="0" smtClean="0" sz="1000" spc="39">
                <a:latin typeface="Tahoma"/>
                <a:cs typeface="Tahoma"/>
              </a:rPr>
              <a:t>R</a:t>
            </a:r>
            <a:r>
              <a:rPr dirty="0" smtClean="0" sz="1000" spc="39">
                <a:latin typeface="Tahoma"/>
                <a:cs typeface="Tahoma"/>
              </a:rPr>
              <a:t>A</a:t>
            </a:r>
            <a:r>
              <a:rPr dirty="0" smtClean="0" sz="1000" spc="39">
                <a:latin typeface="Tahoma"/>
                <a:cs typeface="Tahoma"/>
              </a:rPr>
              <a:t>T</a:t>
            </a:r>
            <a:r>
              <a:rPr dirty="0" smtClean="0" sz="1000" spc="39">
                <a:latin typeface="Tahoma"/>
                <a:cs typeface="Tahoma"/>
              </a:rPr>
              <a:t>A</a:t>
            </a:r>
            <a:r>
              <a:rPr dirty="0" smtClean="0" sz="1000" spc="39">
                <a:latin typeface="Tahoma"/>
                <a:cs typeface="Tahoma"/>
              </a:rPr>
              <a:t>N</a:t>
            </a:r>
            <a:r>
              <a:rPr dirty="0" smtClean="0" sz="1000" spc="39">
                <a:latin typeface="Tahoma"/>
                <a:cs typeface="Tahoma"/>
              </a:rPr>
              <a:t>T</a:t>
            </a:r>
            <a:r>
              <a:rPr dirty="0" smtClean="0" sz="1000" spc="39">
                <a:latin typeface="Tahoma"/>
                <a:cs typeface="Tahoma"/>
              </a:rPr>
              <a:t>E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39">
                <a:latin typeface="Tahoma"/>
                <a:cs typeface="Tahoma"/>
              </a:rPr>
              <a:t>d</a:t>
            </a:r>
            <a:r>
              <a:rPr dirty="0" smtClean="0" sz="1000" spc="39">
                <a:latin typeface="Tahoma"/>
                <a:cs typeface="Tahoma"/>
              </a:rPr>
              <a:t>e</a:t>
            </a:r>
            <a:r>
              <a:rPr dirty="0" smtClean="0" sz="1000" spc="39">
                <a:latin typeface="Tahoma"/>
                <a:cs typeface="Tahoma"/>
              </a:rPr>
              <a:t>sig</a:t>
            </a:r>
            <a:r>
              <a:rPr dirty="0" smtClean="0" sz="1000" spc="39">
                <a:latin typeface="Tahoma"/>
                <a:cs typeface="Tahoma"/>
              </a:rPr>
              <a:t>n</a:t>
            </a:r>
            <a:r>
              <a:rPr dirty="0" smtClean="0" sz="1000" spc="39">
                <a:latin typeface="Tahoma"/>
                <a:cs typeface="Tahoma"/>
              </a:rPr>
              <a:t>a</a:t>
            </a:r>
            <a:r>
              <a:rPr dirty="0" smtClean="0" sz="1000" spc="39">
                <a:latin typeface="Tahoma"/>
                <a:cs typeface="Tahoma"/>
              </a:rPr>
              <a:t>r</a:t>
            </a:r>
            <a:r>
              <a:rPr dirty="0" smtClean="0" sz="1000" spc="39">
                <a:latin typeface="Tahoma"/>
                <a:cs typeface="Tahoma"/>
              </a:rPr>
              <a:t>á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39">
                <a:latin typeface="Tahoma"/>
                <a:cs typeface="Tahoma"/>
              </a:rPr>
              <a:t>u</a:t>
            </a:r>
            <a:r>
              <a:rPr dirty="0" smtClean="0" sz="1000" spc="39">
                <a:latin typeface="Tahoma"/>
                <a:cs typeface="Tahoma"/>
              </a:rPr>
              <a:t>m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39">
                <a:latin typeface="Tahoma"/>
                <a:cs typeface="Tahoma"/>
              </a:rPr>
              <a:t>r</a:t>
            </a:r>
            <a:r>
              <a:rPr dirty="0" smtClean="0" sz="1000" spc="39">
                <a:latin typeface="Tahoma"/>
                <a:cs typeface="Tahoma"/>
              </a:rPr>
              <a:t>e</a:t>
            </a:r>
            <a:r>
              <a:rPr dirty="0" smtClean="0" sz="1000" spc="39">
                <a:latin typeface="Tahoma"/>
                <a:cs typeface="Tahoma"/>
              </a:rPr>
              <a:t>pr</a:t>
            </a:r>
            <a:r>
              <a:rPr dirty="0" smtClean="0" sz="1000" spc="39">
                <a:latin typeface="Tahoma"/>
                <a:cs typeface="Tahoma"/>
              </a:rPr>
              <a:t>e</a:t>
            </a:r>
            <a:r>
              <a:rPr dirty="0" smtClean="0" sz="1000" spc="39">
                <a:latin typeface="Tahoma"/>
                <a:cs typeface="Tahoma"/>
              </a:rPr>
              <a:t>s</a:t>
            </a:r>
            <a:r>
              <a:rPr dirty="0" smtClean="0" sz="1000" spc="39">
                <a:latin typeface="Tahoma"/>
                <a:cs typeface="Tahoma"/>
              </a:rPr>
              <a:t>e</a:t>
            </a:r>
            <a:r>
              <a:rPr dirty="0" smtClean="0" sz="1000" spc="39">
                <a:latin typeface="Tahoma"/>
                <a:cs typeface="Tahoma"/>
              </a:rPr>
              <a:t>n</a:t>
            </a:r>
            <a:r>
              <a:rPr dirty="0" smtClean="0" sz="1000" spc="39">
                <a:latin typeface="Tahoma"/>
                <a:cs typeface="Tahoma"/>
              </a:rPr>
              <a:t>t</a:t>
            </a:r>
            <a:r>
              <a:rPr dirty="0" smtClean="0" sz="1000" spc="39">
                <a:latin typeface="Tahoma"/>
                <a:cs typeface="Tahoma"/>
              </a:rPr>
              <a:t>a</a:t>
            </a:r>
            <a:r>
              <a:rPr dirty="0" smtClean="0" sz="1000" spc="39">
                <a:latin typeface="Tahoma"/>
                <a:cs typeface="Tahoma"/>
              </a:rPr>
              <a:t>n</a:t>
            </a:r>
            <a:r>
              <a:rPr dirty="0" smtClean="0" sz="1000" spc="39">
                <a:latin typeface="Tahoma"/>
                <a:cs typeface="Tahoma"/>
              </a:rPr>
              <a:t>t</a:t>
            </a:r>
            <a:r>
              <a:rPr dirty="0" smtClean="0" sz="1000" spc="39">
                <a:latin typeface="Tahoma"/>
                <a:cs typeface="Tahoma"/>
              </a:rPr>
              <a:t>e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39">
                <a:latin typeface="Tahoma"/>
                <a:cs typeface="Tahoma"/>
              </a:rPr>
              <a:t>p</a:t>
            </a:r>
            <a:r>
              <a:rPr dirty="0" smtClean="0" sz="1000" spc="39">
                <a:latin typeface="Tahoma"/>
                <a:cs typeface="Tahoma"/>
              </a:rPr>
              <a:t>a</a:t>
            </a:r>
            <a:r>
              <a:rPr dirty="0" smtClean="0" sz="1000" spc="39">
                <a:latin typeface="Tahoma"/>
                <a:cs typeface="Tahoma"/>
              </a:rPr>
              <a:t>ra</a:t>
            </a:r>
            <a:endParaRPr sz="1000">
              <a:latin typeface="Tahoma"/>
              <a:cs typeface="Tahoma"/>
            </a:endParaRPr>
          </a:p>
          <a:p>
            <a:pPr marL="12700" marR="8999">
              <a:lnSpc>
                <a:spcPts val="1210"/>
              </a:lnSpc>
              <a:spcBef>
                <a:spcPts val="28"/>
              </a:spcBef>
            </a:pP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h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10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166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liz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11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66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x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2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145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o,</a:t>
            </a:r>
            <a:r>
              <a:rPr dirty="0" smtClean="0" sz="1000" spc="126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115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14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gis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2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própr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125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13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15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orr</a:t>
            </a:r>
            <a:r>
              <a:rPr dirty="0" smtClean="0" sz="1000" spc="14">
                <a:latin typeface="Tahoma"/>
                <a:cs typeface="Tahoma"/>
              </a:rPr>
              <a:t>ê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11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por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-2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xis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-2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2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-35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q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á</a:t>
            </a:r>
            <a:r>
              <a:rPr dirty="0" smtClean="0" sz="1000" spc="0">
                <a:latin typeface="Tahoma"/>
                <a:cs typeface="Tahoma"/>
              </a:rPr>
              <a:t>rio</a:t>
            </a:r>
            <a:r>
              <a:rPr dirty="0" smtClean="0" sz="1000" spc="-3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à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g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riz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3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1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-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obs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s.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ts val="1165"/>
              </a:lnSpc>
            </a:pPr>
            <a:r>
              <a:rPr dirty="0" smtClean="0" sz="1000" spc="9">
                <a:latin typeface="Tahoma"/>
                <a:cs typeface="Tahoma"/>
              </a:rPr>
              <a:t>Q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isq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xig</a:t>
            </a:r>
            <a:r>
              <a:rPr dirty="0" smtClean="0" sz="1000" spc="9">
                <a:latin typeface="Tahoma"/>
                <a:cs typeface="Tahoma"/>
              </a:rPr>
              <a:t>ê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f</a:t>
            </a:r>
            <a:r>
              <a:rPr dirty="0" smtClean="0" sz="1000" spc="9">
                <a:latin typeface="Tahoma"/>
                <a:cs typeface="Tahoma"/>
              </a:rPr>
              <a:t>is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liz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ç</a:t>
            </a:r>
            <a:r>
              <a:rPr dirty="0" smtClean="0" sz="1000" spc="9">
                <a:latin typeface="Tahoma"/>
                <a:cs typeface="Tahoma"/>
              </a:rPr>
              <a:t>ã</a:t>
            </a:r>
            <a:r>
              <a:rPr dirty="0" smtClean="0" sz="1000" spc="9">
                <a:latin typeface="Tahoma"/>
                <a:cs typeface="Tahoma"/>
              </a:rPr>
              <a:t>o,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b</a:t>
            </a:r>
            <a:r>
              <a:rPr dirty="0" smtClean="0" sz="1000" spc="9">
                <a:latin typeface="Tahoma"/>
                <a:cs typeface="Tahoma"/>
              </a:rPr>
              <a:t>j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o,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ã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pro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did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ô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06621" y="7110773"/>
            <a:ext cx="5004758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3">
                <a:latin typeface="Tahoma"/>
                <a:cs typeface="Tahoma"/>
              </a:rPr>
              <a:t>C</a:t>
            </a:r>
            <a:r>
              <a:rPr dirty="0" smtClean="0" sz="1000" spc="63">
                <a:latin typeface="Tahoma"/>
                <a:cs typeface="Tahoma"/>
              </a:rPr>
              <a:t>L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U</a:t>
            </a:r>
            <a:r>
              <a:rPr dirty="0" smtClean="0" sz="1000" spc="63">
                <a:latin typeface="Tahoma"/>
                <a:cs typeface="Tahoma"/>
              </a:rPr>
              <a:t>S</a:t>
            </a:r>
            <a:r>
              <a:rPr dirty="0" smtClean="0" sz="1000" spc="63">
                <a:latin typeface="Tahoma"/>
                <a:cs typeface="Tahoma"/>
              </a:rPr>
              <a:t>U</a:t>
            </a:r>
            <a:r>
              <a:rPr dirty="0" smtClean="0" sz="1000" spc="63">
                <a:latin typeface="Tahoma"/>
                <a:cs typeface="Tahoma"/>
              </a:rPr>
              <a:t>L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9</a:t>
            </a:r>
            <a:r>
              <a:rPr dirty="0" smtClean="0" sz="1000" spc="63">
                <a:latin typeface="Tahoma"/>
                <a:cs typeface="Tahoma"/>
              </a:rPr>
              <a:t>ª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-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R</a:t>
            </a:r>
            <a:r>
              <a:rPr dirty="0" smtClean="0" sz="1000" spc="63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S</a:t>
            </a:r>
            <a:r>
              <a:rPr dirty="0" smtClean="0" sz="1000" spc="63">
                <a:latin typeface="Tahoma"/>
                <a:cs typeface="Tahoma"/>
              </a:rPr>
              <a:t>P</a:t>
            </a:r>
            <a:r>
              <a:rPr dirty="0" smtClean="0" sz="1000" spc="63">
                <a:latin typeface="Tahoma"/>
                <a:cs typeface="Tahoma"/>
              </a:rPr>
              <a:t>O</a:t>
            </a:r>
            <a:r>
              <a:rPr dirty="0" smtClean="0" sz="1000" spc="63">
                <a:latin typeface="Tahoma"/>
                <a:cs typeface="Tahoma"/>
              </a:rPr>
              <a:t>N</a:t>
            </a:r>
            <a:r>
              <a:rPr dirty="0" smtClean="0" sz="1000" spc="63">
                <a:latin typeface="Tahoma"/>
                <a:cs typeface="Tahoma"/>
              </a:rPr>
              <a:t>S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B</a:t>
            </a:r>
            <a:r>
              <a:rPr dirty="0" smtClean="0" sz="1000" spc="63">
                <a:latin typeface="Tahoma"/>
                <a:cs typeface="Tahoma"/>
              </a:rPr>
              <a:t>I</a:t>
            </a:r>
            <a:r>
              <a:rPr dirty="0" smtClean="0" sz="1000" spc="63">
                <a:latin typeface="Tahoma"/>
                <a:cs typeface="Tahoma"/>
              </a:rPr>
              <a:t>L</a:t>
            </a:r>
            <a:r>
              <a:rPr dirty="0" smtClean="0" sz="1000" spc="63">
                <a:latin typeface="Tahoma"/>
                <a:cs typeface="Tahoma"/>
              </a:rPr>
              <a:t>I</a:t>
            </a:r>
            <a:r>
              <a:rPr dirty="0" smtClean="0" sz="1000" spc="63">
                <a:latin typeface="Tahoma"/>
                <a:cs typeface="Tahoma"/>
              </a:rPr>
              <a:t>D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D</a:t>
            </a:r>
            <a:r>
              <a:rPr dirty="0" smtClean="0" sz="1000" spc="63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P</a:t>
            </a:r>
            <a:r>
              <a:rPr dirty="0" smtClean="0" sz="1000" spc="63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L</a:t>
            </a:r>
            <a:r>
              <a:rPr dirty="0" smtClean="0" sz="1000" spc="63">
                <a:latin typeface="Tahoma"/>
                <a:cs typeface="Tahoma"/>
              </a:rPr>
              <a:t>O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M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63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R</a:t>
            </a:r>
            <a:r>
              <a:rPr dirty="0" smtClean="0" sz="1000" spc="63">
                <a:latin typeface="Tahoma"/>
                <a:cs typeface="Tahoma"/>
              </a:rPr>
              <a:t>I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L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N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63">
                <a:latin typeface="Tahoma"/>
                <a:cs typeface="Tahoma"/>
              </a:rPr>
              <a:t>R</a:t>
            </a:r>
            <a:r>
              <a:rPr dirty="0" smtClean="0" sz="1000" spc="63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G</a:t>
            </a:r>
            <a:r>
              <a:rPr dirty="0" smtClean="0" sz="1000" spc="63">
                <a:latin typeface="Tahoma"/>
                <a:cs typeface="Tahoma"/>
              </a:rPr>
              <a:t>U</a:t>
            </a:r>
            <a:r>
              <a:rPr dirty="0" smtClean="0" sz="1000" spc="63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G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R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N</a:t>
            </a:r>
            <a:r>
              <a:rPr dirty="0" smtClean="0" sz="1000" spc="63">
                <a:latin typeface="Tahoma"/>
                <a:cs typeface="Tahoma"/>
              </a:rPr>
              <a:t>T</a:t>
            </a:r>
            <a:r>
              <a:rPr dirty="0" smtClean="0" sz="1000" spc="63">
                <a:latin typeface="Tahoma"/>
                <a:cs typeface="Tahoma"/>
              </a:rPr>
              <a:t>I</a:t>
            </a:r>
            <a:r>
              <a:rPr dirty="0" smtClean="0" sz="1000" spc="63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06621" y="7417097"/>
            <a:ext cx="6164615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62">
              <a:lnSpc>
                <a:spcPts val="1130"/>
              </a:lnSpc>
            </a:pP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O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R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D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é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r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spo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s</a:t>
            </a:r>
            <a:r>
              <a:rPr dirty="0" smtClean="0" sz="1000" spc="13">
                <a:latin typeface="Tahoma"/>
                <a:cs typeface="Tahoma"/>
              </a:rPr>
              <a:t>á</a:t>
            </a:r>
            <a:r>
              <a:rPr dirty="0" smtClean="0" sz="1000" spc="13">
                <a:latin typeface="Tahoma"/>
                <a:cs typeface="Tahoma"/>
              </a:rPr>
              <a:t>v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l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p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la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q</a:t>
            </a:r>
            <a:r>
              <a:rPr dirty="0" smtClean="0" sz="1000" spc="13">
                <a:latin typeface="Tahoma"/>
                <a:cs typeface="Tahoma"/>
              </a:rPr>
              <a:t>u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lid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de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dos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m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r</a:t>
            </a:r>
            <a:r>
              <a:rPr dirty="0" smtClean="0" sz="1000" spc="13">
                <a:latin typeface="Tahoma"/>
                <a:cs typeface="Tahoma"/>
              </a:rPr>
              <a:t>i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is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r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spo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s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biliz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-se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i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gr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l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x</a:t>
            </a:r>
            <a:r>
              <a:rPr dirty="0" smtClean="0" sz="1000" spc="13">
                <a:latin typeface="Tahoma"/>
                <a:cs typeface="Tahoma"/>
              </a:rPr>
              <a:t>c</a:t>
            </a:r>
            <a:r>
              <a:rPr dirty="0" smtClean="0" sz="1000" spc="13">
                <a:latin typeface="Tahoma"/>
                <a:cs typeface="Tahoma"/>
              </a:rPr>
              <a:t>l</a:t>
            </a:r>
            <a:r>
              <a:rPr dirty="0" smtClean="0" sz="1000" spc="13">
                <a:latin typeface="Tahoma"/>
                <a:cs typeface="Tahoma"/>
              </a:rPr>
              <a:t>u</a:t>
            </a:r>
            <a:r>
              <a:rPr dirty="0" smtClean="0" sz="1000" spc="13">
                <a:latin typeface="Tahoma"/>
                <a:cs typeface="Tahoma"/>
              </a:rPr>
              <a:t>si</a:t>
            </a:r>
            <a:r>
              <a:rPr dirty="0" smtClean="0" sz="1000" spc="13">
                <a:latin typeface="Tahoma"/>
                <a:cs typeface="Tahoma"/>
              </a:rPr>
              <a:t>v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m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n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0" marR="10696">
              <a:lnSpc>
                <a:spcPts val="1200"/>
              </a:lnSpc>
              <a:spcBef>
                <a:spcPts val="48"/>
              </a:spcBef>
            </a:pP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pro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õ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pre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propri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q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poss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pro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iliz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os.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06621" y="8029745"/>
            <a:ext cx="6164754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9">
                <a:latin typeface="Tahoma"/>
                <a:cs typeface="Tahoma"/>
              </a:rPr>
              <a:t>s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i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ns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9">
                <a:latin typeface="Tahoma"/>
                <a:cs typeface="Tahoma"/>
              </a:rPr>
              <a:t>b</a:t>
            </a:r>
            <a:r>
              <a:rPr dirty="0" smtClean="0" sz="1000" spc="69">
                <a:latin typeface="Tahoma"/>
                <a:cs typeface="Tahoma"/>
              </a:rPr>
              <a:t>j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d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r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s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n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c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9">
                <a:latin typeface="Tahoma"/>
                <a:cs typeface="Tahoma"/>
              </a:rPr>
              <a:t>n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69">
                <a:latin typeface="Tahoma"/>
                <a:cs typeface="Tahoma"/>
              </a:rPr>
              <a:t>r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s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r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m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n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69">
                <a:latin typeface="Tahoma"/>
                <a:cs typeface="Tahoma"/>
              </a:rPr>
              <a:t>r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g</a:t>
            </a:r>
            <a:r>
              <a:rPr dirty="0" smtClean="0" sz="1000" spc="69">
                <a:latin typeface="Tahoma"/>
                <a:cs typeface="Tahoma"/>
              </a:rPr>
              <a:t>u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s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l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C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9">
                <a:latin typeface="Tahoma"/>
                <a:cs typeface="Tahoma"/>
              </a:rPr>
              <a:t>N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69">
                <a:latin typeface="Tahoma"/>
                <a:cs typeface="Tahoma"/>
              </a:rPr>
              <a:t>R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D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69">
                <a:latin typeface="Tahoma"/>
                <a:cs typeface="Tahoma"/>
              </a:rPr>
              <a:t>ê</a:t>
            </a:r>
            <a:r>
              <a:rPr dirty="0" smtClean="0" sz="1000" spc="69">
                <a:latin typeface="Tahoma"/>
                <a:cs typeface="Tahoma"/>
              </a:rPr>
              <a:t>m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 u="heavy">
                <a:latin typeface="Tahoma"/>
                <a:cs typeface="Tahoma"/>
              </a:rPr>
              <a:t>G</a:t>
            </a:r>
            <a:r>
              <a:rPr dirty="0" smtClean="0" sz="1000" spc="69" u="heavy">
                <a:latin typeface="Tahoma"/>
                <a:cs typeface="Tahoma"/>
              </a:rPr>
              <a:t>A</a:t>
            </a:r>
            <a:r>
              <a:rPr dirty="0" smtClean="0" sz="1000" spc="69" u="heavy">
                <a:latin typeface="Tahoma"/>
                <a:cs typeface="Tahoma"/>
              </a:rPr>
              <a:t>R</a:t>
            </a:r>
            <a:r>
              <a:rPr dirty="0" smtClean="0" sz="1000" spc="69" u="heavy">
                <a:latin typeface="Tahoma"/>
                <a:cs typeface="Tahoma"/>
              </a:rPr>
              <a:t>A</a:t>
            </a:r>
            <a:r>
              <a:rPr dirty="0" smtClean="0" sz="1000" spc="69" u="heavy">
                <a:latin typeface="Tahoma"/>
                <a:cs typeface="Tahoma"/>
              </a:rPr>
              <a:t>N</a:t>
            </a:r>
            <a:r>
              <a:rPr dirty="0" smtClean="0" sz="1000" spc="69" u="heavy">
                <a:latin typeface="Tahoma"/>
                <a:cs typeface="Tahoma"/>
              </a:rPr>
              <a:t>T</a:t>
            </a:r>
            <a:r>
              <a:rPr dirty="0" smtClean="0" sz="1000" spc="69" u="heavy">
                <a:latin typeface="Tahoma"/>
                <a:cs typeface="Tahoma"/>
              </a:rPr>
              <a:t>I</a:t>
            </a:r>
            <a:r>
              <a:rPr dirty="0" smtClean="0" sz="1000" spc="69" u="heavy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  <a:p>
            <a:pPr marL="12700" marR="1802">
              <a:lnSpc>
                <a:spcPct val="100585"/>
              </a:lnSpc>
            </a:pPr>
            <a:r>
              <a:rPr dirty="0" smtClean="0" sz="1000" spc="0" u="heavy">
                <a:latin typeface="Tahoma"/>
                <a:cs typeface="Tahoma"/>
              </a:rPr>
              <a:t>D</a:t>
            </a:r>
            <a:r>
              <a:rPr dirty="0" smtClean="0" sz="1000" spc="0" u="heavy">
                <a:latin typeface="Tahoma"/>
                <a:cs typeface="Tahoma"/>
              </a:rPr>
              <a:t>E</a:t>
            </a:r>
            <a:r>
              <a:rPr dirty="0" smtClean="0" sz="1000" spc="0" u="heavy">
                <a:latin typeface="Tahoma"/>
                <a:cs typeface="Tahoma"/>
              </a:rPr>
              <a:t>0</a:t>
            </a:r>
            <a:r>
              <a:rPr dirty="0" smtClean="0" sz="1000" spc="0" u="heavy">
                <a:latin typeface="Tahoma"/>
                <a:cs typeface="Tahoma"/>
              </a:rPr>
              <a:t>5</a:t>
            </a:r>
            <a:r>
              <a:rPr dirty="0" smtClean="0" sz="1000" spc="0" u="heavy">
                <a:latin typeface="Tahoma"/>
                <a:cs typeface="Tahoma"/>
              </a:rPr>
              <a:t>  </a:t>
            </a:r>
            <a:r>
              <a:rPr dirty="0" smtClean="0" sz="1000" spc="21" u="heavy">
                <a:latin typeface="Tahoma"/>
                <a:cs typeface="Tahoma"/>
              </a:rPr>
              <a:t> </a:t>
            </a:r>
            <a:r>
              <a:rPr dirty="0" smtClean="0" sz="1000" spc="4" u="heavy">
                <a:latin typeface="Tahoma"/>
                <a:cs typeface="Tahoma"/>
              </a:rPr>
              <a:t>a</a:t>
            </a:r>
            <a:r>
              <a:rPr dirty="0" smtClean="0" sz="1000" spc="0" u="heavy">
                <a:latin typeface="Tahoma"/>
                <a:cs typeface="Tahoma"/>
              </a:rPr>
              <a:t>n</a:t>
            </a:r>
            <a:r>
              <a:rPr dirty="0" smtClean="0" sz="1000" spc="-4" u="heavy">
                <a:latin typeface="Tahoma"/>
                <a:cs typeface="Tahoma"/>
              </a:rPr>
              <a:t>o</a:t>
            </a:r>
            <a:r>
              <a:rPr dirty="0" smtClean="0" sz="1000" spc="0" u="heavy">
                <a:latin typeface="Tahoma"/>
                <a:cs typeface="Tahoma"/>
              </a:rPr>
              <a:t>s</a:t>
            </a:r>
            <a:r>
              <a:rPr dirty="0" smtClean="0" sz="1000" spc="193" u="heavy">
                <a:latin typeface="Tahoma"/>
                <a:cs typeface="Tahoma"/>
              </a:rPr>
              <a:t> </a:t>
            </a:r>
            <a:r>
              <a:rPr dirty="0" smtClean="0" sz="1000" spc="-4" u="heavy">
                <a:latin typeface="Tahoma"/>
                <a:cs typeface="Tahoma"/>
              </a:rPr>
              <a:t>q</a:t>
            </a:r>
            <a:r>
              <a:rPr dirty="0" smtClean="0" sz="1000" spc="9" u="heavy">
                <a:latin typeface="Tahoma"/>
                <a:cs typeface="Tahoma"/>
              </a:rPr>
              <a:t>u</a:t>
            </a:r>
            <a:r>
              <a:rPr dirty="0" smtClean="0" sz="1000" spc="0" u="heavy">
                <a:latin typeface="Tahoma"/>
                <a:cs typeface="Tahoma"/>
              </a:rPr>
              <a:t>e</a:t>
            </a:r>
            <a:r>
              <a:rPr dirty="0" smtClean="0" sz="1000" spc="112" u="heavy">
                <a:latin typeface="Tahoma"/>
                <a:cs typeface="Tahoma"/>
              </a:rPr>
              <a:t> </a:t>
            </a:r>
            <a:r>
              <a:rPr dirty="0" smtClean="0" sz="1000" spc="0" u="heavy">
                <a:latin typeface="Tahoma"/>
                <a:cs typeface="Tahoma"/>
              </a:rPr>
              <a:t>o</a:t>
            </a:r>
            <a:r>
              <a:rPr dirty="0" smtClean="0" sz="1000" spc="-20" u="heavy">
                <a:latin typeface="Tahoma"/>
                <a:cs typeface="Tahoma"/>
              </a:rPr>
              <a:t> </a:t>
            </a:r>
            <a:r>
              <a:rPr dirty="0" smtClean="0" sz="1000" spc="76" u="heavy">
                <a:latin typeface="Tahoma"/>
                <a:cs typeface="Tahoma"/>
              </a:rPr>
              <a:t>p</a:t>
            </a:r>
            <a:r>
              <a:rPr dirty="0" smtClean="0" sz="1000" spc="33" u="heavy">
                <a:latin typeface="Tahoma"/>
                <a:cs typeface="Tahoma"/>
              </a:rPr>
              <a:t>i</a:t>
            </a:r>
            <a:r>
              <a:rPr dirty="0" smtClean="0" sz="1000" spc="71" u="heavy">
                <a:latin typeface="Tahoma"/>
                <a:cs typeface="Tahoma"/>
              </a:rPr>
              <a:t>s</a:t>
            </a:r>
            <a:r>
              <a:rPr dirty="0" smtClean="0" sz="1000" spc="80" u="heavy">
                <a:latin typeface="Tahoma"/>
                <a:cs typeface="Tahoma"/>
              </a:rPr>
              <a:t>o</a:t>
            </a:r>
            <a:r>
              <a:rPr dirty="0" smtClean="0" sz="1000" spc="-71" u="heavy">
                <a:latin typeface="Tahoma"/>
                <a:cs typeface="Tahoma"/>
              </a:rPr>
              <a:t> </a:t>
            </a:r>
            <a:r>
              <a:rPr dirty="0" smtClean="0" sz="1000" spc="-4" u="heavy">
                <a:latin typeface="Tahoma"/>
                <a:cs typeface="Tahoma"/>
              </a:rPr>
              <a:t>d</a:t>
            </a:r>
            <a:r>
              <a:rPr dirty="0" smtClean="0" sz="1000" spc="0" u="heavy">
                <a:latin typeface="Tahoma"/>
                <a:cs typeface="Tahoma"/>
              </a:rPr>
              <a:t>e</a:t>
            </a:r>
            <a:r>
              <a:rPr dirty="0" smtClean="0" sz="1000" spc="44" u="heavy">
                <a:latin typeface="Tahoma"/>
                <a:cs typeface="Tahoma"/>
              </a:rPr>
              <a:t> </a:t>
            </a:r>
            <a:r>
              <a:rPr dirty="0" smtClean="0" sz="1000" spc="125" u="heavy">
                <a:latin typeface="Tahoma"/>
                <a:cs typeface="Tahoma"/>
              </a:rPr>
              <a:t>m</a:t>
            </a:r>
            <a:r>
              <a:rPr dirty="0" smtClean="0" sz="1000" spc="83" u="heavy">
                <a:latin typeface="Tahoma"/>
                <a:cs typeface="Tahoma"/>
              </a:rPr>
              <a:t>a</a:t>
            </a:r>
            <a:r>
              <a:rPr dirty="0" smtClean="0" sz="1000" spc="76" u="heavy">
                <a:latin typeface="Tahoma"/>
                <a:cs typeface="Tahoma"/>
              </a:rPr>
              <a:t>d</a:t>
            </a:r>
            <a:r>
              <a:rPr dirty="0" smtClean="0" sz="1000" spc="89" u="heavy">
                <a:latin typeface="Tahoma"/>
                <a:cs typeface="Tahoma"/>
              </a:rPr>
              <a:t>e</a:t>
            </a:r>
            <a:r>
              <a:rPr dirty="0" smtClean="0" sz="1000" spc="33" u="heavy">
                <a:latin typeface="Tahoma"/>
                <a:cs typeface="Tahoma"/>
              </a:rPr>
              <a:t>i</a:t>
            </a:r>
            <a:r>
              <a:rPr dirty="0" smtClean="0" sz="1000" spc="53" u="heavy">
                <a:latin typeface="Tahoma"/>
                <a:cs typeface="Tahoma"/>
              </a:rPr>
              <a:t>r</a:t>
            </a:r>
            <a:r>
              <a:rPr dirty="0" smtClean="0" sz="1000" spc="77" u="heavy">
                <a:latin typeface="Tahoma"/>
                <a:cs typeface="Tahoma"/>
              </a:rPr>
              <a:t>a</a:t>
            </a:r>
            <a:r>
              <a:rPr dirty="0" smtClean="0" sz="1000" spc="-111" u="heavy">
                <a:latin typeface="Tahoma"/>
                <a:cs typeface="Tahoma"/>
              </a:rPr>
              <a:t> </a:t>
            </a:r>
            <a:r>
              <a:rPr dirty="0" smtClean="0" sz="1000" spc="72" u="heavy">
                <a:latin typeface="Tahoma"/>
                <a:cs typeface="Tahoma"/>
              </a:rPr>
              <a:t>e</a:t>
            </a:r>
            <a:r>
              <a:rPr dirty="0" smtClean="0" sz="1000" spc="83" u="heavy">
                <a:latin typeface="Tahoma"/>
                <a:cs typeface="Tahoma"/>
              </a:rPr>
              <a:t>s</a:t>
            </a:r>
            <a:r>
              <a:rPr dirty="0" smtClean="0" sz="1000" spc="44" u="heavy">
                <a:latin typeface="Tahoma"/>
                <a:cs typeface="Tahoma"/>
              </a:rPr>
              <a:t>t</a:t>
            </a:r>
            <a:r>
              <a:rPr dirty="0" smtClean="0" sz="1000" spc="77" u="heavy">
                <a:latin typeface="Tahoma"/>
                <a:cs typeface="Tahoma"/>
              </a:rPr>
              <a:t>e</a:t>
            </a:r>
            <a:r>
              <a:rPr dirty="0" smtClean="0" sz="1000" spc="41" u="heavy">
                <a:latin typeface="Tahoma"/>
                <a:cs typeface="Tahoma"/>
              </a:rPr>
              <a:t>j</a:t>
            </a:r>
            <a:r>
              <a:rPr dirty="0" smtClean="0" sz="1000" spc="77" u="heavy">
                <a:latin typeface="Tahoma"/>
                <a:cs typeface="Tahoma"/>
              </a:rPr>
              <a:t>a</a:t>
            </a:r>
            <a:r>
              <a:rPr dirty="0" smtClean="0" sz="1000" spc="-80" u="heavy">
                <a:latin typeface="Tahoma"/>
                <a:cs typeface="Tahoma"/>
              </a:rPr>
              <a:t> </a:t>
            </a:r>
            <a:r>
              <a:rPr dirty="0" smtClean="0" sz="1000" spc="98" u="heavy">
                <a:latin typeface="Tahoma"/>
                <a:cs typeface="Tahoma"/>
              </a:rPr>
              <a:t>9</a:t>
            </a:r>
            <a:r>
              <a:rPr dirty="0" smtClean="0" sz="1000" spc="80" u="heavy">
                <a:latin typeface="Tahoma"/>
                <a:cs typeface="Tahoma"/>
              </a:rPr>
              <a:t>8</a:t>
            </a:r>
            <a:r>
              <a:rPr dirty="0" smtClean="0" sz="1000" spc="145" u="heavy">
                <a:latin typeface="Tahoma"/>
                <a:cs typeface="Tahoma"/>
              </a:rPr>
              <a:t>%</a:t>
            </a:r>
            <a:r>
              <a:rPr dirty="0" smtClean="0" sz="1000" spc="-14" u="heavy">
                <a:latin typeface="Tahoma"/>
                <a:cs typeface="Tahoma"/>
              </a:rPr>
              <a:t> </a:t>
            </a:r>
            <a:r>
              <a:rPr dirty="0" smtClean="0" sz="1000" spc="4" u="heavy">
                <a:latin typeface="Tahoma"/>
                <a:cs typeface="Tahoma"/>
              </a:rPr>
              <a:t>s</a:t>
            </a:r>
            <a:r>
              <a:rPr dirty="0" smtClean="0" sz="1000" spc="-4" u="heavy">
                <a:latin typeface="Tahoma"/>
                <a:cs typeface="Tahoma"/>
              </a:rPr>
              <a:t>e</a:t>
            </a:r>
            <a:r>
              <a:rPr dirty="0" smtClean="0" sz="1000" spc="0" u="heavy">
                <a:latin typeface="Tahoma"/>
                <a:cs typeface="Tahoma"/>
              </a:rPr>
              <a:t>m</a:t>
            </a:r>
            <a:r>
              <a:rPr dirty="0" smtClean="0" sz="1000" spc="133" u="heavy">
                <a:latin typeface="Tahoma"/>
                <a:cs typeface="Tahoma"/>
              </a:rPr>
              <a:t> </a:t>
            </a:r>
            <a:r>
              <a:rPr dirty="0" smtClean="0" sz="1000" spc="49" u="heavy">
                <a:latin typeface="Tahoma"/>
                <a:cs typeface="Tahoma"/>
              </a:rPr>
              <a:t>f</a:t>
            </a:r>
            <a:r>
              <a:rPr dirty="0" smtClean="0" sz="1000" spc="66" u="heavy">
                <a:latin typeface="Tahoma"/>
                <a:cs typeface="Tahoma"/>
              </a:rPr>
              <a:t>r</a:t>
            </a:r>
            <a:r>
              <a:rPr dirty="0" smtClean="0" sz="1000" spc="61" u="heavy">
                <a:latin typeface="Tahoma"/>
                <a:cs typeface="Tahoma"/>
              </a:rPr>
              <a:t>e</a:t>
            </a:r>
            <a:r>
              <a:rPr dirty="0" smtClean="0" sz="1000" spc="67" u="heavy">
                <a:latin typeface="Tahoma"/>
                <a:cs typeface="Tahoma"/>
              </a:rPr>
              <a:t>s</a:t>
            </a:r>
            <a:r>
              <a:rPr dirty="0" smtClean="0" sz="1000" spc="40" u="heavy">
                <a:latin typeface="Tahoma"/>
                <a:cs typeface="Tahoma"/>
              </a:rPr>
              <a:t>t</a:t>
            </a:r>
            <a:r>
              <a:rPr dirty="0" smtClean="0" sz="1000" spc="78" u="heavy">
                <a:latin typeface="Tahoma"/>
                <a:cs typeface="Tahoma"/>
              </a:rPr>
              <a:t>a</a:t>
            </a:r>
            <a:r>
              <a:rPr dirty="0" smtClean="0" sz="1000" spc="61" u="heavy">
                <a:latin typeface="Tahoma"/>
                <a:cs typeface="Tahoma"/>
              </a:rPr>
              <a:t>s</a:t>
            </a:r>
            <a:r>
              <a:rPr dirty="0" smtClean="0" sz="1000" spc="180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c</a:t>
            </a:r>
            <a:r>
              <a:rPr dirty="0" smtClean="0" sz="1000" spc="86">
                <a:latin typeface="Tahoma"/>
                <a:cs typeface="Tahoma"/>
              </a:rPr>
              <a:t>o</a:t>
            </a:r>
            <a:r>
              <a:rPr dirty="0" smtClean="0" sz="1000" spc="76">
                <a:latin typeface="Tahoma"/>
                <a:cs typeface="Tahoma"/>
              </a:rPr>
              <a:t>n</a:t>
            </a:r>
            <a:r>
              <a:rPr dirty="0" smtClean="0" sz="1000" spc="49">
                <a:latin typeface="Tahoma"/>
                <a:cs typeface="Tahoma"/>
              </a:rPr>
              <a:t>f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6">
                <a:latin typeface="Tahoma"/>
                <a:cs typeface="Tahoma"/>
              </a:rPr>
              <a:t>r</a:t>
            </a:r>
            <a:r>
              <a:rPr dirty="0" smtClean="0" sz="1000" spc="116">
                <a:latin typeface="Tahoma"/>
                <a:cs typeface="Tahoma"/>
              </a:rPr>
              <a:t>m</a:t>
            </a:r>
            <a:r>
              <a:rPr dirty="0" smtClean="0" sz="1000" spc="72">
                <a:latin typeface="Tahoma"/>
                <a:cs typeface="Tahoma"/>
              </a:rPr>
              <a:t>e</a:t>
            </a:r>
            <a:r>
              <a:rPr dirty="0" smtClean="0" sz="1000" spc="134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d</a:t>
            </a:r>
            <a:r>
              <a:rPr dirty="0" smtClean="0" sz="1000" spc="67">
                <a:latin typeface="Tahoma"/>
                <a:cs typeface="Tahoma"/>
              </a:rPr>
              <a:t>e</a:t>
            </a:r>
            <a:r>
              <a:rPr dirty="0" smtClean="0" sz="1000" spc="67">
                <a:latin typeface="Tahoma"/>
                <a:cs typeface="Tahoma"/>
              </a:rPr>
              <a:t>s</a:t>
            </a:r>
            <a:r>
              <a:rPr dirty="0" smtClean="0" sz="1000" spc="69">
                <a:latin typeface="Tahoma"/>
                <a:cs typeface="Tahoma"/>
              </a:rPr>
              <a:t>c</a:t>
            </a:r>
            <a:r>
              <a:rPr dirty="0" smtClean="0" sz="1000" spc="50">
                <a:latin typeface="Tahoma"/>
                <a:cs typeface="Tahoma"/>
              </a:rPr>
              <a:t>r</a:t>
            </a:r>
            <a:r>
              <a:rPr dirty="0" smtClean="0" sz="1000" spc="42">
                <a:latin typeface="Tahoma"/>
                <a:cs typeface="Tahoma"/>
              </a:rPr>
              <a:t>i</a:t>
            </a:r>
            <a:r>
              <a:rPr dirty="0" smtClean="0" sz="1000" spc="40">
                <a:latin typeface="Tahoma"/>
                <a:cs typeface="Tahoma"/>
              </a:rPr>
              <a:t>t</a:t>
            </a:r>
            <a:r>
              <a:rPr dirty="0" smtClean="0" sz="1000" spc="75">
                <a:latin typeface="Tahoma"/>
                <a:cs typeface="Tahoma"/>
              </a:rPr>
              <a:t>o</a:t>
            </a:r>
            <a:r>
              <a:rPr dirty="0" smtClean="0" sz="1000" spc="19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281">
                <a:latin typeface="Tahoma"/>
                <a:cs typeface="Tahoma"/>
              </a:rPr>
              <a:t> </a:t>
            </a:r>
            <a:r>
              <a:rPr dirty="0" smtClean="0" sz="1000" spc="103">
                <a:latin typeface="Tahoma"/>
                <a:cs typeface="Tahoma"/>
              </a:rPr>
              <a:t>P</a:t>
            </a:r>
            <a:r>
              <a:rPr dirty="0" smtClean="0" sz="1000" spc="93">
                <a:latin typeface="Tahoma"/>
                <a:cs typeface="Tahoma"/>
              </a:rPr>
              <a:t>R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103">
                <a:latin typeface="Tahoma"/>
                <a:cs typeface="Tahoma"/>
              </a:rPr>
              <a:t>P</a:t>
            </a:r>
            <a:r>
              <a:rPr dirty="0" smtClean="0" sz="1000" spc="55">
                <a:latin typeface="Tahoma"/>
                <a:cs typeface="Tahoma"/>
              </a:rPr>
              <a:t>O</a:t>
            </a:r>
            <a:r>
              <a:rPr dirty="0" smtClean="0" sz="1000" spc="76">
                <a:latin typeface="Tahoma"/>
                <a:cs typeface="Tahoma"/>
              </a:rPr>
              <a:t>S</a:t>
            </a:r>
            <a:r>
              <a:rPr dirty="0" smtClean="0" sz="1000" spc="27">
                <a:latin typeface="Tahoma"/>
                <a:cs typeface="Tahoma"/>
              </a:rPr>
              <a:t>T</a:t>
            </a:r>
            <a:r>
              <a:rPr dirty="0" smtClean="0" sz="1000" spc="76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06621" y="8337593"/>
            <a:ext cx="6162750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71">
                <a:latin typeface="Tahoma"/>
                <a:cs typeface="Tahoma"/>
              </a:rPr>
              <a:t>C</a:t>
            </a:r>
            <a:r>
              <a:rPr dirty="0" smtClean="0" sz="1000" spc="71">
                <a:latin typeface="Tahoma"/>
                <a:cs typeface="Tahoma"/>
              </a:rPr>
              <a:t>O</a:t>
            </a:r>
            <a:r>
              <a:rPr dirty="0" smtClean="0" sz="1000" spc="71">
                <a:latin typeface="Tahoma"/>
                <a:cs typeface="Tahoma"/>
              </a:rPr>
              <a:t>M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R</a:t>
            </a:r>
            <a:r>
              <a:rPr dirty="0" smtClean="0" sz="1000" spc="71">
                <a:latin typeface="Tahoma"/>
                <a:cs typeface="Tahoma"/>
              </a:rPr>
              <a:t>C</a:t>
            </a:r>
            <a:r>
              <a:rPr dirty="0" smtClean="0" sz="1000" spc="71">
                <a:latin typeface="Tahoma"/>
                <a:cs typeface="Tahoma"/>
              </a:rPr>
              <a:t>I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L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n</a:t>
            </a:r>
            <a:r>
              <a:rPr dirty="0" smtClean="0" sz="1000" spc="71">
                <a:latin typeface="Tahoma"/>
                <a:cs typeface="Tahoma"/>
              </a:rPr>
              <a:t>t</a:t>
            </a:r>
            <a:r>
              <a:rPr dirty="0" smtClean="0" sz="1000" spc="71">
                <a:latin typeface="Tahoma"/>
                <a:cs typeface="Tahoma"/>
              </a:rPr>
              <a:t>r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g</a:t>
            </a:r>
            <a:r>
              <a:rPr dirty="0" smtClean="0" sz="1000" spc="71">
                <a:latin typeface="Tahoma"/>
                <a:cs typeface="Tahoma"/>
              </a:rPr>
              <a:t>u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,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l</a:t>
            </a:r>
            <a:r>
              <a:rPr dirty="0" smtClean="0" sz="1000" spc="71">
                <a:latin typeface="Tahoma"/>
                <a:cs typeface="Tahoma"/>
              </a:rPr>
              <a:t>é</a:t>
            </a:r>
            <a:r>
              <a:rPr dirty="0" smtClean="0" sz="1000" spc="71">
                <a:latin typeface="Tahoma"/>
                <a:cs typeface="Tahoma"/>
              </a:rPr>
              <a:t>m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d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g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r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n</a:t>
            </a:r>
            <a:r>
              <a:rPr dirty="0" smtClean="0" sz="1000" spc="71">
                <a:latin typeface="Tahoma"/>
                <a:cs typeface="Tahoma"/>
              </a:rPr>
              <a:t>t</a:t>
            </a:r>
            <a:r>
              <a:rPr dirty="0" smtClean="0" sz="1000" spc="71">
                <a:latin typeface="Tahoma"/>
                <a:cs typeface="Tahoma"/>
              </a:rPr>
              <a:t>i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l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g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l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c</a:t>
            </a:r>
            <a:r>
              <a:rPr dirty="0" smtClean="0" sz="1000" spc="71">
                <a:latin typeface="Tahoma"/>
                <a:cs typeface="Tahoma"/>
              </a:rPr>
              <a:t>o</a:t>
            </a:r>
            <a:r>
              <a:rPr dirty="0" smtClean="0" sz="1000" spc="71">
                <a:latin typeface="Tahoma"/>
                <a:cs typeface="Tahoma"/>
              </a:rPr>
              <a:t>n</a:t>
            </a:r>
            <a:r>
              <a:rPr dirty="0" smtClean="0" sz="1000" spc="71">
                <a:latin typeface="Tahoma"/>
                <a:cs typeface="Tahoma"/>
              </a:rPr>
              <a:t>f</a:t>
            </a:r>
            <a:r>
              <a:rPr dirty="0" smtClean="0" sz="1000" spc="71">
                <a:latin typeface="Tahoma"/>
                <a:cs typeface="Tahoma"/>
              </a:rPr>
              <a:t>o</a:t>
            </a:r>
            <a:r>
              <a:rPr dirty="0" smtClean="0" sz="1000" spc="71">
                <a:latin typeface="Tahoma"/>
                <a:cs typeface="Tahoma"/>
              </a:rPr>
              <a:t>r</a:t>
            </a:r>
            <a:r>
              <a:rPr dirty="0" smtClean="0" sz="1000" spc="71">
                <a:latin typeface="Tahoma"/>
                <a:cs typeface="Tahoma"/>
              </a:rPr>
              <a:t>m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d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t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r</a:t>
            </a:r>
            <a:r>
              <a:rPr dirty="0" smtClean="0" sz="1000" spc="71">
                <a:latin typeface="Tahoma"/>
                <a:cs typeface="Tahoma"/>
              </a:rPr>
              <a:t>m</a:t>
            </a:r>
            <a:r>
              <a:rPr dirty="0" smtClean="0" sz="1000" spc="71">
                <a:latin typeface="Tahoma"/>
                <a:cs typeface="Tahoma"/>
              </a:rPr>
              <a:t>i</a:t>
            </a:r>
            <a:r>
              <a:rPr dirty="0" smtClean="0" sz="1000" spc="71">
                <a:latin typeface="Tahoma"/>
                <a:cs typeface="Tahoma"/>
              </a:rPr>
              <a:t>n</a:t>
            </a:r>
            <a:r>
              <a:rPr dirty="0" smtClean="0" sz="1000" spc="71">
                <a:latin typeface="Tahoma"/>
                <a:cs typeface="Tahoma"/>
              </a:rPr>
              <a:t>a</a:t>
            </a:r>
            <a:r>
              <a:rPr dirty="0" smtClean="0" sz="1000" spc="71">
                <a:latin typeface="Tahoma"/>
                <a:cs typeface="Tahoma"/>
              </a:rPr>
              <a:t>d</a:t>
            </a:r>
            <a:r>
              <a:rPr dirty="0" smtClean="0" sz="1000" spc="71">
                <a:latin typeface="Tahoma"/>
                <a:cs typeface="Tahoma"/>
              </a:rPr>
              <a:t>o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p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l</a:t>
            </a:r>
            <a:r>
              <a:rPr dirty="0" smtClean="0" sz="1000" spc="71">
                <a:latin typeface="Tahoma"/>
                <a:cs typeface="Tahoma"/>
              </a:rPr>
              <a:t>o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C</a:t>
            </a:r>
            <a:r>
              <a:rPr dirty="0" smtClean="0" sz="1000" spc="71">
                <a:latin typeface="Tahoma"/>
                <a:cs typeface="Tahoma"/>
              </a:rPr>
              <a:t>Ó</a:t>
            </a:r>
            <a:r>
              <a:rPr dirty="0" smtClean="0" sz="1000" spc="71">
                <a:latin typeface="Tahoma"/>
                <a:cs typeface="Tahoma"/>
              </a:rPr>
              <a:t>D</a:t>
            </a:r>
            <a:r>
              <a:rPr dirty="0" smtClean="0" sz="1000" spc="71">
                <a:latin typeface="Tahoma"/>
                <a:cs typeface="Tahoma"/>
              </a:rPr>
              <a:t>I</a:t>
            </a:r>
            <a:r>
              <a:rPr dirty="0" smtClean="0" sz="1000" spc="71">
                <a:latin typeface="Tahoma"/>
                <a:cs typeface="Tahoma"/>
              </a:rPr>
              <a:t>G</a:t>
            </a:r>
            <a:r>
              <a:rPr dirty="0" smtClean="0" sz="1000" spc="71">
                <a:latin typeface="Tahoma"/>
                <a:cs typeface="Tahoma"/>
              </a:rPr>
              <a:t>O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D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 </a:t>
            </a:r>
            <a:r>
              <a:rPr dirty="0" smtClean="0" sz="1000" spc="71">
                <a:latin typeface="Tahoma"/>
                <a:cs typeface="Tahoma"/>
              </a:rPr>
              <a:t>D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F</a:t>
            </a:r>
            <a:r>
              <a:rPr dirty="0" smtClean="0" sz="1000" spc="71">
                <a:latin typeface="Tahoma"/>
                <a:cs typeface="Tahoma"/>
              </a:rPr>
              <a:t>E</a:t>
            </a:r>
            <a:r>
              <a:rPr dirty="0" smtClean="0" sz="1000" spc="71">
                <a:latin typeface="Tahoma"/>
                <a:cs typeface="Tahoma"/>
              </a:rPr>
              <a:t>S</a:t>
            </a:r>
            <a:r>
              <a:rPr dirty="0" smtClean="0" sz="1000" spc="71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ts val="1200"/>
              </a:lnSpc>
              <a:spcBef>
                <a:spcPts val="3"/>
              </a:spcBef>
            </a:pPr>
            <a:r>
              <a:rPr dirty="0" smtClean="0" sz="1000" spc="18">
                <a:latin typeface="Tahoma"/>
                <a:cs typeface="Tahoma"/>
              </a:rPr>
              <a:t>D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U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D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,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d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p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ir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da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bi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f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v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b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06621" y="8796316"/>
            <a:ext cx="6164852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río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g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ia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z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id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f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do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q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h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F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L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,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rá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orre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bs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ç</a:t>
            </a:r>
            <a:r>
              <a:rPr dirty="0" smtClean="0" sz="1000" spc="9">
                <a:latin typeface="Tahoma"/>
                <a:cs typeface="Tahoma"/>
              </a:rPr>
              <a:t>ã</a:t>
            </a:r>
            <a:r>
              <a:rPr dirty="0" smtClean="0" sz="1000" spc="9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4">
                <a:latin typeface="Tahoma"/>
                <a:cs typeface="Tahoma"/>
              </a:rPr>
              <a:t>do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zo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07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ir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da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id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4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do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o.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06621" y="9256564"/>
            <a:ext cx="2847454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66">
                <a:latin typeface="Tahoma"/>
                <a:cs typeface="Tahoma"/>
              </a:rPr>
              <a:t>L</a:t>
            </a:r>
            <a:r>
              <a:rPr dirty="0" smtClean="0" sz="1000" spc="66">
                <a:latin typeface="Tahoma"/>
                <a:cs typeface="Tahoma"/>
              </a:rPr>
              <a:t>Á</a:t>
            </a:r>
            <a:r>
              <a:rPr dirty="0" smtClean="0" sz="1000" spc="66">
                <a:latin typeface="Tahoma"/>
                <a:cs typeface="Tahoma"/>
              </a:rPr>
              <a:t>U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66">
                <a:latin typeface="Tahoma"/>
                <a:cs typeface="Tahoma"/>
              </a:rPr>
              <a:t>U</a:t>
            </a:r>
            <a:r>
              <a:rPr dirty="0" smtClean="0" sz="1000" spc="66">
                <a:latin typeface="Tahoma"/>
                <a:cs typeface="Tahoma"/>
              </a:rPr>
              <a:t>L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10</a:t>
            </a:r>
            <a:r>
              <a:rPr dirty="0" smtClean="0" sz="1000" spc="66">
                <a:latin typeface="Tahoma"/>
                <a:cs typeface="Tahoma"/>
              </a:rPr>
              <a:t>ª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-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R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66">
                <a:latin typeface="Tahoma"/>
                <a:cs typeface="Tahoma"/>
              </a:rPr>
              <a:t>P</a:t>
            </a:r>
            <a:r>
              <a:rPr dirty="0" smtClean="0" sz="1000" spc="66">
                <a:latin typeface="Tahoma"/>
                <a:cs typeface="Tahoma"/>
              </a:rPr>
              <a:t>O</a:t>
            </a:r>
            <a:r>
              <a:rPr dirty="0" smtClean="0" sz="1000" spc="66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B</a:t>
            </a:r>
            <a:r>
              <a:rPr dirty="0" smtClean="0" sz="1000" spc="66">
                <a:latin typeface="Tahoma"/>
                <a:cs typeface="Tahoma"/>
              </a:rPr>
              <a:t>I</a:t>
            </a:r>
            <a:r>
              <a:rPr dirty="0" smtClean="0" sz="1000" spc="66">
                <a:latin typeface="Tahoma"/>
                <a:cs typeface="Tahoma"/>
              </a:rPr>
              <a:t>L</a:t>
            </a:r>
            <a:r>
              <a:rPr dirty="0" smtClean="0" sz="1000" spc="66">
                <a:latin typeface="Tahoma"/>
                <a:cs typeface="Tahoma"/>
              </a:rPr>
              <a:t>I</a:t>
            </a:r>
            <a:r>
              <a:rPr dirty="0" smtClean="0" sz="1000" spc="66">
                <a:latin typeface="Tahoma"/>
                <a:cs typeface="Tahoma"/>
              </a:rPr>
              <a:t>D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D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66">
                <a:latin typeface="Tahoma"/>
                <a:cs typeface="Tahoma"/>
              </a:rPr>
              <a:t>I</a:t>
            </a:r>
            <a:r>
              <a:rPr dirty="0" smtClean="0" sz="1000" spc="66">
                <a:latin typeface="Tahoma"/>
                <a:cs typeface="Tahoma"/>
              </a:rPr>
              <a:t>V</a:t>
            </a:r>
            <a:r>
              <a:rPr dirty="0" smtClean="0" sz="1000" spc="66">
                <a:latin typeface="Tahoma"/>
                <a:cs typeface="Tahoma"/>
              </a:rPr>
              <a:t>I</a:t>
            </a:r>
            <a:r>
              <a:rPr dirty="0" smtClean="0" sz="1000" spc="66">
                <a:latin typeface="Tahoma"/>
                <a:cs typeface="Tahoma"/>
              </a:rPr>
              <a:t>L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06621" y="9562893"/>
            <a:ext cx="6164510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62" marR="885">
              <a:lnSpc>
                <a:spcPts val="1130"/>
              </a:lnSpc>
            </a:pP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spo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á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por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q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isq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os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ou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j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ízos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is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ou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ri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is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q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pr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g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dos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ct val="100585"/>
              </a:lnSpc>
            </a:pPr>
            <a:r>
              <a:rPr dirty="0" smtClean="0" sz="1000" spc="8">
                <a:latin typeface="Tahoma"/>
                <a:cs typeface="Tahoma"/>
              </a:rPr>
              <a:t>ou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pr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pos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o,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z</a:t>
            </a:r>
            <a:r>
              <a:rPr dirty="0" smtClean="0" sz="1000" spc="8">
                <a:latin typeface="Tahoma"/>
                <a:cs typeface="Tahoma"/>
              </a:rPr>
              <a:t>ã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iss</a:t>
            </a:r>
            <a:r>
              <a:rPr dirty="0" smtClean="0" sz="1000" spc="8">
                <a:latin typeface="Tahoma"/>
                <a:cs typeface="Tahoma"/>
              </a:rPr>
              <a:t>ã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dolosa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lpos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,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v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h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m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orr</a:t>
            </a:r>
            <a:r>
              <a:rPr dirty="0" smtClean="0" sz="1000" spc="8">
                <a:latin typeface="Tahoma"/>
                <a:cs typeface="Tahoma"/>
              </a:rPr>
              <a:t>ê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ia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54284" y="8161516"/>
            <a:ext cx="113101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" name="object 10"/>
          <p:cNvSpPr txBox="1"/>
          <p:nvPr/>
        </p:nvSpPr>
        <p:spPr>
          <a:xfrm>
            <a:off x="1467146" y="8161516"/>
            <a:ext cx="5843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1762115" y="8161516"/>
            <a:ext cx="56041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1896177" y="8161516"/>
            <a:ext cx="5759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2214698" y="8161516"/>
            <a:ext cx="5911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2428074" y="8161516"/>
            <a:ext cx="5756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3006481" y="8161516"/>
            <a:ext cx="5696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3453258" y="8161516"/>
            <a:ext cx="5696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3824896" y="8161516"/>
            <a:ext cx="5728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4143019" y="8161516"/>
            <a:ext cx="5628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object 40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06621" y="1592371"/>
            <a:ext cx="6137581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-2">
                <a:latin typeface="Tahoma"/>
                <a:cs typeface="Tahoma"/>
              </a:rPr>
              <a:t>da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ç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dos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v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ç</a:t>
            </a:r>
            <a:r>
              <a:rPr dirty="0" smtClean="0" sz="1000" spc="-2">
                <a:latin typeface="Tahoma"/>
                <a:cs typeface="Tahoma"/>
              </a:rPr>
              <a:t>os,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d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-se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os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os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ri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is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ou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sso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is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d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iros,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q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ít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or.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06621" y="1898695"/>
            <a:ext cx="2760764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70">
                <a:latin typeface="Tahoma"/>
                <a:cs typeface="Tahoma"/>
              </a:rPr>
              <a:t>C</a:t>
            </a:r>
            <a:r>
              <a:rPr dirty="0" smtClean="0" sz="1000" spc="70">
                <a:latin typeface="Tahoma"/>
                <a:cs typeface="Tahoma"/>
              </a:rPr>
              <a:t>L</a:t>
            </a:r>
            <a:r>
              <a:rPr dirty="0" smtClean="0" sz="1000" spc="70">
                <a:latin typeface="Tahoma"/>
                <a:cs typeface="Tahoma"/>
              </a:rPr>
              <a:t>Á</a:t>
            </a:r>
            <a:r>
              <a:rPr dirty="0" smtClean="0" sz="1000" spc="70">
                <a:latin typeface="Tahoma"/>
                <a:cs typeface="Tahoma"/>
              </a:rPr>
              <a:t>U</a:t>
            </a:r>
            <a:r>
              <a:rPr dirty="0" smtClean="0" sz="1000" spc="70">
                <a:latin typeface="Tahoma"/>
                <a:cs typeface="Tahoma"/>
              </a:rPr>
              <a:t>S</a:t>
            </a:r>
            <a:r>
              <a:rPr dirty="0" smtClean="0" sz="1000" spc="70">
                <a:latin typeface="Tahoma"/>
                <a:cs typeface="Tahoma"/>
              </a:rPr>
              <a:t>U</a:t>
            </a:r>
            <a:r>
              <a:rPr dirty="0" smtClean="0" sz="1000" spc="70">
                <a:latin typeface="Tahoma"/>
                <a:cs typeface="Tahoma"/>
              </a:rPr>
              <a:t>L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70">
                <a:latin typeface="Tahoma"/>
                <a:cs typeface="Tahoma"/>
              </a:rPr>
              <a:t> </a:t>
            </a:r>
            <a:r>
              <a:rPr dirty="0" smtClean="0" sz="1000" spc="70">
                <a:latin typeface="Tahoma"/>
                <a:cs typeface="Tahoma"/>
              </a:rPr>
              <a:t>11</a:t>
            </a:r>
            <a:r>
              <a:rPr dirty="0" smtClean="0" sz="1000" spc="70">
                <a:latin typeface="Tahoma"/>
                <a:cs typeface="Tahoma"/>
              </a:rPr>
              <a:t>ª</a:t>
            </a:r>
            <a:r>
              <a:rPr dirty="0" smtClean="0" sz="1000" spc="70">
                <a:latin typeface="Tahoma"/>
                <a:cs typeface="Tahoma"/>
              </a:rPr>
              <a:t> </a:t>
            </a:r>
            <a:r>
              <a:rPr dirty="0" smtClean="0" sz="1000" spc="70">
                <a:latin typeface="Tahoma"/>
                <a:cs typeface="Tahoma"/>
              </a:rPr>
              <a:t>-</a:t>
            </a:r>
            <a:r>
              <a:rPr dirty="0" smtClean="0" sz="1000" spc="70">
                <a:latin typeface="Tahoma"/>
                <a:cs typeface="Tahoma"/>
              </a:rPr>
              <a:t> </a:t>
            </a:r>
            <a:r>
              <a:rPr dirty="0" smtClean="0" sz="1000" spc="70">
                <a:latin typeface="Tahoma"/>
                <a:cs typeface="Tahoma"/>
              </a:rPr>
              <a:t>R</a:t>
            </a:r>
            <a:r>
              <a:rPr dirty="0" smtClean="0" sz="1000" spc="70">
                <a:latin typeface="Tahoma"/>
                <a:cs typeface="Tahoma"/>
              </a:rPr>
              <a:t>E</a:t>
            </a:r>
            <a:r>
              <a:rPr dirty="0" smtClean="0" sz="1000" spc="70">
                <a:latin typeface="Tahoma"/>
                <a:cs typeface="Tahoma"/>
              </a:rPr>
              <a:t>S</a:t>
            </a:r>
            <a:r>
              <a:rPr dirty="0" smtClean="0" sz="1000" spc="70">
                <a:latin typeface="Tahoma"/>
                <a:cs typeface="Tahoma"/>
              </a:rPr>
              <a:t>C</a:t>
            </a:r>
            <a:r>
              <a:rPr dirty="0" smtClean="0" sz="1000" spc="70">
                <a:latin typeface="Tahoma"/>
                <a:cs typeface="Tahoma"/>
              </a:rPr>
              <a:t>I</a:t>
            </a:r>
            <a:r>
              <a:rPr dirty="0" smtClean="0" sz="1000" spc="70">
                <a:latin typeface="Tahoma"/>
                <a:cs typeface="Tahoma"/>
              </a:rPr>
              <a:t>S</a:t>
            </a:r>
            <a:r>
              <a:rPr dirty="0" smtClean="0" sz="1000" spc="70">
                <a:latin typeface="Tahoma"/>
                <a:cs typeface="Tahoma"/>
              </a:rPr>
              <a:t>Ã</a:t>
            </a:r>
            <a:r>
              <a:rPr dirty="0" smtClean="0" sz="1000" spc="70">
                <a:latin typeface="Tahoma"/>
                <a:cs typeface="Tahoma"/>
              </a:rPr>
              <a:t>O</a:t>
            </a:r>
            <a:r>
              <a:rPr dirty="0" smtClean="0" sz="1000" spc="70">
                <a:latin typeface="Tahoma"/>
                <a:cs typeface="Tahoma"/>
              </a:rPr>
              <a:t>/</a:t>
            </a:r>
            <a:r>
              <a:rPr dirty="0" smtClean="0" sz="1000" spc="70">
                <a:latin typeface="Tahoma"/>
                <a:cs typeface="Tahoma"/>
              </a:rPr>
              <a:t>P</a:t>
            </a:r>
            <a:r>
              <a:rPr dirty="0" smtClean="0" sz="1000" spc="70">
                <a:latin typeface="Tahoma"/>
                <a:cs typeface="Tahoma"/>
              </a:rPr>
              <a:t>E</a:t>
            </a:r>
            <a:r>
              <a:rPr dirty="0" smtClean="0" sz="1000" spc="70">
                <a:latin typeface="Tahoma"/>
                <a:cs typeface="Tahoma"/>
              </a:rPr>
              <a:t>N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70">
                <a:latin typeface="Tahoma"/>
                <a:cs typeface="Tahoma"/>
              </a:rPr>
              <a:t>L</a:t>
            </a:r>
            <a:r>
              <a:rPr dirty="0" smtClean="0" sz="1000" spc="70">
                <a:latin typeface="Tahoma"/>
                <a:cs typeface="Tahoma"/>
              </a:rPr>
              <a:t>I</a:t>
            </a:r>
            <a:r>
              <a:rPr dirty="0" smtClean="0" sz="1000" spc="70">
                <a:latin typeface="Tahoma"/>
                <a:cs typeface="Tahoma"/>
              </a:rPr>
              <a:t>D</a:t>
            </a:r>
            <a:r>
              <a:rPr dirty="0" smtClean="0" sz="1000" spc="70">
                <a:latin typeface="Tahoma"/>
                <a:cs typeface="Tahoma"/>
              </a:rPr>
              <a:t>A</a:t>
            </a:r>
            <a:r>
              <a:rPr dirty="0" smtClean="0" sz="1000" spc="70">
                <a:latin typeface="Tahoma"/>
                <a:cs typeface="Tahoma"/>
              </a:rPr>
              <a:t>D</a:t>
            </a:r>
            <a:r>
              <a:rPr dirty="0" smtClean="0" sz="1000" spc="70">
                <a:latin typeface="Tahoma"/>
                <a:cs typeface="Tahoma"/>
              </a:rPr>
              <a:t>E</a:t>
            </a:r>
            <a:r>
              <a:rPr dirty="0" smtClean="0" sz="1000" spc="70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06621" y="2205019"/>
            <a:ext cx="2521398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</a:t>
            </a:r>
            <a:r>
              <a:rPr dirty="0" smtClean="0" sz="1000" spc="-2">
                <a:latin typeface="Tahoma"/>
                <a:cs typeface="Tahoma"/>
              </a:rPr>
              <a:t>ode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dido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935221" y="2489698"/>
            <a:ext cx="102524" cy="305815"/>
          </a:xfrm>
          <a:prstGeom prst="rect">
            <a:avLst/>
          </a:prstGeom>
        </p:spPr>
        <p:txBody>
          <a:bodyPr wrap="square" lIns="0" tIns="1920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000">
                <a:latin typeface="Symbol"/>
                <a:cs typeface="Symbol"/>
              </a:rPr>
              <a:t></a:t>
            </a:r>
            <a:endParaRPr sz="1000">
              <a:latin typeface="Symbol"/>
              <a:cs typeface="Symbol"/>
            </a:endParaRPr>
          </a:p>
          <a:p>
            <a:pPr marL="12700">
              <a:lnSpc>
                <a:spcPts val="1095"/>
              </a:lnSpc>
            </a:pPr>
            <a:r>
              <a:rPr dirty="0" smtClean="0" sz="1000">
                <a:latin typeface="Symbol"/>
                <a:cs typeface="Symbol"/>
              </a:rPr>
              <a:t>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163821" y="2511343"/>
            <a:ext cx="5711184" cy="107391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22993">
              <a:lnSpc>
                <a:spcPts val="1130"/>
              </a:lnSpc>
            </a:pP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or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prido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ss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á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,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sp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ç</a:t>
            </a:r>
            <a:r>
              <a:rPr dirty="0" smtClean="0" sz="1000" spc="-2">
                <a:latin typeface="Tahoma"/>
                <a:cs typeface="Tahoma"/>
              </a:rPr>
              <a:t>õ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pr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zo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ct val="100585"/>
              </a:lnSpc>
            </a:pPr>
            <a:r>
              <a:rPr dirty="0" smtClean="0" sz="1000" spc="8">
                <a:latin typeface="Tahoma"/>
                <a:cs typeface="Tahoma"/>
              </a:rPr>
              <a:t>Ho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v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ss</a:t>
            </a:r>
            <a:r>
              <a:rPr dirty="0" smtClean="0" sz="1000" spc="8">
                <a:latin typeface="Tahoma"/>
                <a:cs typeface="Tahoma"/>
              </a:rPr>
              <a:t>ã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ou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f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r</a:t>
            </a:r>
            <a:r>
              <a:rPr dirty="0" smtClean="0" sz="1000" spc="8">
                <a:latin typeface="Tahoma"/>
                <a:cs typeface="Tahoma"/>
              </a:rPr>
              <a:t>ê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ia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dos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dir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t</a:t>
            </a:r>
            <a:r>
              <a:rPr dirty="0" smtClean="0" sz="1000" spc="8">
                <a:latin typeface="Tahoma"/>
                <a:cs typeface="Tahoma"/>
              </a:rPr>
              <a:t>os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obrig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ç</a:t>
            </a:r>
            <a:r>
              <a:rPr dirty="0" smtClean="0" sz="1000" spc="8">
                <a:latin typeface="Tahoma"/>
                <a:cs typeface="Tahoma"/>
              </a:rPr>
              <a:t>õ</a:t>
            </a:r>
            <a:r>
              <a:rPr dirty="0" smtClean="0" sz="1000" spc="8">
                <a:latin typeface="Tahoma"/>
                <a:cs typeface="Tahoma"/>
              </a:rPr>
              <a:t>e</a:t>
            </a:r>
            <a:r>
              <a:rPr dirty="0" smtClean="0" sz="1000" spc="8">
                <a:latin typeface="Tahoma"/>
                <a:cs typeface="Tahoma"/>
              </a:rPr>
              <a:t>s,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f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s</a:t>
            </a:r>
            <a:r>
              <a:rPr dirty="0" smtClean="0" sz="1000" spc="8">
                <a:latin typeface="Tahoma"/>
                <a:cs typeface="Tahoma"/>
              </a:rPr>
              <a:t>ã</a:t>
            </a:r>
            <a:r>
              <a:rPr dirty="0" smtClean="0" sz="1000" spc="8">
                <a:latin typeface="Tahoma"/>
                <a:cs typeface="Tahoma"/>
              </a:rPr>
              <a:t>o,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is</a:t>
            </a:r>
            <a:r>
              <a:rPr dirty="0" smtClean="0" sz="1000" spc="8">
                <a:latin typeface="Tahoma"/>
                <a:cs typeface="Tahoma"/>
              </a:rPr>
              <a:t>ã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u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i</a:t>
            </a:r>
            <a:r>
              <a:rPr dirty="0" smtClean="0" sz="1000" spc="8">
                <a:latin typeface="Tahoma"/>
                <a:cs typeface="Tahoma"/>
              </a:rPr>
              <a:t>n</a:t>
            </a:r>
            <a:r>
              <a:rPr dirty="0" smtClean="0" sz="1000" spc="8">
                <a:latin typeface="Tahoma"/>
                <a:cs typeface="Tahoma"/>
              </a:rPr>
              <a:t>c</a:t>
            </a:r>
            <a:r>
              <a:rPr dirty="0" smtClean="0" sz="1000" spc="8">
                <a:latin typeface="Tahoma"/>
                <a:cs typeface="Tahoma"/>
              </a:rPr>
              <a:t>or</a:t>
            </a:r>
            <a:r>
              <a:rPr dirty="0" smtClean="0" sz="1000" spc="8">
                <a:latin typeface="Tahoma"/>
                <a:cs typeface="Tahoma"/>
              </a:rPr>
              <a:t>p</a:t>
            </a:r>
            <a:r>
              <a:rPr dirty="0" smtClean="0" sz="1000" spc="8">
                <a:latin typeface="Tahoma"/>
                <a:cs typeface="Tahoma"/>
              </a:rPr>
              <a:t>or</a:t>
            </a:r>
            <a:r>
              <a:rPr dirty="0" smtClean="0" sz="1000" spc="8">
                <a:latin typeface="Tahoma"/>
                <a:cs typeface="Tahoma"/>
              </a:rPr>
              <a:t>a</a:t>
            </a:r>
            <a:r>
              <a:rPr dirty="0" smtClean="0" sz="1000" spc="8">
                <a:latin typeface="Tahoma"/>
                <a:cs typeface="Tahoma"/>
              </a:rPr>
              <a:t>ç</a:t>
            </a:r>
            <a:r>
              <a:rPr dirty="0" smtClean="0" sz="1000" spc="8">
                <a:latin typeface="Tahoma"/>
                <a:cs typeface="Tahoma"/>
              </a:rPr>
              <a:t>ã</a:t>
            </a:r>
            <a:r>
              <a:rPr dirty="0" smtClean="0" sz="1000" spc="8">
                <a:latin typeface="Tahoma"/>
                <a:cs typeface="Tahoma"/>
              </a:rPr>
              <a:t>o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 </a:t>
            </a:r>
            <a:r>
              <a:rPr dirty="0" smtClean="0" sz="1000" spc="8">
                <a:latin typeface="Tahoma"/>
                <a:cs typeface="Tahoma"/>
              </a:rPr>
              <a:t>da</a:t>
            </a:r>
            <a:endParaRPr sz="1000">
              <a:latin typeface="Tahoma"/>
              <a:cs typeface="Tahoma"/>
            </a:endParaRPr>
          </a:p>
          <a:p>
            <a:pPr marL="12700" marR="22993">
              <a:lnSpc>
                <a:spcPct val="100585"/>
              </a:lnSpc>
              <a:spcBef>
                <a:spcPts val="5"/>
              </a:spcBef>
            </a:pP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D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0" marR="22993">
              <a:lnSpc>
                <a:spcPct val="100585"/>
              </a:lnSpc>
              <a:spcBef>
                <a:spcPts val="5"/>
              </a:spcBef>
            </a:pPr>
            <a:r>
              <a:rPr dirty="0" smtClean="0" sz="1000" spc="0">
                <a:latin typeface="Tahoma"/>
                <a:cs typeface="Tahoma"/>
              </a:rPr>
              <a:t>Ho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ê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or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  <a:p>
            <a:pPr marL="12700" marR="13596" indent="0">
              <a:lnSpc>
                <a:spcPct val="100988"/>
              </a:lnSpc>
              <a:spcBef>
                <a:spcPts val="5"/>
              </a:spcBef>
            </a:pPr>
            <a:r>
              <a:rPr dirty="0" smtClean="0" sz="1000" spc="2">
                <a:latin typeface="Tahoma"/>
                <a:cs typeface="Tahoma"/>
              </a:rPr>
              <a:t>Ho</a:t>
            </a:r>
            <a:r>
              <a:rPr dirty="0" smtClean="0" sz="1000" spc="2">
                <a:latin typeface="Tahoma"/>
                <a:cs typeface="Tahoma"/>
              </a:rPr>
              <a:t>u</a:t>
            </a:r>
            <a:r>
              <a:rPr dirty="0" smtClean="0" sz="1000" spc="2">
                <a:latin typeface="Tahoma"/>
                <a:cs typeface="Tahoma"/>
              </a:rPr>
              <a:t>v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l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ç</a:t>
            </a:r>
            <a:r>
              <a:rPr dirty="0" smtClean="0" sz="1000" spc="2">
                <a:latin typeface="Tahoma"/>
                <a:cs typeface="Tahoma"/>
              </a:rPr>
              <a:t>ã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so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i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l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ou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m</a:t>
            </a:r>
            <a:r>
              <a:rPr dirty="0" smtClean="0" sz="1000" spc="2">
                <a:latin typeface="Tahoma"/>
                <a:cs typeface="Tahoma"/>
              </a:rPr>
              <a:t>odi</a:t>
            </a:r>
            <a:r>
              <a:rPr dirty="0" smtClean="0" sz="1000" spc="2">
                <a:latin typeface="Tahoma"/>
                <a:cs typeface="Tahoma"/>
              </a:rPr>
              <a:t>f</a:t>
            </a:r>
            <a:r>
              <a:rPr dirty="0" smtClean="0" sz="1000" spc="2">
                <a:latin typeface="Tahoma"/>
                <a:cs typeface="Tahoma"/>
              </a:rPr>
              <a:t>i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ç</a:t>
            </a:r>
            <a:r>
              <a:rPr dirty="0" smtClean="0" sz="1000" spc="2">
                <a:latin typeface="Tahoma"/>
                <a:cs typeface="Tahoma"/>
              </a:rPr>
              <a:t>ã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da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f</a:t>
            </a:r>
            <a:r>
              <a:rPr dirty="0" smtClean="0" sz="1000" spc="2">
                <a:latin typeface="Tahoma"/>
                <a:cs typeface="Tahoma"/>
              </a:rPr>
              <a:t>i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lid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d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ou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s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u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u</a:t>
            </a:r>
            <a:r>
              <a:rPr dirty="0" smtClean="0" sz="1000" spc="2">
                <a:latin typeface="Tahoma"/>
                <a:cs typeface="Tahoma"/>
              </a:rPr>
              <a:t>ra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da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D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,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q</a:t>
            </a:r>
            <a:r>
              <a:rPr dirty="0" smtClean="0" sz="1000" spc="2">
                <a:latin typeface="Tahoma"/>
                <a:cs typeface="Tahoma"/>
              </a:rPr>
              <a:t>u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pr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j</a:t>
            </a:r>
            <a:r>
              <a:rPr dirty="0" smtClean="0" sz="1000" spc="2">
                <a:latin typeface="Tahoma"/>
                <a:cs typeface="Tahoma"/>
              </a:rPr>
              <a:t>u</a:t>
            </a:r>
            <a:r>
              <a:rPr dirty="0" smtClean="0" sz="1000" spc="2">
                <a:latin typeface="Tahoma"/>
                <a:cs typeface="Tahoma"/>
              </a:rPr>
              <a:t>di</a:t>
            </a:r>
            <a:r>
              <a:rPr dirty="0" smtClean="0" sz="1000" spc="2">
                <a:latin typeface="Tahoma"/>
                <a:cs typeface="Tahoma"/>
              </a:rPr>
              <a:t>q</a:t>
            </a:r>
            <a:r>
              <a:rPr dirty="0" smtClean="0" sz="1000" spc="2">
                <a:latin typeface="Tahoma"/>
                <a:cs typeface="Tahoma"/>
              </a:rPr>
              <a:t>u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x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u</a:t>
            </a:r>
            <a:r>
              <a:rPr dirty="0" smtClean="0" sz="1000" spc="2">
                <a:latin typeface="Tahoma"/>
                <a:cs typeface="Tahoma"/>
              </a:rPr>
              <a:t>ç</a:t>
            </a:r>
            <a:r>
              <a:rPr dirty="0" smtClean="0" sz="1000" spc="2">
                <a:latin typeface="Tahoma"/>
                <a:cs typeface="Tahoma"/>
              </a:rPr>
              <a:t>ã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d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 </a:t>
            </a:r>
            <a:r>
              <a:rPr dirty="0" smtClean="0" sz="1000" spc="2">
                <a:latin typeface="Tahoma"/>
                <a:cs typeface="Tahoma"/>
              </a:rPr>
              <a:t>c</a:t>
            </a:r>
            <a:r>
              <a:rPr dirty="0" smtClean="0" sz="1000" spc="2">
                <a:latin typeface="Tahoma"/>
                <a:cs typeface="Tahoma"/>
              </a:rPr>
              <a:t>o</a:t>
            </a:r>
            <a:r>
              <a:rPr dirty="0" smtClean="0" sz="1000" spc="2">
                <a:latin typeface="Tahoma"/>
                <a:cs typeface="Tahoma"/>
              </a:rPr>
              <a:t>n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r</a:t>
            </a:r>
            <a:r>
              <a:rPr dirty="0" smtClean="0" sz="1000" spc="2">
                <a:latin typeface="Tahoma"/>
                <a:cs typeface="Tahoma"/>
              </a:rPr>
              <a:t>a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o;</a:t>
            </a:r>
            <a:endParaRPr sz="1000">
              <a:latin typeface="Tahoma"/>
              <a:cs typeface="Tahoma"/>
            </a:endParaRPr>
          </a:p>
          <a:p>
            <a:pPr marL="12700" marR="22993">
              <a:lnSpc>
                <a:spcPts val="1195"/>
              </a:lnSpc>
              <a:spcBef>
                <a:spcPts val="59"/>
              </a:spcBef>
            </a:pP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or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ior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di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x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935221" y="2951470"/>
            <a:ext cx="102524" cy="305815"/>
          </a:xfrm>
          <a:prstGeom prst="rect">
            <a:avLst/>
          </a:prstGeom>
        </p:spPr>
        <p:txBody>
          <a:bodyPr wrap="square" lIns="0" tIns="1920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000">
                <a:latin typeface="Symbol"/>
                <a:cs typeface="Symbol"/>
              </a:rPr>
              <a:t></a:t>
            </a:r>
            <a:endParaRPr sz="1000">
              <a:latin typeface="Symbol"/>
              <a:cs typeface="Symbol"/>
            </a:endParaRPr>
          </a:p>
          <a:p>
            <a:pPr marL="12700">
              <a:lnSpc>
                <a:spcPts val="1095"/>
              </a:lnSpc>
            </a:pPr>
            <a:r>
              <a:rPr dirty="0" smtClean="0" sz="1000">
                <a:latin typeface="Symbol"/>
                <a:cs typeface="Symbol"/>
              </a:rPr>
              <a:t>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35221" y="3411718"/>
            <a:ext cx="102524" cy="151891"/>
          </a:xfrm>
          <a:prstGeom prst="rect">
            <a:avLst/>
          </a:prstGeom>
        </p:spPr>
        <p:txBody>
          <a:bodyPr wrap="square" lIns="0" tIns="18446" rIns="0" bIns="0" rtlCol="0">
            <a:noAutofit/>
          </a:bodyPr>
          <a:lstStyle/>
          <a:p>
            <a:pPr marL="12700">
              <a:lnSpc>
                <a:spcPts val="1105"/>
              </a:lnSpc>
            </a:pPr>
            <a:r>
              <a:rPr dirty="0" smtClean="0" sz="1000">
                <a:latin typeface="Symbol"/>
                <a:cs typeface="Symbol"/>
              </a:rPr>
              <a:t></a:t>
            </a:r>
            <a:endParaRPr sz="1000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06621" y="3741210"/>
            <a:ext cx="6165184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2">
                <a:latin typeface="Tahoma"/>
                <a:cs typeface="Tahoma"/>
              </a:rPr>
              <a:t>P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á</a:t>
            </a:r>
            <a:r>
              <a:rPr dirty="0" smtClean="0" sz="1000" spc="12">
                <a:latin typeface="Tahoma"/>
                <a:cs typeface="Tahoma"/>
              </a:rPr>
              <a:t>g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f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P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: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ã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u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pri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d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d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ç</a:t>
            </a:r>
            <a:r>
              <a:rPr dirty="0" smtClean="0" sz="1000" spc="12">
                <a:latin typeface="Tahoma"/>
                <a:cs typeface="Tahoma"/>
              </a:rPr>
              <a:t>õ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é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s,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m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r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i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is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o</a:t>
            </a:r>
            <a:r>
              <a:rPr dirty="0" smtClean="0" sz="1000" spc="12">
                <a:latin typeface="Tahoma"/>
                <a:cs typeface="Tahoma"/>
              </a:rPr>
              <a:t>u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j</a:t>
            </a:r>
            <a:r>
              <a:rPr dirty="0" smtClean="0" sz="1000" spc="12">
                <a:latin typeface="Tahoma"/>
                <a:cs typeface="Tahoma"/>
              </a:rPr>
              <a:t>u</a:t>
            </a:r>
            <a:r>
              <a:rPr dirty="0" smtClean="0" sz="1000" spc="12">
                <a:latin typeface="Tahoma"/>
                <a:cs typeface="Tahoma"/>
              </a:rPr>
              <a:t>rídi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t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b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l</a:t>
            </a:r>
            <a:r>
              <a:rPr dirty="0" smtClean="0" sz="1000" spc="12">
                <a:latin typeface="Tahoma"/>
                <a:cs typeface="Tahoma"/>
              </a:rPr>
              <a:t>e</a:t>
            </a:r>
            <a:r>
              <a:rPr dirty="0" smtClean="0" sz="1000" spc="12">
                <a:latin typeface="Tahoma"/>
                <a:cs typeface="Tahoma"/>
              </a:rPr>
              <a:t>c</a:t>
            </a:r>
            <a:r>
              <a:rPr dirty="0" smtClean="0" sz="1000" spc="12">
                <a:latin typeface="Tahoma"/>
                <a:cs typeface="Tahoma"/>
              </a:rPr>
              <a:t>id</a:t>
            </a:r>
            <a:r>
              <a:rPr dirty="0" smtClean="0" sz="1000" spc="12">
                <a:latin typeface="Tahoma"/>
                <a:cs typeface="Tahoma"/>
              </a:rPr>
              <a:t>a</a:t>
            </a:r>
            <a:r>
              <a:rPr dirty="0" smtClean="0" sz="1000" spc="12">
                <a:latin typeface="Tahoma"/>
                <a:cs typeface="Tahoma"/>
              </a:rPr>
              <a:t>s</a:t>
            </a:r>
            <a:r>
              <a:rPr dirty="0" smtClean="0" sz="1000" spc="12">
                <a:latin typeface="Tahoma"/>
                <a:cs typeface="Tahoma"/>
              </a:rPr>
              <a:t> </a:t>
            </a:r>
            <a:r>
              <a:rPr dirty="0" smtClean="0" sz="1000" spc="12">
                <a:latin typeface="Tahoma"/>
                <a:cs typeface="Tahoma"/>
              </a:rPr>
              <a:t>n</a:t>
            </a:r>
            <a:r>
              <a:rPr dirty="0" smtClean="0" sz="1000" spc="12">
                <a:latin typeface="Tahoma"/>
                <a:cs typeface="Tahoma"/>
              </a:rPr>
              <a:t>os</a:t>
            </a:r>
            <a:endParaRPr sz="1000">
              <a:latin typeface="Tahoma"/>
              <a:cs typeface="Tahoma"/>
            </a:endParaRPr>
          </a:p>
          <a:p>
            <a:pPr marL="12700" marR="9807">
              <a:lnSpc>
                <a:spcPts val="1200"/>
              </a:lnSpc>
              <a:spcBef>
                <a:spcPts val="48"/>
              </a:spcBef>
            </a:pP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ório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riz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á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pri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ob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g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õ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ss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id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pod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rá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ip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g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lid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is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ório: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59249" y="4353858"/>
            <a:ext cx="931879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–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v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ê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59249" y="4660182"/>
            <a:ext cx="647056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0">
                <a:latin typeface="Tahoma"/>
                <a:cs typeface="Tahoma"/>
              </a:rPr>
              <a:t>II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–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;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59249" y="4968030"/>
            <a:ext cx="5710259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9">
                <a:latin typeface="Tahoma"/>
                <a:cs typeface="Tahoma"/>
              </a:rPr>
              <a:t>III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–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sp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ã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por</a:t>
            </a:r>
            <a:r>
              <a:rPr dirty="0" smtClean="0" sz="1000" spc="9">
                <a:latin typeface="Tahoma"/>
                <a:cs typeface="Tahoma"/>
              </a:rPr>
              <a:t>á</a:t>
            </a:r>
            <a:r>
              <a:rPr dirty="0" smtClean="0" sz="1000" spc="9">
                <a:latin typeface="Tahoma"/>
                <a:cs typeface="Tahoma"/>
              </a:rPr>
              <a:t>ria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ra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ip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dos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pro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ssos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l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9">
                <a:latin typeface="Tahoma"/>
                <a:cs typeface="Tahoma"/>
              </a:rPr>
              <a:t>os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BC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k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zie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spor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0" marR="8333">
              <a:lnSpc>
                <a:spcPts val="1210"/>
              </a:lnSpc>
              <a:spcBef>
                <a:spcPts val="28"/>
              </a:spcBef>
            </a:pP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l</a:t>
            </a:r>
            <a:r>
              <a:rPr dirty="0" smtClean="0" sz="1000" spc="18">
                <a:latin typeface="Tahoma"/>
                <a:cs typeface="Tahoma"/>
              </a:rPr>
              <a:t>u</a:t>
            </a:r>
            <a:r>
              <a:rPr dirty="0" smtClean="0" sz="1000" spc="18">
                <a:latin typeface="Tahoma"/>
                <a:cs typeface="Tahoma"/>
              </a:rPr>
              <a:t>b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,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p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q</a:t>
            </a:r>
            <a:r>
              <a:rPr dirty="0" smtClean="0" sz="1000" spc="18">
                <a:latin typeface="Tahoma"/>
                <a:cs typeface="Tahoma"/>
              </a:rPr>
              <a:t>ü</a:t>
            </a:r>
            <a:r>
              <a:rPr dirty="0" smtClean="0" sz="1000" spc="18">
                <a:latin typeface="Tahoma"/>
                <a:cs typeface="Tahoma"/>
              </a:rPr>
              <a:t>ê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,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de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om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,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p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lo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pr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zo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í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6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(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is)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á</a:t>
            </a:r>
            <a:r>
              <a:rPr dirty="0" smtClean="0" sz="1000" spc="18">
                <a:latin typeface="Tahoma"/>
                <a:cs typeface="Tahoma"/>
              </a:rPr>
              <a:t>xi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de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2</a:t>
            </a:r>
            <a:r>
              <a:rPr dirty="0" smtClean="0" sz="1000" spc="18">
                <a:latin typeface="Tahoma"/>
                <a:cs typeface="Tahoma"/>
              </a:rPr>
              <a:t>4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(</a:t>
            </a:r>
            <a:r>
              <a:rPr dirty="0" smtClean="0" sz="1000" spc="18">
                <a:latin typeface="Tahoma"/>
                <a:cs typeface="Tahoma"/>
              </a:rPr>
              <a:t>v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q</a:t>
            </a:r>
            <a:r>
              <a:rPr dirty="0" smtClean="0" sz="1000" spc="18">
                <a:latin typeface="Tahoma"/>
                <a:cs typeface="Tahoma"/>
              </a:rPr>
              <a:t>u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ro)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s,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d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ç</a:t>
            </a:r>
            <a:r>
              <a:rPr dirty="0" smtClean="0" sz="1000" spc="18">
                <a:latin typeface="Tahoma"/>
                <a:cs typeface="Tahoma"/>
              </a:rPr>
              <a:t>õ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b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l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id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u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v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ório.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59249" y="5580678"/>
            <a:ext cx="5716860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5998">
              <a:lnSpc>
                <a:spcPts val="1130"/>
              </a:lnSpc>
            </a:pPr>
            <a:r>
              <a:rPr dirty="0" smtClean="0" sz="1000" spc="40">
                <a:latin typeface="Tahoma"/>
                <a:cs typeface="Tahoma"/>
              </a:rPr>
              <a:t>P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r</a:t>
            </a:r>
            <a:r>
              <a:rPr dirty="0" smtClean="0" sz="1000" spc="40">
                <a:latin typeface="Tahoma"/>
                <a:cs typeface="Tahoma"/>
              </a:rPr>
              <a:t>á</a:t>
            </a:r>
            <a:r>
              <a:rPr dirty="0" smtClean="0" sz="1000" spc="40">
                <a:latin typeface="Tahoma"/>
                <a:cs typeface="Tahoma"/>
              </a:rPr>
              <a:t>g</a:t>
            </a:r>
            <a:r>
              <a:rPr dirty="0" smtClean="0" sz="1000" spc="40">
                <a:latin typeface="Tahoma"/>
                <a:cs typeface="Tahoma"/>
              </a:rPr>
              <a:t>r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f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ún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40">
                <a:latin typeface="Tahoma"/>
                <a:cs typeface="Tahoma"/>
              </a:rPr>
              <a:t>c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: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s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p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s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pr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v</a:t>
            </a:r>
            <a:r>
              <a:rPr dirty="0" smtClean="0" sz="1000" spc="40">
                <a:latin typeface="Tahoma"/>
                <a:cs typeface="Tahoma"/>
              </a:rPr>
              <a:t>is</a:t>
            </a:r>
            <a:r>
              <a:rPr dirty="0" smtClean="0" sz="1000" spc="40">
                <a:latin typeface="Tahoma"/>
                <a:cs typeface="Tahoma"/>
              </a:rPr>
              <a:t>t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s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os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i</a:t>
            </a:r>
            <a:r>
              <a:rPr dirty="0" smtClean="0" sz="1000" spc="40">
                <a:latin typeface="Tahoma"/>
                <a:cs typeface="Tahoma"/>
              </a:rPr>
              <a:t>n</a:t>
            </a:r>
            <a:r>
              <a:rPr dirty="0" smtClean="0" sz="1000" spc="40">
                <a:latin typeface="Tahoma"/>
                <a:cs typeface="Tahoma"/>
              </a:rPr>
              <a:t>c</a:t>
            </a:r>
            <a:r>
              <a:rPr dirty="0" smtClean="0" sz="1000" spc="40">
                <a:latin typeface="Tahoma"/>
                <a:cs typeface="Tahoma"/>
              </a:rPr>
              <a:t>is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s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I,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II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III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d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s</a:t>
            </a:r>
            <a:r>
              <a:rPr dirty="0" smtClean="0" sz="1000" spc="40">
                <a:latin typeface="Tahoma"/>
                <a:cs typeface="Tahoma"/>
              </a:rPr>
              <a:t>t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ar</a:t>
            </a:r>
            <a:r>
              <a:rPr dirty="0" smtClean="0" sz="1000" spc="40">
                <a:latin typeface="Tahoma"/>
                <a:cs typeface="Tahoma"/>
              </a:rPr>
              <a:t>t</a:t>
            </a:r>
            <a:r>
              <a:rPr dirty="0" smtClean="0" sz="1000" spc="40">
                <a:latin typeface="Tahoma"/>
                <a:cs typeface="Tahoma"/>
              </a:rPr>
              <a:t>igo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p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d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r</a:t>
            </a:r>
            <a:r>
              <a:rPr dirty="0" smtClean="0" sz="1000" spc="40">
                <a:latin typeface="Tahoma"/>
                <a:cs typeface="Tahoma"/>
              </a:rPr>
              <a:t>ã</a:t>
            </a:r>
            <a:r>
              <a:rPr dirty="0" smtClean="0" sz="1000" spc="40">
                <a:latin typeface="Tahoma"/>
                <a:cs typeface="Tahoma"/>
              </a:rPr>
              <a:t>o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s</a:t>
            </a:r>
            <a:r>
              <a:rPr dirty="0" smtClean="0" sz="1000" spc="40">
                <a:latin typeface="Tahoma"/>
                <a:cs typeface="Tahoma"/>
              </a:rPr>
              <a:t>e</a:t>
            </a:r>
            <a:r>
              <a:rPr dirty="0" smtClean="0" sz="1000" spc="40">
                <a:latin typeface="Tahoma"/>
                <a:cs typeface="Tahoma"/>
              </a:rPr>
              <a:t>r</a:t>
            </a:r>
            <a:r>
              <a:rPr dirty="0" smtClean="0" sz="1000" spc="40">
                <a:latin typeface="Tahoma"/>
                <a:cs typeface="Tahoma"/>
              </a:rPr>
              <a:t> 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pli</a:t>
            </a:r>
            <a:r>
              <a:rPr dirty="0" smtClean="0" sz="1000" spc="40">
                <a:latin typeface="Tahoma"/>
                <a:cs typeface="Tahoma"/>
              </a:rPr>
              <a:t>c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d</a:t>
            </a:r>
            <a:r>
              <a:rPr dirty="0" smtClean="0" sz="1000" spc="40">
                <a:latin typeface="Tahoma"/>
                <a:cs typeface="Tahoma"/>
              </a:rPr>
              <a:t>a</a:t>
            </a:r>
            <a:r>
              <a:rPr dirty="0" smtClean="0" sz="1000" spc="40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ct val="100585"/>
              </a:lnSpc>
            </a:pPr>
            <a:r>
              <a:rPr dirty="0" smtClean="0" sz="1000" spc="45">
                <a:latin typeface="Tahoma"/>
                <a:cs typeface="Tahoma"/>
              </a:rPr>
              <a:t>c</a:t>
            </a:r>
            <a:r>
              <a:rPr dirty="0" smtClean="0" sz="1000" spc="45">
                <a:latin typeface="Tahoma"/>
                <a:cs typeface="Tahoma"/>
              </a:rPr>
              <a:t>u</a:t>
            </a:r>
            <a:r>
              <a:rPr dirty="0" smtClean="0" sz="1000" spc="45">
                <a:latin typeface="Tahoma"/>
                <a:cs typeface="Tahoma"/>
              </a:rPr>
              <a:t>m</a:t>
            </a:r>
            <a:r>
              <a:rPr dirty="0" smtClean="0" sz="1000" spc="45">
                <a:latin typeface="Tahoma"/>
                <a:cs typeface="Tahoma"/>
              </a:rPr>
              <a:t>u</a:t>
            </a:r>
            <a:r>
              <a:rPr dirty="0" smtClean="0" sz="1000" spc="45">
                <a:latin typeface="Tahoma"/>
                <a:cs typeface="Tahoma"/>
              </a:rPr>
              <a:t>l</a:t>
            </a:r>
            <a:r>
              <a:rPr dirty="0" smtClean="0" sz="1000" spc="45">
                <a:latin typeface="Tahoma"/>
                <a:cs typeface="Tahoma"/>
              </a:rPr>
              <a:t>a</a:t>
            </a:r>
            <a:r>
              <a:rPr dirty="0" smtClean="0" sz="1000" spc="45">
                <a:latin typeface="Tahoma"/>
                <a:cs typeface="Tahoma"/>
              </a:rPr>
              <a:t>t</a:t>
            </a:r>
            <a:r>
              <a:rPr dirty="0" smtClean="0" sz="1000" spc="45">
                <a:latin typeface="Tahoma"/>
                <a:cs typeface="Tahoma"/>
              </a:rPr>
              <a:t>i</a:t>
            </a:r>
            <a:r>
              <a:rPr dirty="0" smtClean="0" sz="1000" spc="45">
                <a:latin typeface="Tahoma"/>
                <a:cs typeface="Tahoma"/>
              </a:rPr>
              <a:t>v</a:t>
            </a:r>
            <a:r>
              <a:rPr dirty="0" smtClean="0" sz="1000" spc="45">
                <a:latin typeface="Tahoma"/>
                <a:cs typeface="Tahoma"/>
              </a:rPr>
              <a:t>a</a:t>
            </a:r>
            <a:r>
              <a:rPr dirty="0" smtClean="0" sz="1000" spc="45">
                <a:latin typeface="Tahoma"/>
                <a:cs typeface="Tahoma"/>
              </a:rPr>
              <a:t>m</a:t>
            </a:r>
            <a:r>
              <a:rPr dirty="0" smtClean="0" sz="1000" spc="45">
                <a:latin typeface="Tahoma"/>
                <a:cs typeface="Tahoma"/>
              </a:rPr>
              <a:t>e</a:t>
            </a:r>
            <a:r>
              <a:rPr dirty="0" smtClean="0" sz="1000" spc="45">
                <a:latin typeface="Tahoma"/>
                <a:cs typeface="Tahoma"/>
              </a:rPr>
              <a:t>n</a:t>
            </a:r>
            <a:r>
              <a:rPr dirty="0" smtClean="0" sz="1000" spc="45">
                <a:latin typeface="Tahoma"/>
                <a:cs typeface="Tahoma"/>
              </a:rPr>
              <a:t>t</a:t>
            </a:r>
            <a:r>
              <a:rPr dirty="0" smtClean="0" sz="1000" spc="45">
                <a:latin typeface="Tahoma"/>
                <a:cs typeface="Tahoma"/>
              </a:rPr>
              <a:t>e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ou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n</a:t>
            </a:r>
            <a:r>
              <a:rPr dirty="0" smtClean="0" sz="1000" spc="45">
                <a:latin typeface="Tahoma"/>
                <a:cs typeface="Tahoma"/>
              </a:rPr>
              <a:t>ã</a:t>
            </a:r>
            <a:r>
              <a:rPr dirty="0" smtClean="0" sz="1000" spc="45">
                <a:latin typeface="Tahoma"/>
                <a:cs typeface="Tahoma"/>
              </a:rPr>
              <a:t>o,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s</a:t>
            </a:r>
            <a:r>
              <a:rPr dirty="0" smtClean="0" sz="1000" spc="45">
                <a:latin typeface="Tahoma"/>
                <a:cs typeface="Tahoma"/>
              </a:rPr>
              <a:t>e</a:t>
            </a:r>
            <a:r>
              <a:rPr dirty="0" smtClean="0" sz="1000" spc="45">
                <a:latin typeface="Tahoma"/>
                <a:cs typeface="Tahoma"/>
              </a:rPr>
              <a:t>m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pr</a:t>
            </a:r>
            <a:r>
              <a:rPr dirty="0" smtClean="0" sz="1000" spc="45">
                <a:latin typeface="Tahoma"/>
                <a:cs typeface="Tahoma"/>
              </a:rPr>
              <a:t>e</a:t>
            </a:r>
            <a:r>
              <a:rPr dirty="0" smtClean="0" sz="1000" spc="45">
                <a:latin typeface="Tahoma"/>
                <a:cs typeface="Tahoma"/>
              </a:rPr>
              <a:t>j</a:t>
            </a:r>
            <a:r>
              <a:rPr dirty="0" smtClean="0" sz="1000" spc="45">
                <a:latin typeface="Tahoma"/>
                <a:cs typeface="Tahoma"/>
              </a:rPr>
              <a:t>u</a:t>
            </a:r>
            <a:r>
              <a:rPr dirty="0" smtClean="0" sz="1000" spc="45">
                <a:latin typeface="Tahoma"/>
                <a:cs typeface="Tahoma"/>
              </a:rPr>
              <a:t>ízo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da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r</a:t>
            </a:r>
            <a:r>
              <a:rPr dirty="0" smtClean="0" sz="1000" spc="45">
                <a:latin typeface="Tahoma"/>
                <a:cs typeface="Tahoma"/>
              </a:rPr>
              <a:t>e</a:t>
            </a:r>
            <a:r>
              <a:rPr dirty="0" smtClean="0" sz="1000" spc="45">
                <a:latin typeface="Tahoma"/>
                <a:cs typeface="Tahoma"/>
              </a:rPr>
              <a:t>s</a:t>
            </a:r>
            <a:r>
              <a:rPr dirty="0" smtClean="0" sz="1000" spc="45">
                <a:latin typeface="Tahoma"/>
                <a:cs typeface="Tahoma"/>
              </a:rPr>
              <a:t>c</a:t>
            </a:r>
            <a:r>
              <a:rPr dirty="0" smtClean="0" sz="1000" spc="45">
                <a:latin typeface="Tahoma"/>
                <a:cs typeface="Tahoma"/>
              </a:rPr>
              <a:t>is</a:t>
            </a:r>
            <a:r>
              <a:rPr dirty="0" smtClean="0" sz="1000" spc="45">
                <a:latin typeface="Tahoma"/>
                <a:cs typeface="Tahoma"/>
              </a:rPr>
              <a:t>ã</a:t>
            </a:r>
            <a:r>
              <a:rPr dirty="0" smtClean="0" sz="1000" spc="45">
                <a:latin typeface="Tahoma"/>
                <a:cs typeface="Tahoma"/>
              </a:rPr>
              <a:t>o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do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a</a:t>
            </a:r>
            <a:r>
              <a:rPr dirty="0" smtClean="0" sz="1000" spc="45">
                <a:latin typeface="Tahoma"/>
                <a:cs typeface="Tahoma"/>
              </a:rPr>
              <a:t>j</a:t>
            </a:r>
            <a:r>
              <a:rPr dirty="0" smtClean="0" sz="1000" spc="45">
                <a:latin typeface="Tahoma"/>
                <a:cs typeface="Tahoma"/>
              </a:rPr>
              <a:t>u</a:t>
            </a:r>
            <a:r>
              <a:rPr dirty="0" smtClean="0" sz="1000" spc="45">
                <a:latin typeface="Tahoma"/>
                <a:cs typeface="Tahoma"/>
              </a:rPr>
              <a:t>s</a:t>
            </a:r>
            <a:r>
              <a:rPr dirty="0" smtClean="0" sz="1000" spc="45">
                <a:latin typeface="Tahoma"/>
                <a:cs typeface="Tahoma"/>
              </a:rPr>
              <a:t>t</a:t>
            </a:r>
            <a:r>
              <a:rPr dirty="0" smtClean="0" sz="1000" spc="45">
                <a:latin typeface="Tahoma"/>
                <a:cs typeface="Tahoma"/>
              </a:rPr>
              <a:t>e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por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a</a:t>
            </a:r>
            <a:r>
              <a:rPr dirty="0" smtClean="0" sz="1000" spc="45">
                <a:latin typeface="Tahoma"/>
                <a:cs typeface="Tahoma"/>
              </a:rPr>
              <a:t>t</a:t>
            </a:r>
            <a:r>
              <a:rPr dirty="0" smtClean="0" sz="1000" spc="45">
                <a:latin typeface="Tahoma"/>
                <a:cs typeface="Tahoma"/>
              </a:rPr>
              <a:t>o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u</a:t>
            </a:r>
            <a:r>
              <a:rPr dirty="0" smtClean="0" sz="1000" spc="45">
                <a:latin typeface="Tahoma"/>
                <a:cs typeface="Tahoma"/>
              </a:rPr>
              <a:t>n</a:t>
            </a:r>
            <a:r>
              <a:rPr dirty="0" smtClean="0" sz="1000" spc="45">
                <a:latin typeface="Tahoma"/>
                <a:cs typeface="Tahoma"/>
              </a:rPr>
              <a:t>il</a:t>
            </a:r>
            <a:r>
              <a:rPr dirty="0" smtClean="0" sz="1000" spc="45">
                <a:latin typeface="Tahoma"/>
                <a:cs typeface="Tahoma"/>
              </a:rPr>
              <a:t>a</a:t>
            </a:r>
            <a:r>
              <a:rPr dirty="0" smtClean="0" sz="1000" spc="45">
                <a:latin typeface="Tahoma"/>
                <a:cs typeface="Tahoma"/>
              </a:rPr>
              <a:t>t</a:t>
            </a:r>
            <a:r>
              <a:rPr dirty="0" smtClean="0" sz="1000" spc="45">
                <a:latin typeface="Tahoma"/>
                <a:cs typeface="Tahoma"/>
              </a:rPr>
              <a:t>e</a:t>
            </a:r>
            <a:r>
              <a:rPr dirty="0" smtClean="0" sz="1000" spc="45">
                <a:latin typeface="Tahoma"/>
                <a:cs typeface="Tahoma"/>
              </a:rPr>
              <a:t>r</a:t>
            </a:r>
            <a:r>
              <a:rPr dirty="0" smtClean="0" sz="1000" spc="45">
                <a:latin typeface="Tahoma"/>
                <a:cs typeface="Tahoma"/>
              </a:rPr>
              <a:t>a</a:t>
            </a:r>
            <a:r>
              <a:rPr dirty="0" smtClean="0" sz="1000" spc="45">
                <a:latin typeface="Tahoma"/>
                <a:cs typeface="Tahoma"/>
              </a:rPr>
              <a:t>l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da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C</a:t>
            </a:r>
            <a:r>
              <a:rPr dirty="0" smtClean="0" sz="1000" spc="45">
                <a:latin typeface="Tahoma"/>
                <a:cs typeface="Tahoma"/>
              </a:rPr>
              <a:t>BC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e</a:t>
            </a:r>
            <a:r>
              <a:rPr dirty="0" smtClean="0" sz="1000" spc="45">
                <a:latin typeface="Tahoma"/>
                <a:cs typeface="Tahoma"/>
              </a:rPr>
              <a:t> </a:t>
            </a:r>
            <a:r>
              <a:rPr dirty="0" smtClean="0" sz="1000" spc="45">
                <a:latin typeface="Tahoma"/>
                <a:cs typeface="Tahoma"/>
              </a:rPr>
              <a:t>do</a:t>
            </a:r>
            <a:endParaRPr sz="1000">
              <a:latin typeface="Tahoma"/>
              <a:cs typeface="Tahoma"/>
            </a:endParaRPr>
          </a:p>
          <a:p>
            <a:pPr marL="12700" marR="22993">
              <a:lnSpc>
                <a:spcPts val="1200"/>
              </a:lnSpc>
              <a:spcBef>
                <a:spcPts val="60"/>
              </a:spcBef>
            </a:pP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k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zie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or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b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06621" y="6193325"/>
            <a:ext cx="6164981" cy="4597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9">
                <a:latin typeface="Tahoma"/>
                <a:cs typeface="Tahoma"/>
              </a:rPr>
              <a:t>P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r</a:t>
            </a:r>
            <a:r>
              <a:rPr dirty="0" smtClean="0" sz="1000" spc="19">
                <a:latin typeface="Tahoma"/>
                <a:cs typeface="Tahoma"/>
              </a:rPr>
              <a:t>á</a:t>
            </a:r>
            <a:r>
              <a:rPr dirty="0" smtClean="0" sz="1000" spc="19">
                <a:latin typeface="Tahoma"/>
                <a:cs typeface="Tahoma"/>
              </a:rPr>
              <a:t>g</a:t>
            </a:r>
            <a:r>
              <a:rPr dirty="0" smtClean="0" sz="1000" spc="19">
                <a:latin typeface="Tahoma"/>
                <a:cs typeface="Tahoma"/>
              </a:rPr>
              <a:t>r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f</a:t>
            </a:r>
            <a:r>
              <a:rPr dirty="0" smtClean="0" sz="1000" spc="19">
                <a:latin typeface="Tahoma"/>
                <a:cs typeface="Tahoma"/>
              </a:rPr>
              <a:t>o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S</a:t>
            </a:r>
            <a:r>
              <a:rPr dirty="0" smtClean="0" sz="1000" spc="19">
                <a:latin typeface="Tahoma"/>
                <a:cs typeface="Tahoma"/>
              </a:rPr>
              <a:t>e</a:t>
            </a:r>
            <a:r>
              <a:rPr dirty="0" smtClean="0" sz="1000" spc="19">
                <a:latin typeface="Tahoma"/>
                <a:cs typeface="Tahoma"/>
              </a:rPr>
              <a:t>g</a:t>
            </a:r>
            <a:r>
              <a:rPr dirty="0" smtClean="0" sz="1000" spc="19">
                <a:latin typeface="Tahoma"/>
                <a:cs typeface="Tahoma"/>
              </a:rPr>
              <a:t>un</a:t>
            </a:r>
            <a:r>
              <a:rPr dirty="0" smtClean="0" sz="1000" spc="19">
                <a:latin typeface="Tahoma"/>
                <a:cs typeface="Tahoma"/>
              </a:rPr>
              <a:t>d</a:t>
            </a:r>
            <a:r>
              <a:rPr dirty="0" smtClean="0" sz="1000" spc="19">
                <a:latin typeface="Tahoma"/>
                <a:cs typeface="Tahoma"/>
              </a:rPr>
              <a:t>o</a:t>
            </a:r>
            <a:r>
              <a:rPr dirty="0" smtClean="0" sz="1000" spc="19">
                <a:latin typeface="Tahoma"/>
                <a:cs typeface="Tahoma"/>
              </a:rPr>
              <a:t>: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n</a:t>
            </a:r>
            <a:r>
              <a:rPr dirty="0" smtClean="0" sz="1000" spc="19">
                <a:latin typeface="Tahoma"/>
                <a:cs typeface="Tahoma"/>
              </a:rPr>
              <a:t>o</a:t>
            </a:r>
            <a:r>
              <a:rPr dirty="0" smtClean="0" sz="1000" spc="19">
                <a:latin typeface="Tahoma"/>
                <a:cs typeface="Tahoma"/>
              </a:rPr>
              <a:t>t</a:t>
            </a:r>
            <a:r>
              <a:rPr dirty="0" smtClean="0" sz="1000" spc="19">
                <a:latin typeface="Tahoma"/>
                <a:cs typeface="Tahoma"/>
              </a:rPr>
              <a:t>i</a:t>
            </a:r>
            <a:r>
              <a:rPr dirty="0" smtClean="0" sz="1000" spc="19">
                <a:latin typeface="Tahoma"/>
                <a:cs typeface="Tahoma"/>
              </a:rPr>
              <a:t>f</a:t>
            </a:r>
            <a:r>
              <a:rPr dirty="0" smtClean="0" sz="1000" spc="19">
                <a:latin typeface="Tahoma"/>
                <a:cs typeface="Tahoma"/>
              </a:rPr>
              <a:t>i</a:t>
            </a:r>
            <a:r>
              <a:rPr dirty="0" smtClean="0" sz="1000" spc="19">
                <a:latin typeface="Tahoma"/>
                <a:cs typeface="Tahoma"/>
              </a:rPr>
              <a:t>c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ç</a:t>
            </a:r>
            <a:r>
              <a:rPr dirty="0" smtClean="0" sz="1000" spc="19">
                <a:latin typeface="Tahoma"/>
                <a:cs typeface="Tahoma"/>
              </a:rPr>
              <a:t>ã</a:t>
            </a:r>
            <a:r>
              <a:rPr dirty="0" smtClean="0" sz="1000" spc="19">
                <a:latin typeface="Tahoma"/>
                <a:cs typeface="Tahoma"/>
              </a:rPr>
              <a:t>o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p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ra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pli</a:t>
            </a:r>
            <a:r>
              <a:rPr dirty="0" smtClean="0" sz="1000" spc="19">
                <a:latin typeface="Tahoma"/>
                <a:cs typeface="Tahoma"/>
              </a:rPr>
              <a:t>c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ç</a:t>
            </a:r>
            <a:r>
              <a:rPr dirty="0" smtClean="0" sz="1000" spc="19">
                <a:latin typeface="Tahoma"/>
                <a:cs typeface="Tahoma"/>
              </a:rPr>
              <a:t>ã</a:t>
            </a:r>
            <a:r>
              <a:rPr dirty="0" smtClean="0" sz="1000" spc="19">
                <a:latin typeface="Tahoma"/>
                <a:cs typeface="Tahoma"/>
              </a:rPr>
              <a:t>o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d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s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p</a:t>
            </a:r>
            <a:r>
              <a:rPr dirty="0" smtClean="0" sz="1000" spc="19">
                <a:latin typeface="Tahoma"/>
                <a:cs typeface="Tahoma"/>
              </a:rPr>
              <a:t>e</a:t>
            </a:r>
            <a:r>
              <a:rPr dirty="0" smtClean="0" sz="1000" spc="19">
                <a:latin typeface="Tahoma"/>
                <a:cs typeface="Tahoma"/>
              </a:rPr>
              <a:t>n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lid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d</a:t>
            </a:r>
            <a:r>
              <a:rPr dirty="0" smtClean="0" sz="1000" spc="19">
                <a:latin typeface="Tahoma"/>
                <a:cs typeface="Tahoma"/>
              </a:rPr>
              <a:t>e</a:t>
            </a:r>
            <a:r>
              <a:rPr dirty="0" smtClean="0" sz="1000" spc="19">
                <a:latin typeface="Tahoma"/>
                <a:cs typeface="Tahoma"/>
              </a:rPr>
              <a:t>s,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r</a:t>
            </a:r>
            <a:r>
              <a:rPr dirty="0" smtClean="0" sz="1000" spc="19">
                <a:latin typeface="Tahoma"/>
                <a:cs typeface="Tahoma"/>
              </a:rPr>
              <a:t>e</a:t>
            </a:r>
            <a:r>
              <a:rPr dirty="0" smtClean="0" sz="1000" spc="19">
                <a:latin typeface="Tahoma"/>
                <a:cs typeface="Tahoma"/>
              </a:rPr>
              <a:t>la</a:t>
            </a:r>
            <a:r>
              <a:rPr dirty="0" smtClean="0" sz="1000" spc="19">
                <a:latin typeface="Tahoma"/>
                <a:cs typeface="Tahoma"/>
              </a:rPr>
              <a:t>t</a:t>
            </a:r>
            <a:r>
              <a:rPr dirty="0" smtClean="0" sz="1000" spc="19">
                <a:latin typeface="Tahoma"/>
                <a:cs typeface="Tahoma"/>
              </a:rPr>
              <a:t>i</a:t>
            </a:r>
            <a:r>
              <a:rPr dirty="0" smtClean="0" sz="1000" spc="19">
                <a:latin typeface="Tahoma"/>
                <a:cs typeface="Tahoma"/>
              </a:rPr>
              <a:t>v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s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à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i</a:t>
            </a:r>
            <a:r>
              <a:rPr dirty="0" smtClean="0" sz="1000" spc="19">
                <a:latin typeface="Tahoma"/>
                <a:cs typeface="Tahoma"/>
              </a:rPr>
              <a:t>n</a:t>
            </a:r>
            <a:r>
              <a:rPr dirty="0" smtClean="0" sz="1000" spc="19">
                <a:latin typeface="Tahoma"/>
                <a:cs typeface="Tahoma"/>
              </a:rPr>
              <a:t>e</a:t>
            </a:r>
            <a:r>
              <a:rPr dirty="0" smtClean="0" sz="1000" spc="19">
                <a:latin typeface="Tahoma"/>
                <a:cs typeface="Tahoma"/>
              </a:rPr>
              <a:t>x</a:t>
            </a:r>
            <a:r>
              <a:rPr dirty="0" smtClean="0" sz="1000" spc="19">
                <a:latin typeface="Tahoma"/>
                <a:cs typeface="Tahoma"/>
              </a:rPr>
              <a:t>e</a:t>
            </a:r>
            <a:r>
              <a:rPr dirty="0" smtClean="0" sz="1000" spc="19">
                <a:latin typeface="Tahoma"/>
                <a:cs typeface="Tahoma"/>
              </a:rPr>
              <a:t>c</a:t>
            </a:r>
            <a:r>
              <a:rPr dirty="0" smtClean="0" sz="1000" spc="19">
                <a:latin typeface="Tahoma"/>
                <a:cs typeface="Tahoma"/>
              </a:rPr>
              <a:t>u</a:t>
            </a:r>
            <a:r>
              <a:rPr dirty="0" smtClean="0" sz="1000" spc="19">
                <a:latin typeface="Tahoma"/>
                <a:cs typeface="Tahoma"/>
              </a:rPr>
              <a:t>ç</a:t>
            </a:r>
            <a:r>
              <a:rPr dirty="0" smtClean="0" sz="1000" spc="19">
                <a:latin typeface="Tahoma"/>
                <a:cs typeface="Tahoma"/>
              </a:rPr>
              <a:t>ã</a:t>
            </a:r>
            <a:r>
              <a:rPr dirty="0" smtClean="0" sz="1000" spc="19">
                <a:latin typeface="Tahoma"/>
                <a:cs typeface="Tahoma"/>
              </a:rPr>
              <a:t>o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t</a:t>
            </a:r>
            <a:r>
              <a:rPr dirty="0" smtClean="0" sz="1000" spc="19">
                <a:latin typeface="Tahoma"/>
                <a:cs typeface="Tahoma"/>
              </a:rPr>
              <a:t>o</a:t>
            </a:r>
            <a:r>
              <a:rPr dirty="0" smtClean="0" sz="1000" spc="19">
                <a:latin typeface="Tahoma"/>
                <a:cs typeface="Tahoma"/>
              </a:rPr>
              <a:t>t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l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ou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p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r</a:t>
            </a:r>
            <a:r>
              <a:rPr dirty="0" smtClean="0" sz="1000" spc="19">
                <a:latin typeface="Tahoma"/>
                <a:cs typeface="Tahoma"/>
              </a:rPr>
              <a:t>c</a:t>
            </a:r>
            <a:r>
              <a:rPr dirty="0" smtClean="0" sz="1000" spc="19">
                <a:latin typeface="Tahoma"/>
                <a:cs typeface="Tahoma"/>
              </a:rPr>
              <a:t>i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l</a:t>
            </a:r>
            <a:endParaRPr sz="1000">
              <a:latin typeface="Tahoma"/>
              <a:cs typeface="Tahoma"/>
            </a:endParaRPr>
          </a:p>
          <a:p>
            <a:pPr marL="12700" marR="8668">
              <a:lnSpc>
                <a:spcPct val="100988"/>
              </a:lnSpc>
            </a:pP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is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pí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lo,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rá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é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or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h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ia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-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il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à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rá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g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dir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à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é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,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sp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do-se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zo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5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(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o)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di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ú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is.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6621" y="6807497"/>
            <a:ext cx="6164894" cy="764539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1790">
              <a:lnSpc>
                <a:spcPts val="1130"/>
              </a:lnSpc>
            </a:pPr>
            <a:r>
              <a:rPr dirty="0" smtClean="0" sz="1000" spc="46">
                <a:latin typeface="Tahoma"/>
                <a:cs typeface="Tahoma"/>
              </a:rPr>
              <a:t>P</a:t>
            </a:r>
            <a:r>
              <a:rPr dirty="0" smtClean="0" sz="1000" spc="46">
                <a:latin typeface="Tahoma"/>
                <a:cs typeface="Tahoma"/>
              </a:rPr>
              <a:t>a</a:t>
            </a:r>
            <a:r>
              <a:rPr dirty="0" smtClean="0" sz="1000" spc="46">
                <a:latin typeface="Tahoma"/>
                <a:cs typeface="Tahoma"/>
              </a:rPr>
              <a:t>r</a:t>
            </a:r>
            <a:r>
              <a:rPr dirty="0" smtClean="0" sz="1000" spc="46">
                <a:latin typeface="Tahoma"/>
                <a:cs typeface="Tahoma"/>
              </a:rPr>
              <a:t>á</a:t>
            </a:r>
            <a:r>
              <a:rPr dirty="0" smtClean="0" sz="1000" spc="46">
                <a:latin typeface="Tahoma"/>
                <a:cs typeface="Tahoma"/>
              </a:rPr>
              <a:t>g</a:t>
            </a:r>
            <a:r>
              <a:rPr dirty="0" smtClean="0" sz="1000" spc="46">
                <a:latin typeface="Tahoma"/>
                <a:cs typeface="Tahoma"/>
              </a:rPr>
              <a:t>r</a:t>
            </a:r>
            <a:r>
              <a:rPr dirty="0" smtClean="0" sz="1000" spc="46">
                <a:latin typeface="Tahoma"/>
                <a:cs typeface="Tahoma"/>
              </a:rPr>
              <a:t>a</a:t>
            </a:r>
            <a:r>
              <a:rPr dirty="0" smtClean="0" sz="1000" spc="46">
                <a:latin typeface="Tahoma"/>
                <a:cs typeface="Tahoma"/>
              </a:rPr>
              <a:t>f</a:t>
            </a:r>
            <a:r>
              <a:rPr dirty="0" smtClean="0" sz="1000" spc="46">
                <a:latin typeface="Tahoma"/>
                <a:cs typeface="Tahoma"/>
              </a:rPr>
              <a:t>o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T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r</a:t>
            </a:r>
            <a:r>
              <a:rPr dirty="0" smtClean="0" sz="1000" spc="46">
                <a:latin typeface="Tahoma"/>
                <a:cs typeface="Tahoma"/>
              </a:rPr>
              <a:t>c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i</a:t>
            </a:r>
            <a:r>
              <a:rPr dirty="0" smtClean="0" sz="1000" spc="46">
                <a:latin typeface="Tahoma"/>
                <a:cs typeface="Tahoma"/>
              </a:rPr>
              <a:t>r</a:t>
            </a:r>
            <a:r>
              <a:rPr dirty="0" smtClean="0" sz="1000" spc="46">
                <a:latin typeface="Tahoma"/>
                <a:cs typeface="Tahoma"/>
              </a:rPr>
              <a:t>o</a:t>
            </a:r>
            <a:r>
              <a:rPr dirty="0" smtClean="0" sz="1000" spc="46">
                <a:latin typeface="Tahoma"/>
                <a:cs typeface="Tahoma"/>
              </a:rPr>
              <a:t>: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C</a:t>
            </a:r>
            <a:r>
              <a:rPr dirty="0" smtClean="0" sz="1000" spc="46">
                <a:latin typeface="Tahoma"/>
                <a:cs typeface="Tahoma"/>
              </a:rPr>
              <a:t>a</a:t>
            </a:r>
            <a:r>
              <a:rPr dirty="0" smtClean="0" sz="1000" spc="46">
                <a:latin typeface="Tahoma"/>
                <a:cs typeface="Tahoma"/>
              </a:rPr>
              <a:t>s</a:t>
            </a:r>
            <a:r>
              <a:rPr dirty="0" smtClean="0" sz="1000" spc="46">
                <a:latin typeface="Tahoma"/>
                <a:cs typeface="Tahoma"/>
              </a:rPr>
              <a:t>o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h</a:t>
            </a:r>
            <a:r>
              <a:rPr dirty="0" smtClean="0" sz="1000" spc="46">
                <a:latin typeface="Tahoma"/>
                <a:cs typeface="Tahoma"/>
              </a:rPr>
              <a:t>a</a:t>
            </a:r>
            <a:r>
              <a:rPr dirty="0" smtClean="0" sz="1000" spc="46">
                <a:latin typeface="Tahoma"/>
                <a:cs typeface="Tahoma"/>
              </a:rPr>
              <a:t>j</a:t>
            </a:r>
            <a:r>
              <a:rPr dirty="0" smtClean="0" sz="1000" spc="46">
                <a:latin typeface="Tahoma"/>
                <a:cs typeface="Tahoma"/>
              </a:rPr>
              <a:t>a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r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c</a:t>
            </a:r>
            <a:r>
              <a:rPr dirty="0" smtClean="0" sz="1000" spc="46">
                <a:latin typeface="Tahoma"/>
                <a:cs typeface="Tahoma"/>
              </a:rPr>
              <a:t>u</a:t>
            </a:r>
            <a:r>
              <a:rPr dirty="0" smtClean="0" sz="1000" spc="46">
                <a:latin typeface="Tahoma"/>
                <a:cs typeface="Tahoma"/>
              </a:rPr>
              <a:t>sa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do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m</a:t>
            </a:r>
            <a:r>
              <a:rPr dirty="0" smtClean="0" sz="1000" spc="46">
                <a:latin typeface="Tahoma"/>
                <a:cs typeface="Tahoma"/>
              </a:rPr>
              <a:t>a</a:t>
            </a:r>
            <a:r>
              <a:rPr dirty="0" smtClean="0" sz="1000" spc="46">
                <a:latin typeface="Tahoma"/>
                <a:cs typeface="Tahoma"/>
              </a:rPr>
              <a:t>t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ri</a:t>
            </a:r>
            <a:r>
              <a:rPr dirty="0" smtClean="0" sz="1000" spc="46">
                <a:latin typeface="Tahoma"/>
                <a:cs typeface="Tahoma"/>
              </a:rPr>
              <a:t>a</a:t>
            </a:r>
            <a:r>
              <a:rPr dirty="0" smtClean="0" sz="1000" spc="46">
                <a:latin typeface="Tahoma"/>
                <a:cs typeface="Tahoma"/>
              </a:rPr>
              <a:t>l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ou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do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s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r</a:t>
            </a:r>
            <a:r>
              <a:rPr dirty="0" smtClean="0" sz="1000" spc="46">
                <a:latin typeface="Tahoma"/>
                <a:cs typeface="Tahoma"/>
              </a:rPr>
              <a:t>v</a:t>
            </a:r>
            <a:r>
              <a:rPr dirty="0" smtClean="0" sz="1000" spc="46">
                <a:latin typeface="Tahoma"/>
                <a:cs typeface="Tahoma"/>
              </a:rPr>
              <a:t>i</a:t>
            </a:r>
            <a:r>
              <a:rPr dirty="0" smtClean="0" sz="1000" spc="46">
                <a:latin typeface="Tahoma"/>
                <a:cs typeface="Tahoma"/>
              </a:rPr>
              <a:t>ç</a:t>
            </a:r>
            <a:r>
              <a:rPr dirty="0" smtClean="0" sz="1000" spc="46">
                <a:latin typeface="Tahoma"/>
                <a:cs typeface="Tahoma"/>
              </a:rPr>
              <a:t>o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por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p</a:t>
            </a:r>
            <a:r>
              <a:rPr dirty="0" smtClean="0" sz="1000" spc="46">
                <a:latin typeface="Tahoma"/>
                <a:cs typeface="Tahoma"/>
              </a:rPr>
              <a:t>a</a:t>
            </a:r>
            <a:r>
              <a:rPr dirty="0" smtClean="0" sz="1000" spc="46">
                <a:latin typeface="Tahoma"/>
                <a:cs typeface="Tahoma"/>
              </a:rPr>
              <a:t>r</a:t>
            </a:r>
            <a:r>
              <a:rPr dirty="0" smtClean="0" sz="1000" spc="46">
                <a:latin typeface="Tahoma"/>
                <a:cs typeface="Tahoma"/>
              </a:rPr>
              <a:t>t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do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M</a:t>
            </a:r>
            <a:r>
              <a:rPr dirty="0" smtClean="0" sz="1000" spc="46">
                <a:latin typeface="Tahoma"/>
                <a:cs typeface="Tahoma"/>
              </a:rPr>
              <a:t>A</a:t>
            </a:r>
            <a:r>
              <a:rPr dirty="0" smtClean="0" sz="1000" spc="46">
                <a:latin typeface="Tahoma"/>
                <a:cs typeface="Tahoma"/>
              </a:rPr>
              <a:t>C</a:t>
            </a:r>
            <a:r>
              <a:rPr dirty="0" smtClean="0" sz="1000" spc="46">
                <a:latin typeface="Tahoma"/>
                <a:cs typeface="Tahoma"/>
              </a:rPr>
              <a:t>K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N</a:t>
            </a:r>
            <a:r>
              <a:rPr dirty="0" smtClean="0" sz="1000" spc="46">
                <a:latin typeface="Tahoma"/>
                <a:cs typeface="Tahoma"/>
              </a:rPr>
              <a:t>Z</a:t>
            </a:r>
            <a:r>
              <a:rPr dirty="0" smtClean="0" sz="1000" spc="46">
                <a:latin typeface="Tahoma"/>
                <a:cs typeface="Tahoma"/>
              </a:rPr>
              <a:t>I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 </a:t>
            </a:r>
            <a:r>
              <a:rPr dirty="0" smtClean="0" sz="1000" spc="46">
                <a:latin typeface="Tahoma"/>
                <a:cs typeface="Tahoma"/>
              </a:rPr>
              <a:t>E</a:t>
            </a:r>
            <a:r>
              <a:rPr dirty="0" smtClean="0" sz="1000" spc="46">
                <a:latin typeface="Tahoma"/>
                <a:cs typeface="Tahoma"/>
              </a:rPr>
              <a:t>S</a:t>
            </a:r>
            <a:r>
              <a:rPr dirty="0" smtClean="0" sz="1000" spc="46">
                <a:latin typeface="Tahoma"/>
                <a:cs typeface="Tahoma"/>
              </a:rPr>
              <a:t>P</a:t>
            </a:r>
            <a:r>
              <a:rPr dirty="0" smtClean="0" sz="1000" spc="46">
                <a:latin typeface="Tahoma"/>
                <a:cs typeface="Tahoma"/>
              </a:rPr>
              <a:t>O</a:t>
            </a:r>
            <a:r>
              <a:rPr dirty="0" smtClean="0" sz="1000" spc="46">
                <a:latin typeface="Tahoma"/>
                <a:cs typeface="Tahoma"/>
              </a:rPr>
              <a:t>R</a:t>
            </a:r>
            <a:r>
              <a:rPr dirty="0" smtClean="0" sz="1000" spc="46">
                <a:latin typeface="Tahoma"/>
                <a:cs typeface="Tahoma"/>
              </a:rPr>
              <a:t>T</a:t>
            </a:r>
            <a:r>
              <a:rPr dirty="0" smtClean="0" sz="1000" spc="46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0" marR="8742">
              <a:lnSpc>
                <a:spcPts val="1210"/>
              </a:lnSpc>
              <a:spcBef>
                <a:spcPts val="28"/>
              </a:spcBef>
            </a:pP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L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B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19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66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12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á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13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ro</a:t>
            </a:r>
            <a:r>
              <a:rPr dirty="0" smtClean="0" sz="1000" spc="13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17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zo</a:t>
            </a:r>
            <a:r>
              <a:rPr dirty="0" smtClean="0" sz="1000" spc="157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orig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te</a:t>
            </a:r>
            <a:r>
              <a:rPr dirty="0" smtClean="0" sz="1000" spc="11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do,</a:t>
            </a:r>
            <a:r>
              <a:rPr dirty="0" smtClean="0" sz="1000" spc="11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r,</a:t>
            </a:r>
            <a:r>
              <a:rPr dirty="0" smtClean="0" sz="1000" spc="131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orrigir</a:t>
            </a:r>
            <a:r>
              <a:rPr dirty="0" smtClean="0" sz="1000" spc="15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16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145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à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s,</a:t>
            </a:r>
            <a:r>
              <a:rPr dirty="0" smtClean="0" sz="1000" spc="3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5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odo</a:t>
            </a:r>
            <a:r>
              <a:rPr dirty="0" smtClean="0" sz="1000" spc="50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58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43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b</a:t>
            </a:r>
            <a:r>
              <a:rPr dirty="0" smtClean="0" sz="1000" spc="-4">
                <a:latin typeface="Tahoma"/>
                <a:cs typeface="Tahoma"/>
              </a:rPr>
              <a:t>j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v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34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58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om</a:t>
            </a:r>
            <a:r>
              <a:rPr dirty="0" smtClean="0" sz="1000" spc="5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f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35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58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orr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õ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x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-4">
                <a:latin typeface="Tahoma"/>
                <a:cs typeface="Tahoma"/>
              </a:rPr>
              <a:t>ç</a:t>
            </a:r>
            <a:r>
              <a:rPr dirty="0" smtClean="0" sz="1000" spc="4">
                <a:latin typeface="Tahoma"/>
                <a:cs typeface="Tahoma"/>
              </a:rPr>
              <a:t>ã</a:t>
            </a:r>
            <a:r>
              <a:rPr dirty="0" smtClean="0" sz="1000" spc="0">
                <a:latin typeface="Tahoma"/>
                <a:cs typeface="Tahoma"/>
              </a:rPr>
              <a:t>o,</a:t>
            </a:r>
            <a:r>
              <a:rPr dirty="0" smtClean="0" sz="1000" spc="25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ob</a:t>
            </a:r>
            <a:r>
              <a:rPr dirty="0" smtClean="0" sz="1000" spc="5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ts val="1165"/>
              </a:lnSpc>
            </a:pPr>
            <a:r>
              <a:rPr dirty="0" smtClean="0" sz="1000">
                <a:latin typeface="Tahoma"/>
                <a:cs typeface="Tahoma"/>
              </a:rPr>
              <a:t>de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r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s</a:t>
            </a:r>
            <a:r>
              <a:rPr dirty="0" smtClean="0" sz="1000">
                <a:latin typeface="Tahoma"/>
                <a:cs typeface="Tahoma"/>
              </a:rPr>
              <a:t>t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r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c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r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c</a:t>
            </a:r>
            <a:r>
              <a:rPr dirty="0" smtClean="0" sz="1000">
                <a:latin typeface="Tahoma"/>
                <a:cs typeface="Tahoma"/>
              </a:rPr>
              <a:t>t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riz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da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i</a:t>
            </a:r>
            <a:r>
              <a:rPr dirty="0" smtClean="0" sz="1000">
                <a:latin typeface="Tahoma"/>
                <a:cs typeface="Tahoma"/>
              </a:rPr>
              <a:t>n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x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c</a:t>
            </a:r>
            <a:r>
              <a:rPr dirty="0" smtClean="0" sz="1000">
                <a:latin typeface="Tahoma"/>
                <a:cs typeface="Tahoma"/>
              </a:rPr>
              <a:t>u</a:t>
            </a:r>
            <a:r>
              <a:rPr dirty="0" smtClean="0" sz="1000">
                <a:latin typeface="Tahoma"/>
                <a:cs typeface="Tahoma"/>
              </a:rPr>
              <a:t>ç</a:t>
            </a:r>
            <a:r>
              <a:rPr dirty="0" smtClean="0" sz="1000">
                <a:latin typeface="Tahoma"/>
                <a:cs typeface="Tahoma"/>
              </a:rPr>
              <a:t>ã</a:t>
            </a:r>
            <a:r>
              <a:rPr dirty="0" smtClean="0" sz="1000">
                <a:latin typeface="Tahoma"/>
                <a:cs typeface="Tahoma"/>
              </a:rPr>
              <a:t>o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t</a:t>
            </a:r>
            <a:r>
              <a:rPr dirty="0" smtClean="0" sz="1000">
                <a:latin typeface="Tahoma"/>
                <a:cs typeface="Tahoma"/>
              </a:rPr>
              <a:t>o</a:t>
            </a:r>
            <a:r>
              <a:rPr dirty="0" smtClean="0" sz="1000">
                <a:latin typeface="Tahoma"/>
                <a:cs typeface="Tahoma"/>
              </a:rPr>
              <a:t>t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l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o</a:t>
            </a:r>
            <a:r>
              <a:rPr dirty="0" smtClean="0" sz="1000">
                <a:latin typeface="Tahoma"/>
                <a:cs typeface="Tahoma"/>
              </a:rPr>
              <a:t>u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p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r</a:t>
            </a:r>
            <a:r>
              <a:rPr dirty="0" smtClean="0" sz="1000">
                <a:latin typeface="Tahoma"/>
                <a:cs typeface="Tahoma"/>
              </a:rPr>
              <a:t>c</a:t>
            </a:r>
            <a:r>
              <a:rPr dirty="0" smtClean="0" sz="1000">
                <a:latin typeface="Tahoma"/>
                <a:cs typeface="Tahoma"/>
              </a:rPr>
              <a:t>i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l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d</a:t>
            </a:r>
            <a:r>
              <a:rPr dirty="0" smtClean="0" sz="1000">
                <a:latin typeface="Tahoma"/>
                <a:cs typeface="Tahoma"/>
              </a:rPr>
              <a:t>o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o</a:t>
            </a:r>
            <a:r>
              <a:rPr dirty="0" smtClean="0" sz="1000">
                <a:latin typeface="Tahoma"/>
                <a:cs typeface="Tahoma"/>
              </a:rPr>
              <a:t>b</a:t>
            </a:r>
            <a:r>
              <a:rPr dirty="0" smtClean="0" sz="1000">
                <a:latin typeface="Tahoma"/>
                <a:cs typeface="Tahoma"/>
              </a:rPr>
              <a:t>j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t</a:t>
            </a:r>
            <a:r>
              <a:rPr dirty="0" smtClean="0" sz="1000">
                <a:latin typeface="Tahoma"/>
                <a:cs typeface="Tahoma"/>
              </a:rPr>
              <a:t>o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c</a:t>
            </a:r>
            <a:r>
              <a:rPr dirty="0" smtClean="0" sz="1000">
                <a:latin typeface="Tahoma"/>
                <a:cs typeface="Tahoma"/>
              </a:rPr>
              <a:t>o</a:t>
            </a:r>
            <a:r>
              <a:rPr dirty="0" smtClean="0" sz="1000">
                <a:latin typeface="Tahoma"/>
                <a:cs typeface="Tahoma"/>
              </a:rPr>
              <a:t>n</a:t>
            </a:r>
            <a:r>
              <a:rPr dirty="0" smtClean="0" sz="1000">
                <a:latin typeface="Tahoma"/>
                <a:cs typeface="Tahoma"/>
              </a:rPr>
              <a:t>t</a:t>
            </a:r>
            <a:r>
              <a:rPr dirty="0" smtClean="0" sz="1000">
                <a:latin typeface="Tahoma"/>
                <a:cs typeface="Tahoma"/>
              </a:rPr>
              <a:t>r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t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do,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c</a:t>
            </a:r>
            <a:r>
              <a:rPr dirty="0" smtClean="0" sz="1000">
                <a:latin typeface="Tahoma"/>
                <a:cs typeface="Tahoma"/>
              </a:rPr>
              <a:t>om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c</a:t>
            </a:r>
            <a:r>
              <a:rPr dirty="0" smtClean="0" sz="1000">
                <a:latin typeface="Tahoma"/>
                <a:cs typeface="Tahoma"/>
              </a:rPr>
              <a:t>o</a:t>
            </a:r>
            <a:r>
              <a:rPr dirty="0" smtClean="0" sz="1000">
                <a:latin typeface="Tahoma"/>
                <a:cs typeface="Tahoma"/>
              </a:rPr>
              <a:t>n</a:t>
            </a:r>
            <a:r>
              <a:rPr dirty="0" smtClean="0" sz="1000">
                <a:latin typeface="Tahoma"/>
                <a:cs typeface="Tahoma"/>
              </a:rPr>
              <a:t>s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q</a:t>
            </a:r>
            <a:r>
              <a:rPr dirty="0" smtClean="0" sz="1000">
                <a:latin typeface="Tahoma"/>
                <a:cs typeface="Tahoma"/>
              </a:rPr>
              <a:t>u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n</a:t>
            </a:r>
            <a:r>
              <a:rPr dirty="0" smtClean="0" sz="1000">
                <a:latin typeface="Tahoma"/>
                <a:cs typeface="Tahoma"/>
              </a:rPr>
              <a:t>t</a:t>
            </a:r>
            <a:r>
              <a:rPr dirty="0" smtClean="0" sz="1000">
                <a:latin typeface="Tahoma"/>
                <a:cs typeface="Tahoma"/>
              </a:rPr>
              <a:t>e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pli</a:t>
            </a:r>
            <a:r>
              <a:rPr dirty="0" smtClean="0" sz="1000">
                <a:latin typeface="Tahoma"/>
                <a:cs typeface="Tahoma"/>
              </a:rPr>
              <a:t>c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ç</a:t>
            </a:r>
            <a:r>
              <a:rPr dirty="0" smtClean="0" sz="1000">
                <a:latin typeface="Tahoma"/>
                <a:cs typeface="Tahoma"/>
              </a:rPr>
              <a:t>ão</a:t>
            </a:r>
            <a:r>
              <a:rPr dirty="0" smtClean="0" sz="1000">
                <a:latin typeface="Tahoma"/>
                <a:cs typeface="Tahoma"/>
              </a:rPr>
              <a:t> </a:t>
            </a:r>
            <a:r>
              <a:rPr dirty="0" smtClean="0" sz="1000">
                <a:latin typeface="Tahoma"/>
                <a:cs typeface="Tahoma"/>
              </a:rPr>
              <a:t>d</a:t>
            </a:r>
            <a:r>
              <a:rPr dirty="0" smtClean="0" sz="1000">
                <a:latin typeface="Tahoma"/>
                <a:cs typeface="Tahoma"/>
              </a:rPr>
              <a:t>a</a:t>
            </a:r>
            <a:r>
              <a:rPr dirty="0" smtClean="0" sz="1000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õ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is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igo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rior.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6621" y="7726469"/>
            <a:ext cx="6157084" cy="766063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5243" algn="just">
              <a:lnSpc>
                <a:spcPts val="1130"/>
              </a:lnSpc>
            </a:pPr>
            <a:r>
              <a:rPr dirty="0" smtClean="0" sz="1000" spc="11">
                <a:latin typeface="Tahoma"/>
                <a:cs typeface="Tahoma"/>
              </a:rPr>
              <a:t>P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á</a:t>
            </a:r>
            <a:r>
              <a:rPr dirty="0" smtClean="0" sz="1000" spc="11">
                <a:latin typeface="Tahoma"/>
                <a:cs typeface="Tahoma"/>
              </a:rPr>
              <a:t>g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f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Q</a:t>
            </a:r>
            <a:r>
              <a:rPr dirty="0" smtClean="0" sz="1000" spc="11">
                <a:latin typeface="Tahoma"/>
                <a:cs typeface="Tahoma"/>
              </a:rPr>
              <a:t>u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: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p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de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m</a:t>
            </a:r>
            <a:r>
              <a:rPr dirty="0" smtClean="0" sz="1000" spc="11">
                <a:latin typeface="Tahoma"/>
                <a:cs typeface="Tahoma"/>
              </a:rPr>
              <a:t>u</a:t>
            </a:r>
            <a:r>
              <a:rPr dirty="0" smtClean="0" sz="1000" spc="11">
                <a:latin typeface="Tahoma"/>
                <a:cs typeface="Tahoma"/>
              </a:rPr>
              <a:t>l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p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la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n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x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u</a:t>
            </a:r>
            <a:r>
              <a:rPr dirty="0" smtClean="0" sz="1000" spc="11">
                <a:latin typeface="Tahoma"/>
                <a:cs typeface="Tahoma"/>
              </a:rPr>
              <a:t>ç</a:t>
            </a:r>
            <a:r>
              <a:rPr dirty="0" smtClean="0" sz="1000" spc="11">
                <a:latin typeface="Tahoma"/>
                <a:cs typeface="Tahoma"/>
              </a:rPr>
              <a:t>ã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l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ou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p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r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i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l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d</a:t>
            </a:r>
            <a:r>
              <a:rPr dirty="0" smtClean="0" sz="1000" spc="11">
                <a:latin typeface="Tahoma"/>
                <a:cs typeface="Tahoma"/>
              </a:rPr>
              <a:t>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j</a:t>
            </a:r>
            <a:r>
              <a:rPr dirty="0" smtClean="0" sz="1000" spc="11">
                <a:latin typeface="Tahoma"/>
                <a:cs typeface="Tahoma"/>
              </a:rPr>
              <a:t>u</a:t>
            </a:r>
            <a:r>
              <a:rPr dirty="0" smtClean="0" sz="1000" spc="11">
                <a:latin typeface="Tahoma"/>
                <a:cs typeface="Tahoma"/>
              </a:rPr>
              <a:t>s</a:t>
            </a:r>
            <a:r>
              <a:rPr dirty="0" smtClean="0" sz="1000" spc="11">
                <a:latin typeface="Tahoma"/>
                <a:cs typeface="Tahoma"/>
              </a:rPr>
              <a:t>t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l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br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do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om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a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BC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e</a:t>
            </a:r>
            <a:r>
              <a:rPr dirty="0" smtClean="0" sz="1000" spc="11">
                <a:latin typeface="Tahoma"/>
                <a:cs typeface="Tahoma"/>
              </a:rPr>
              <a:t> </a:t>
            </a:r>
            <a:r>
              <a:rPr dirty="0" smtClean="0" sz="1000" spc="11">
                <a:latin typeface="Tahoma"/>
                <a:cs typeface="Tahoma"/>
              </a:rPr>
              <a:t>c</a:t>
            </a:r>
            <a:r>
              <a:rPr dirty="0" smtClean="0" sz="1000" spc="11">
                <a:latin typeface="Tahoma"/>
                <a:cs typeface="Tahoma"/>
              </a:rPr>
              <a:t>om</a:t>
            </a:r>
            <a:endParaRPr sz="1000">
              <a:latin typeface="Tahoma"/>
              <a:cs typeface="Tahoma"/>
            </a:endParaRPr>
          </a:p>
          <a:p>
            <a:pPr marL="12700" algn="just">
              <a:lnSpc>
                <a:spcPct val="100686"/>
              </a:lnSpc>
            </a:pP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k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zie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spor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be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rá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é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5</a:t>
            </a:r>
            <a:r>
              <a:rPr dirty="0" smtClean="0" sz="1000" spc="3">
                <a:latin typeface="Tahoma"/>
                <a:cs typeface="Tahoma"/>
              </a:rPr>
              <a:t>0</a:t>
            </a:r>
            <a:r>
              <a:rPr dirty="0" smtClean="0" sz="1000" spc="3">
                <a:latin typeface="Tahoma"/>
                <a:cs typeface="Tahoma"/>
              </a:rPr>
              <a:t>%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(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q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por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o)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obre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lor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j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liz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ou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sobre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orr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spo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à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obriga</a:t>
            </a:r>
            <a:r>
              <a:rPr dirty="0" smtClean="0" sz="1000" spc="3">
                <a:latin typeface="Tahoma"/>
                <a:cs typeface="Tahoma"/>
              </a:rPr>
              <a:t>ç</a:t>
            </a:r>
            <a:r>
              <a:rPr dirty="0" smtClean="0" sz="1000" spc="3">
                <a:latin typeface="Tahoma"/>
                <a:cs typeface="Tahoma"/>
              </a:rPr>
              <a:t>ã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ã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prid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x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do-se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q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gr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om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p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sõ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sig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f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s,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h</a:t>
            </a:r>
            <a:r>
              <a:rPr dirty="0" smtClean="0" sz="1000" spc="3">
                <a:latin typeface="Tahoma"/>
                <a:cs typeface="Tahoma"/>
              </a:rPr>
              <a:t>ipó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q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gr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ç</a:t>
            </a:r>
            <a:r>
              <a:rPr dirty="0" smtClean="0" sz="1000" spc="3">
                <a:latin typeface="Tahoma"/>
                <a:cs typeface="Tahoma"/>
              </a:rPr>
              <a:t>ã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l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rá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pr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is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ório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p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o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r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o,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do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á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v</a:t>
            </a:r>
            <a:r>
              <a:rPr dirty="0" smtClean="0" sz="1000" spc="3">
                <a:latin typeface="Tahoma"/>
                <a:cs typeface="Tahoma"/>
              </a:rPr>
              <a:t>id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m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n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e</a:t>
            </a:r>
            <a:r>
              <a:rPr dirty="0" smtClean="0" sz="1000" spc="3">
                <a:latin typeface="Tahoma"/>
                <a:cs typeface="Tahoma"/>
              </a:rPr>
              <a:t> </a:t>
            </a:r>
            <a:r>
              <a:rPr dirty="0" smtClean="0" sz="1000" spc="3">
                <a:latin typeface="Tahoma"/>
                <a:cs typeface="Tahoma"/>
              </a:rPr>
              <a:t>j</a:t>
            </a:r>
            <a:r>
              <a:rPr dirty="0" smtClean="0" sz="1000" spc="3">
                <a:latin typeface="Tahoma"/>
                <a:cs typeface="Tahoma"/>
              </a:rPr>
              <a:t>u</a:t>
            </a:r>
            <a:r>
              <a:rPr dirty="0" smtClean="0" sz="1000" spc="3">
                <a:latin typeface="Tahoma"/>
                <a:cs typeface="Tahoma"/>
              </a:rPr>
              <a:t>s</a:t>
            </a:r>
            <a:r>
              <a:rPr dirty="0" smtClean="0" sz="1000" spc="3">
                <a:latin typeface="Tahoma"/>
                <a:cs typeface="Tahoma"/>
              </a:rPr>
              <a:t>t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f</a:t>
            </a:r>
            <a:r>
              <a:rPr dirty="0" smtClean="0" sz="1000" spc="3">
                <a:latin typeface="Tahoma"/>
                <a:cs typeface="Tahoma"/>
              </a:rPr>
              <a:t>i</a:t>
            </a:r>
            <a:r>
              <a:rPr dirty="0" smtClean="0" sz="1000" spc="3">
                <a:latin typeface="Tahoma"/>
                <a:cs typeface="Tahoma"/>
              </a:rPr>
              <a:t>c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d</a:t>
            </a:r>
            <a:r>
              <a:rPr dirty="0" smtClean="0" sz="1000" spc="3">
                <a:latin typeface="Tahoma"/>
                <a:cs typeface="Tahoma"/>
              </a:rPr>
              <a:t>a</a:t>
            </a:r>
            <a:r>
              <a:rPr dirty="0" smtClean="0" sz="1000" spc="3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6621" y="8646964"/>
            <a:ext cx="6164557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á</a:t>
            </a:r>
            <a:r>
              <a:rPr dirty="0" smtClean="0" sz="1000" spc="16">
                <a:latin typeface="Tahoma"/>
                <a:cs typeface="Tahoma"/>
              </a:rPr>
              <a:t>g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f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Q</a:t>
            </a:r>
            <a:r>
              <a:rPr dirty="0" smtClean="0" sz="1000" spc="16">
                <a:latin typeface="Tahoma"/>
                <a:cs typeface="Tahoma"/>
              </a:rPr>
              <a:t>u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: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pr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pod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rá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dido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i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d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m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p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lo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C</a:t>
            </a:r>
            <a:r>
              <a:rPr dirty="0" smtClean="0" sz="1000" spc="16">
                <a:latin typeface="Tahoma"/>
                <a:cs typeface="Tahoma"/>
              </a:rPr>
              <a:t>O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R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A</a:t>
            </a:r>
            <a:r>
              <a:rPr dirty="0" smtClean="0" sz="1000" spc="16">
                <a:latin typeface="Tahoma"/>
                <a:cs typeface="Tahoma"/>
              </a:rPr>
              <a:t>N</a:t>
            </a:r>
            <a:r>
              <a:rPr dirty="0" smtClean="0" sz="1000" spc="16">
                <a:latin typeface="Tahoma"/>
                <a:cs typeface="Tahoma"/>
              </a:rPr>
              <a:t>T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,</a:t>
            </a:r>
            <a:r>
              <a:rPr dirty="0" smtClean="0" sz="1000" spc="16">
                <a:latin typeface="Tahoma"/>
                <a:cs typeface="Tahoma"/>
              </a:rPr>
              <a:t> </a:t>
            </a:r>
            <a:r>
              <a:rPr dirty="0" smtClean="0" sz="1000" spc="16">
                <a:latin typeface="Tahoma"/>
                <a:cs typeface="Tahoma"/>
              </a:rPr>
              <a:t>s</a:t>
            </a:r>
            <a:r>
              <a:rPr dirty="0" smtClean="0" sz="1000" spc="16">
                <a:latin typeface="Tahoma"/>
                <a:cs typeface="Tahoma"/>
              </a:rPr>
              <a:t>e</a:t>
            </a:r>
            <a:r>
              <a:rPr dirty="0" smtClean="0" sz="1000" spc="16">
                <a:latin typeface="Tahoma"/>
                <a:cs typeface="Tahoma"/>
              </a:rPr>
              <a:t>m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ts val="1200"/>
              </a:lnSpc>
              <a:spcBef>
                <a:spcPts val="3"/>
              </a:spcBef>
            </a:pP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id</a:t>
            </a:r>
            <a:r>
              <a:rPr dirty="0" smtClean="0" sz="1000" spc="-1">
                <a:latin typeface="Tahoma"/>
                <a:cs typeface="Tahoma"/>
              </a:rPr>
              <a:t>ê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ia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iz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ç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06621" y="9105688"/>
            <a:ext cx="1469188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56">
                <a:latin typeface="Tahoma"/>
                <a:cs typeface="Tahoma"/>
              </a:rPr>
              <a:t>C</a:t>
            </a:r>
            <a:r>
              <a:rPr dirty="0" smtClean="0" sz="1000" spc="56">
                <a:latin typeface="Tahoma"/>
                <a:cs typeface="Tahoma"/>
              </a:rPr>
              <a:t>L</a:t>
            </a:r>
            <a:r>
              <a:rPr dirty="0" smtClean="0" sz="1000" spc="56">
                <a:latin typeface="Tahoma"/>
                <a:cs typeface="Tahoma"/>
              </a:rPr>
              <a:t>Á</a:t>
            </a:r>
            <a:r>
              <a:rPr dirty="0" smtClean="0" sz="1000" spc="56">
                <a:latin typeface="Tahoma"/>
                <a:cs typeface="Tahoma"/>
              </a:rPr>
              <a:t>U</a:t>
            </a:r>
            <a:r>
              <a:rPr dirty="0" smtClean="0" sz="1000" spc="56">
                <a:latin typeface="Tahoma"/>
                <a:cs typeface="Tahoma"/>
              </a:rPr>
              <a:t>S</a:t>
            </a:r>
            <a:r>
              <a:rPr dirty="0" smtClean="0" sz="1000" spc="56">
                <a:latin typeface="Tahoma"/>
                <a:cs typeface="Tahoma"/>
              </a:rPr>
              <a:t>U</a:t>
            </a:r>
            <a:r>
              <a:rPr dirty="0" smtClean="0" sz="1000" spc="56">
                <a:latin typeface="Tahoma"/>
                <a:cs typeface="Tahoma"/>
              </a:rPr>
              <a:t>L</a:t>
            </a:r>
            <a:r>
              <a:rPr dirty="0" smtClean="0" sz="1000" spc="56">
                <a:latin typeface="Tahoma"/>
                <a:cs typeface="Tahoma"/>
              </a:rPr>
              <a:t>A</a:t>
            </a:r>
            <a:r>
              <a:rPr dirty="0" smtClean="0" sz="1000" spc="56">
                <a:latin typeface="Tahoma"/>
                <a:cs typeface="Tahoma"/>
              </a:rPr>
              <a:t> </a:t>
            </a:r>
            <a:r>
              <a:rPr dirty="0" smtClean="0" sz="1000" spc="56">
                <a:latin typeface="Tahoma"/>
                <a:cs typeface="Tahoma"/>
              </a:rPr>
              <a:t>12</a:t>
            </a:r>
            <a:r>
              <a:rPr dirty="0" smtClean="0" sz="1000" spc="56">
                <a:latin typeface="Tahoma"/>
                <a:cs typeface="Tahoma"/>
              </a:rPr>
              <a:t>ª</a:t>
            </a:r>
            <a:r>
              <a:rPr dirty="0" smtClean="0" sz="1000" spc="56">
                <a:latin typeface="Tahoma"/>
                <a:cs typeface="Tahoma"/>
              </a:rPr>
              <a:t> </a:t>
            </a:r>
            <a:r>
              <a:rPr dirty="0" smtClean="0" sz="1000" spc="56">
                <a:latin typeface="Tahoma"/>
                <a:cs typeface="Tahoma"/>
              </a:rPr>
              <a:t>-</a:t>
            </a:r>
            <a:r>
              <a:rPr dirty="0" smtClean="0" sz="1000" spc="56">
                <a:latin typeface="Tahoma"/>
                <a:cs typeface="Tahoma"/>
              </a:rPr>
              <a:t> </a:t>
            </a:r>
            <a:r>
              <a:rPr dirty="0" smtClean="0" sz="1000" spc="56">
                <a:latin typeface="Tahoma"/>
                <a:cs typeface="Tahoma"/>
              </a:rPr>
              <a:t>F</a:t>
            </a:r>
            <a:r>
              <a:rPr dirty="0" smtClean="0" sz="1000" spc="56">
                <a:latin typeface="Tahoma"/>
                <a:cs typeface="Tahoma"/>
              </a:rPr>
              <a:t>O</a:t>
            </a:r>
            <a:r>
              <a:rPr dirty="0" smtClean="0" sz="1000" spc="56">
                <a:latin typeface="Tahoma"/>
                <a:cs typeface="Tahoma"/>
              </a:rPr>
              <a:t>R</a:t>
            </a:r>
            <a:r>
              <a:rPr dirty="0" smtClean="0" sz="1000" spc="56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06621" y="9413541"/>
            <a:ext cx="6166993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marR="2367">
              <a:lnSpc>
                <a:spcPts val="1130"/>
              </a:lnSpc>
            </a:pPr>
            <a:r>
              <a:rPr dirty="0" smtClean="0" sz="1000" spc="9">
                <a:latin typeface="Tahoma"/>
                <a:cs typeface="Tahoma"/>
              </a:rPr>
              <a:t>F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l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f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B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lo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Horizo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/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M</a:t>
            </a:r>
            <a:r>
              <a:rPr dirty="0" smtClean="0" sz="1000" spc="9">
                <a:latin typeface="Tahoma"/>
                <a:cs typeface="Tahoma"/>
              </a:rPr>
              <a:t>G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ra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dirimir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od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q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õ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or</a:t>
            </a:r>
            <a:r>
              <a:rPr dirty="0" smtClean="0" sz="1000" spc="9">
                <a:latin typeface="Tahoma"/>
                <a:cs typeface="Tahoma"/>
              </a:rPr>
              <a:t>i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d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do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pr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s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e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c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n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r</a:t>
            </a:r>
            <a:r>
              <a:rPr dirty="0" smtClean="0" sz="1000" spc="9">
                <a:latin typeface="Tahoma"/>
                <a:cs typeface="Tahoma"/>
              </a:rPr>
              <a:t>a</a:t>
            </a:r>
            <a:r>
              <a:rPr dirty="0" smtClean="0" sz="1000" spc="9">
                <a:latin typeface="Tahoma"/>
                <a:cs typeface="Tahoma"/>
              </a:rPr>
              <a:t>t</a:t>
            </a:r>
            <a:r>
              <a:rPr dirty="0" smtClean="0" sz="1000" spc="9">
                <a:latin typeface="Tahoma"/>
                <a:cs typeface="Tahoma"/>
              </a:rPr>
              <a:t>o.</a:t>
            </a:r>
            <a:r>
              <a:rPr dirty="0" smtClean="0" sz="1000" spc="9">
                <a:latin typeface="Tahoma"/>
                <a:cs typeface="Tahoma"/>
              </a:rPr>
              <a:t> </a:t>
            </a:r>
            <a:r>
              <a:rPr dirty="0" smtClean="0" sz="1000" spc="9">
                <a:latin typeface="Tahoma"/>
                <a:cs typeface="Tahoma"/>
              </a:rPr>
              <a:t>P</a:t>
            </a:r>
            <a:r>
              <a:rPr dirty="0" smtClean="0" sz="1000" spc="9">
                <a:latin typeface="Tahoma"/>
                <a:cs typeface="Tahoma"/>
              </a:rPr>
              <a:t>o</a:t>
            </a:r>
            <a:r>
              <a:rPr dirty="0" smtClean="0" sz="1000" spc="9">
                <a:latin typeface="Tahoma"/>
                <a:cs typeface="Tahoma"/>
              </a:rPr>
              <a:t>r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ts val="1200"/>
              </a:lnSpc>
              <a:spcBef>
                <a:spcPts val="3"/>
              </a:spcBef>
            </a:pP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j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dos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f</a:t>
            </a:r>
            <a:r>
              <a:rPr dirty="0" smtClean="0" sz="1000" spc="0">
                <a:latin typeface="Tahoma"/>
                <a:cs typeface="Tahoma"/>
              </a:rPr>
              <a:t>ir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o,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ç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0</a:t>
            </a:r>
            <a:r>
              <a:rPr dirty="0" smtClean="0" sz="1000" spc="0">
                <a:latin typeface="Tahoma"/>
                <a:cs typeface="Tahoma"/>
              </a:rPr>
              <a:t>1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h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  <a:p>
            <a:pPr marL="12700" marR="21341">
              <a:lnSpc>
                <a:spcPct val="100585"/>
              </a:lnSpc>
            </a:pP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0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ject 33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719378" y="5249972"/>
            <a:ext cx="1535026" cy="0"/>
          </a:xfrm>
          <a:custGeom>
            <a:avLst/>
            <a:gdLst/>
            <a:ahLst/>
            <a:cxnLst/>
            <a:rect l="l" t="t" r="r" b="b"/>
            <a:pathLst>
              <a:path w="1535026" h="0">
                <a:moveTo>
                  <a:pt x="0" y="0"/>
                </a:moveTo>
                <a:lnTo>
                  <a:pt x="1535026" y="0"/>
                </a:lnTo>
              </a:path>
            </a:pathLst>
          </a:custGeom>
          <a:ln w="1238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2256245" y="5249972"/>
            <a:ext cx="807758" cy="0"/>
          </a:xfrm>
          <a:custGeom>
            <a:avLst/>
            <a:gdLst/>
            <a:ahLst/>
            <a:cxnLst/>
            <a:rect l="l" t="t" r="r" b="b"/>
            <a:pathLst>
              <a:path w="807758" h="0">
                <a:moveTo>
                  <a:pt x="0" y="0"/>
                </a:moveTo>
                <a:lnTo>
                  <a:pt x="807758" y="0"/>
                </a:lnTo>
              </a:path>
            </a:pathLst>
          </a:custGeom>
          <a:ln w="1238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" name="object 10"/>
          <p:cNvSpPr/>
          <p:nvPr/>
        </p:nvSpPr>
        <p:spPr>
          <a:xfrm>
            <a:off x="3848145" y="5249972"/>
            <a:ext cx="1535026" cy="0"/>
          </a:xfrm>
          <a:custGeom>
            <a:avLst/>
            <a:gdLst/>
            <a:ahLst/>
            <a:cxnLst/>
            <a:rect l="l" t="t" r="r" b="b"/>
            <a:pathLst>
              <a:path w="1535026" h="0">
                <a:moveTo>
                  <a:pt x="0" y="0"/>
                </a:moveTo>
                <a:lnTo>
                  <a:pt x="1535026" y="0"/>
                </a:lnTo>
              </a:path>
            </a:pathLst>
          </a:custGeom>
          <a:ln w="1238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5385013" y="5249972"/>
            <a:ext cx="807758" cy="0"/>
          </a:xfrm>
          <a:custGeom>
            <a:avLst/>
            <a:gdLst/>
            <a:ahLst/>
            <a:cxnLst/>
            <a:rect l="l" t="t" r="r" b="b"/>
            <a:pathLst>
              <a:path w="807758" h="0">
                <a:moveTo>
                  <a:pt x="0" y="0"/>
                </a:moveTo>
                <a:lnTo>
                  <a:pt x="807758" y="0"/>
                </a:lnTo>
              </a:path>
            </a:pathLst>
          </a:custGeom>
          <a:ln w="1238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6621" y="1744771"/>
            <a:ext cx="2274274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-1">
                <a:latin typeface="Tahoma"/>
                <a:cs typeface="Tahoma"/>
              </a:rPr>
              <a:t>B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lo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Horiz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xx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x</a:t>
            </a:r>
            <a:r>
              <a:rPr dirty="0" smtClean="0" sz="1000" spc="-1">
                <a:latin typeface="Tahoma"/>
                <a:cs typeface="Tahoma"/>
              </a:rPr>
              <a:t>xxx</a:t>
            </a:r>
            <a:r>
              <a:rPr dirty="0" smtClean="0" sz="1000" spc="-1">
                <a:latin typeface="Tahoma"/>
                <a:cs typeface="Tahoma"/>
              </a:rPr>
              <a:t>x</a:t>
            </a:r>
            <a:r>
              <a:rPr dirty="0" smtClean="0" sz="1000" spc="-1">
                <a:latin typeface="Tahoma"/>
                <a:cs typeface="Tahoma"/>
              </a:rPr>
              <a:t>xxx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2</a:t>
            </a:r>
            <a:r>
              <a:rPr dirty="0" smtClean="0" sz="1000" spc="-1">
                <a:latin typeface="Tahoma"/>
                <a:cs typeface="Tahoma"/>
              </a:rPr>
              <a:t>0</a:t>
            </a:r>
            <a:r>
              <a:rPr dirty="0" smtClean="0" sz="1000" spc="-1">
                <a:latin typeface="Tahoma"/>
                <a:cs typeface="Tahoma"/>
              </a:rPr>
              <a:t>1</a:t>
            </a:r>
            <a:r>
              <a:rPr dirty="0" smtClean="0" sz="1000" spc="-1">
                <a:latin typeface="Tahoma"/>
                <a:cs typeface="Tahoma"/>
              </a:rPr>
              <a:t>6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55383" y="2358943"/>
            <a:ext cx="2519959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algn="ctr">
              <a:lnSpc>
                <a:spcPts val="1130"/>
              </a:lnSpc>
            </a:pPr>
            <a:r>
              <a:rPr dirty="0" smtClean="0" sz="1000" spc="62">
                <a:latin typeface="Tahoma"/>
                <a:cs typeface="Tahoma"/>
              </a:rPr>
              <a:t>C</a:t>
            </a:r>
            <a:r>
              <a:rPr dirty="0" smtClean="0" sz="1000" spc="62">
                <a:latin typeface="Tahoma"/>
                <a:cs typeface="Tahoma"/>
              </a:rPr>
              <a:t>A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2">
                <a:latin typeface="Tahoma"/>
                <a:cs typeface="Tahoma"/>
              </a:rPr>
              <a:t>L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S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B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2">
                <a:latin typeface="Tahoma"/>
                <a:cs typeface="Tahoma"/>
              </a:rPr>
              <a:t>T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G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N</a:t>
            </a:r>
            <a:r>
              <a:rPr dirty="0" smtClean="0" sz="1000" spc="62">
                <a:latin typeface="Tahoma"/>
                <a:cs typeface="Tahoma"/>
              </a:rPr>
              <a:t>Ç</a:t>
            </a:r>
            <a:r>
              <a:rPr dirty="0" smtClean="0" sz="1000" spc="62">
                <a:latin typeface="Tahoma"/>
                <a:cs typeface="Tahoma"/>
              </a:rPr>
              <a:t>A</a:t>
            </a:r>
            <a:r>
              <a:rPr dirty="0" smtClean="0" sz="1000" spc="62">
                <a:latin typeface="Tahoma"/>
                <a:cs typeface="Tahoma"/>
              </a:rPr>
              <a:t>L</a:t>
            </a:r>
            <a:r>
              <a:rPr dirty="0" smtClean="0" sz="1000" spc="62">
                <a:latin typeface="Tahoma"/>
                <a:cs typeface="Tahoma"/>
              </a:rPr>
              <a:t>V</a:t>
            </a:r>
            <a:r>
              <a:rPr dirty="0" smtClean="0" sz="1000" spc="62">
                <a:latin typeface="Tahoma"/>
                <a:cs typeface="Tahoma"/>
              </a:rPr>
              <a:t>E</a:t>
            </a:r>
            <a:r>
              <a:rPr dirty="0" smtClean="0" sz="1000" spc="62">
                <a:latin typeface="Tahoma"/>
                <a:cs typeface="Tahoma"/>
              </a:rPr>
              <a:t>S</a:t>
            </a:r>
            <a:r>
              <a:rPr dirty="0" smtClean="0" sz="1000" spc="62">
                <a:latin typeface="Tahoma"/>
                <a:cs typeface="Tahoma"/>
              </a:rPr>
              <a:t> </a:t>
            </a:r>
            <a:r>
              <a:rPr dirty="0" smtClean="0" sz="1000" spc="62">
                <a:latin typeface="Tahoma"/>
                <a:cs typeface="Tahoma"/>
              </a:rPr>
              <a:t>R</a:t>
            </a:r>
            <a:r>
              <a:rPr dirty="0" smtClean="0" sz="1000" spc="62">
                <a:latin typeface="Tahoma"/>
                <a:cs typeface="Tahoma"/>
              </a:rPr>
              <a:t>O</a:t>
            </a:r>
            <a:r>
              <a:rPr dirty="0" smtClean="0" sz="1000" spc="62">
                <a:latin typeface="Tahoma"/>
                <a:cs typeface="Tahoma"/>
              </a:rPr>
              <a:t>C</a:t>
            </a:r>
            <a:r>
              <a:rPr dirty="0" smtClean="0" sz="1000" spc="62">
                <a:latin typeface="Tahoma"/>
                <a:cs typeface="Tahoma"/>
              </a:rPr>
              <a:t>H</a:t>
            </a:r>
            <a:r>
              <a:rPr dirty="0" smtClean="0" sz="1000" spc="62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  <a:p>
            <a:pPr marL="321243" marR="330388" indent="-1446" algn="ctr">
              <a:lnSpc>
                <a:spcPts val="1210"/>
              </a:lnSpc>
              <a:spcBef>
                <a:spcPts val="28"/>
              </a:spcBef>
            </a:pPr>
            <a:r>
              <a:rPr dirty="0" smtClean="0" sz="1000" spc="66">
                <a:latin typeface="Tahoma"/>
                <a:cs typeface="Tahoma"/>
              </a:rPr>
              <a:t>P</a:t>
            </a:r>
            <a:r>
              <a:rPr dirty="0" smtClean="0" sz="1000" spc="66">
                <a:latin typeface="Tahoma"/>
                <a:cs typeface="Tahoma"/>
              </a:rPr>
              <a:t>R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66">
                <a:latin typeface="Tahoma"/>
                <a:cs typeface="Tahoma"/>
              </a:rPr>
              <a:t>I</a:t>
            </a:r>
            <a:r>
              <a:rPr dirty="0" smtClean="0" sz="1000" spc="66">
                <a:latin typeface="Tahoma"/>
                <a:cs typeface="Tahoma"/>
              </a:rPr>
              <a:t>D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T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M</a:t>
            </a:r>
            <a:r>
              <a:rPr dirty="0" smtClean="0" sz="1000" spc="66">
                <a:latin typeface="Tahoma"/>
                <a:cs typeface="Tahoma"/>
              </a:rPr>
              <a:t>A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66">
                <a:latin typeface="Tahoma"/>
                <a:cs typeface="Tahoma"/>
              </a:rPr>
              <a:t>K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N</a:t>
            </a:r>
            <a:r>
              <a:rPr dirty="0" smtClean="0" sz="1000" spc="66">
                <a:latin typeface="Tahoma"/>
                <a:cs typeface="Tahoma"/>
              </a:rPr>
              <a:t>Z</a:t>
            </a:r>
            <a:r>
              <a:rPr dirty="0" smtClean="0" sz="1000" spc="66">
                <a:latin typeface="Tahoma"/>
                <a:cs typeface="Tahoma"/>
              </a:rPr>
              <a:t>I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S</a:t>
            </a:r>
            <a:r>
              <a:rPr dirty="0" smtClean="0" sz="1000" spc="66">
                <a:latin typeface="Tahoma"/>
                <a:cs typeface="Tahoma"/>
              </a:rPr>
              <a:t>P</a:t>
            </a:r>
            <a:r>
              <a:rPr dirty="0" smtClean="0" sz="1000" spc="66">
                <a:latin typeface="Tahoma"/>
                <a:cs typeface="Tahoma"/>
              </a:rPr>
              <a:t>O</a:t>
            </a:r>
            <a:r>
              <a:rPr dirty="0" smtClean="0" sz="1000" spc="66">
                <a:latin typeface="Tahoma"/>
                <a:cs typeface="Tahoma"/>
              </a:rPr>
              <a:t>R</a:t>
            </a:r>
            <a:r>
              <a:rPr dirty="0" smtClean="0" sz="1000" spc="66">
                <a:latin typeface="Tahoma"/>
                <a:cs typeface="Tahoma"/>
              </a:rPr>
              <a:t>T</a:t>
            </a:r>
            <a:r>
              <a:rPr dirty="0" smtClean="0" sz="1000" spc="66">
                <a:latin typeface="Tahoma"/>
                <a:cs typeface="Tahoma"/>
              </a:rPr>
              <a:t>E</a:t>
            </a:r>
            <a:r>
              <a:rPr dirty="0" smtClean="0" sz="1000" spc="66">
                <a:latin typeface="Tahoma"/>
                <a:cs typeface="Tahoma"/>
              </a:rPr>
              <a:t> </a:t>
            </a:r>
            <a:r>
              <a:rPr dirty="0" smtClean="0" sz="1000" spc="66">
                <a:latin typeface="Tahoma"/>
                <a:cs typeface="Tahoma"/>
              </a:rPr>
              <a:t>C</a:t>
            </a:r>
            <a:r>
              <a:rPr dirty="0" smtClean="0" sz="1000" spc="66">
                <a:latin typeface="Tahoma"/>
                <a:cs typeface="Tahoma"/>
              </a:rPr>
              <a:t>L</a:t>
            </a:r>
            <a:r>
              <a:rPr dirty="0" smtClean="0" sz="1000" spc="66">
                <a:latin typeface="Tahoma"/>
                <a:cs typeface="Tahoma"/>
              </a:rPr>
              <a:t>U</a:t>
            </a:r>
            <a:r>
              <a:rPr dirty="0" smtClean="0" sz="1000" spc="66">
                <a:latin typeface="Tahoma"/>
                <a:cs typeface="Tahoma"/>
              </a:rPr>
              <a:t>B</a:t>
            </a:r>
            <a:r>
              <a:rPr dirty="0" smtClean="0" sz="1000" spc="66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483090" y="2358943"/>
            <a:ext cx="2265417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algn="ctr">
              <a:lnSpc>
                <a:spcPts val="1130"/>
              </a:lnSpc>
            </a:pPr>
            <a:r>
              <a:rPr dirty="0" smtClean="0" sz="1000" spc="51">
                <a:latin typeface="Tahoma"/>
                <a:cs typeface="Tahoma"/>
              </a:rPr>
              <a:t>L</a:t>
            </a:r>
            <a:r>
              <a:rPr dirty="0" smtClean="0" sz="1000" spc="51">
                <a:latin typeface="Tahoma"/>
                <a:cs typeface="Tahoma"/>
              </a:rPr>
              <a:t>U</a:t>
            </a:r>
            <a:r>
              <a:rPr dirty="0" smtClean="0" sz="1000" spc="51">
                <a:latin typeface="Tahoma"/>
                <a:cs typeface="Tahoma"/>
              </a:rPr>
              <a:t>C</a:t>
            </a:r>
            <a:r>
              <a:rPr dirty="0" smtClean="0" sz="1000" spc="51">
                <a:latin typeface="Tahoma"/>
                <a:cs typeface="Tahoma"/>
              </a:rPr>
              <a:t>I</a:t>
            </a:r>
            <a:r>
              <a:rPr dirty="0" smtClean="0" sz="1000" spc="51">
                <a:latin typeface="Tahoma"/>
                <a:cs typeface="Tahoma"/>
              </a:rPr>
              <a:t>O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A</a:t>
            </a:r>
            <a:r>
              <a:rPr dirty="0" smtClean="0" sz="1000" spc="51">
                <a:latin typeface="Tahoma"/>
                <a:cs typeface="Tahoma"/>
              </a:rPr>
              <a:t>P</a:t>
            </a:r>
            <a:r>
              <a:rPr dirty="0" smtClean="0" sz="1000" spc="51">
                <a:latin typeface="Tahoma"/>
                <a:cs typeface="Tahoma"/>
              </a:rPr>
              <a:t>A</a:t>
            </a:r>
            <a:r>
              <a:rPr dirty="0" smtClean="0" sz="1000" spc="51">
                <a:latin typeface="Tahoma"/>
                <a:cs typeface="Tahoma"/>
              </a:rPr>
              <a:t>R</a:t>
            </a:r>
            <a:r>
              <a:rPr dirty="0" smtClean="0" sz="1000" spc="51">
                <a:latin typeface="Tahoma"/>
                <a:cs typeface="Tahoma"/>
              </a:rPr>
              <a:t>E</a:t>
            </a:r>
            <a:r>
              <a:rPr dirty="0" smtClean="0" sz="1000" spc="51">
                <a:latin typeface="Tahoma"/>
                <a:cs typeface="Tahoma"/>
              </a:rPr>
              <a:t>C</a:t>
            </a:r>
            <a:r>
              <a:rPr dirty="0" smtClean="0" sz="1000" spc="51">
                <a:latin typeface="Tahoma"/>
                <a:cs typeface="Tahoma"/>
              </a:rPr>
              <a:t>I</a:t>
            </a:r>
            <a:r>
              <a:rPr dirty="0" smtClean="0" sz="1000" spc="51">
                <a:latin typeface="Tahoma"/>
                <a:cs typeface="Tahoma"/>
              </a:rPr>
              <a:t>D</a:t>
            </a:r>
            <a:r>
              <a:rPr dirty="0" smtClean="0" sz="1000" spc="51">
                <a:latin typeface="Tahoma"/>
                <a:cs typeface="Tahoma"/>
              </a:rPr>
              <a:t>O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S</a:t>
            </a:r>
            <a:r>
              <a:rPr dirty="0" smtClean="0" sz="1000" spc="51">
                <a:latin typeface="Tahoma"/>
                <a:cs typeface="Tahoma"/>
              </a:rPr>
              <a:t>O</a:t>
            </a:r>
            <a:r>
              <a:rPr dirty="0" smtClean="0" sz="1000" spc="51">
                <a:latin typeface="Tahoma"/>
                <a:cs typeface="Tahoma"/>
              </a:rPr>
              <a:t>U</a:t>
            </a:r>
            <a:r>
              <a:rPr dirty="0" smtClean="0" sz="1000" spc="51">
                <a:latin typeface="Tahoma"/>
                <a:cs typeface="Tahoma"/>
              </a:rPr>
              <a:t>S</a:t>
            </a:r>
            <a:r>
              <a:rPr dirty="0" smtClean="0" sz="1000" spc="51">
                <a:latin typeface="Tahoma"/>
                <a:cs typeface="Tahoma"/>
              </a:rPr>
              <a:t>A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E</a:t>
            </a:r>
            <a:r>
              <a:rPr dirty="0" smtClean="0" sz="1000" spc="51">
                <a:latin typeface="Tahoma"/>
                <a:cs typeface="Tahoma"/>
              </a:rPr>
              <a:t> </a:t>
            </a:r>
            <a:r>
              <a:rPr dirty="0" smtClean="0" sz="1000" spc="51">
                <a:latin typeface="Tahoma"/>
                <a:cs typeface="Tahoma"/>
              </a:rPr>
              <a:t>S</a:t>
            </a:r>
            <a:r>
              <a:rPr dirty="0" smtClean="0" sz="1000" spc="51">
                <a:latin typeface="Tahoma"/>
                <a:cs typeface="Tahoma"/>
              </a:rPr>
              <a:t>I</a:t>
            </a:r>
            <a:r>
              <a:rPr dirty="0" smtClean="0" sz="1000" spc="51">
                <a:latin typeface="Tahoma"/>
                <a:cs typeface="Tahoma"/>
              </a:rPr>
              <a:t>L</a:t>
            </a:r>
            <a:r>
              <a:rPr dirty="0" smtClean="0" sz="1000" spc="51">
                <a:latin typeface="Tahoma"/>
                <a:cs typeface="Tahoma"/>
              </a:rPr>
              <a:t>V</a:t>
            </a:r>
            <a:r>
              <a:rPr dirty="0" smtClean="0" sz="1000" spc="51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  <a:p>
            <a:pPr marL="194751" marR="202337" indent="26" algn="ctr">
              <a:lnSpc>
                <a:spcPts val="1210"/>
              </a:lnSpc>
              <a:spcBef>
                <a:spcPts val="28"/>
              </a:spcBef>
            </a:pPr>
            <a:r>
              <a:rPr dirty="0" smtClean="0" sz="1000" spc="64">
                <a:latin typeface="Tahoma"/>
                <a:cs typeface="Tahoma"/>
              </a:rPr>
              <a:t>V</a:t>
            </a:r>
            <a:r>
              <a:rPr dirty="0" smtClean="0" sz="1000" spc="64">
                <a:latin typeface="Tahoma"/>
                <a:cs typeface="Tahoma"/>
              </a:rPr>
              <a:t>I</a:t>
            </a:r>
            <a:r>
              <a:rPr dirty="0" smtClean="0" sz="1000" spc="64">
                <a:latin typeface="Tahoma"/>
                <a:cs typeface="Tahoma"/>
              </a:rPr>
              <a:t>C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P</a:t>
            </a:r>
            <a:r>
              <a:rPr dirty="0" smtClean="0" sz="1000" spc="64">
                <a:latin typeface="Tahoma"/>
                <a:cs typeface="Tahoma"/>
              </a:rPr>
              <a:t>R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S</a:t>
            </a:r>
            <a:r>
              <a:rPr dirty="0" smtClean="0" sz="1000" spc="64">
                <a:latin typeface="Tahoma"/>
                <a:cs typeface="Tahoma"/>
              </a:rPr>
              <a:t>I</a:t>
            </a:r>
            <a:r>
              <a:rPr dirty="0" smtClean="0" sz="1000" spc="64">
                <a:latin typeface="Tahoma"/>
                <a:cs typeface="Tahoma"/>
              </a:rPr>
              <a:t>D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N</a:t>
            </a:r>
            <a:r>
              <a:rPr dirty="0" smtClean="0" sz="1000" spc="64">
                <a:latin typeface="Tahoma"/>
                <a:cs typeface="Tahoma"/>
              </a:rPr>
              <a:t>T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M</a:t>
            </a:r>
            <a:r>
              <a:rPr dirty="0" smtClean="0" sz="1000" spc="64">
                <a:latin typeface="Tahoma"/>
                <a:cs typeface="Tahoma"/>
              </a:rPr>
              <a:t>A</a:t>
            </a:r>
            <a:r>
              <a:rPr dirty="0" smtClean="0" sz="1000" spc="64">
                <a:latin typeface="Tahoma"/>
                <a:cs typeface="Tahoma"/>
              </a:rPr>
              <a:t>C</a:t>
            </a:r>
            <a:r>
              <a:rPr dirty="0" smtClean="0" sz="1000" spc="64">
                <a:latin typeface="Tahoma"/>
                <a:cs typeface="Tahoma"/>
              </a:rPr>
              <a:t>K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N</a:t>
            </a:r>
            <a:r>
              <a:rPr dirty="0" smtClean="0" sz="1000" spc="64">
                <a:latin typeface="Tahoma"/>
                <a:cs typeface="Tahoma"/>
              </a:rPr>
              <a:t>Z</a:t>
            </a:r>
            <a:r>
              <a:rPr dirty="0" smtClean="0" sz="1000" spc="64">
                <a:latin typeface="Tahoma"/>
                <a:cs typeface="Tahoma"/>
              </a:rPr>
              <a:t>I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S</a:t>
            </a:r>
            <a:r>
              <a:rPr dirty="0" smtClean="0" sz="1000" spc="64">
                <a:latin typeface="Tahoma"/>
                <a:cs typeface="Tahoma"/>
              </a:rPr>
              <a:t>P</a:t>
            </a:r>
            <a:r>
              <a:rPr dirty="0" smtClean="0" sz="1000" spc="64">
                <a:latin typeface="Tahoma"/>
                <a:cs typeface="Tahoma"/>
              </a:rPr>
              <a:t>O</a:t>
            </a:r>
            <a:r>
              <a:rPr dirty="0" smtClean="0" sz="1000" spc="64">
                <a:latin typeface="Tahoma"/>
                <a:cs typeface="Tahoma"/>
              </a:rPr>
              <a:t>R</a:t>
            </a:r>
            <a:r>
              <a:rPr dirty="0" smtClean="0" sz="1000" spc="64">
                <a:latin typeface="Tahoma"/>
                <a:cs typeface="Tahoma"/>
              </a:rPr>
              <a:t>T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 </a:t>
            </a:r>
            <a:r>
              <a:rPr dirty="0" smtClean="0" sz="1000" spc="64">
                <a:latin typeface="Tahoma"/>
                <a:cs typeface="Tahoma"/>
              </a:rPr>
              <a:t>C</a:t>
            </a:r>
            <a:r>
              <a:rPr dirty="0" smtClean="0" sz="1000" spc="64">
                <a:latin typeface="Tahoma"/>
                <a:cs typeface="Tahoma"/>
              </a:rPr>
              <a:t>L</a:t>
            </a:r>
            <a:r>
              <a:rPr dirty="0" smtClean="0" sz="1000" spc="64">
                <a:latin typeface="Tahoma"/>
                <a:cs typeface="Tahoma"/>
              </a:rPr>
              <a:t>U</a:t>
            </a:r>
            <a:r>
              <a:rPr dirty="0" smtClean="0" sz="1000" spc="64">
                <a:latin typeface="Tahoma"/>
                <a:cs typeface="Tahoma"/>
              </a:rPr>
              <a:t>B</a:t>
            </a:r>
            <a:r>
              <a:rPr dirty="0" smtClean="0" sz="1000" spc="64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21179" y="3738162"/>
            <a:ext cx="2719797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528484" marR="535577" algn="ctr">
              <a:lnSpc>
                <a:spcPts val="1130"/>
              </a:lnSpc>
            </a:pPr>
            <a:r>
              <a:rPr dirty="0" smtClean="0" sz="1000" spc="106">
                <a:latin typeface="Tahoma"/>
                <a:cs typeface="Tahoma"/>
              </a:rPr>
              <a:t>xx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endParaRPr sz="1000">
              <a:latin typeface="Tahoma"/>
              <a:cs typeface="Tahoma"/>
            </a:endParaRPr>
          </a:p>
          <a:p>
            <a:pPr algn="ctr">
              <a:lnSpc>
                <a:spcPct val="100585"/>
              </a:lnSpc>
            </a:pPr>
            <a:r>
              <a:rPr dirty="0" smtClean="0" sz="1000" spc="106">
                <a:latin typeface="Tahoma"/>
                <a:cs typeface="Tahoma"/>
              </a:rPr>
              <a:t>xx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r>
              <a:rPr dirty="0" smtClean="0" sz="1000" spc="106">
                <a:latin typeface="Tahoma"/>
                <a:cs typeface="Tahoma"/>
              </a:rPr>
              <a:t>x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6616" y="4657134"/>
            <a:ext cx="1003722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7">
                <a:latin typeface="Tahoma"/>
                <a:cs typeface="Tahoma"/>
              </a:rPr>
              <a:t>T</a:t>
            </a:r>
            <a:r>
              <a:rPr dirty="0" smtClean="0" sz="1000" spc="67">
                <a:latin typeface="Tahoma"/>
                <a:cs typeface="Tahoma"/>
              </a:rPr>
              <a:t>E</a:t>
            </a:r>
            <a:r>
              <a:rPr dirty="0" smtClean="0" sz="1000" spc="67">
                <a:latin typeface="Tahoma"/>
                <a:cs typeface="Tahoma"/>
              </a:rPr>
              <a:t>S</a:t>
            </a:r>
            <a:r>
              <a:rPr dirty="0" smtClean="0" sz="1000" spc="67">
                <a:latin typeface="Tahoma"/>
                <a:cs typeface="Tahoma"/>
              </a:rPr>
              <a:t>T</a:t>
            </a:r>
            <a:r>
              <a:rPr dirty="0" smtClean="0" sz="1000" spc="67">
                <a:latin typeface="Tahoma"/>
                <a:cs typeface="Tahoma"/>
              </a:rPr>
              <a:t>E</a:t>
            </a:r>
            <a:r>
              <a:rPr dirty="0" smtClean="0" sz="1000" spc="67">
                <a:latin typeface="Tahoma"/>
                <a:cs typeface="Tahoma"/>
              </a:rPr>
              <a:t>M</a:t>
            </a:r>
            <a:r>
              <a:rPr dirty="0" smtClean="0" sz="1000" spc="67">
                <a:latin typeface="Tahoma"/>
                <a:cs typeface="Tahoma"/>
              </a:rPr>
              <a:t>U</a:t>
            </a:r>
            <a:r>
              <a:rPr dirty="0" smtClean="0" sz="1000" spc="67">
                <a:latin typeface="Tahoma"/>
                <a:cs typeface="Tahoma"/>
              </a:rPr>
              <a:t>N</a:t>
            </a:r>
            <a:r>
              <a:rPr dirty="0" smtClean="0" sz="1000" spc="67">
                <a:latin typeface="Tahoma"/>
                <a:cs typeface="Tahoma"/>
              </a:rPr>
              <a:t>H</a:t>
            </a:r>
            <a:r>
              <a:rPr dirty="0" smtClean="0" sz="1000" spc="67">
                <a:latin typeface="Tahoma"/>
                <a:cs typeface="Tahoma"/>
              </a:rPr>
              <a:t>A</a:t>
            </a:r>
            <a:r>
              <a:rPr dirty="0" smtClean="0" sz="1000" spc="67">
                <a:latin typeface="Tahoma"/>
                <a:cs typeface="Tahoma"/>
              </a:rPr>
              <a:t>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06616" y="5271306"/>
            <a:ext cx="475891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4">
                <a:latin typeface="Tahoma"/>
                <a:cs typeface="Tahoma"/>
              </a:rPr>
              <a:t>N</a:t>
            </a:r>
            <a:r>
              <a:rPr dirty="0" smtClean="0" sz="1000" spc="64">
                <a:latin typeface="Tahoma"/>
                <a:cs typeface="Tahoma"/>
              </a:rPr>
              <a:t>O</a:t>
            </a:r>
            <a:r>
              <a:rPr dirty="0" smtClean="0" sz="1000" spc="64">
                <a:latin typeface="Tahoma"/>
                <a:cs typeface="Tahoma"/>
              </a:rPr>
              <a:t>M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ts val="1200"/>
              </a:lnSpc>
              <a:spcBef>
                <a:spcPts val="3"/>
              </a:spcBef>
            </a:pPr>
            <a:r>
              <a:rPr dirty="0" smtClean="0" sz="1000" spc="55">
                <a:latin typeface="Tahoma"/>
                <a:cs typeface="Tahoma"/>
              </a:rPr>
              <a:t>C</a:t>
            </a:r>
            <a:r>
              <a:rPr dirty="0" smtClean="0" sz="1000" spc="55">
                <a:latin typeface="Tahoma"/>
                <a:cs typeface="Tahoma"/>
              </a:rPr>
              <a:t>P</a:t>
            </a:r>
            <a:r>
              <a:rPr dirty="0" smtClean="0" sz="1000" spc="55">
                <a:latin typeface="Tahoma"/>
                <a:cs typeface="Tahoma"/>
              </a:rPr>
              <a:t>F</a:t>
            </a:r>
            <a:r>
              <a:rPr dirty="0" smtClean="0" sz="1000" spc="55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35384" y="5271306"/>
            <a:ext cx="475891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4">
                <a:latin typeface="Tahoma"/>
                <a:cs typeface="Tahoma"/>
              </a:rPr>
              <a:t>N</a:t>
            </a:r>
            <a:r>
              <a:rPr dirty="0" smtClean="0" sz="1000" spc="64">
                <a:latin typeface="Tahoma"/>
                <a:cs typeface="Tahoma"/>
              </a:rPr>
              <a:t>O</a:t>
            </a:r>
            <a:r>
              <a:rPr dirty="0" smtClean="0" sz="1000" spc="64">
                <a:latin typeface="Tahoma"/>
                <a:cs typeface="Tahoma"/>
              </a:rPr>
              <a:t>M</a:t>
            </a:r>
            <a:r>
              <a:rPr dirty="0" smtClean="0" sz="1000" spc="64">
                <a:latin typeface="Tahoma"/>
                <a:cs typeface="Tahoma"/>
              </a:rPr>
              <a:t>E</a:t>
            </a:r>
            <a:r>
              <a:rPr dirty="0" smtClean="0" sz="1000" spc="64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ts val="1200"/>
              </a:lnSpc>
              <a:spcBef>
                <a:spcPts val="3"/>
              </a:spcBef>
            </a:pPr>
            <a:r>
              <a:rPr dirty="0" smtClean="0" sz="1000" spc="55">
                <a:latin typeface="Tahoma"/>
                <a:cs typeface="Tahoma"/>
              </a:rPr>
              <a:t>C</a:t>
            </a:r>
            <a:r>
              <a:rPr dirty="0" smtClean="0" sz="1000" spc="55">
                <a:latin typeface="Tahoma"/>
                <a:cs typeface="Tahoma"/>
              </a:rPr>
              <a:t>P</a:t>
            </a:r>
            <a:r>
              <a:rPr dirty="0" smtClean="0" sz="1000" spc="55">
                <a:latin typeface="Tahoma"/>
                <a:cs typeface="Tahoma"/>
              </a:rPr>
              <a:t>F</a:t>
            </a:r>
            <a:r>
              <a:rPr dirty="0" smtClean="0" sz="1000" spc="55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bject 56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0" name="object 50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1" name="object 51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2" name="object 52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3" name="object 53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4" name="object 54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5" name="object 55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653789" y="5878050"/>
            <a:ext cx="6202680" cy="0"/>
          </a:xfrm>
          <a:custGeom>
            <a:avLst/>
            <a:gdLst/>
            <a:ahLst/>
            <a:cxnLst/>
            <a:rect l="l" t="t" r="r" b="b"/>
            <a:pathLst>
              <a:path w="6202680" h="0">
                <a:moveTo>
                  <a:pt x="0" y="0"/>
                </a:moveTo>
                <a:lnTo>
                  <a:pt x="620268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650738" y="5875005"/>
            <a:ext cx="0" cy="3183630"/>
          </a:xfrm>
          <a:custGeom>
            <a:avLst/>
            <a:gdLst/>
            <a:ahLst/>
            <a:cxnLst/>
            <a:rect l="l" t="t" r="r" b="b"/>
            <a:pathLst>
              <a:path w="0" h="3183630">
                <a:moveTo>
                  <a:pt x="0" y="0"/>
                </a:moveTo>
                <a:lnTo>
                  <a:pt x="0" y="318363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653789" y="9055590"/>
            <a:ext cx="6202680" cy="0"/>
          </a:xfrm>
          <a:custGeom>
            <a:avLst/>
            <a:gdLst/>
            <a:ahLst/>
            <a:cxnLst/>
            <a:rect l="l" t="t" r="r" b="b"/>
            <a:pathLst>
              <a:path w="6202680" h="0">
                <a:moveTo>
                  <a:pt x="0" y="0"/>
                </a:moveTo>
                <a:lnTo>
                  <a:pt x="6202680" y="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6859521" y="5875005"/>
            <a:ext cx="0" cy="3183630"/>
          </a:xfrm>
          <a:custGeom>
            <a:avLst/>
            <a:gdLst/>
            <a:ahLst/>
            <a:cxnLst/>
            <a:rect l="l" t="t" r="r" b="b"/>
            <a:pathLst>
              <a:path w="0" h="3183630">
                <a:moveTo>
                  <a:pt x="0" y="0"/>
                </a:moveTo>
                <a:lnTo>
                  <a:pt x="0" y="3183630"/>
                </a:lnTo>
              </a:path>
            </a:pathLst>
          </a:custGeom>
          <a:ln w="73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1848679" y="8580866"/>
            <a:ext cx="3811989" cy="0"/>
          </a:xfrm>
          <a:custGeom>
            <a:avLst/>
            <a:gdLst/>
            <a:ahLst/>
            <a:cxnLst/>
            <a:rect l="l" t="t" r="r" b="b"/>
            <a:pathLst>
              <a:path w="3811989" h="0">
                <a:moveTo>
                  <a:pt x="0" y="0"/>
                </a:moveTo>
                <a:lnTo>
                  <a:pt x="3811989" y="0"/>
                </a:lnTo>
              </a:path>
            </a:pathLst>
          </a:custGeom>
          <a:ln w="7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017010" y="1744771"/>
            <a:ext cx="1532263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423390" marR="431754" algn="ctr">
              <a:lnSpc>
                <a:spcPts val="1130"/>
              </a:lnSpc>
            </a:pPr>
            <a:r>
              <a:rPr dirty="0" smtClean="0" sz="1000" spc="72">
                <a:latin typeface="Tahoma"/>
                <a:cs typeface="Tahoma"/>
              </a:rPr>
              <a:t>A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72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X</a:t>
            </a:r>
            <a:r>
              <a:rPr dirty="0" smtClean="0" sz="1000" spc="72">
                <a:latin typeface="Tahoma"/>
                <a:cs typeface="Tahoma"/>
              </a:rPr>
              <a:t>O</a:t>
            </a:r>
            <a:r>
              <a:rPr dirty="0" smtClean="0" sz="1000" spc="72">
                <a:latin typeface="Tahoma"/>
                <a:cs typeface="Tahoma"/>
              </a:rPr>
              <a:t> </a:t>
            </a:r>
            <a:r>
              <a:rPr dirty="0" smtClean="0" sz="1000" spc="72">
                <a:latin typeface="Tahoma"/>
                <a:cs typeface="Tahoma"/>
              </a:rPr>
              <a:t>X</a:t>
            </a:r>
            <a:r>
              <a:rPr dirty="0" smtClean="0" sz="1000" spc="72">
                <a:latin typeface="Tahoma"/>
                <a:cs typeface="Tahoma"/>
              </a:rPr>
              <a:t>I</a:t>
            </a:r>
            <a:endParaRPr sz="1000">
              <a:latin typeface="Tahoma"/>
              <a:cs typeface="Tahoma"/>
            </a:endParaRPr>
          </a:p>
          <a:p>
            <a:pPr algn="ctr">
              <a:lnSpc>
                <a:spcPct val="100585"/>
              </a:lnSpc>
            </a:pPr>
            <a:r>
              <a:rPr dirty="0" smtClean="0" sz="1000" spc="69">
                <a:latin typeface="Tahoma"/>
                <a:cs typeface="Tahoma"/>
              </a:rPr>
              <a:t>(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M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L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69">
                <a:latin typeface="Tahoma"/>
                <a:cs typeface="Tahoma"/>
              </a:rPr>
              <a:t>I</a:t>
            </a:r>
            <a:r>
              <a:rPr dirty="0" smtClean="0" sz="1000" spc="69">
                <a:latin typeface="Tahoma"/>
                <a:cs typeface="Tahoma"/>
              </a:rPr>
              <a:t>MB</a:t>
            </a:r>
            <a:r>
              <a:rPr dirty="0" smtClean="0" sz="1000" spc="69">
                <a:latin typeface="Tahoma"/>
                <a:cs typeface="Tahoma"/>
              </a:rPr>
              <a:t>R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D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9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497580" y="2205019"/>
            <a:ext cx="4580903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1">
                <a:latin typeface="Tahoma"/>
                <a:cs typeface="Tahoma"/>
              </a:rPr>
              <a:t>M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D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L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D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C</a:t>
            </a:r>
            <a:r>
              <a:rPr dirty="0" smtClean="0" sz="1000" spc="61">
                <a:latin typeface="Tahoma"/>
                <a:cs typeface="Tahoma"/>
              </a:rPr>
              <a:t>Á</a:t>
            </a:r>
            <a:r>
              <a:rPr dirty="0" smtClean="0" sz="1000" spc="61">
                <a:latin typeface="Tahoma"/>
                <a:cs typeface="Tahoma"/>
              </a:rPr>
              <a:t>L</a:t>
            </a:r>
            <a:r>
              <a:rPr dirty="0" smtClean="0" sz="1000" spc="61">
                <a:latin typeface="Tahoma"/>
                <a:cs typeface="Tahoma"/>
              </a:rPr>
              <a:t>C</a:t>
            </a:r>
            <a:r>
              <a:rPr dirty="0" smtClean="0" sz="1000" spc="61">
                <a:latin typeface="Tahoma"/>
                <a:cs typeface="Tahoma"/>
              </a:rPr>
              <a:t>U</a:t>
            </a:r>
            <a:r>
              <a:rPr dirty="0" smtClean="0" sz="1000" spc="61">
                <a:latin typeface="Tahoma"/>
                <a:cs typeface="Tahoma"/>
              </a:rPr>
              <a:t>L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P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Q</a:t>
            </a:r>
            <a:r>
              <a:rPr dirty="0" smtClean="0" sz="1000" spc="61">
                <a:latin typeface="Tahoma"/>
                <a:cs typeface="Tahoma"/>
              </a:rPr>
              <a:t>U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L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F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C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Ç</a:t>
            </a:r>
            <a:r>
              <a:rPr dirty="0" smtClean="0" sz="1000" spc="61">
                <a:latin typeface="Tahoma"/>
                <a:cs typeface="Tahoma"/>
              </a:rPr>
              <a:t>Ã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C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N</a:t>
            </a:r>
            <a:r>
              <a:rPr dirty="0" smtClean="0" sz="1000" spc="61">
                <a:latin typeface="Tahoma"/>
                <a:cs typeface="Tahoma"/>
              </a:rPr>
              <a:t>Ô</a:t>
            </a:r>
            <a:r>
              <a:rPr dirty="0" smtClean="0" sz="1000" spc="61">
                <a:latin typeface="Tahoma"/>
                <a:cs typeface="Tahoma"/>
              </a:rPr>
              <a:t>M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C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-</a:t>
            </a:r>
            <a:r>
              <a:rPr dirty="0" smtClean="0" sz="1000" spc="61">
                <a:latin typeface="Tahoma"/>
                <a:cs typeface="Tahoma"/>
              </a:rPr>
              <a:t>F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N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N</a:t>
            </a:r>
            <a:r>
              <a:rPr dirty="0" smtClean="0" sz="1000" spc="61">
                <a:latin typeface="Tahoma"/>
                <a:cs typeface="Tahoma"/>
              </a:rPr>
              <a:t>C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1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817367" y="2589067"/>
            <a:ext cx="1935708" cy="6106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302932" marR="317584" algn="ctr">
              <a:lnSpc>
                <a:spcPts val="1130"/>
              </a:lnSpc>
            </a:pPr>
            <a:r>
              <a:rPr dirty="0" smtClean="0" sz="1000" spc="72">
                <a:latin typeface="Tahoma"/>
                <a:cs typeface="Tahoma"/>
              </a:rPr>
              <a:t>E</a:t>
            </a:r>
            <a:r>
              <a:rPr dirty="0" smtClean="0" sz="1000" spc="72">
                <a:latin typeface="Tahoma"/>
                <a:cs typeface="Tahoma"/>
              </a:rPr>
              <a:t>D</a:t>
            </a:r>
            <a:r>
              <a:rPr dirty="0" smtClean="0" sz="1000" spc="72">
                <a:latin typeface="Tahoma"/>
                <a:cs typeface="Tahoma"/>
              </a:rPr>
              <a:t>I</a:t>
            </a:r>
            <a:r>
              <a:rPr dirty="0" smtClean="0" sz="1000" spc="72">
                <a:latin typeface="Tahoma"/>
                <a:cs typeface="Tahoma"/>
              </a:rPr>
              <a:t>T</a:t>
            </a:r>
            <a:r>
              <a:rPr dirty="0" smtClean="0" sz="1000" spc="72">
                <a:latin typeface="Tahoma"/>
                <a:cs typeface="Tahoma"/>
              </a:rPr>
              <a:t>A</a:t>
            </a:r>
            <a:r>
              <a:rPr dirty="0" smtClean="0" sz="1000" spc="72">
                <a:latin typeface="Tahoma"/>
                <a:cs typeface="Tahoma"/>
              </a:rPr>
              <a:t>L</a:t>
            </a:r>
            <a:r>
              <a:rPr dirty="0" smtClean="0" sz="1000" spc="72">
                <a:latin typeface="Tahoma"/>
                <a:cs typeface="Tahoma"/>
              </a:rPr>
              <a:t> </a:t>
            </a:r>
            <a:r>
              <a:rPr dirty="0" smtClean="0" sz="1000" spc="72">
                <a:latin typeface="Tahoma"/>
                <a:cs typeface="Tahoma"/>
              </a:rPr>
              <a:t>N</a:t>
            </a:r>
            <a:r>
              <a:rPr dirty="0" smtClean="0" sz="1000" spc="72">
                <a:latin typeface="Tahoma"/>
                <a:cs typeface="Tahoma"/>
              </a:rPr>
              <a:t>º</a:t>
            </a:r>
            <a:r>
              <a:rPr dirty="0" smtClean="0" sz="1000" spc="72">
                <a:latin typeface="Tahoma"/>
                <a:cs typeface="Tahoma"/>
              </a:rPr>
              <a:t> </a:t>
            </a:r>
            <a:r>
              <a:rPr dirty="0" smtClean="0" sz="1000" spc="72">
                <a:latin typeface="Tahoma"/>
                <a:cs typeface="Tahoma"/>
              </a:rPr>
              <a:t>1</a:t>
            </a:r>
            <a:r>
              <a:rPr dirty="0" smtClean="0" sz="1000" spc="72">
                <a:latin typeface="Tahoma"/>
                <a:cs typeface="Tahoma"/>
              </a:rPr>
              <a:t>1</a:t>
            </a:r>
            <a:r>
              <a:rPr dirty="0" smtClean="0" sz="1000" spc="72">
                <a:latin typeface="Tahoma"/>
                <a:cs typeface="Tahoma"/>
              </a:rPr>
              <a:t>/</a:t>
            </a:r>
            <a:r>
              <a:rPr dirty="0" smtClean="0" sz="1000" spc="72">
                <a:latin typeface="Tahoma"/>
                <a:cs typeface="Tahoma"/>
              </a:rPr>
              <a:t>2016</a:t>
            </a:r>
            <a:endParaRPr sz="1000">
              <a:latin typeface="Tahoma"/>
              <a:cs typeface="Tahoma"/>
            </a:endParaRPr>
          </a:p>
          <a:p>
            <a:pPr algn="ctr">
              <a:lnSpc>
                <a:spcPct val="100585"/>
              </a:lnSpc>
              <a:spcBef>
                <a:spcPts val="536"/>
              </a:spcBef>
            </a:pPr>
            <a:r>
              <a:rPr dirty="0" smtClean="0" sz="1000" spc="30">
                <a:latin typeface="Tahoma"/>
                <a:cs typeface="Tahoma"/>
              </a:rPr>
              <a:t>M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D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L</a:t>
            </a:r>
            <a:r>
              <a:rPr dirty="0" smtClean="0" sz="1000" spc="30">
                <a:latin typeface="Tahoma"/>
                <a:cs typeface="Tahoma"/>
              </a:rPr>
              <a:t>I</a:t>
            </a:r>
            <a:r>
              <a:rPr dirty="0" smtClean="0" sz="1000" spc="30">
                <a:latin typeface="Tahoma"/>
                <a:cs typeface="Tahoma"/>
              </a:rPr>
              <a:t>D</a:t>
            </a:r>
            <a:r>
              <a:rPr dirty="0" smtClean="0" sz="1000" spc="30">
                <a:latin typeface="Tahoma"/>
                <a:cs typeface="Tahoma"/>
              </a:rPr>
              <a:t>A</a:t>
            </a:r>
            <a:r>
              <a:rPr dirty="0" smtClean="0" sz="1000" spc="30">
                <a:latin typeface="Tahoma"/>
                <a:cs typeface="Tahoma"/>
              </a:rPr>
              <a:t>D</a:t>
            </a:r>
            <a:r>
              <a:rPr dirty="0" smtClean="0" sz="1000" spc="30">
                <a:latin typeface="Tahoma"/>
                <a:cs typeface="Tahoma"/>
              </a:rPr>
              <a:t>E</a:t>
            </a:r>
            <a:r>
              <a:rPr dirty="0" smtClean="0" sz="1000" spc="30">
                <a:latin typeface="Tahoma"/>
                <a:cs typeface="Tahoma"/>
              </a:rPr>
              <a:t>:</a:t>
            </a:r>
            <a:r>
              <a:rPr dirty="0" smtClean="0" sz="1000" spc="30">
                <a:latin typeface="Tahoma"/>
                <a:cs typeface="Tahoma"/>
              </a:rPr>
              <a:t> 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O</a:t>
            </a:r>
            <a:r>
              <a:rPr dirty="0" smtClean="0" sz="1000" spc="30">
                <a:latin typeface="Tahoma"/>
                <a:cs typeface="Tahoma"/>
              </a:rPr>
              <a:t>R</a:t>
            </a:r>
            <a:r>
              <a:rPr dirty="0" smtClean="0" sz="1000" spc="30">
                <a:latin typeface="Tahoma"/>
                <a:cs typeface="Tahoma"/>
              </a:rPr>
              <a:t>R</a:t>
            </a:r>
            <a:r>
              <a:rPr dirty="0" smtClean="0" sz="1000" spc="30">
                <a:latin typeface="Tahoma"/>
                <a:cs typeface="Tahoma"/>
              </a:rPr>
              <a:t>Ê</a:t>
            </a:r>
            <a:r>
              <a:rPr dirty="0" smtClean="0" sz="1000" spc="30">
                <a:latin typeface="Tahoma"/>
                <a:cs typeface="Tahoma"/>
              </a:rPr>
              <a:t>N</a:t>
            </a:r>
            <a:r>
              <a:rPr dirty="0" smtClean="0" sz="1000" spc="30">
                <a:latin typeface="Tahoma"/>
                <a:cs typeface="Tahoma"/>
              </a:rPr>
              <a:t>C</a:t>
            </a:r>
            <a:r>
              <a:rPr dirty="0" smtClean="0" sz="1000" spc="30">
                <a:latin typeface="Tahoma"/>
                <a:cs typeface="Tahoma"/>
              </a:rPr>
              <a:t>IA</a:t>
            </a:r>
            <a:endParaRPr sz="1000">
              <a:latin typeface="Tahoma"/>
              <a:cs typeface="Tahoma"/>
            </a:endParaRPr>
          </a:p>
          <a:p>
            <a:pPr marL="313601" marR="325245" algn="ctr">
              <a:lnSpc>
                <a:spcPct val="100585"/>
              </a:lnSpc>
              <a:spcBef>
                <a:spcPts val="604"/>
              </a:spcBef>
            </a:pP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I</a:t>
            </a: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: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Ç</a:t>
            </a:r>
            <a:r>
              <a:rPr dirty="0" smtClean="0" sz="1000" spc="14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32" y="3431839"/>
            <a:ext cx="6164676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63">
              <a:lnSpc>
                <a:spcPts val="1130"/>
              </a:lnSpc>
            </a:pP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si</a:t>
            </a:r>
            <a:r>
              <a:rPr dirty="0" smtClean="0" sz="1000" spc="17">
                <a:latin typeface="Tahoma"/>
                <a:cs typeface="Tahoma"/>
              </a:rPr>
              <a:t>t</a:t>
            </a:r>
            <a:r>
              <a:rPr dirty="0" smtClean="0" sz="1000" spc="17">
                <a:latin typeface="Tahoma"/>
                <a:cs typeface="Tahoma"/>
              </a:rPr>
              <a:t>u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ç</a:t>
            </a:r>
            <a:r>
              <a:rPr dirty="0" smtClean="0" sz="1000" spc="17">
                <a:latin typeface="Tahoma"/>
                <a:cs typeface="Tahoma"/>
              </a:rPr>
              <a:t>ã</a:t>
            </a:r>
            <a:r>
              <a:rPr dirty="0" smtClean="0" sz="1000" spc="17">
                <a:latin typeface="Tahoma"/>
                <a:cs typeface="Tahoma"/>
              </a:rPr>
              <a:t>o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f</a:t>
            </a:r>
            <a:r>
              <a:rPr dirty="0" smtClean="0" sz="1000" spc="17">
                <a:latin typeface="Tahoma"/>
                <a:cs typeface="Tahoma"/>
              </a:rPr>
              <a:t>i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c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ira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d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s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l</a:t>
            </a:r>
            <a:r>
              <a:rPr dirty="0" smtClean="0" sz="1000" spc="17">
                <a:latin typeface="Tahoma"/>
                <a:cs typeface="Tahoma"/>
              </a:rPr>
              <a:t>i</a:t>
            </a:r>
            <a:r>
              <a:rPr dirty="0" smtClean="0" sz="1000" spc="17">
                <a:latin typeface="Tahoma"/>
                <a:cs typeface="Tahoma"/>
              </a:rPr>
              <a:t>c</a:t>
            </a:r>
            <a:r>
              <a:rPr dirty="0" smtClean="0" sz="1000" spc="17">
                <a:latin typeface="Tahoma"/>
                <a:cs typeface="Tahoma"/>
              </a:rPr>
              <a:t>i</a:t>
            </a:r>
            <a:r>
              <a:rPr dirty="0" smtClean="0" sz="1000" spc="17">
                <a:latin typeface="Tahoma"/>
                <a:cs typeface="Tahoma"/>
              </a:rPr>
              <a:t>t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t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s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s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rá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f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rida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por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m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io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dos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í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di</a:t>
            </a:r>
            <a:r>
              <a:rPr dirty="0" smtClean="0" sz="1000" spc="17">
                <a:latin typeface="Tahoma"/>
                <a:cs typeface="Tahoma"/>
              </a:rPr>
              <a:t>c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s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de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“</a:t>
            </a:r>
            <a:r>
              <a:rPr dirty="0" smtClean="0" sz="1000" spc="17">
                <a:latin typeface="Tahoma"/>
                <a:cs typeface="Tahoma"/>
              </a:rPr>
              <a:t>liq</a:t>
            </a:r>
            <a:r>
              <a:rPr dirty="0" smtClean="0" sz="1000" spc="17">
                <a:latin typeface="Tahoma"/>
                <a:cs typeface="Tahoma"/>
              </a:rPr>
              <a:t>u</a:t>
            </a:r>
            <a:r>
              <a:rPr dirty="0" smtClean="0" sz="1000" spc="17">
                <a:latin typeface="Tahoma"/>
                <a:cs typeface="Tahoma"/>
              </a:rPr>
              <a:t>i</a:t>
            </a:r>
            <a:r>
              <a:rPr dirty="0" smtClean="0" sz="1000" spc="17">
                <a:latin typeface="Tahoma"/>
                <a:cs typeface="Tahoma"/>
              </a:rPr>
              <a:t>d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z</a:t>
            </a:r>
            <a:r>
              <a:rPr dirty="0" smtClean="0" sz="1000" spc="17">
                <a:latin typeface="Tahoma"/>
                <a:cs typeface="Tahoma"/>
              </a:rPr>
              <a:t>c</a:t>
            </a:r>
            <a:r>
              <a:rPr dirty="0" smtClean="0" sz="1000" spc="17">
                <a:latin typeface="Tahoma"/>
                <a:cs typeface="Tahoma"/>
              </a:rPr>
              <a:t>orr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t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”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(</a:t>
            </a:r>
            <a:r>
              <a:rPr dirty="0" smtClean="0" sz="1000" spc="17">
                <a:latin typeface="Tahoma"/>
                <a:cs typeface="Tahoma"/>
              </a:rPr>
              <a:t>L</a:t>
            </a:r>
            <a:r>
              <a:rPr dirty="0" smtClean="0" sz="1000" spc="17">
                <a:latin typeface="Tahoma"/>
                <a:cs typeface="Tahoma"/>
              </a:rPr>
              <a:t>C</a:t>
            </a:r>
            <a:r>
              <a:rPr dirty="0" smtClean="0" sz="1000" spc="17">
                <a:latin typeface="Tahoma"/>
                <a:cs typeface="Tahoma"/>
              </a:rPr>
              <a:t>)</a:t>
            </a:r>
            <a:r>
              <a:rPr dirty="0" smtClean="0" sz="1000" spc="17">
                <a:latin typeface="Tahoma"/>
                <a:cs typeface="Tahoma"/>
              </a:rPr>
              <a:t>;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“</a:t>
            </a:r>
            <a:r>
              <a:rPr dirty="0" smtClean="0" sz="1000" spc="17">
                <a:latin typeface="Tahoma"/>
                <a:cs typeface="Tahoma"/>
              </a:rPr>
              <a:t>l</a:t>
            </a:r>
            <a:r>
              <a:rPr dirty="0" smtClean="0" sz="1000" spc="17">
                <a:latin typeface="Tahoma"/>
                <a:cs typeface="Tahoma"/>
              </a:rPr>
              <a:t>i</a:t>
            </a:r>
            <a:r>
              <a:rPr dirty="0" smtClean="0" sz="1000" spc="17">
                <a:latin typeface="Tahoma"/>
                <a:cs typeface="Tahoma"/>
              </a:rPr>
              <a:t>q</a:t>
            </a:r>
            <a:r>
              <a:rPr dirty="0" smtClean="0" sz="1000" spc="17">
                <a:latin typeface="Tahoma"/>
                <a:cs typeface="Tahoma"/>
              </a:rPr>
              <a:t>u</a:t>
            </a:r>
            <a:r>
              <a:rPr dirty="0" smtClean="0" sz="1000" spc="17">
                <a:latin typeface="Tahoma"/>
                <a:cs typeface="Tahoma"/>
              </a:rPr>
              <a:t>id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z</a:t>
            </a:r>
            <a:endParaRPr sz="1000">
              <a:latin typeface="Tahoma"/>
              <a:cs typeface="Tahoma"/>
            </a:endParaRPr>
          </a:p>
          <a:p>
            <a:pPr marL="12700" marR="8097" indent="0">
              <a:lnSpc>
                <a:spcPts val="1210"/>
              </a:lnSpc>
              <a:spcBef>
                <a:spcPts val="28"/>
              </a:spcBef>
            </a:pPr>
            <a:r>
              <a:rPr dirty="0" smtClean="0" sz="1000" spc="14">
                <a:latin typeface="Tahoma"/>
                <a:cs typeface="Tahoma"/>
              </a:rPr>
              <a:t>g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l”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(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G</a:t>
            </a:r>
            <a:r>
              <a:rPr dirty="0" smtClean="0" sz="1000" spc="14">
                <a:latin typeface="Tahoma"/>
                <a:cs typeface="Tahoma"/>
              </a:rPr>
              <a:t>)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“</a:t>
            </a:r>
            <a:r>
              <a:rPr dirty="0" smtClean="0" sz="1000" spc="14">
                <a:latin typeface="Tahoma"/>
                <a:cs typeface="Tahoma"/>
              </a:rPr>
              <a:t>so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v</a:t>
            </a:r>
            <a:r>
              <a:rPr dirty="0" smtClean="0" sz="1000" spc="14">
                <a:latin typeface="Tahoma"/>
                <a:cs typeface="Tahoma"/>
              </a:rPr>
              <a:t>ê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ia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g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l”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(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G</a:t>
            </a:r>
            <a:r>
              <a:rPr dirty="0" smtClean="0" sz="1000" spc="14">
                <a:latin typeface="Tahoma"/>
                <a:cs typeface="Tahoma"/>
              </a:rPr>
              <a:t>)</a:t>
            </a:r>
            <a:r>
              <a:rPr dirty="0" smtClean="0" sz="1000" spc="14">
                <a:latin typeface="Tahoma"/>
                <a:cs typeface="Tahoma"/>
              </a:rPr>
              <a:t>.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ssi</a:t>
            </a:r>
            <a:r>
              <a:rPr dirty="0" smtClean="0" sz="1000" spc="1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,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p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sa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V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Á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os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f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ridos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í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di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iliz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do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f</a:t>
            </a:r>
            <a:r>
              <a:rPr dirty="0" smtClean="0" sz="1000" spc="14">
                <a:latin typeface="Tahoma"/>
                <a:cs typeface="Tahoma"/>
              </a:rPr>
              <a:t>ór</a:t>
            </a:r>
            <a:r>
              <a:rPr dirty="0" smtClean="0" sz="1000" spc="14">
                <a:latin typeface="Tahoma"/>
                <a:cs typeface="Tahoma"/>
              </a:rPr>
              <a:t>m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l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c</a:t>
            </a:r>
            <a:r>
              <a:rPr dirty="0" smtClean="0" sz="1000" spc="14">
                <a:latin typeface="Tahoma"/>
                <a:cs typeface="Tahoma"/>
              </a:rPr>
              <a:t>o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n</a:t>
            </a:r>
            <a:r>
              <a:rPr dirty="0" smtClean="0" sz="1000" spc="14">
                <a:latin typeface="Tahoma"/>
                <a:cs typeface="Tahoma"/>
              </a:rPr>
              <a:t>t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14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do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q</a:t>
            </a:r>
            <a:r>
              <a:rPr dirty="0" smtClean="0" sz="1000" spc="14">
                <a:latin typeface="Tahoma"/>
                <a:cs typeface="Tahoma"/>
              </a:rPr>
              <a:t>u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dro</a:t>
            </a:r>
            <a:r>
              <a:rPr dirty="0" smtClean="0" sz="1000" spc="14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b</a:t>
            </a:r>
            <a:r>
              <a:rPr dirty="0" smtClean="0" sz="1000" spc="14">
                <a:latin typeface="Tahoma"/>
                <a:cs typeface="Tahoma"/>
              </a:rPr>
              <a:t>a</a:t>
            </a:r>
            <a:r>
              <a:rPr dirty="0" smtClean="0" sz="1000" spc="14">
                <a:latin typeface="Tahoma"/>
                <a:cs typeface="Tahoma"/>
              </a:rPr>
              <a:t>ixo.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32" y="4044486"/>
            <a:ext cx="6163336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7">
                <a:latin typeface="Tahoma"/>
                <a:cs typeface="Tahoma"/>
              </a:rPr>
              <a:t>O</a:t>
            </a:r>
            <a:r>
              <a:rPr dirty="0" smtClean="0" sz="1000" spc="17">
                <a:latin typeface="Tahoma"/>
                <a:cs typeface="Tahoma"/>
              </a:rPr>
              <a:t>s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í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di</a:t>
            </a:r>
            <a:r>
              <a:rPr dirty="0" smtClean="0" sz="1000" spc="17">
                <a:latin typeface="Tahoma"/>
                <a:cs typeface="Tahoma"/>
              </a:rPr>
              <a:t>c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s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c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l</a:t>
            </a:r>
            <a:r>
              <a:rPr dirty="0" smtClean="0" sz="1000" spc="17">
                <a:latin typeface="Tahoma"/>
                <a:cs typeface="Tahoma"/>
              </a:rPr>
              <a:t>c</a:t>
            </a:r>
            <a:r>
              <a:rPr dirty="0" smtClean="0" sz="1000" spc="17">
                <a:latin typeface="Tahoma"/>
                <a:cs typeface="Tahoma"/>
              </a:rPr>
              <a:t>u</a:t>
            </a:r>
            <a:r>
              <a:rPr dirty="0" smtClean="0" sz="1000" spc="17">
                <a:latin typeface="Tahoma"/>
                <a:cs typeface="Tahoma"/>
              </a:rPr>
              <a:t>l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dos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d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v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ã</a:t>
            </a:r>
            <a:r>
              <a:rPr dirty="0" smtClean="0" sz="1000" spc="17">
                <a:latin typeface="Tahoma"/>
                <a:cs typeface="Tahoma"/>
              </a:rPr>
              <a:t>o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c</a:t>
            </a:r>
            <a:r>
              <a:rPr dirty="0" smtClean="0" sz="1000" spc="17">
                <a:latin typeface="Tahoma"/>
                <a:cs typeface="Tahoma"/>
              </a:rPr>
              <a:t>o</a:t>
            </a:r>
            <a:r>
              <a:rPr dirty="0" smtClean="0" sz="1000" spc="17">
                <a:latin typeface="Tahoma"/>
                <a:cs typeface="Tahoma"/>
              </a:rPr>
              <a:t>m</a:t>
            </a:r>
            <a:r>
              <a:rPr dirty="0" smtClean="0" sz="1000" spc="17">
                <a:latin typeface="Tahoma"/>
                <a:cs typeface="Tahoma"/>
              </a:rPr>
              <a:t>p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h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r,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obr</a:t>
            </a:r>
            <a:r>
              <a:rPr dirty="0" smtClean="0" sz="1000" spc="17">
                <a:latin typeface="Tahoma"/>
                <a:cs typeface="Tahoma"/>
              </a:rPr>
              <a:t>i</a:t>
            </a:r>
            <a:r>
              <a:rPr dirty="0" smtClean="0" sz="1000" spc="17">
                <a:latin typeface="Tahoma"/>
                <a:cs typeface="Tahoma"/>
              </a:rPr>
              <a:t>g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t</a:t>
            </a:r>
            <a:r>
              <a:rPr dirty="0" smtClean="0" sz="1000" spc="17">
                <a:latin typeface="Tahoma"/>
                <a:cs typeface="Tahoma"/>
              </a:rPr>
              <a:t>o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i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m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t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,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s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d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m</a:t>
            </a:r>
            <a:r>
              <a:rPr dirty="0" smtClean="0" sz="1000" spc="17">
                <a:latin typeface="Tahoma"/>
                <a:cs typeface="Tahoma"/>
              </a:rPr>
              <a:t>o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s</a:t>
            </a:r>
            <a:r>
              <a:rPr dirty="0" smtClean="0" sz="1000" spc="17">
                <a:latin typeface="Tahoma"/>
                <a:cs typeface="Tahoma"/>
              </a:rPr>
              <a:t>t</a:t>
            </a:r>
            <a:r>
              <a:rPr dirty="0" smtClean="0" sz="1000" spc="17">
                <a:latin typeface="Tahoma"/>
                <a:cs typeface="Tahoma"/>
              </a:rPr>
              <a:t>r</a:t>
            </a:r>
            <a:r>
              <a:rPr dirty="0" smtClean="0" sz="1000" spc="17">
                <a:latin typeface="Tahoma"/>
                <a:cs typeface="Tahoma"/>
              </a:rPr>
              <a:t>a</a:t>
            </a:r>
            <a:r>
              <a:rPr dirty="0" smtClean="0" sz="1000" spc="17">
                <a:latin typeface="Tahoma"/>
                <a:cs typeface="Tahoma"/>
              </a:rPr>
              <a:t>ç</a:t>
            </a:r>
            <a:r>
              <a:rPr dirty="0" smtClean="0" sz="1000" spc="17">
                <a:latin typeface="Tahoma"/>
                <a:cs typeface="Tahoma"/>
              </a:rPr>
              <a:t>õ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s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c</a:t>
            </a:r>
            <a:r>
              <a:rPr dirty="0" smtClean="0" sz="1000" spc="17">
                <a:latin typeface="Tahoma"/>
                <a:cs typeface="Tahoma"/>
              </a:rPr>
              <a:t>o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t</a:t>
            </a:r>
            <a:r>
              <a:rPr dirty="0" smtClean="0" sz="1000" spc="17">
                <a:latin typeface="Tahoma"/>
                <a:cs typeface="Tahoma"/>
              </a:rPr>
              <a:t>á</a:t>
            </a:r>
            <a:r>
              <a:rPr dirty="0" smtClean="0" sz="1000" spc="17">
                <a:latin typeface="Tahoma"/>
                <a:cs typeface="Tahoma"/>
              </a:rPr>
              <a:t>b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is,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 </a:t>
            </a:r>
            <a:r>
              <a:rPr dirty="0" smtClean="0" sz="1000" spc="17">
                <a:latin typeface="Tahoma"/>
                <a:cs typeface="Tahoma"/>
              </a:rPr>
              <a:t>s</a:t>
            </a:r>
            <a:r>
              <a:rPr dirty="0" smtClean="0" sz="1000" spc="17">
                <a:latin typeface="Tahoma"/>
                <a:cs typeface="Tahoma"/>
              </a:rPr>
              <a:t>e</a:t>
            </a:r>
            <a:r>
              <a:rPr dirty="0" smtClean="0" sz="1000" spc="17">
                <a:latin typeface="Tahoma"/>
                <a:cs typeface="Tahoma"/>
              </a:rPr>
              <a:t>n</a:t>
            </a:r>
            <a:r>
              <a:rPr dirty="0" smtClean="0" sz="1000" spc="17">
                <a:latin typeface="Tahoma"/>
                <a:cs typeface="Tahoma"/>
              </a:rPr>
              <a:t>d</a:t>
            </a:r>
            <a:r>
              <a:rPr dirty="0" smtClean="0" sz="1000" spc="17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-1">
                <a:latin typeface="Tahoma"/>
                <a:cs typeface="Tahoma"/>
              </a:rPr>
              <a:t>c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sid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h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bili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q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g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i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u</a:t>
            </a:r>
            <a:r>
              <a:rPr dirty="0" smtClean="0" sz="1000" spc="-1">
                <a:latin typeface="Tahoma"/>
                <a:cs typeface="Tahoma"/>
              </a:rPr>
              <a:t>l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do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: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32" y="4504734"/>
            <a:ext cx="2817835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3">
                <a:latin typeface="Tahoma"/>
                <a:cs typeface="Tahoma"/>
              </a:rPr>
              <a:t>L</a:t>
            </a:r>
            <a:r>
              <a:rPr dirty="0" smtClean="0" sz="1000" spc="23">
                <a:latin typeface="Tahoma"/>
                <a:cs typeface="Tahoma"/>
              </a:rPr>
              <a:t>i</a:t>
            </a:r>
            <a:r>
              <a:rPr dirty="0" smtClean="0" sz="1000" spc="23">
                <a:latin typeface="Tahoma"/>
                <a:cs typeface="Tahoma"/>
              </a:rPr>
              <a:t>q</a:t>
            </a:r>
            <a:r>
              <a:rPr dirty="0" smtClean="0" sz="1000" spc="23">
                <a:latin typeface="Tahoma"/>
                <a:cs typeface="Tahoma"/>
              </a:rPr>
              <a:t>u</a:t>
            </a:r>
            <a:r>
              <a:rPr dirty="0" smtClean="0" sz="1000" spc="23">
                <a:latin typeface="Tahoma"/>
                <a:cs typeface="Tahoma"/>
              </a:rPr>
              <a:t>i</a:t>
            </a:r>
            <a:r>
              <a:rPr dirty="0" smtClean="0" sz="1000" spc="23">
                <a:latin typeface="Tahoma"/>
                <a:cs typeface="Tahoma"/>
              </a:rPr>
              <a:t>d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z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C</a:t>
            </a:r>
            <a:r>
              <a:rPr dirty="0" smtClean="0" sz="1000" spc="23">
                <a:latin typeface="Tahoma"/>
                <a:cs typeface="Tahoma"/>
              </a:rPr>
              <a:t>o</a:t>
            </a:r>
            <a:r>
              <a:rPr dirty="0" smtClean="0" sz="1000" spc="23">
                <a:latin typeface="Tahoma"/>
                <a:cs typeface="Tahoma"/>
              </a:rPr>
              <a:t>r</a:t>
            </a:r>
            <a:r>
              <a:rPr dirty="0" smtClean="0" sz="1000" spc="23">
                <a:latin typeface="Tahoma"/>
                <a:cs typeface="Tahoma"/>
              </a:rPr>
              <a:t>r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n</a:t>
            </a:r>
            <a:r>
              <a:rPr dirty="0" smtClean="0" sz="1000" spc="23">
                <a:latin typeface="Tahoma"/>
                <a:cs typeface="Tahoma"/>
              </a:rPr>
              <a:t>t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: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í</a:t>
            </a:r>
            <a:r>
              <a:rPr dirty="0" smtClean="0" sz="1000" spc="23">
                <a:latin typeface="Tahoma"/>
                <a:cs typeface="Tahoma"/>
              </a:rPr>
              <a:t>n</a:t>
            </a:r>
            <a:r>
              <a:rPr dirty="0" smtClean="0" sz="1000" spc="23">
                <a:latin typeface="Tahoma"/>
                <a:cs typeface="Tahoma"/>
              </a:rPr>
              <a:t>d</a:t>
            </a:r>
            <a:r>
              <a:rPr dirty="0" smtClean="0" sz="1000" spc="23">
                <a:latin typeface="Tahoma"/>
                <a:cs typeface="Tahoma"/>
              </a:rPr>
              <a:t>i</a:t>
            </a:r>
            <a:r>
              <a:rPr dirty="0" smtClean="0" sz="1000" spc="23">
                <a:latin typeface="Tahoma"/>
                <a:cs typeface="Tahoma"/>
              </a:rPr>
              <a:t>c</a:t>
            </a:r>
            <a:r>
              <a:rPr dirty="0" smtClean="0" sz="1000" spc="23">
                <a:latin typeface="Tahoma"/>
                <a:cs typeface="Tahoma"/>
              </a:rPr>
              <a:t>e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m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ior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ou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ig</a:t>
            </a:r>
            <a:r>
              <a:rPr dirty="0" smtClean="0" sz="1000" spc="23">
                <a:latin typeface="Tahoma"/>
                <a:cs typeface="Tahoma"/>
              </a:rPr>
              <a:t>u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l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a</a:t>
            </a:r>
            <a:r>
              <a:rPr dirty="0" smtClean="0" sz="1000" spc="23">
                <a:latin typeface="Tahoma"/>
                <a:cs typeface="Tahoma"/>
              </a:rPr>
              <a:t> </a:t>
            </a:r>
            <a:r>
              <a:rPr dirty="0" smtClean="0" sz="1000" spc="23">
                <a:latin typeface="Tahoma"/>
                <a:cs typeface="Tahoma"/>
              </a:rPr>
              <a:t>1</a:t>
            </a:r>
            <a:r>
              <a:rPr dirty="0" smtClean="0" sz="1000" spc="23">
                <a:latin typeface="Tahoma"/>
                <a:cs typeface="Tahoma"/>
              </a:rPr>
              <a:t>,</a:t>
            </a:r>
            <a:r>
              <a:rPr dirty="0" smtClean="0" sz="1000" spc="23">
                <a:latin typeface="Tahoma"/>
                <a:cs typeface="Tahoma"/>
              </a:rPr>
              <a:t>0</a:t>
            </a:r>
            <a:r>
              <a:rPr dirty="0" smtClean="0" sz="1000" spc="23">
                <a:latin typeface="Tahoma"/>
                <a:cs typeface="Tahoma"/>
              </a:rPr>
              <a:t>0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ts val="1200"/>
              </a:lnSpc>
              <a:spcBef>
                <a:spcPts val="3"/>
              </a:spcBef>
            </a:pPr>
            <a:r>
              <a:rPr dirty="0" smtClean="0" sz="1000" spc="19">
                <a:latin typeface="Tahoma"/>
                <a:cs typeface="Tahoma"/>
              </a:rPr>
              <a:t>L</a:t>
            </a:r>
            <a:r>
              <a:rPr dirty="0" smtClean="0" sz="1000" spc="19">
                <a:latin typeface="Tahoma"/>
                <a:cs typeface="Tahoma"/>
              </a:rPr>
              <a:t>i</a:t>
            </a:r>
            <a:r>
              <a:rPr dirty="0" smtClean="0" sz="1000" spc="19">
                <a:latin typeface="Tahoma"/>
                <a:cs typeface="Tahoma"/>
              </a:rPr>
              <a:t>q</a:t>
            </a:r>
            <a:r>
              <a:rPr dirty="0" smtClean="0" sz="1000" spc="19">
                <a:latin typeface="Tahoma"/>
                <a:cs typeface="Tahoma"/>
              </a:rPr>
              <a:t>u</a:t>
            </a:r>
            <a:r>
              <a:rPr dirty="0" smtClean="0" sz="1000" spc="19">
                <a:latin typeface="Tahoma"/>
                <a:cs typeface="Tahoma"/>
              </a:rPr>
              <a:t>i</a:t>
            </a:r>
            <a:r>
              <a:rPr dirty="0" smtClean="0" sz="1000" spc="19">
                <a:latin typeface="Tahoma"/>
                <a:cs typeface="Tahoma"/>
              </a:rPr>
              <a:t>d</a:t>
            </a:r>
            <a:r>
              <a:rPr dirty="0" smtClean="0" sz="1000" spc="19">
                <a:latin typeface="Tahoma"/>
                <a:cs typeface="Tahoma"/>
              </a:rPr>
              <a:t>e</a:t>
            </a:r>
            <a:r>
              <a:rPr dirty="0" smtClean="0" sz="1000" spc="19">
                <a:latin typeface="Tahoma"/>
                <a:cs typeface="Tahoma"/>
              </a:rPr>
              <a:t>z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G</a:t>
            </a:r>
            <a:r>
              <a:rPr dirty="0" smtClean="0" sz="1000" spc="19">
                <a:latin typeface="Tahoma"/>
                <a:cs typeface="Tahoma"/>
              </a:rPr>
              <a:t>e</a:t>
            </a:r>
            <a:r>
              <a:rPr dirty="0" smtClean="0" sz="1000" spc="19">
                <a:latin typeface="Tahoma"/>
                <a:cs typeface="Tahoma"/>
              </a:rPr>
              <a:t>r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l</a:t>
            </a:r>
            <a:r>
              <a:rPr dirty="0" smtClean="0" sz="1000" spc="19">
                <a:latin typeface="Tahoma"/>
                <a:cs typeface="Tahoma"/>
              </a:rPr>
              <a:t>: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í</a:t>
            </a:r>
            <a:r>
              <a:rPr dirty="0" smtClean="0" sz="1000" spc="19">
                <a:latin typeface="Tahoma"/>
                <a:cs typeface="Tahoma"/>
              </a:rPr>
              <a:t>n</a:t>
            </a:r>
            <a:r>
              <a:rPr dirty="0" smtClean="0" sz="1000" spc="19">
                <a:latin typeface="Tahoma"/>
                <a:cs typeface="Tahoma"/>
              </a:rPr>
              <a:t>di</a:t>
            </a:r>
            <a:r>
              <a:rPr dirty="0" smtClean="0" sz="1000" spc="19">
                <a:latin typeface="Tahoma"/>
                <a:cs typeface="Tahoma"/>
              </a:rPr>
              <a:t>c</a:t>
            </a:r>
            <a:r>
              <a:rPr dirty="0" smtClean="0" sz="1000" spc="19">
                <a:latin typeface="Tahoma"/>
                <a:cs typeface="Tahoma"/>
              </a:rPr>
              <a:t>e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m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ior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ou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i</a:t>
            </a:r>
            <a:r>
              <a:rPr dirty="0" smtClean="0" sz="1000" spc="19">
                <a:latin typeface="Tahoma"/>
                <a:cs typeface="Tahoma"/>
              </a:rPr>
              <a:t>g</a:t>
            </a:r>
            <a:r>
              <a:rPr dirty="0" smtClean="0" sz="1000" spc="19">
                <a:latin typeface="Tahoma"/>
                <a:cs typeface="Tahoma"/>
              </a:rPr>
              <a:t>u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l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a</a:t>
            </a:r>
            <a:r>
              <a:rPr dirty="0" smtClean="0" sz="1000" spc="19">
                <a:latin typeface="Tahoma"/>
                <a:cs typeface="Tahoma"/>
              </a:rPr>
              <a:t> </a:t>
            </a:r>
            <a:r>
              <a:rPr dirty="0" smtClean="0" sz="1000" spc="19">
                <a:latin typeface="Tahoma"/>
                <a:cs typeface="Tahoma"/>
              </a:rPr>
              <a:t>1</a:t>
            </a:r>
            <a:r>
              <a:rPr dirty="0" smtClean="0" sz="1000" spc="19">
                <a:latin typeface="Tahoma"/>
                <a:cs typeface="Tahoma"/>
              </a:rPr>
              <a:t>,</a:t>
            </a:r>
            <a:r>
              <a:rPr dirty="0" smtClean="0" sz="1000" spc="19">
                <a:latin typeface="Tahoma"/>
                <a:cs typeface="Tahoma"/>
              </a:rPr>
              <a:t>0</a:t>
            </a:r>
            <a:r>
              <a:rPr dirty="0" smtClean="0" sz="1000" spc="19">
                <a:latin typeface="Tahoma"/>
                <a:cs typeface="Tahoma"/>
              </a:rPr>
              <a:t>0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ct val="100585"/>
              </a:lnSpc>
            </a:pPr>
            <a:r>
              <a:rPr dirty="0" smtClean="0" sz="1000" spc="20">
                <a:latin typeface="Tahoma"/>
                <a:cs typeface="Tahoma"/>
              </a:rPr>
              <a:t>S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l</a:t>
            </a:r>
            <a:r>
              <a:rPr dirty="0" smtClean="0" sz="1000" spc="20">
                <a:latin typeface="Tahoma"/>
                <a:cs typeface="Tahoma"/>
              </a:rPr>
              <a:t>v</a:t>
            </a:r>
            <a:r>
              <a:rPr dirty="0" smtClean="0" sz="1000" spc="20">
                <a:latin typeface="Tahoma"/>
                <a:cs typeface="Tahoma"/>
              </a:rPr>
              <a:t>ê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c</a:t>
            </a:r>
            <a:r>
              <a:rPr dirty="0" smtClean="0" sz="1000" spc="20">
                <a:latin typeface="Tahoma"/>
                <a:cs typeface="Tahoma"/>
              </a:rPr>
              <a:t>i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G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r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l</a:t>
            </a:r>
            <a:r>
              <a:rPr dirty="0" smtClean="0" sz="1000" spc="20">
                <a:latin typeface="Tahoma"/>
                <a:cs typeface="Tahoma"/>
              </a:rPr>
              <a:t>: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í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d</a:t>
            </a:r>
            <a:r>
              <a:rPr dirty="0" smtClean="0" sz="1000" spc="20">
                <a:latin typeface="Tahoma"/>
                <a:cs typeface="Tahoma"/>
              </a:rPr>
              <a:t>i</a:t>
            </a:r>
            <a:r>
              <a:rPr dirty="0" smtClean="0" sz="1000" spc="20">
                <a:latin typeface="Tahoma"/>
                <a:cs typeface="Tahoma"/>
              </a:rPr>
              <a:t>c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m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ior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ou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ig</a:t>
            </a:r>
            <a:r>
              <a:rPr dirty="0" smtClean="0" sz="1000" spc="20">
                <a:latin typeface="Tahoma"/>
                <a:cs typeface="Tahoma"/>
              </a:rPr>
              <a:t>u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l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1</a:t>
            </a:r>
            <a:r>
              <a:rPr dirty="0" smtClean="0" sz="1000" spc="20">
                <a:latin typeface="Tahoma"/>
                <a:cs typeface="Tahoma"/>
              </a:rPr>
              <a:t>,</a:t>
            </a:r>
            <a:r>
              <a:rPr dirty="0" smtClean="0" sz="1000" spc="20">
                <a:latin typeface="Tahoma"/>
                <a:cs typeface="Tahoma"/>
              </a:rPr>
              <a:t>0</a:t>
            </a:r>
            <a:r>
              <a:rPr dirty="0" smtClean="0" sz="1000" spc="20">
                <a:latin typeface="Tahoma"/>
                <a:cs typeface="Tahoma"/>
              </a:rPr>
              <a:t>0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06632" y="5117382"/>
            <a:ext cx="6165295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os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í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di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pr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d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f</a:t>
            </a:r>
            <a:r>
              <a:rPr dirty="0" smtClean="0" sz="1000" spc="18">
                <a:latin typeface="Tahoma"/>
                <a:cs typeface="Tahoma"/>
              </a:rPr>
              <a:t>or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or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q</a:t>
            </a:r>
            <a:r>
              <a:rPr dirty="0" smtClean="0" sz="1000" spc="18">
                <a:latin typeface="Tahoma"/>
                <a:cs typeface="Tahoma"/>
              </a:rPr>
              <a:t>u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n</a:t>
            </a:r>
            <a:r>
              <a:rPr dirty="0" smtClean="0" sz="1000" spc="18">
                <a:latin typeface="Tahoma"/>
                <a:cs typeface="Tahoma"/>
              </a:rPr>
              <a:t>di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dos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c</a:t>
            </a:r>
            <a:r>
              <a:rPr dirty="0" smtClean="0" sz="1000" spc="18">
                <a:latin typeface="Tahoma"/>
                <a:cs typeface="Tahoma"/>
              </a:rPr>
              <a:t>i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,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r</a:t>
            </a:r>
            <a:r>
              <a:rPr dirty="0" smtClean="0" sz="1000" spc="18">
                <a:latin typeface="Tahoma"/>
                <a:cs typeface="Tahoma"/>
              </a:rPr>
              <a:t>ã</a:t>
            </a:r>
            <a:r>
              <a:rPr dirty="0" smtClean="0" sz="1000" spc="18">
                <a:latin typeface="Tahoma"/>
                <a:cs typeface="Tahoma"/>
              </a:rPr>
              <a:t>o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h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bili</a:t>
            </a:r>
            <a:r>
              <a:rPr dirty="0" smtClean="0" sz="1000" spc="18">
                <a:latin typeface="Tahoma"/>
                <a:cs typeface="Tahoma"/>
              </a:rPr>
              <a:t>t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d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m</a:t>
            </a:r>
            <a:r>
              <a:rPr dirty="0" smtClean="0" sz="1000" spc="18">
                <a:latin typeface="Tahoma"/>
                <a:cs typeface="Tahoma"/>
              </a:rPr>
              <a:t>pr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a</a:t>
            </a:r>
            <a:r>
              <a:rPr dirty="0" smtClean="0" sz="1000" spc="18">
                <a:latin typeface="Tahoma"/>
                <a:cs typeface="Tahoma"/>
              </a:rPr>
              <a:t>s</a:t>
            </a:r>
            <a:r>
              <a:rPr dirty="0" smtClean="0" sz="1000" spc="18">
                <a:latin typeface="Tahoma"/>
                <a:cs typeface="Tahoma"/>
              </a:rPr>
              <a:t> </a:t>
            </a:r>
            <a:r>
              <a:rPr dirty="0" smtClean="0" sz="1000" spc="18">
                <a:latin typeface="Tahoma"/>
                <a:cs typeface="Tahoma"/>
              </a:rPr>
              <a:t>q</a:t>
            </a:r>
            <a:r>
              <a:rPr dirty="0" smtClean="0" sz="1000" spc="18">
                <a:latin typeface="Tahoma"/>
                <a:cs typeface="Tahoma"/>
              </a:rPr>
              <a:t>u</a:t>
            </a:r>
            <a:r>
              <a:rPr dirty="0" smtClean="0" sz="1000" spc="18">
                <a:latin typeface="Tahoma"/>
                <a:cs typeface="Tahoma"/>
              </a:rPr>
              <a:t>e</a:t>
            </a:r>
            <a:r>
              <a:rPr dirty="0" smtClean="0" sz="1000" spc="18">
                <a:latin typeface="Tahoma"/>
                <a:cs typeface="Tahoma"/>
              </a:rPr>
              <a:t>,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06632" y="5271306"/>
            <a:ext cx="4494735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0">
                <a:latin typeface="Tahoma"/>
                <a:cs typeface="Tahoma"/>
              </a:rPr>
              <a:t>c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m</a:t>
            </a:r>
            <a:r>
              <a:rPr dirty="0" smtClean="0" sz="1000" spc="20">
                <a:latin typeface="Tahoma"/>
                <a:cs typeface="Tahoma"/>
              </a:rPr>
              <a:t>pr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v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d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m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,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d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m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s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r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r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m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q</a:t>
            </a:r>
            <a:r>
              <a:rPr dirty="0" smtClean="0" sz="1000" spc="20">
                <a:latin typeface="Tahoma"/>
                <a:cs typeface="Tahoma"/>
              </a:rPr>
              <a:t>u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se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q</a:t>
            </a:r>
            <a:r>
              <a:rPr dirty="0" smtClean="0" sz="1000" spc="20">
                <a:latin typeface="Tahoma"/>
                <a:cs typeface="Tahoma"/>
              </a:rPr>
              <a:t>u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dr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m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oit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m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1</a:t>
            </a:r>
            <a:r>
              <a:rPr dirty="0" smtClean="0" sz="1000" spc="20">
                <a:latin typeface="Tahoma"/>
                <a:cs typeface="Tahoma"/>
              </a:rPr>
              <a:t>1</a:t>
            </a:r>
            <a:r>
              <a:rPr dirty="0" smtClean="0" sz="1000" spc="20">
                <a:latin typeface="Tahoma"/>
                <a:cs typeface="Tahoma"/>
              </a:rPr>
              <a:t>.</a:t>
            </a:r>
            <a:r>
              <a:rPr dirty="0" smtClean="0" sz="1000" spc="20">
                <a:latin typeface="Tahoma"/>
                <a:cs typeface="Tahoma"/>
              </a:rPr>
              <a:t>2</a:t>
            </a:r>
            <a:r>
              <a:rPr dirty="0" smtClean="0" sz="1000" spc="20">
                <a:latin typeface="Tahoma"/>
                <a:cs typeface="Tahoma"/>
              </a:rPr>
              <a:t>.</a:t>
            </a:r>
            <a:r>
              <a:rPr dirty="0" smtClean="0" sz="1000" spc="20">
                <a:latin typeface="Tahoma"/>
                <a:cs typeface="Tahoma"/>
              </a:rPr>
              <a:t>1</a:t>
            </a:r>
            <a:r>
              <a:rPr dirty="0" smtClean="0" sz="1000" spc="20">
                <a:latin typeface="Tahoma"/>
                <a:cs typeface="Tahoma"/>
              </a:rPr>
              <a:t>.do</a:t>
            </a:r>
            <a:endParaRPr sz="1000">
              <a:latin typeface="Tahoma"/>
              <a:cs typeface="Tahoma"/>
            </a:endParaRPr>
          </a:p>
          <a:p>
            <a:pPr marL="12700" marR="18973">
              <a:lnSpc>
                <a:spcPts val="1200"/>
              </a:lnSpc>
              <a:spcBef>
                <a:spcPts val="3"/>
              </a:spcBef>
            </a:pPr>
            <a:r>
              <a:rPr dirty="0" smtClean="0" sz="1000" spc="65">
                <a:latin typeface="Tahoma"/>
                <a:cs typeface="Tahoma"/>
              </a:rPr>
              <a:t>11</a:t>
            </a:r>
            <a:r>
              <a:rPr dirty="0" smtClean="0" sz="1000" spc="65">
                <a:latin typeface="Tahoma"/>
                <a:cs typeface="Tahoma"/>
              </a:rPr>
              <a:t>/</a:t>
            </a:r>
            <a:r>
              <a:rPr dirty="0" smtClean="0" sz="1000" spc="65">
                <a:latin typeface="Tahoma"/>
                <a:cs typeface="Tahoma"/>
              </a:rPr>
              <a:t>2016</a:t>
            </a:r>
            <a:r>
              <a:rPr dirty="0" smtClean="0" sz="1000" spc="65">
                <a:latin typeface="Tahoma"/>
                <a:cs typeface="Tahoma"/>
              </a:rPr>
              <a:t>do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M</a:t>
            </a:r>
            <a:r>
              <a:rPr dirty="0" smtClean="0" sz="1000" spc="65">
                <a:latin typeface="Tahoma"/>
                <a:cs typeface="Tahoma"/>
              </a:rPr>
              <a:t>A</a:t>
            </a:r>
            <a:r>
              <a:rPr dirty="0" smtClean="0" sz="1000" spc="65">
                <a:latin typeface="Tahoma"/>
                <a:cs typeface="Tahoma"/>
              </a:rPr>
              <a:t>C</a:t>
            </a:r>
            <a:r>
              <a:rPr dirty="0" smtClean="0" sz="1000" spc="65">
                <a:latin typeface="Tahoma"/>
                <a:cs typeface="Tahoma"/>
              </a:rPr>
              <a:t>K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N</a:t>
            </a:r>
            <a:r>
              <a:rPr dirty="0" smtClean="0" sz="1000" spc="65">
                <a:latin typeface="Tahoma"/>
                <a:cs typeface="Tahoma"/>
              </a:rPr>
              <a:t>Z</a:t>
            </a:r>
            <a:r>
              <a:rPr dirty="0" smtClean="0" sz="1000" spc="65">
                <a:latin typeface="Tahoma"/>
                <a:cs typeface="Tahoma"/>
              </a:rPr>
              <a:t>I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S</a:t>
            </a: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65">
                <a:latin typeface="Tahoma"/>
                <a:cs typeface="Tahoma"/>
              </a:rPr>
              <a:t>O</a:t>
            </a:r>
            <a:r>
              <a:rPr dirty="0" smtClean="0" sz="1000" spc="65">
                <a:latin typeface="Tahoma"/>
                <a:cs typeface="Tahoma"/>
              </a:rPr>
              <a:t>R</a:t>
            </a:r>
            <a:r>
              <a:rPr dirty="0" smtClean="0" sz="1000" spc="65">
                <a:latin typeface="Tahoma"/>
                <a:cs typeface="Tahoma"/>
              </a:rPr>
              <a:t>T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C</a:t>
            </a:r>
            <a:r>
              <a:rPr dirty="0" smtClean="0" sz="1000" spc="65">
                <a:latin typeface="Tahoma"/>
                <a:cs typeface="Tahoma"/>
              </a:rPr>
              <a:t>L</a:t>
            </a:r>
            <a:r>
              <a:rPr dirty="0" smtClean="0" sz="1000" spc="65">
                <a:latin typeface="Tahoma"/>
                <a:cs typeface="Tahoma"/>
              </a:rPr>
              <a:t>U</a:t>
            </a:r>
            <a:r>
              <a:rPr dirty="0" smtClean="0" sz="1000" spc="65">
                <a:latin typeface="Tahoma"/>
                <a:cs typeface="Tahoma"/>
              </a:rPr>
              <a:t>B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272826" y="5271306"/>
            <a:ext cx="307402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">
                <a:latin typeface="Tahoma"/>
                <a:cs typeface="Tahoma"/>
              </a:rPr>
              <a:t>I</a:t>
            </a:r>
            <a:r>
              <a:rPr dirty="0" smtClean="0" sz="1000" spc="2">
                <a:latin typeface="Tahoma"/>
                <a:cs typeface="Tahoma"/>
              </a:rPr>
              <a:t>t</a:t>
            </a:r>
            <a:r>
              <a:rPr dirty="0" smtClean="0" sz="1000" spc="2">
                <a:latin typeface="Tahoma"/>
                <a:cs typeface="Tahoma"/>
              </a:rPr>
              <a:t>e</a:t>
            </a:r>
            <a:r>
              <a:rPr dirty="0" smtClean="0" sz="1000" spc="2">
                <a:latin typeface="Tahoma"/>
                <a:cs typeface="Tahoma"/>
              </a:rPr>
              <a:t>m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649225" y="5271306"/>
            <a:ext cx="219829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-3">
                <a:latin typeface="Tahoma"/>
                <a:cs typeface="Tahoma"/>
              </a:rPr>
              <a:t>1</a:t>
            </a:r>
            <a:r>
              <a:rPr dirty="0" smtClean="0" sz="1000" spc="-3">
                <a:latin typeface="Tahoma"/>
                <a:cs typeface="Tahoma"/>
              </a:rPr>
              <a:t>1</a:t>
            </a:r>
            <a:r>
              <a:rPr dirty="0" smtClean="0" sz="1000" spc="-3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937383" y="5271306"/>
            <a:ext cx="655724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50">
                <a:latin typeface="Tahoma"/>
                <a:cs typeface="Tahoma"/>
              </a:rPr>
              <a:t>d</a:t>
            </a:r>
            <a:r>
              <a:rPr dirty="0" smtClean="0" sz="1000" spc="50">
                <a:latin typeface="Tahoma"/>
                <a:cs typeface="Tahoma"/>
              </a:rPr>
              <a:t>o</a:t>
            </a:r>
            <a:r>
              <a:rPr dirty="0" smtClean="0" sz="1000" spc="50">
                <a:latin typeface="Tahoma"/>
                <a:cs typeface="Tahoma"/>
              </a:rPr>
              <a:t>E</a:t>
            </a:r>
            <a:r>
              <a:rPr dirty="0" smtClean="0" sz="1000" spc="50">
                <a:latin typeface="Tahoma"/>
                <a:cs typeface="Tahoma"/>
              </a:rPr>
              <a:t>D</a:t>
            </a:r>
            <a:r>
              <a:rPr dirty="0" smtClean="0" sz="1000" spc="50">
                <a:latin typeface="Tahoma"/>
                <a:cs typeface="Tahoma"/>
              </a:rPr>
              <a:t>I</a:t>
            </a:r>
            <a:r>
              <a:rPr dirty="0" smtClean="0" sz="1000" spc="50">
                <a:latin typeface="Tahoma"/>
                <a:cs typeface="Tahoma"/>
              </a:rPr>
              <a:t>T</a:t>
            </a:r>
            <a:r>
              <a:rPr dirty="0" smtClean="0" sz="1000" spc="50">
                <a:latin typeface="Tahoma"/>
                <a:cs typeface="Tahoma"/>
              </a:rPr>
              <a:t>A</a:t>
            </a:r>
            <a:r>
              <a:rPr dirty="0" smtClean="0" sz="1000" spc="50">
                <a:latin typeface="Tahoma"/>
                <a:cs typeface="Tahoma"/>
              </a:rPr>
              <a:t>L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660766" y="5271306"/>
            <a:ext cx="210116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65">
                <a:latin typeface="Tahoma"/>
                <a:cs typeface="Tahoma"/>
              </a:rPr>
              <a:t>N</a:t>
            </a:r>
            <a:r>
              <a:rPr dirty="0" smtClean="0" sz="1000" spc="65">
                <a:latin typeface="Tahoma"/>
                <a:cs typeface="Tahoma"/>
              </a:rPr>
              <a:t>º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160523" y="6795705"/>
            <a:ext cx="2750466" cy="127507"/>
          </a:xfrm>
          <a:prstGeom prst="rect">
            <a:avLst/>
          </a:prstGeom>
        </p:spPr>
        <p:txBody>
          <a:bodyPr wrap="square" lIns="0" tIns="5905" rIns="0" bIns="0" rtlCol="0">
            <a:noAutofit/>
          </a:bodyPr>
          <a:lstStyle/>
          <a:p>
            <a:pPr marL="12700">
              <a:lnSpc>
                <a:spcPts val="930"/>
              </a:lnSpc>
            </a:pPr>
            <a:r>
              <a:rPr dirty="0" smtClean="0" sz="800" spc="53">
                <a:latin typeface="Tahoma"/>
                <a:cs typeface="Tahoma"/>
              </a:rPr>
              <a:t>P</a:t>
            </a:r>
            <a:r>
              <a:rPr dirty="0" smtClean="0" sz="800" spc="53">
                <a:latin typeface="Tahoma"/>
                <a:cs typeface="Tahoma"/>
              </a:rPr>
              <a:t>A</a:t>
            </a:r>
            <a:r>
              <a:rPr dirty="0" smtClean="0" sz="800" spc="53">
                <a:latin typeface="Tahoma"/>
                <a:cs typeface="Tahoma"/>
              </a:rPr>
              <a:t>S</a:t>
            </a:r>
            <a:r>
              <a:rPr dirty="0" smtClean="0" sz="800" spc="53">
                <a:latin typeface="Tahoma"/>
                <a:cs typeface="Tahoma"/>
              </a:rPr>
              <a:t>S</a:t>
            </a:r>
            <a:r>
              <a:rPr dirty="0" smtClean="0" sz="800" spc="53">
                <a:latin typeface="Tahoma"/>
                <a:cs typeface="Tahoma"/>
              </a:rPr>
              <a:t>I</a:t>
            </a:r>
            <a:r>
              <a:rPr dirty="0" smtClean="0" sz="800" spc="53">
                <a:latin typeface="Tahoma"/>
                <a:cs typeface="Tahoma"/>
              </a:rPr>
              <a:t>V</a:t>
            </a:r>
            <a:r>
              <a:rPr dirty="0" smtClean="0" sz="800" spc="53">
                <a:latin typeface="Tahoma"/>
                <a:cs typeface="Tahoma"/>
              </a:rPr>
              <a:t>O</a:t>
            </a:r>
            <a:r>
              <a:rPr dirty="0" smtClean="0" sz="800" spc="53">
                <a:latin typeface="Tahoma"/>
                <a:cs typeface="Tahoma"/>
              </a:rPr>
              <a:t> </a:t>
            </a:r>
            <a:r>
              <a:rPr dirty="0" smtClean="0" sz="800" spc="53">
                <a:latin typeface="Tahoma"/>
                <a:cs typeface="Tahoma"/>
              </a:rPr>
              <a:t>C</a:t>
            </a:r>
            <a:r>
              <a:rPr dirty="0" smtClean="0" sz="800" spc="53">
                <a:latin typeface="Tahoma"/>
                <a:cs typeface="Tahoma"/>
              </a:rPr>
              <a:t>I</a:t>
            </a:r>
            <a:r>
              <a:rPr dirty="0" smtClean="0" sz="800" spc="53">
                <a:latin typeface="Tahoma"/>
                <a:cs typeface="Tahoma"/>
              </a:rPr>
              <a:t>R</a:t>
            </a:r>
            <a:r>
              <a:rPr dirty="0" smtClean="0" sz="800" spc="53">
                <a:latin typeface="Tahoma"/>
                <a:cs typeface="Tahoma"/>
              </a:rPr>
              <a:t>C</a:t>
            </a:r>
            <a:r>
              <a:rPr dirty="0" smtClean="0" sz="800" spc="53">
                <a:latin typeface="Tahoma"/>
                <a:cs typeface="Tahoma"/>
              </a:rPr>
              <a:t>U</a:t>
            </a:r>
            <a:r>
              <a:rPr dirty="0" smtClean="0" sz="800" spc="53">
                <a:latin typeface="Tahoma"/>
                <a:cs typeface="Tahoma"/>
              </a:rPr>
              <a:t>L</a:t>
            </a:r>
            <a:r>
              <a:rPr dirty="0" smtClean="0" sz="800" spc="53">
                <a:latin typeface="Tahoma"/>
                <a:cs typeface="Tahoma"/>
              </a:rPr>
              <a:t>A</a:t>
            </a:r>
            <a:r>
              <a:rPr dirty="0" smtClean="0" sz="800" spc="53">
                <a:latin typeface="Tahoma"/>
                <a:cs typeface="Tahoma"/>
              </a:rPr>
              <a:t>N</a:t>
            </a:r>
            <a:r>
              <a:rPr dirty="0" smtClean="0" sz="800" spc="53">
                <a:latin typeface="Tahoma"/>
                <a:cs typeface="Tahoma"/>
              </a:rPr>
              <a:t>TE</a:t>
            </a:r>
            <a:r>
              <a:rPr dirty="0" smtClean="0" sz="800" spc="53">
                <a:latin typeface="Tahoma"/>
                <a:cs typeface="Tahoma"/>
              </a:rPr>
              <a:t> </a:t>
            </a:r>
            <a:r>
              <a:rPr dirty="0" smtClean="0" sz="800" spc="53">
                <a:latin typeface="Tahoma"/>
                <a:cs typeface="Tahoma"/>
              </a:rPr>
              <a:t>+</a:t>
            </a:r>
            <a:r>
              <a:rPr dirty="0" smtClean="0" sz="800" spc="53">
                <a:latin typeface="Tahoma"/>
                <a:cs typeface="Tahoma"/>
              </a:rPr>
              <a:t> </a:t>
            </a:r>
            <a:r>
              <a:rPr dirty="0" smtClean="0" sz="800" spc="53">
                <a:latin typeface="Tahoma"/>
                <a:cs typeface="Tahoma"/>
              </a:rPr>
              <a:t>P</a:t>
            </a:r>
            <a:r>
              <a:rPr dirty="0" smtClean="0" sz="800" spc="53">
                <a:latin typeface="Tahoma"/>
                <a:cs typeface="Tahoma"/>
              </a:rPr>
              <a:t>A</a:t>
            </a:r>
            <a:r>
              <a:rPr dirty="0" smtClean="0" sz="800" spc="53">
                <a:latin typeface="Tahoma"/>
                <a:cs typeface="Tahoma"/>
              </a:rPr>
              <a:t>S</a:t>
            </a:r>
            <a:r>
              <a:rPr dirty="0" smtClean="0" sz="800" spc="53">
                <a:latin typeface="Tahoma"/>
                <a:cs typeface="Tahoma"/>
              </a:rPr>
              <a:t>S</a:t>
            </a:r>
            <a:r>
              <a:rPr dirty="0" smtClean="0" sz="800" spc="53">
                <a:latin typeface="Tahoma"/>
                <a:cs typeface="Tahoma"/>
              </a:rPr>
              <a:t>I</a:t>
            </a:r>
            <a:r>
              <a:rPr dirty="0" smtClean="0" sz="800" spc="53">
                <a:latin typeface="Tahoma"/>
                <a:cs typeface="Tahoma"/>
              </a:rPr>
              <a:t>V</a:t>
            </a:r>
            <a:r>
              <a:rPr dirty="0" smtClean="0" sz="800" spc="53">
                <a:latin typeface="Tahoma"/>
                <a:cs typeface="Tahoma"/>
              </a:rPr>
              <a:t>O</a:t>
            </a:r>
            <a:r>
              <a:rPr dirty="0" smtClean="0" sz="800" spc="53">
                <a:latin typeface="Tahoma"/>
                <a:cs typeface="Tahoma"/>
              </a:rPr>
              <a:t> </a:t>
            </a:r>
            <a:r>
              <a:rPr dirty="0" smtClean="0" sz="800" spc="53">
                <a:latin typeface="Tahoma"/>
                <a:cs typeface="Tahoma"/>
              </a:rPr>
              <a:t>N</a:t>
            </a:r>
            <a:r>
              <a:rPr dirty="0" smtClean="0" sz="800" spc="53">
                <a:latin typeface="Tahoma"/>
                <a:cs typeface="Tahoma"/>
              </a:rPr>
              <a:t>Ã</a:t>
            </a:r>
            <a:r>
              <a:rPr dirty="0" smtClean="0" sz="800" spc="53">
                <a:latin typeface="Tahoma"/>
                <a:cs typeface="Tahoma"/>
              </a:rPr>
              <a:t>O</a:t>
            </a:r>
            <a:r>
              <a:rPr dirty="0" smtClean="0" sz="800" spc="53">
                <a:latin typeface="Tahoma"/>
                <a:cs typeface="Tahoma"/>
              </a:rPr>
              <a:t> </a:t>
            </a:r>
            <a:r>
              <a:rPr dirty="0" smtClean="0" sz="800" spc="53">
                <a:latin typeface="Tahoma"/>
                <a:cs typeface="Tahoma"/>
              </a:rPr>
              <a:t>C</a:t>
            </a:r>
            <a:r>
              <a:rPr dirty="0" smtClean="0" sz="800" spc="53">
                <a:latin typeface="Tahoma"/>
                <a:cs typeface="Tahoma"/>
              </a:rPr>
              <a:t>I</a:t>
            </a:r>
            <a:r>
              <a:rPr dirty="0" smtClean="0" sz="800" spc="53">
                <a:latin typeface="Tahoma"/>
                <a:cs typeface="Tahoma"/>
              </a:rPr>
              <a:t>R</a:t>
            </a:r>
            <a:r>
              <a:rPr dirty="0" smtClean="0" sz="800" spc="53">
                <a:latin typeface="Tahoma"/>
                <a:cs typeface="Tahoma"/>
              </a:rPr>
              <a:t>C</a:t>
            </a:r>
            <a:r>
              <a:rPr dirty="0" smtClean="0" sz="800" spc="53">
                <a:latin typeface="Tahoma"/>
                <a:cs typeface="Tahoma"/>
              </a:rPr>
              <a:t>U</a:t>
            </a:r>
            <a:r>
              <a:rPr dirty="0" smtClean="0" sz="800" spc="53">
                <a:latin typeface="Tahoma"/>
                <a:cs typeface="Tahoma"/>
              </a:rPr>
              <a:t>L</a:t>
            </a:r>
            <a:r>
              <a:rPr dirty="0" smtClean="0" sz="800" spc="53">
                <a:latin typeface="Tahoma"/>
                <a:cs typeface="Tahoma"/>
              </a:rPr>
              <a:t>A</a:t>
            </a:r>
            <a:r>
              <a:rPr dirty="0" smtClean="0" sz="800" spc="53">
                <a:latin typeface="Tahoma"/>
                <a:cs typeface="Tahoma"/>
              </a:rPr>
              <a:t>N</a:t>
            </a:r>
            <a:r>
              <a:rPr dirty="0" smtClean="0" sz="800" spc="53">
                <a:latin typeface="Tahoma"/>
                <a:cs typeface="Tahoma"/>
              </a:rPr>
              <a:t>TE</a:t>
            </a:r>
            <a:endParaRPr sz="80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421127" y="7246809"/>
            <a:ext cx="1197676" cy="127507"/>
          </a:xfrm>
          <a:prstGeom prst="rect">
            <a:avLst/>
          </a:prstGeom>
        </p:spPr>
        <p:txBody>
          <a:bodyPr wrap="square" lIns="0" tIns="5905" rIns="0" bIns="0" rtlCol="0">
            <a:noAutofit/>
          </a:bodyPr>
          <a:lstStyle/>
          <a:p>
            <a:pPr marL="12700">
              <a:lnSpc>
                <a:spcPts val="930"/>
              </a:lnSpc>
            </a:pPr>
            <a:r>
              <a:rPr dirty="0" smtClean="0" sz="800" spc="58">
                <a:latin typeface="Tahoma"/>
                <a:cs typeface="Tahoma"/>
              </a:rPr>
              <a:t>P</a:t>
            </a:r>
            <a:r>
              <a:rPr dirty="0" smtClean="0" sz="800" spc="58">
                <a:latin typeface="Tahoma"/>
                <a:cs typeface="Tahoma"/>
              </a:rPr>
              <a:t>A</a:t>
            </a:r>
            <a:r>
              <a:rPr dirty="0" smtClean="0" sz="800" spc="58">
                <a:latin typeface="Tahoma"/>
                <a:cs typeface="Tahoma"/>
              </a:rPr>
              <a:t>S</a:t>
            </a:r>
            <a:r>
              <a:rPr dirty="0" smtClean="0" sz="800" spc="58">
                <a:latin typeface="Tahoma"/>
                <a:cs typeface="Tahoma"/>
              </a:rPr>
              <a:t>S</a:t>
            </a:r>
            <a:r>
              <a:rPr dirty="0" smtClean="0" sz="800" spc="58">
                <a:latin typeface="Tahoma"/>
                <a:cs typeface="Tahoma"/>
              </a:rPr>
              <a:t>I</a:t>
            </a:r>
            <a:r>
              <a:rPr dirty="0" smtClean="0" sz="800" spc="58">
                <a:latin typeface="Tahoma"/>
                <a:cs typeface="Tahoma"/>
              </a:rPr>
              <a:t>V</a:t>
            </a:r>
            <a:r>
              <a:rPr dirty="0" smtClean="0" sz="800" spc="58">
                <a:latin typeface="Tahoma"/>
                <a:cs typeface="Tahoma"/>
              </a:rPr>
              <a:t>O</a:t>
            </a:r>
            <a:r>
              <a:rPr dirty="0" smtClean="0" sz="800" spc="58">
                <a:latin typeface="Tahoma"/>
                <a:cs typeface="Tahoma"/>
              </a:rPr>
              <a:t> </a:t>
            </a:r>
            <a:r>
              <a:rPr dirty="0" smtClean="0" sz="800" spc="58">
                <a:latin typeface="Tahoma"/>
                <a:cs typeface="Tahoma"/>
              </a:rPr>
              <a:t>C</a:t>
            </a:r>
            <a:r>
              <a:rPr dirty="0" smtClean="0" sz="800" spc="58">
                <a:latin typeface="Tahoma"/>
                <a:cs typeface="Tahoma"/>
              </a:rPr>
              <a:t>I</a:t>
            </a:r>
            <a:r>
              <a:rPr dirty="0" smtClean="0" sz="800" spc="58">
                <a:latin typeface="Tahoma"/>
                <a:cs typeface="Tahoma"/>
              </a:rPr>
              <a:t>R</a:t>
            </a:r>
            <a:r>
              <a:rPr dirty="0" smtClean="0" sz="800" spc="58">
                <a:latin typeface="Tahoma"/>
                <a:cs typeface="Tahoma"/>
              </a:rPr>
              <a:t>C</a:t>
            </a:r>
            <a:r>
              <a:rPr dirty="0" smtClean="0" sz="800" spc="58">
                <a:latin typeface="Tahoma"/>
                <a:cs typeface="Tahoma"/>
              </a:rPr>
              <a:t>U</a:t>
            </a:r>
            <a:r>
              <a:rPr dirty="0" smtClean="0" sz="800" spc="58">
                <a:latin typeface="Tahoma"/>
                <a:cs typeface="Tahoma"/>
              </a:rPr>
              <a:t>L</a:t>
            </a:r>
            <a:r>
              <a:rPr dirty="0" smtClean="0" sz="800" spc="58">
                <a:latin typeface="Tahoma"/>
                <a:cs typeface="Tahoma"/>
              </a:rPr>
              <a:t>A</a:t>
            </a:r>
            <a:r>
              <a:rPr dirty="0" smtClean="0" sz="800" spc="58">
                <a:latin typeface="Tahoma"/>
                <a:cs typeface="Tahoma"/>
              </a:rPr>
              <a:t>N</a:t>
            </a:r>
            <a:r>
              <a:rPr dirty="0" smtClean="0" sz="800" spc="58">
                <a:latin typeface="Tahoma"/>
                <a:cs typeface="Tahoma"/>
              </a:rPr>
              <a:t>TE</a:t>
            </a:r>
            <a:endParaRPr sz="80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782571" y="7707056"/>
            <a:ext cx="2750466" cy="127507"/>
          </a:xfrm>
          <a:prstGeom prst="rect">
            <a:avLst/>
          </a:prstGeom>
        </p:spPr>
        <p:txBody>
          <a:bodyPr wrap="square" lIns="0" tIns="5905" rIns="0" bIns="0" rtlCol="0">
            <a:noAutofit/>
          </a:bodyPr>
          <a:lstStyle/>
          <a:p>
            <a:pPr marL="12700">
              <a:lnSpc>
                <a:spcPts val="930"/>
              </a:lnSpc>
            </a:pPr>
            <a:r>
              <a:rPr dirty="0" smtClean="0" sz="800" spc="53">
                <a:latin typeface="Tahoma"/>
                <a:cs typeface="Tahoma"/>
              </a:rPr>
              <a:t>P</a:t>
            </a:r>
            <a:r>
              <a:rPr dirty="0" smtClean="0" sz="800" spc="53">
                <a:latin typeface="Tahoma"/>
                <a:cs typeface="Tahoma"/>
              </a:rPr>
              <a:t>A</a:t>
            </a:r>
            <a:r>
              <a:rPr dirty="0" smtClean="0" sz="800" spc="53">
                <a:latin typeface="Tahoma"/>
                <a:cs typeface="Tahoma"/>
              </a:rPr>
              <a:t>S</a:t>
            </a:r>
            <a:r>
              <a:rPr dirty="0" smtClean="0" sz="800" spc="53">
                <a:latin typeface="Tahoma"/>
                <a:cs typeface="Tahoma"/>
              </a:rPr>
              <a:t>S</a:t>
            </a:r>
            <a:r>
              <a:rPr dirty="0" smtClean="0" sz="800" spc="53">
                <a:latin typeface="Tahoma"/>
                <a:cs typeface="Tahoma"/>
              </a:rPr>
              <a:t>I</a:t>
            </a:r>
            <a:r>
              <a:rPr dirty="0" smtClean="0" sz="800" spc="53">
                <a:latin typeface="Tahoma"/>
                <a:cs typeface="Tahoma"/>
              </a:rPr>
              <a:t>V</a:t>
            </a:r>
            <a:r>
              <a:rPr dirty="0" smtClean="0" sz="800" spc="53">
                <a:latin typeface="Tahoma"/>
                <a:cs typeface="Tahoma"/>
              </a:rPr>
              <a:t>O</a:t>
            </a:r>
            <a:r>
              <a:rPr dirty="0" smtClean="0" sz="800" spc="53">
                <a:latin typeface="Tahoma"/>
                <a:cs typeface="Tahoma"/>
              </a:rPr>
              <a:t> </a:t>
            </a:r>
            <a:r>
              <a:rPr dirty="0" smtClean="0" sz="800" spc="53">
                <a:latin typeface="Tahoma"/>
                <a:cs typeface="Tahoma"/>
              </a:rPr>
              <a:t>C</a:t>
            </a:r>
            <a:r>
              <a:rPr dirty="0" smtClean="0" sz="800" spc="53">
                <a:latin typeface="Tahoma"/>
                <a:cs typeface="Tahoma"/>
              </a:rPr>
              <a:t>I</a:t>
            </a:r>
            <a:r>
              <a:rPr dirty="0" smtClean="0" sz="800" spc="53">
                <a:latin typeface="Tahoma"/>
                <a:cs typeface="Tahoma"/>
              </a:rPr>
              <a:t>R</a:t>
            </a:r>
            <a:r>
              <a:rPr dirty="0" smtClean="0" sz="800" spc="53">
                <a:latin typeface="Tahoma"/>
                <a:cs typeface="Tahoma"/>
              </a:rPr>
              <a:t>C</a:t>
            </a:r>
            <a:r>
              <a:rPr dirty="0" smtClean="0" sz="800" spc="53">
                <a:latin typeface="Tahoma"/>
                <a:cs typeface="Tahoma"/>
              </a:rPr>
              <a:t>U</a:t>
            </a:r>
            <a:r>
              <a:rPr dirty="0" smtClean="0" sz="800" spc="53">
                <a:latin typeface="Tahoma"/>
                <a:cs typeface="Tahoma"/>
              </a:rPr>
              <a:t>L</a:t>
            </a:r>
            <a:r>
              <a:rPr dirty="0" smtClean="0" sz="800" spc="53">
                <a:latin typeface="Tahoma"/>
                <a:cs typeface="Tahoma"/>
              </a:rPr>
              <a:t>A</a:t>
            </a:r>
            <a:r>
              <a:rPr dirty="0" smtClean="0" sz="800" spc="53">
                <a:latin typeface="Tahoma"/>
                <a:cs typeface="Tahoma"/>
              </a:rPr>
              <a:t>N</a:t>
            </a:r>
            <a:r>
              <a:rPr dirty="0" smtClean="0" sz="800" spc="53">
                <a:latin typeface="Tahoma"/>
                <a:cs typeface="Tahoma"/>
              </a:rPr>
              <a:t>TE</a:t>
            </a:r>
            <a:r>
              <a:rPr dirty="0" smtClean="0" sz="800" spc="53">
                <a:latin typeface="Tahoma"/>
                <a:cs typeface="Tahoma"/>
              </a:rPr>
              <a:t> </a:t>
            </a:r>
            <a:r>
              <a:rPr dirty="0" smtClean="0" sz="800" spc="53">
                <a:latin typeface="Tahoma"/>
                <a:cs typeface="Tahoma"/>
              </a:rPr>
              <a:t>+</a:t>
            </a:r>
            <a:r>
              <a:rPr dirty="0" smtClean="0" sz="800" spc="53">
                <a:latin typeface="Tahoma"/>
                <a:cs typeface="Tahoma"/>
              </a:rPr>
              <a:t> </a:t>
            </a:r>
            <a:r>
              <a:rPr dirty="0" smtClean="0" sz="800" spc="53">
                <a:latin typeface="Tahoma"/>
                <a:cs typeface="Tahoma"/>
              </a:rPr>
              <a:t>P</a:t>
            </a:r>
            <a:r>
              <a:rPr dirty="0" smtClean="0" sz="800" spc="53">
                <a:latin typeface="Tahoma"/>
                <a:cs typeface="Tahoma"/>
              </a:rPr>
              <a:t>A</a:t>
            </a:r>
            <a:r>
              <a:rPr dirty="0" smtClean="0" sz="800" spc="53">
                <a:latin typeface="Tahoma"/>
                <a:cs typeface="Tahoma"/>
              </a:rPr>
              <a:t>S</a:t>
            </a:r>
            <a:r>
              <a:rPr dirty="0" smtClean="0" sz="800" spc="53">
                <a:latin typeface="Tahoma"/>
                <a:cs typeface="Tahoma"/>
              </a:rPr>
              <a:t>S</a:t>
            </a:r>
            <a:r>
              <a:rPr dirty="0" smtClean="0" sz="800" spc="53">
                <a:latin typeface="Tahoma"/>
                <a:cs typeface="Tahoma"/>
              </a:rPr>
              <a:t>I</a:t>
            </a:r>
            <a:r>
              <a:rPr dirty="0" smtClean="0" sz="800" spc="53">
                <a:latin typeface="Tahoma"/>
                <a:cs typeface="Tahoma"/>
              </a:rPr>
              <a:t>V</a:t>
            </a:r>
            <a:r>
              <a:rPr dirty="0" smtClean="0" sz="800" spc="53">
                <a:latin typeface="Tahoma"/>
                <a:cs typeface="Tahoma"/>
              </a:rPr>
              <a:t>O</a:t>
            </a:r>
            <a:r>
              <a:rPr dirty="0" smtClean="0" sz="800" spc="53">
                <a:latin typeface="Tahoma"/>
                <a:cs typeface="Tahoma"/>
              </a:rPr>
              <a:t> </a:t>
            </a:r>
            <a:r>
              <a:rPr dirty="0" smtClean="0" sz="800" spc="53">
                <a:latin typeface="Tahoma"/>
                <a:cs typeface="Tahoma"/>
              </a:rPr>
              <a:t>N</a:t>
            </a:r>
            <a:r>
              <a:rPr dirty="0" smtClean="0" sz="800" spc="53">
                <a:latin typeface="Tahoma"/>
                <a:cs typeface="Tahoma"/>
              </a:rPr>
              <a:t>Ã</a:t>
            </a:r>
            <a:r>
              <a:rPr dirty="0" smtClean="0" sz="800" spc="53">
                <a:latin typeface="Tahoma"/>
                <a:cs typeface="Tahoma"/>
              </a:rPr>
              <a:t>O</a:t>
            </a:r>
            <a:r>
              <a:rPr dirty="0" smtClean="0" sz="800" spc="53">
                <a:latin typeface="Tahoma"/>
                <a:cs typeface="Tahoma"/>
              </a:rPr>
              <a:t> </a:t>
            </a:r>
            <a:r>
              <a:rPr dirty="0" smtClean="0" sz="800" spc="53">
                <a:latin typeface="Tahoma"/>
                <a:cs typeface="Tahoma"/>
              </a:rPr>
              <a:t>C</a:t>
            </a:r>
            <a:r>
              <a:rPr dirty="0" smtClean="0" sz="800" spc="53">
                <a:latin typeface="Tahoma"/>
                <a:cs typeface="Tahoma"/>
              </a:rPr>
              <a:t>I</a:t>
            </a:r>
            <a:r>
              <a:rPr dirty="0" smtClean="0" sz="800" spc="53">
                <a:latin typeface="Tahoma"/>
                <a:cs typeface="Tahoma"/>
              </a:rPr>
              <a:t>R</a:t>
            </a:r>
            <a:r>
              <a:rPr dirty="0" smtClean="0" sz="800" spc="53">
                <a:latin typeface="Tahoma"/>
                <a:cs typeface="Tahoma"/>
              </a:rPr>
              <a:t>C</a:t>
            </a:r>
            <a:r>
              <a:rPr dirty="0" smtClean="0" sz="800" spc="53">
                <a:latin typeface="Tahoma"/>
                <a:cs typeface="Tahoma"/>
              </a:rPr>
              <a:t>U</a:t>
            </a:r>
            <a:r>
              <a:rPr dirty="0" smtClean="0" sz="800" spc="53">
                <a:latin typeface="Tahoma"/>
                <a:cs typeface="Tahoma"/>
              </a:rPr>
              <a:t>L</a:t>
            </a:r>
            <a:r>
              <a:rPr dirty="0" smtClean="0" sz="800" spc="53">
                <a:latin typeface="Tahoma"/>
                <a:cs typeface="Tahoma"/>
              </a:rPr>
              <a:t>A</a:t>
            </a:r>
            <a:r>
              <a:rPr dirty="0" smtClean="0" sz="800" spc="53">
                <a:latin typeface="Tahoma"/>
                <a:cs typeface="Tahoma"/>
              </a:rPr>
              <a:t>N</a:t>
            </a:r>
            <a:r>
              <a:rPr dirty="0" smtClean="0" sz="800" spc="53">
                <a:latin typeface="Tahoma"/>
                <a:cs typeface="Tahoma"/>
              </a:rPr>
              <a:t>TE</a:t>
            </a:r>
            <a:endParaRPr sz="80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06621" y="9221512"/>
            <a:ext cx="4898075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B</a:t>
            </a:r>
            <a:r>
              <a:rPr dirty="0" smtClean="0" sz="1000" spc="20">
                <a:latin typeface="Tahoma"/>
                <a:cs typeface="Tahoma"/>
              </a:rPr>
              <a:t>S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R</a:t>
            </a:r>
            <a:r>
              <a:rPr dirty="0" smtClean="0" sz="1000" spc="20">
                <a:latin typeface="Tahoma"/>
                <a:cs typeface="Tahoma"/>
              </a:rPr>
              <a:t>V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Ç</a:t>
            </a:r>
            <a:r>
              <a:rPr dirty="0" smtClean="0" sz="1000" spc="20">
                <a:latin typeface="Tahoma"/>
                <a:cs typeface="Tahoma"/>
              </a:rPr>
              <a:t>Ã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: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á</a:t>
            </a:r>
            <a:r>
              <a:rPr dirty="0" smtClean="0" sz="1000" spc="20">
                <a:latin typeface="Tahoma"/>
                <a:cs typeface="Tahoma"/>
              </a:rPr>
              <a:t>lise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c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ô</a:t>
            </a:r>
            <a:r>
              <a:rPr dirty="0" smtClean="0" sz="1000" spc="20">
                <a:latin typeface="Tahoma"/>
                <a:cs typeface="Tahoma"/>
              </a:rPr>
              <a:t>m</a:t>
            </a:r>
            <a:r>
              <a:rPr dirty="0" smtClean="0" sz="1000" spc="20">
                <a:latin typeface="Tahoma"/>
                <a:cs typeface="Tahoma"/>
              </a:rPr>
              <a:t>i</a:t>
            </a:r>
            <a:r>
              <a:rPr dirty="0" smtClean="0" sz="1000" spc="20">
                <a:latin typeface="Tahoma"/>
                <a:cs typeface="Tahoma"/>
              </a:rPr>
              <a:t>c</a:t>
            </a:r>
            <a:r>
              <a:rPr dirty="0" smtClean="0" sz="1000" spc="20">
                <a:latin typeface="Tahoma"/>
                <a:cs typeface="Tahoma"/>
              </a:rPr>
              <a:t>o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f</a:t>
            </a:r>
            <a:r>
              <a:rPr dirty="0" smtClean="0" sz="1000" spc="20">
                <a:latin typeface="Tahoma"/>
                <a:cs typeface="Tahoma"/>
              </a:rPr>
              <a:t>i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c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ira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d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v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rá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s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r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c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l</a:t>
            </a:r>
            <a:r>
              <a:rPr dirty="0" smtClean="0" sz="1000" spc="20">
                <a:latin typeface="Tahoma"/>
                <a:cs typeface="Tahoma"/>
              </a:rPr>
              <a:t>c</a:t>
            </a:r>
            <a:r>
              <a:rPr dirty="0" smtClean="0" sz="1000" spc="20">
                <a:latin typeface="Tahoma"/>
                <a:cs typeface="Tahoma"/>
              </a:rPr>
              <a:t>u</a:t>
            </a:r>
            <a:r>
              <a:rPr dirty="0" smtClean="0" sz="1000" spc="20">
                <a:latin typeface="Tahoma"/>
                <a:cs typeface="Tahoma"/>
              </a:rPr>
              <a:t>l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da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p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la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li</a:t>
            </a:r>
            <a:r>
              <a:rPr dirty="0" smtClean="0" sz="1000" spc="20">
                <a:latin typeface="Tahoma"/>
                <a:cs typeface="Tahoma"/>
              </a:rPr>
              <a:t>c</a:t>
            </a:r>
            <a:r>
              <a:rPr dirty="0" smtClean="0" sz="1000" spc="20">
                <a:latin typeface="Tahoma"/>
                <a:cs typeface="Tahoma"/>
              </a:rPr>
              <a:t>i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a</a:t>
            </a:r>
            <a:r>
              <a:rPr dirty="0" smtClean="0" sz="1000" spc="20">
                <a:latin typeface="Tahoma"/>
                <a:cs typeface="Tahoma"/>
              </a:rPr>
              <a:t>n</a:t>
            </a:r>
            <a:r>
              <a:rPr dirty="0" smtClean="0" sz="1000" spc="20">
                <a:latin typeface="Tahoma"/>
                <a:cs typeface="Tahoma"/>
              </a:rPr>
              <a:t>t</a:t>
            </a:r>
            <a:r>
              <a:rPr dirty="0" smtClean="0" sz="1000" spc="20">
                <a:latin typeface="Tahoma"/>
                <a:cs typeface="Tahoma"/>
              </a:rPr>
              <a:t>e</a:t>
            </a:r>
            <a:r>
              <a:rPr dirty="0" smtClean="0" sz="1000" spc="20">
                <a:latin typeface="Tahoma"/>
                <a:cs typeface="Tahoma"/>
              </a:rPr>
              <a:t> </a:t>
            </a:r>
            <a:r>
              <a:rPr dirty="0" smtClean="0" sz="1000" spc="20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614195" y="9221512"/>
            <a:ext cx="1257561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13">
                <a:latin typeface="Tahoma"/>
                <a:cs typeface="Tahoma"/>
              </a:rPr>
              <a:t>s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r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m</a:t>
            </a:r>
            <a:r>
              <a:rPr dirty="0" smtClean="0" sz="1000" spc="13">
                <a:latin typeface="Tahoma"/>
                <a:cs typeface="Tahoma"/>
              </a:rPr>
              <a:t>i</a:t>
            </a:r>
            <a:r>
              <a:rPr dirty="0" smtClean="0" sz="1000" spc="13">
                <a:latin typeface="Tahoma"/>
                <a:cs typeface="Tahoma"/>
              </a:rPr>
              <a:t>t</a:t>
            </a:r>
            <a:r>
              <a:rPr dirty="0" smtClean="0" sz="1000" spc="13">
                <a:latin typeface="Tahoma"/>
                <a:cs typeface="Tahoma"/>
              </a:rPr>
              <a:t>ida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m</a:t>
            </a:r>
            <a:r>
              <a:rPr dirty="0" smtClean="0" sz="1000" spc="13">
                <a:latin typeface="Tahoma"/>
                <a:cs typeface="Tahoma"/>
              </a:rPr>
              <a:t> </a:t>
            </a:r>
            <a:r>
              <a:rPr dirty="0" smtClean="0" sz="1000" spc="13">
                <a:latin typeface="Tahoma"/>
                <a:cs typeface="Tahoma"/>
              </a:rPr>
              <a:t>p</a:t>
            </a:r>
            <a:r>
              <a:rPr dirty="0" smtClean="0" sz="1000" spc="13">
                <a:latin typeface="Tahoma"/>
                <a:cs typeface="Tahoma"/>
              </a:rPr>
              <a:t>a</a:t>
            </a:r>
            <a:r>
              <a:rPr dirty="0" smtClean="0" sz="1000" spc="13">
                <a:latin typeface="Tahoma"/>
                <a:cs typeface="Tahoma"/>
              </a:rPr>
              <a:t>p</a:t>
            </a:r>
            <a:r>
              <a:rPr dirty="0" smtClean="0" sz="1000" spc="13">
                <a:latin typeface="Tahoma"/>
                <a:cs typeface="Tahoma"/>
              </a:rPr>
              <a:t>e</a:t>
            </a:r>
            <a:r>
              <a:rPr dirty="0" smtClean="0" sz="1000" spc="13">
                <a:latin typeface="Tahoma"/>
                <a:cs typeface="Tahoma"/>
              </a:rPr>
              <a:t>l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06620" y="9373912"/>
            <a:ext cx="6163357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26">
                <a:latin typeface="Tahoma"/>
                <a:cs typeface="Tahoma"/>
              </a:rPr>
              <a:t>t</a:t>
            </a:r>
            <a:r>
              <a:rPr dirty="0" smtClean="0" sz="1000" spc="26">
                <a:latin typeface="Tahoma"/>
                <a:cs typeface="Tahoma"/>
              </a:rPr>
              <a:t>i</a:t>
            </a:r>
            <a:r>
              <a:rPr dirty="0" smtClean="0" sz="1000" spc="26">
                <a:latin typeface="Tahoma"/>
                <a:cs typeface="Tahoma"/>
              </a:rPr>
              <a:t>m</a:t>
            </a:r>
            <a:r>
              <a:rPr dirty="0" smtClean="0" sz="1000" spc="26">
                <a:latin typeface="Tahoma"/>
                <a:cs typeface="Tahoma"/>
              </a:rPr>
              <a:t>br</a:t>
            </a:r>
            <a:r>
              <a:rPr dirty="0" smtClean="0" sz="1000" spc="26">
                <a:latin typeface="Tahoma"/>
                <a:cs typeface="Tahoma"/>
              </a:rPr>
              <a:t>a</a:t>
            </a:r>
            <a:r>
              <a:rPr dirty="0" smtClean="0" sz="1000" spc="26">
                <a:latin typeface="Tahoma"/>
                <a:cs typeface="Tahoma"/>
              </a:rPr>
              <a:t>do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da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m</a:t>
            </a:r>
            <a:r>
              <a:rPr dirty="0" smtClean="0" sz="1000" spc="26">
                <a:latin typeface="Tahoma"/>
                <a:cs typeface="Tahoma"/>
              </a:rPr>
              <a:t>pr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sa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o</a:t>
            </a:r>
            <a:r>
              <a:rPr dirty="0" smtClean="0" sz="1000" spc="26">
                <a:latin typeface="Tahoma"/>
                <a:cs typeface="Tahoma"/>
              </a:rPr>
              <a:t>u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c</a:t>
            </a:r>
            <a:r>
              <a:rPr dirty="0" smtClean="0" sz="1000" spc="26">
                <a:latin typeface="Tahoma"/>
                <a:cs typeface="Tahoma"/>
              </a:rPr>
              <a:t>om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c</a:t>
            </a:r>
            <a:r>
              <a:rPr dirty="0" smtClean="0" sz="1000" spc="26">
                <a:latin typeface="Tahoma"/>
                <a:cs typeface="Tahoma"/>
              </a:rPr>
              <a:t>a</a:t>
            </a:r>
            <a:r>
              <a:rPr dirty="0" smtClean="0" sz="1000" spc="26">
                <a:latin typeface="Tahoma"/>
                <a:cs typeface="Tahoma"/>
              </a:rPr>
              <a:t>ri</a:t>
            </a:r>
            <a:r>
              <a:rPr dirty="0" smtClean="0" sz="1000" spc="26">
                <a:latin typeface="Tahoma"/>
                <a:cs typeface="Tahoma"/>
              </a:rPr>
              <a:t>m</a:t>
            </a:r>
            <a:r>
              <a:rPr dirty="0" smtClean="0" sz="1000" spc="26">
                <a:latin typeface="Tahoma"/>
                <a:cs typeface="Tahoma"/>
              </a:rPr>
              <a:t>bo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da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m</a:t>
            </a:r>
            <a:r>
              <a:rPr dirty="0" smtClean="0" sz="1000" spc="26">
                <a:latin typeface="Tahoma"/>
                <a:cs typeface="Tahoma"/>
              </a:rPr>
              <a:t>pr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sa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j</a:t>
            </a:r>
            <a:r>
              <a:rPr dirty="0" smtClean="0" sz="1000" spc="26">
                <a:latin typeface="Tahoma"/>
                <a:cs typeface="Tahoma"/>
              </a:rPr>
              <a:t>u</a:t>
            </a:r>
            <a:r>
              <a:rPr dirty="0" smtClean="0" sz="1000" spc="26">
                <a:latin typeface="Tahoma"/>
                <a:cs typeface="Tahoma"/>
              </a:rPr>
              <a:t>n</a:t>
            </a:r>
            <a:r>
              <a:rPr dirty="0" smtClean="0" sz="1000" spc="26">
                <a:latin typeface="Tahoma"/>
                <a:cs typeface="Tahoma"/>
              </a:rPr>
              <a:t>t</a:t>
            </a:r>
            <a:r>
              <a:rPr dirty="0" smtClean="0" sz="1000" spc="26">
                <a:latin typeface="Tahoma"/>
                <a:cs typeface="Tahoma"/>
              </a:rPr>
              <a:t>a</a:t>
            </a:r>
            <a:r>
              <a:rPr dirty="0" smtClean="0" sz="1000" spc="26">
                <a:latin typeface="Tahoma"/>
                <a:cs typeface="Tahoma"/>
              </a:rPr>
              <a:t>m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n</a:t>
            </a:r>
            <a:r>
              <a:rPr dirty="0" smtClean="0" sz="1000" spc="26">
                <a:latin typeface="Tahoma"/>
                <a:cs typeface="Tahoma"/>
              </a:rPr>
              <a:t>t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c</a:t>
            </a:r>
            <a:r>
              <a:rPr dirty="0" smtClean="0" sz="1000" spc="26">
                <a:latin typeface="Tahoma"/>
                <a:cs typeface="Tahoma"/>
              </a:rPr>
              <a:t>om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a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a</a:t>
            </a:r>
            <a:r>
              <a:rPr dirty="0" smtClean="0" sz="1000" spc="26">
                <a:latin typeface="Tahoma"/>
                <a:cs typeface="Tahoma"/>
              </a:rPr>
              <a:t>ssi</a:t>
            </a:r>
            <a:r>
              <a:rPr dirty="0" smtClean="0" sz="1000" spc="26">
                <a:latin typeface="Tahoma"/>
                <a:cs typeface="Tahoma"/>
              </a:rPr>
              <a:t>n</a:t>
            </a:r>
            <a:r>
              <a:rPr dirty="0" smtClean="0" sz="1000" spc="26">
                <a:latin typeface="Tahoma"/>
                <a:cs typeface="Tahoma"/>
              </a:rPr>
              <a:t>a</a:t>
            </a:r>
            <a:r>
              <a:rPr dirty="0" smtClean="0" sz="1000" spc="26">
                <a:latin typeface="Tahoma"/>
                <a:cs typeface="Tahoma"/>
              </a:rPr>
              <a:t>t</a:t>
            </a:r>
            <a:r>
              <a:rPr dirty="0" smtClean="0" sz="1000" spc="26">
                <a:latin typeface="Tahoma"/>
                <a:cs typeface="Tahoma"/>
              </a:rPr>
              <a:t>u</a:t>
            </a:r>
            <a:r>
              <a:rPr dirty="0" smtClean="0" sz="1000" spc="26">
                <a:latin typeface="Tahoma"/>
                <a:cs typeface="Tahoma"/>
              </a:rPr>
              <a:t>ra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de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s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u</a:t>
            </a:r>
            <a:r>
              <a:rPr dirty="0" smtClean="0" sz="1000" spc="26">
                <a:latin typeface="Tahoma"/>
                <a:cs typeface="Tahoma"/>
              </a:rPr>
              <a:t> </a:t>
            </a:r>
            <a:r>
              <a:rPr dirty="0" smtClean="0" sz="1000" spc="26">
                <a:latin typeface="Tahoma"/>
                <a:cs typeface="Tahoma"/>
              </a:rPr>
              <a:t>r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pr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s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n</a:t>
            </a:r>
            <a:r>
              <a:rPr dirty="0" smtClean="0" sz="1000" spc="26">
                <a:latin typeface="Tahoma"/>
                <a:cs typeface="Tahoma"/>
              </a:rPr>
              <a:t>t</a:t>
            </a:r>
            <a:r>
              <a:rPr dirty="0" smtClean="0" sz="1000" spc="26">
                <a:latin typeface="Tahoma"/>
                <a:cs typeface="Tahoma"/>
              </a:rPr>
              <a:t>a</a:t>
            </a:r>
            <a:r>
              <a:rPr dirty="0" smtClean="0" sz="1000" spc="26">
                <a:latin typeface="Tahoma"/>
                <a:cs typeface="Tahoma"/>
              </a:rPr>
              <a:t>n</a:t>
            </a:r>
            <a:r>
              <a:rPr dirty="0" smtClean="0" sz="1000" spc="26">
                <a:latin typeface="Tahoma"/>
                <a:cs typeface="Tahoma"/>
              </a:rPr>
              <a:t>t</a:t>
            </a:r>
            <a:r>
              <a:rPr dirty="0" smtClean="0" sz="1000" spc="26">
                <a:latin typeface="Tahoma"/>
                <a:cs typeface="Tahoma"/>
              </a:rPr>
              <a:t>e</a:t>
            </a:r>
            <a:r>
              <a:rPr dirty="0" smtClean="0" sz="1000" spc="26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  <a:p>
            <a:pPr marL="12700" marR="8072" indent="0">
              <a:lnSpc>
                <a:spcPts val="1200"/>
              </a:lnSpc>
              <a:spcBef>
                <a:spcPts val="48"/>
              </a:spcBef>
            </a:pP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ir</a:t>
            </a:r>
            <a:r>
              <a:rPr dirty="0" smtClean="0" sz="1000" spc="10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12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111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i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br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9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12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sa</a:t>
            </a:r>
            <a:r>
              <a:rPr dirty="0" smtClean="0" sz="1000" spc="102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ou</a:t>
            </a:r>
            <a:r>
              <a:rPr dirty="0" smtClean="0" sz="1000" spc="118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por</a:t>
            </a:r>
            <a:r>
              <a:rPr dirty="0" smtClean="0" sz="1000" spc="115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ri</a:t>
            </a:r>
            <a:r>
              <a:rPr dirty="0" smtClean="0" sz="1000" spc="1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bo</a:t>
            </a:r>
            <a:r>
              <a:rPr dirty="0" smtClean="0" sz="1000" spc="8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da</a:t>
            </a:r>
            <a:r>
              <a:rPr dirty="0" smtClean="0" sz="1000" spc="129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sa</a:t>
            </a:r>
            <a:r>
              <a:rPr dirty="0" smtClean="0" sz="1000" spc="102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j</a:t>
            </a:r>
            <a:r>
              <a:rPr dirty="0" smtClean="0" sz="1000" spc="9">
                <a:latin typeface="Tahoma"/>
                <a:cs typeface="Tahoma"/>
              </a:rPr>
              <a:t>u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84">
                <a:latin typeface="Tahoma"/>
                <a:cs typeface="Tahoma"/>
              </a:rPr>
              <a:t> </a:t>
            </a:r>
            <a:r>
              <a:rPr dirty="0" smtClean="0" sz="1000" spc="-4">
                <a:latin typeface="Tahoma"/>
                <a:cs typeface="Tahoma"/>
              </a:rPr>
              <a:t>c</a:t>
            </a:r>
            <a:r>
              <a:rPr dirty="0" smtClean="0" sz="1000" spc="0">
                <a:latin typeface="Tahoma"/>
                <a:cs typeface="Tahoma"/>
              </a:rPr>
              <a:t>om</a:t>
            </a:r>
            <a:r>
              <a:rPr dirty="0" smtClean="0" sz="1000" spc="11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a</a:t>
            </a:r>
            <a:r>
              <a:rPr dirty="0" smtClean="0" sz="1000" spc="134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ssi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9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12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pr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50738" y="5878050"/>
            <a:ext cx="6208782" cy="31775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210847" marR="1212909" algn="ctr">
              <a:lnSpc>
                <a:spcPct val="100585"/>
              </a:lnSpc>
              <a:spcBef>
                <a:spcPts val="1431"/>
              </a:spcBef>
            </a:pPr>
            <a:r>
              <a:rPr dirty="0" smtClean="0" sz="1000" spc="63">
                <a:latin typeface="Tahoma"/>
                <a:cs typeface="Tahoma"/>
              </a:rPr>
              <a:t>C</a:t>
            </a:r>
            <a:r>
              <a:rPr dirty="0" smtClean="0" sz="1000" spc="63">
                <a:latin typeface="Tahoma"/>
                <a:cs typeface="Tahoma"/>
              </a:rPr>
              <a:t>Á</a:t>
            </a:r>
            <a:r>
              <a:rPr dirty="0" smtClean="0" sz="1000" spc="63">
                <a:latin typeface="Tahoma"/>
                <a:cs typeface="Tahoma"/>
              </a:rPr>
              <a:t>L</a:t>
            </a:r>
            <a:r>
              <a:rPr dirty="0" smtClean="0" sz="1000" spc="63">
                <a:latin typeface="Tahoma"/>
                <a:cs typeface="Tahoma"/>
              </a:rPr>
              <a:t>C</a:t>
            </a:r>
            <a:r>
              <a:rPr dirty="0" smtClean="0" sz="1000" spc="63">
                <a:latin typeface="Tahoma"/>
                <a:cs typeface="Tahoma"/>
              </a:rPr>
              <a:t>U</a:t>
            </a:r>
            <a:r>
              <a:rPr dirty="0" smtClean="0" sz="1000" spc="63">
                <a:latin typeface="Tahoma"/>
                <a:cs typeface="Tahoma"/>
              </a:rPr>
              <a:t>L</a:t>
            </a:r>
            <a:r>
              <a:rPr dirty="0" smtClean="0" sz="1000" spc="63">
                <a:latin typeface="Tahoma"/>
                <a:cs typeface="Tahoma"/>
              </a:rPr>
              <a:t>O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P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R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Q</a:t>
            </a:r>
            <a:r>
              <a:rPr dirty="0" smtClean="0" sz="1000" spc="63">
                <a:latin typeface="Tahoma"/>
                <a:cs typeface="Tahoma"/>
              </a:rPr>
              <a:t>U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L</a:t>
            </a:r>
            <a:r>
              <a:rPr dirty="0" smtClean="0" sz="1000" spc="63">
                <a:latin typeface="Tahoma"/>
                <a:cs typeface="Tahoma"/>
              </a:rPr>
              <a:t>I</a:t>
            </a:r>
            <a:r>
              <a:rPr dirty="0" smtClean="0" sz="1000" spc="63">
                <a:latin typeface="Tahoma"/>
                <a:cs typeface="Tahoma"/>
              </a:rPr>
              <a:t>F</a:t>
            </a:r>
            <a:r>
              <a:rPr dirty="0" smtClean="0" sz="1000" spc="63">
                <a:latin typeface="Tahoma"/>
                <a:cs typeface="Tahoma"/>
              </a:rPr>
              <a:t>I</a:t>
            </a:r>
            <a:r>
              <a:rPr dirty="0" smtClean="0" sz="1000" spc="63">
                <a:latin typeface="Tahoma"/>
                <a:cs typeface="Tahoma"/>
              </a:rPr>
              <a:t>C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Ç</a:t>
            </a:r>
            <a:r>
              <a:rPr dirty="0" smtClean="0" sz="1000" spc="63">
                <a:latin typeface="Tahoma"/>
                <a:cs typeface="Tahoma"/>
              </a:rPr>
              <a:t>Ã</a:t>
            </a:r>
            <a:r>
              <a:rPr dirty="0" smtClean="0" sz="1000" spc="63">
                <a:latin typeface="Tahoma"/>
                <a:cs typeface="Tahoma"/>
              </a:rPr>
              <a:t>O</a:t>
            </a:r>
            <a:r>
              <a:rPr dirty="0" smtClean="0" sz="1000" spc="63">
                <a:latin typeface="Tahoma"/>
                <a:cs typeface="Tahoma"/>
              </a:rPr>
              <a:t> </a:t>
            </a:r>
            <a:r>
              <a:rPr dirty="0" smtClean="0" sz="1000" spc="63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C</a:t>
            </a:r>
            <a:r>
              <a:rPr dirty="0" smtClean="0" sz="1000" spc="63">
                <a:latin typeface="Tahoma"/>
                <a:cs typeface="Tahoma"/>
              </a:rPr>
              <a:t>O</a:t>
            </a:r>
            <a:r>
              <a:rPr dirty="0" smtClean="0" sz="1000" spc="63">
                <a:latin typeface="Tahoma"/>
                <a:cs typeface="Tahoma"/>
              </a:rPr>
              <a:t>N</a:t>
            </a:r>
            <a:r>
              <a:rPr dirty="0" smtClean="0" sz="1000" spc="63">
                <a:latin typeface="Tahoma"/>
                <a:cs typeface="Tahoma"/>
              </a:rPr>
              <a:t>Ô</a:t>
            </a:r>
            <a:r>
              <a:rPr dirty="0" smtClean="0" sz="1000" spc="63">
                <a:latin typeface="Tahoma"/>
                <a:cs typeface="Tahoma"/>
              </a:rPr>
              <a:t>M</a:t>
            </a:r>
            <a:r>
              <a:rPr dirty="0" smtClean="0" sz="1000" spc="63">
                <a:latin typeface="Tahoma"/>
                <a:cs typeface="Tahoma"/>
              </a:rPr>
              <a:t>I</a:t>
            </a:r>
            <a:r>
              <a:rPr dirty="0" smtClean="0" sz="1000" spc="63">
                <a:latin typeface="Tahoma"/>
                <a:cs typeface="Tahoma"/>
              </a:rPr>
              <a:t>C</a:t>
            </a:r>
            <a:r>
              <a:rPr dirty="0" smtClean="0" sz="1000" spc="63">
                <a:latin typeface="Tahoma"/>
                <a:cs typeface="Tahoma"/>
              </a:rPr>
              <a:t>O</a:t>
            </a:r>
            <a:r>
              <a:rPr dirty="0" smtClean="0" sz="1000" spc="63">
                <a:latin typeface="Tahoma"/>
                <a:cs typeface="Tahoma"/>
              </a:rPr>
              <a:t>-</a:t>
            </a:r>
            <a:r>
              <a:rPr dirty="0" smtClean="0" sz="1000" spc="63">
                <a:latin typeface="Tahoma"/>
                <a:cs typeface="Tahoma"/>
              </a:rPr>
              <a:t>F</a:t>
            </a:r>
            <a:r>
              <a:rPr dirty="0" smtClean="0" sz="1000" spc="63">
                <a:latin typeface="Tahoma"/>
                <a:cs typeface="Tahoma"/>
              </a:rPr>
              <a:t>I</a:t>
            </a:r>
            <a:r>
              <a:rPr dirty="0" smtClean="0" sz="1000" spc="63">
                <a:latin typeface="Tahoma"/>
                <a:cs typeface="Tahoma"/>
              </a:rPr>
              <a:t>N</a:t>
            </a:r>
            <a:r>
              <a:rPr dirty="0" smtClean="0" sz="1000" spc="63">
                <a:latin typeface="Tahoma"/>
                <a:cs typeface="Tahoma"/>
              </a:rPr>
              <a:t>A</a:t>
            </a:r>
            <a:r>
              <a:rPr dirty="0" smtClean="0" sz="1000" spc="63">
                <a:latin typeface="Tahoma"/>
                <a:cs typeface="Tahoma"/>
              </a:rPr>
              <a:t>N</a:t>
            </a:r>
            <a:r>
              <a:rPr dirty="0" smtClean="0" sz="1000" spc="63">
                <a:latin typeface="Tahoma"/>
                <a:cs typeface="Tahoma"/>
              </a:rPr>
              <a:t>C</a:t>
            </a:r>
            <a:r>
              <a:rPr dirty="0" smtClean="0" sz="1000" spc="63">
                <a:latin typeface="Tahoma"/>
                <a:cs typeface="Tahoma"/>
              </a:rPr>
              <a:t>E</a:t>
            </a:r>
            <a:r>
              <a:rPr dirty="0" smtClean="0" sz="1000" spc="63">
                <a:latin typeface="Tahoma"/>
                <a:cs typeface="Tahoma"/>
              </a:rPr>
              <a:t>I</a:t>
            </a:r>
            <a:r>
              <a:rPr dirty="0" smtClean="0" sz="1000" spc="63">
                <a:latin typeface="Tahoma"/>
                <a:cs typeface="Tahoma"/>
              </a:rPr>
              <a:t>R</a:t>
            </a:r>
            <a:r>
              <a:rPr dirty="0" smtClean="0" sz="1000" spc="63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  <a:p>
            <a:pPr marL="161546" marR="1098318" indent="-24383">
              <a:lnSpc>
                <a:spcPts val="965"/>
              </a:lnSpc>
              <a:spcBef>
                <a:spcPts val="2533"/>
              </a:spcBef>
              <a:tabLst>
                <a:tab pos="4114800" algn="l"/>
                <a:tab pos="5080000" algn="l"/>
              </a:tabLst>
            </a:pPr>
            <a:r>
              <a:rPr dirty="0" smtClean="0" baseline="-34519" sz="1200" spc="44">
                <a:latin typeface="Tahoma"/>
                <a:cs typeface="Tahoma"/>
              </a:rPr>
              <a:t>I</a:t>
            </a:r>
            <a:r>
              <a:rPr dirty="0" smtClean="0" baseline="-34519" sz="1200" spc="61">
                <a:latin typeface="Tahoma"/>
                <a:cs typeface="Tahoma"/>
              </a:rPr>
              <a:t>L</a:t>
            </a:r>
            <a:r>
              <a:rPr dirty="0" smtClean="0" baseline="-34519" sz="1200" spc="89">
                <a:latin typeface="Tahoma"/>
                <a:cs typeface="Tahoma"/>
              </a:rPr>
              <a:t>G</a:t>
            </a:r>
            <a:r>
              <a:rPr dirty="0" smtClean="0" baseline="-34519" sz="1200" spc="-4">
                <a:latin typeface="Tahoma"/>
                <a:cs typeface="Tahoma"/>
              </a:rPr>
              <a:t> </a:t>
            </a:r>
            <a:r>
              <a:rPr dirty="0" smtClean="0" baseline="-34519" sz="1200" spc="0">
                <a:latin typeface="Tahoma"/>
                <a:cs typeface="Tahoma"/>
              </a:rPr>
              <a:t>=</a:t>
            </a:r>
            <a:r>
              <a:rPr dirty="0" smtClean="0" baseline="-34519" sz="1200" spc="0">
                <a:latin typeface="Tahoma"/>
                <a:cs typeface="Tahoma"/>
              </a:rPr>
              <a:t>      </a:t>
            </a:r>
            <a:r>
              <a:rPr dirty="0" smtClean="0" baseline="-34519" sz="1200" spc="44">
                <a:latin typeface="Tahoma"/>
                <a:cs typeface="Tahoma"/>
              </a:rPr>
              <a:t> </a:t>
            </a:r>
            <a:r>
              <a:rPr dirty="0" smtClean="0" sz="800" spc="0" u="sng">
                <a:latin typeface="Tahoma"/>
                <a:cs typeface="Tahoma"/>
              </a:rPr>
              <a:t>    </a:t>
            </a:r>
            <a:r>
              <a:rPr dirty="0" smtClean="0" sz="800" spc="31" u="sng">
                <a:latin typeface="Tahoma"/>
                <a:cs typeface="Tahoma"/>
              </a:rPr>
              <a:t> </a:t>
            </a:r>
            <a:r>
              <a:rPr dirty="0" smtClean="0" sz="800" spc="0" u="sng">
                <a:latin typeface="Tahoma"/>
                <a:cs typeface="Tahoma"/>
              </a:rPr>
              <a:t>A</a:t>
            </a:r>
            <a:r>
              <a:rPr dirty="0" smtClean="0" sz="800" spc="0" u="sng">
                <a:latin typeface="Tahoma"/>
                <a:cs typeface="Tahoma"/>
              </a:rPr>
              <a:t>T</a:t>
            </a:r>
            <a:r>
              <a:rPr dirty="0" smtClean="0" sz="800" spc="-4" u="sng">
                <a:latin typeface="Tahoma"/>
                <a:cs typeface="Tahoma"/>
              </a:rPr>
              <a:t>I</a:t>
            </a:r>
            <a:r>
              <a:rPr dirty="0" smtClean="0" sz="800" spc="0" u="sng">
                <a:latin typeface="Tahoma"/>
                <a:cs typeface="Tahoma"/>
              </a:rPr>
              <a:t>V</a:t>
            </a:r>
            <a:r>
              <a:rPr dirty="0" smtClean="0" sz="800" spc="0" u="sng">
                <a:latin typeface="Tahoma"/>
                <a:cs typeface="Tahoma"/>
              </a:rPr>
              <a:t>O</a:t>
            </a:r>
            <a:r>
              <a:rPr dirty="0" smtClean="0" sz="800" spc="89" u="sng">
                <a:latin typeface="Tahoma"/>
                <a:cs typeface="Tahoma"/>
              </a:rPr>
              <a:t> </a:t>
            </a:r>
            <a:r>
              <a:rPr dirty="0" smtClean="0" sz="800" spc="56" u="sng">
                <a:latin typeface="Tahoma"/>
                <a:cs typeface="Tahoma"/>
              </a:rPr>
              <a:t>C</a:t>
            </a:r>
            <a:r>
              <a:rPr dirty="0" smtClean="0" sz="800" spc="83" u="sng">
                <a:latin typeface="Tahoma"/>
                <a:cs typeface="Tahoma"/>
              </a:rPr>
              <a:t>I</a:t>
            </a:r>
            <a:r>
              <a:rPr dirty="0" smtClean="0" sz="800" spc="79" u="sng">
                <a:latin typeface="Tahoma"/>
                <a:cs typeface="Tahoma"/>
              </a:rPr>
              <a:t>R</a:t>
            </a:r>
            <a:r>
              <a:rPr dirty="0" smtClean="0" sz="800" spc="41" u="sng">
                <a:latin typeface="Tahoma"/>
                <a:cs typeface="Tahoma"/>
              </a:rPr>
              <a:t>C</a:t>
            </a:r>
            <a:r>
              <a:rPr dirty="0" smtClean="0" sz="800" spc="72" u="sng">
                <a:latin typeface="Tahoma"/>
                <a:cs typeface="Tahoma"/>
              </a:rPr>
              <a:t>U</a:t>
            </a:r>
            <a:r>
              <a:rPr dirty="0" smtClean="0" sz="800" spc="54" u="sng">
                <a:latin typeface="Tahoma"/>
                <a:cs typeface="Tahoma"/>
              </a:rPr>
              <a:t>L</a:t>
            </a:r>
            <a:r>
              <a:rPr dirty="0" smtClean="0" sz="800" spc="66" u="sng">
                <a:latin typeface="Tahoma"/>
                <a:cs typeface="Tahoma"/>
              </a:rPr>
              <a:t>A</a:t>
            </a:r>
            <a:r>
              <a:rPr dirty="0" smtClean="0" sz="800" spc="79" u="sng">
                <a:latin typeface="Tahoma"/>
                <a:cs typeface="Tahoma"/>
              </a:rPr>
              <a:t>N</a:t>
            </a:r>
            <a:r>
              <a:rPr dirty="0" smtClean="0" sz="800" spc="31" u="sng">
                <a:latin typeface="Tahoma"/>
                <a:cs typeface="Tahoma"/>
              </a:rPr>
              <a:t>TE</a:t>
            </a:r>
            <a:r>
              <a:rPr dirty="0" smtClean="0" sz="800" spc="-200" u="sng">
                <a:latin typeface="Tahoma"/>
                <a:cs typeface="Tahoma"/>
              </a:rPr>
              <a:t> </a:t>
            </a:r>
            <a:r>
              <a:rPr dirty="0" smtClean="0" sz="800" spc="75" u="sng">
                <a:latin typeface="Tahoma"/>
                <a:cs typeface="Tahoma"/>
              </a:rPr>
              <a:t>+</a:t>
            </a:r>
            <a:r>
              <a:rPr dirty="0" smtClean="0" sz="800" spc="-205" u="sng">
                <a:latin typeface="Tahoma"/>
                <a:cs typeface="Tahoma"/>
              </a:rPr>
              <a:t> </a:t>
            </a:r>
            <a:r>
              <a:rPr dirty="0" smtClean="0" sz="800" spc="0" u="sng">
                <a:latin typeface="Tahoma"/>
                <a:cs typeface="Tahoma"/>
              </a:rPr>
              <a:t>A</a:t>
            </a:r>
            <a:r>
              <a:rPr dirty="0" smtClean="0" sz="800" spc="0" u="sng">
                <a:latin typeface="Tahoma"/>
                <a:cs typeface="Tahoma"/>
              </a:rPr>
              <a:t>T</a:t>
            </a:r>
            <a:r>
              <a:rPr dirty="0" smtClean="0" sz="800" spc="-4" u="sng">
                <a:latin typeface="Tahoma"/>
                <a:cs typeface="Tahoma"/>
              </a:rPr>
              <a:t>I</a:t>
            </a:r>
            <a:r>
              <a:rPr dirty="0" smtClean="0" sz="800" spc="-14" u="sng">
                <a:latin typeface="Tahoma"/>
                <a:cs typeface="Tahoma"/>
              </a:rPr>
              <a:t>V</a:t>
            </a:r>
            <a:r>
              <a:rPr dirty="0" smtClean="0" sz="800" spc="0" u="sng">
                <a:latin typeface="Tahoma"/>
                <a:cs typeface="Tahoma"/>
              </a:rPr>
              <a:t>O</a:t>
            </a:r>
            <a:r>
              <a:rPr dirty="0" smtClean="0" sz="800" spc="89" u="sng">
                <a:latin typeface="Tahoma"/>
                <a:cs typeface="Tahoma"/>
              </a:rPr>
              <a:t> </a:t>
            </a:r>
            <a:r>
              <a:rPr dirty="0" smtClean="0" sz="800" spc="4" u="sng">
                <a:latin typeface="Tahoma"/>
                <a:cs typeface="Tahoma"/>
              </a:rPr>
              <a:t>N</a:t>
            </a:r>
            <a:r>
              <a:rPr dirty="0" smtClean="0" sz="800" spc="-9" u="sng">
                <a:latin typeface="Tahoma"/>
                <a:cs typeface="Tahoma"/>
              </a:rPr>
              <a:t>Ã</a:t>
            </a:r>
            <a:r>
              <a:rPr dirty="0" smtClean="0" sz="800" spc="0" u="sng">
                <a:latin typeface="Tahoma"/>
                <a:cs typeface="Tahoma"/>
              </a:rPr>
              <a:t>O</a:t>
            </a:r>
            <a:r>
              <a:rPr dirty="0" smtClean="0" sz="800" spc="-1" u="sng">
                <a:latin typeface="Tahoma"/>
                <a:cs typeface="Tahoma"/>
              </a:rPr>
              <a:t> </a:t>
            </a:r>
            <a:r>
              <a:rPr dirty="0" smtClean="0" sz="800" spc="56" u="sng">
                <a:latin typeface="Tahoma"/>
                <a:cs typeface="Tahoma"/>
              </a:rPr>
              <a:t>C</a:t>
            </a:r>
            <a:r>
              <a:rPr dirty="0" smtClean="0" sz="800" spc="83" u="sng">
                <a:latin typeface="Tahoma"/>
                <a:cs typeface="Tahoma"/>
              </a:rPr>
              <a:t>I</a:t>
            </a:r>
            <a:r>
              <a:rPr dirty="0" smtClean="0" sz="800" spc="88" u="sng">
                <a:latin typeface="Tahoma"/>
                <a:cs typeface="Tahoma"/>
              </a:rPr>
              <a:t>R</a:t>
            </a:r>
            <a:r>
              <a:rPr dirty="0" smtClean="0" sz="800" spc="41" u="sng">
                <a:latin typeface="Tahoma"/>
                <a:cs typeface="Tahoma"/>
              </a:rPr>
              <a:t>C</a:t>
            </a:r>
            <a:r>
              <a:rPr dirty="0" smtClean="0" sz="800" spc="72" u="sng">
                <a:latin typeface="Tahoma"/>
                <a:cs typeface="Tahoma"/>
              </a:rPr>
              <a:t>U</a:t>
            </a:r>
            <a:r>
              <a:rPr dirty="0" smtClean="0" sz="800" spc="54" u="sng">
                <a:latin typeface="Tahoma"/>
                <a:cs typeface="Tahoma"/>
              </a:rPr>
              <a:t>L</a:t>
            </a:r>
            <a:r>
              <a:rPr dirty="0" smtClean="0" sz="800" spc="57" u="sng">
                <a:latin typeface="Tahoma"/>
                <a:cs typeface="Tahoma"/>
              </a:rPr>
              <a:t>A</a:t>
            </a:r>
            <a:r>
              <a:rPr dirty="0" smtClean="0" sz="800" spc="89" u="sng">
                <a:latin typeface="Tahoma"/>
                <a:cs typeface="Tahoma"/>
              </a:rPr>
              <a:t>N</a:t>
            </a:r>
            <a:r>
              <a:rPr dirty="0" smtClean="0" sz="800" spc="31" u="sng">
                <a:latin typeface="Tahoma"/>
                <a:cs typeface="Tahoma"/>
              </a:rPr>
              <a:t>TE</a:t>
            </a:r>
            <a:r>
              <a:rPr dirty="0" smtClean="0" sz="800" spc="-210" u="sng">
                <a:latin typeface="Tahoma"/>
                <a:cs typeface="Tahoma"/>
              </a:rPr>
              <a:t> </a:t>
            </a:r>
            <a:r>
              <a:rPr dirty="0" smtClean="0" sz="800" spc="0" u="sng">
                <a:latin typeface="Tahoma"/>
                <a:cs typeface="Tahoma"/>
              </a:rPr>
              <a:t>E</a:t>
            </a:r>
            <a:r>
              <a:rPr dirty="0" smtClean="0" sz="800" spc="-9" u="sng">
                <a:latin typeface="Tahoma"/>
                <a:cs typeface="Tahoma"/>
              </a:rPr>
              <a:t>X</a:t>
            </a:r>
            <a:r>
              <a:rPr dirty="0" smtClean="0" sz="800" spc="4" u="sng">
                <a:latin typeface="Tahoma"/>
                <a:cs typeface="Tahoma"/>
              </a:rPr>
              <a:t>C</a:t>
            </a:r>
            <a:r>
              <a:rPr dirty="0" smtClean="0" sz="800" spc="-4" u="sng">
                <a:latin typeface="Tahoma"/>
                <a:cs typeface="Tahoma"/>
              </a:rPr>
              <a:t>E</a:t>
            </a:r>
            <a:r>
              <a:rPr dirty="0" smtClean="0" sz="800" spc="0" u="sng">
                <a:latin typeface="Tahoma"/>
                <a:cs typeface="Tahoma"/>
              </a:rPr>
              <a:t>TO</a:t>
            </a:r>
            <a:r>
              <a:rPr dirty="0" smtClean="0" sz="800" spc="93" u="sng">
                <a:latin typeface="Tahoma"/>
                <a:cs typeface="Tahoma"/>
              </a:rPr>
              <a:t> </a:t>
            </a:r>
            <a:r>
              <a:rPr dirty="0" smtClean="0" sz="800" spc="50" u="sng">
                <a:latin typeface="Tahoma"/>
                <a:cs typeface="Tahoma"/>
              </a:rPr>
              <a:t>O</a:t>
            </a:r>
            <a:r>
              <a:rPr dirty="0" smtClean="0" sz="800" spc="-215" u="sng">
                <a:latin typeface="Tahoma"/>
                <a:cs typeface="Tahoma"/>
              </a:rPr>
              <a:t> </a:t>
            </a:r>
            <a:r>
              <a:rPr dirty="0" smtClean="0" sz="800" spc="0" u="sng">
                <a:latin typeface="Tahoma"/>
                <a:cs typeface="Tahoma"/>
              </a:rPr>
              <a:t>A</a:t>
            </a:r>
            <a:r>
              <a:rPr dirty="0" smtClean="0" sz="800" spc="0" u="sng">
                <a:latin typeface="Tahoma"/>
                <a:cs typeface="Tahoma"/>
              </a:rPr>
              <a:t>T</a:t>
            </a:r>
            <a:r>
              <a:rPr dirty="0" smtClean="0" sz="800" spc="-4" u="sng">
                <a:latin typeface="Tahoma"/>
                <a:cs typeface="Tahoma"/>
              </a:rPr>
              <a:t>I</a:t>
            </a:r>
            <a:r>
              <a:rPr dirty="0" smtClean="0" sz="800" spc="0" u="sng">
                <a:latin typeface="Tahoma"/>
                <a:cs typeface="Tahoma"/>
              </a:rPr>
              <a:t>V</a:t>
            </a:r>
            <a:r>
              <a:rPr dirty="0" smtClean="0" sz="800" spc="0" u="sng">
                <a:latin typeface="Tahoma"/>
                <a:cs typeface="Tahoma"/>
              </a:rPr>
              <a:t>O</a:t>
            </a:r>
            <a:r>
              <a:rPr dirty="0" smtClean="0" sz="800" spc="89" u="sng">
                <a:latin typeface="Tahoma"/>
                <a:cs typeface="Tahoma"/>
              </a:rPr>
              <a:t> </a:t>
            </a:r>
            <a:r>
              <a:rPr dirty="0" smtClean="0" sz="800" spc="82" u="sng">
                <a:latin typeface="Tahoma"/>
                <a:cs typeface="Tahoma"/>
              </a:rPr>
              <a:t>P</a:t>
            </a:r>
            <a:r>
              <a:rPr dirty="0" smtClean="0" sz="800" spc="43" u="sng">
                <a:latin typeface="Tahoma"/>
                <a:cs typeface="Tahoma"/>
              </a:rPr>
              <a:t>E</a:t>
            </a:r>
            <a:r>
              <a:rPr dirty="0" smtClean="0" sz="800" spc="79" u="sng">
                <a:latin typeface="Tahoma"/>
                <a:cs typeface="Tahoma"/>
              </a:rPr>
              <a:t>R</a:t>
            </a:r>
            <a:r>
              <a:rPr dirty="0" smtClean="0" sz="800" spc="102" u="sng">
                <a:latin typeface="Tahoma"/>
                <a:cs typeface="Tahoma"/>
              </a:rPr>
              <a:t>M</a:t>
            </a:r>
            <a:r>
              <a:rPr dirty="0" smtClean="0" sz="800" spc="57" u="sng">
                <a:latin typeface="Tahoma"/>
                <a:cs typeface="Tahoma"/>
              </a:rPr>
              <a:t>A</a:t>
            </a:r>
            <a:r>
              <a:rPr dirty="0" smtClean="0" sz="800" spc="89" u="sng">
                <a:latin typeface="Tahoma"/>
                <a:cs typeface="Tahoma"/>
              </a:rPr>
              <a:t>N</a:t>
            </a:r>
            <a:r>
              <a:rPr dirty="0" smtClean="0" sz="800" spc="38" u="sng">
                <a:latin typeface="Tahoma"/>
                <a:cs typeface="Tahoma"/>
              </a:rPr>
              <a:t>E</a:t>
            </a:r>
            <a:r>
              <a:rPr dirty="0" smtClean="0" sz="800" spc="89" u="sng">
                <a:latin typeface="Tahoma"/>
                <a:cs typeface="Tahoma"/>
              </a:rPr>
              <a:t>N</a:t>
            </a:r>
            <a:r>
              <a:rPr dirty="0" smtClean="0" sz="800" spc="31" u="sng">
                <a:latin typeface="Tahoma"/>
                <a:cs typeface="Tahoma"/>
              </a:rPr>
              <a:t>TE</a:t>
            </a:r>
            <a:r>
              <a:rPr dirty="0" smtClean="0" sz="800" spc="28" u="sng">
                <a:latin typeface="Tahoma"/>
                <a:cs typeface="Tahoma"/>
              </a:rPr>
              <a:t> </a:t>
            </a:r>
            <a:r>
              <a:rPr dirty="0" smtClean="0" sz="800" spc="0" u="sng">
                <a:latin typeface="Tahoma"/>
                <a:cs typeface="Tahoma"/>
              </a:rPr>
              <a:t>	</a:t>
            </a:r>
            <a:r>
              <a:rPr dirty="0" smtClean="0" sz="800" spc="0">
                <a:latin typeface="Tahoma"/>
                <a:cs typeface="Tahoma"/>
              </a:rPr>
              <a:t> </a:t>
            </a:r>
            <a:r>
              <a:rPr dirty="0" smtClean="0" baseline="-34519" sz="1200" spc="83">
                <a:latin typeface="Tahoma"/>
                <a:cs typeface="Tahoma"/>
              </a:rPr>
              <a:t>I</a:t>
            </a:r>
            <a:r>
              <a:rPr dirty="0" smtClean="0" baseline="-34519" sz="1200" spc="54">
                <a:latin typeface="Tahoma"/>
                <a:cs typeface="Tahoma"/>
              </a:rPr>
              <a:t>L</a:t>
            </a:r>
            <a:r>
              <a:rPr dirty="0" smtClean="0" baseline="-34519" sz="1200" spc="51">
                <a:latin typeface="Tahoma"/>
                <a:cs typeface="Tahoma"/>
              </a:rPr>
              <a:t>C</a:t>
            </a:r>
            <a:r>
              <a:rPr dirty="0" smtClean="0" baseline="-34519" sz="1200" spc="-4">
                <a:latin typeface="Tahoma"/>
                <a:cs typeface="Tahoma"/>
              </a:rPr>
              <a:t> </a:t>
            </a:r>
            <a:r>
              <a:rPr dirty="0" smtClean="0" baseline="-34519" sz="1200" spc="75">
                <a:latin typeface="Tahoma"/>
                <a:cs typeface="Tahoma"/>
              </a:rPr>
              <a:t>=</a:t>
            </a:r>
            <a:r>
              <a:rPr dirty="0" smtClean="0" baseline="-34519" sz="1200" spc="0">
                <a:latin typeface="Tahoma"/>
                <a:cs typeface="Tahoma"/>
              </a:rPr>
              <a:t>    </a:t>
            </a:r>
            <a:r>
              <a:rPr dirty="0" smtClean="0" baseline="-34519" sz="1200" spc="-19">
                <a:latin typeface="Tahoma"/>
                <a:cs typeface="Tahoma"/>
              </a:rPr>
              <a:t> </a:t>
            </a:r>
            <a:r>
              <a:rPr dirty="0" smtClean="0" sz="800" spc="28" u="sng">
                <a:latin typeface="Tahoma"/>
                <a:cs typeface="Tahoma"/>
              </a:rPr>
              <a:t> </a:t>
            </a:r>
            <a:r>
              <a:rPr dirty="0" smtClean="0" sz="800" spc="0" u="sng">
                <a:latin typeface="Tahoma"/>
                <a:cs typeface="Tahoma"/>
              </a:rPr>
              <a:t>                                    </a:t>
            </a:r>
            <a:r>
              <a:rPr dirty="0" smtClean="0" sz="800" spc="89" u="sng">
                <a:latin typeface="Tahoma"/>
                <a:cs typeface="Tahoma"/>
              </a:rPr>
              <a:t> </a:t>
            </a:r>
            <a:r>
              <a:rPr dirty="0" smtClean="0" sz="800" spc="66" u="sng">
                <a:latin typeface="Tahoma"/>
                <a:cs typeface="Tahoma"/>
              </a:rPr>
              <a:t>A</a:t>
            </a:r>
            <a:r>
              <a:rPr dirty="0" smtClean="0" sz="800" spc="68" u="sng">
                <a:latin typeface="Tahoma"/>
                <a:cs typeface="Tahoma"/>
              </a:rPr>
              <a:t>T</a:t>
            </a:r>
            <a:r>
              <a:rPr dirty="0" smtClean="0" sz="800" spc="38" u="sng">
                <a:latin typeface="Tahoma"/>
                <a:cs typeface="Tahoma"/>
              </a:rPr>
              <a:t>I</a:t>
            </a:r>
            <a:r>
              <a:rPr dirty="0" smtClean="0" sz="800" spc="60" u="sng">
                <a:latin typeface="Tahoma"/>
                <a:cs typeface="Tahoma"/>
              </a:rPr>
              <a:t>V</a:t>
            </a:r>
            <a:r>
              <a:rPr dirty="0" smtClean="0" sz="800" spc="50" u="sng">
                <a:latin typeface="Tahoma"/>
                <a:cs typeface="Tahoma"/>
              </a:rPr>
              <a:t>O</a:t>
            </a:r>
            <a:r>
              <a:rPr dirty="0" smtClean="0" sz="800" spc="-205" u="sng">
                <a:latin typeface="Tahoma"/>
                <a:cs typeface="Tahoma"/>
              </a:rPr>
              <a:t> </a:t>
            </a:r>
            <a:r>
              <a:rPr dirty="0" smtClean="0" sz="800" spc="56" u="sng">
                <a:latin typeface="Tahoma"/>
                <a:cs typeface="Tahoma"/>
              </a:rPr>
              <a:t>C</a:t>
            </a:r>
            <a:r>
              <a:rPr dirty="0" smtClean="0" sz="800" spc="83" u="sng">
                <a:latin typeface="Tahoma"/>
                <a:cs typeface="Tahoma"/>
              </a:rPr>
              <a:t>I</a:t>
            </a:r>
            <a:r>
              <a:rPr dirty="0" smtClean="0" sz="800" spc="79" u="sng">
                <a:latin typeface="Tahoma"/>
                <a:cs typeface="Tahoma"/>
              </a:rPr>
              <a:t>R</a:t>
            </a:r>
            <a:r>
              <a:rPr dirty="0" smtClean="0" sz="800" spc="41" u="sng">
                <a:latin typeface="Tahoma"/>
                <a:cs typeface="Tahoma"/>
              </a:rPr>
              <a:t>C</a:t>
            </a:r>
            <a:r>
              <a:rPr dirty="0" smtClean="0" sz="800" spc="72" u="sng">
                <a:latin typeface="Tahoma"/>
                <a:cs typeface="Tahoma"/>
              </a:rPr>
              <a:t>U</a:t>
            </a:r>
            <a:r>
              <a:rPr dirty="0" smtClean="0" sz="800" spc="54" u="sng">
                <a:latin typeface="Tahoma"/>
                <a:cs typeface="Tahoma"/>
              </a:rPr>
              <a:t>L</a:t>
            </a:r>
            <a:r>
              <a:rPr dirty="0" smtClean="0" sz="800" spc="66" u="sng">
                <a:latin typeface="Tahoma"/>
                <a:cs typeface="Tahoma"/>
              </a:rPr>
              <a:t>A</a:t>
            </a:r>
            <a:r>
              <a:rPr dirty="0" smtClean="0" sz="800" spc="79" u="sng">
                <a:latin typeface="Tahoma"/>
                <a:cs typeface="Tahoma"/>
              </a:rPr>
              <a:t>N</a:t>
            </a:r>
            <a:r>
              <a:rPr dirty="0" smtClean="0" sz="800" spc="31" u="sng">
                <a:latin typeface="Tahoma"/>
                <a:cs typeface="Tahoma"/>
              </a:rPr>
              <a:t>TE</a:t>
            </a:r>
            <a:r>
              <a:rPr dirty="0" smtClean="0" sz="800" spc="28" u="sng">
                <a:latin typeface="Tahoma"/>
                <a:cs typeface="Tahoma"/>
              </a:rPr>
              <a:t> </a:t>
            </a:r>
            <a:r>
              <a:rPr dirty="0" smtClean="0" sz="800" spc="0" u="sng">
                <a:latin typeface="Tahoma"/>
                <a:cs typeface="Tahoma"/>
              </a:rPr>
              <a:t>	</a:t>
            </a:r>
            <a:endParaRPr sz="800">
              <a:latin typeface="Tahoma"/>
              <a:cs typeface="Tahoma"/>
            </a:endParaRPr>
          </a:p>
          <a:p>
            <a:pPr marL="153926">
              <a:lnSpc>
                <a:spcPct val="100000"/>
              </a:lnSpc>
              <a:spcBef>
                <a:spcPts val="2657"/>
              </a:spcBef>
              <a:tabLst>
                <a:tab pos="4114800" algn="l"/>
              </a:tabLst>
            </a:pPr>
            <a:r>
              <a:rPr dirty="0" smtClean="0" baseline="-34519" sz="1200" spc="83">
                <a:latin typeface="Tahoma"/>
                <a:cs typeface="Tahoma"/>
              </a:rPr>
              <a:t>I</a:t>
            </a:r>
            <a:r>
              <a:rPr dirty="0" smtClean="0" baseline="-34519" sz="1200" spc="56">
                <a:latin typeface="Tahoma"/>
                <a:cs typeface="Tahoma"/>
              </a:rPr>
              <a:t>S</a:t>
            </a:r>
            <a:r>
              <a:rPr dirty="0" smtClean="0" baseline="-34519" sz="1200" spc="63">
                <a:latin typeface="Tahoma"/>
                <a:cs typeface="Tahoma"/>
              </a:rPr>
              <a:t>G</a:t>
            </a:r>
            <a:r>
              <a:rPr dirty="0" smtClean="0" baseline="-34519" sz="1200" spc="-9">
                <a:latin typeface="Tahoma"/>
                <a:cs typeface="Tahoma"/>
              </a:rPr>
              <a:t> </a:t>
            </a:r>
            <a:r>
              <a:rPr dirty="0" smtClean="0" baseline="-34519" sz="1200" spc="75">
                <a:latin typeface="Tahoma"/>
                <a:cs typeface="Tahoma"/>
              </a:rPr>
              <a:t>=</a:t>
            </a:r>
            <a:r>
              <a:rPr dirty="0" smtClean="0" baseline="-34519" sz="1200" spc="0">
                <a:latin typeface="Tahoma"/>
                <a:cs typeface="Tahoma"/>
              </a:rPr>
              <a:t>    </a:t>
            </a:r>
            <a:r>
              <a:rPr dirty="0" smtClean="0" baseline="-34519" sz="1200" spc="-69">
                <a:latin typeface="Tahoma"/>
                <a:cs typeface="Tahoma"/>
              </a:rPr>
              <a:t> </a:t>
            </a:r>
            <a:r>
              <a:rPr dirty="0" smtClean="0" sz="800" spc="28" u="sng">
                <a:latin typeface="Tahoma"/>
                <a:cs typeface="Tahoma"/>
              </a:rPr>
              <a:t> </a:t>
            </a:r>
            <a:r>
              <a:rPr dirty="0" smtClean="0" sz="800" spc="0" u="sng">
                <a:latin typeface="Tahoma"/>
                <a:cs typeface="Tahoma"/>
              </a:rPr>
              <a:t>                                          </a:t>
            </a:r>
            <a:r>
              <a:rPr dirty="0" smtClean="0" sz="800" spc="-84" u="sng">
                <a:latin typeface="Tahoma"/>
                <a:cs typeface="Tahoma"/>
              </a:rPr>
              <a:t> </a:t>
            </a:r>
            <a:r>
              <a:rPr dirty="0" smtClean="0" sz="800" spc="66" u="sng">
                <a:latin typeface="Tahoma"/>
                <a:cs typeface="Tahoma"/>
              </a:rPr>
              <a:t>A</a:t>
            </a:r>
            <a:r>
              <a:rPr dirty="0" smtClean="0" sz="800" spc="68" u="sng">
                <a:latin typeface="Tahoma"/>
                <a:cs typeface="Tahoma"/>
              </a:rPr>
              <a:t>T</a:t>
            </a:r>
            <a:r>
              <a:rPr dirty="0" smtClean="0" sz="800" spc="38" u="sng">
                <a:latin typeface="Tahoma"/>
                <a:cs typeface="Tahoma"/>
              </a:rPr>
              <a:t>I</a:t>
            </a:r>
            <a:r>
              <a:rPr dirty="0" smtClean="0" sz="800" spc="60" u="sng">
                <a:latin typeface="Tahoma"/>
                <a:cs typeface="Tahoma"/>
              </a:rPr>
              <a:t>V</a:t>
            </a:r>
            <a:r>
              <a:rPr dirty="0" smtClean="0" sz="800" spc="50" u="sng">
                <a:latin typeface="Tahoma"/>
                <a:cs typeface="Tahoma"/>
              </a:rPr>
              <a:t>O</a:t>
            </a:r>
            <a:r>
              <a:rPr dirty="0" smtClean="0" sz="800" spc="-205" u="sng">
                <a:latin typeface="Tahoma"/>
                <a:cs typeface="Tahoma"/>
              </a:rPr>
              <a:t> </a:t>
            </a:r>
            <a:r>
              <a:rPr dirty="0" smtClean="0" sz="800" spc="31" u="sng">
                <a:latin typeface="Tahoma"/>
                <a:cs typeface="Tahoma"/>
              </a:rPr>
              <a:t>T</a:t>
            </a:r>
            <a:r>
              <a:rPr dirty="0" smtClean="0" sz="800" spc="43" u="sng">
                <a:latin typeface="Tahoma"/>
                <a:cs typeface="Tahoma"/>
              </a:rPr>
              <a:t>O</a:t>
            </a:r>
            <a:r>
              <a:rPr dirty="0" smtClean="0" sz="800" spc="12" u="sng">
                <a:latin typeface="Tahoma"/>
                <a:cs typeface="Tahoma"/>
              </a:rPr>
              <a:t>T</a:t>
            </a:r>
            <a:r>
              <a:rPr dirty="0" smtClean="0" sz="800" spc="66" u="sng">
                <a:latin typeface="Tahoma"/>
                <a:cs typeface="Tahoma"/>
              </a:rPr>
              <a:t>A</a:t>
            </a:r>
            <a:r>
              <a:rPr dirty="0" smtClean="0" sz="800" spc="58" u="sng">
                <a:latin typeface="Tahoma"/>
                <a:cs typeface="Tahoma"/>
              </a:rPr>
              <a:t>L</a:t>
            </a:r>
            <a:r>
              <a:rPr dirty="0" smtClean="0" sz="800" spc="28" u="sng">
                <a:latin typeface="Tahoma"/>
                <a:cs typeface="Tahoma"/>
              </a:rPr>
              <a:t> </a:t>
            </a:r>
            <a:r>
              <a:rPr dirty="0" smtClean="0" sz="800" spc="0" u="sng">
                <a:latin typeface="Tahoma"/>
                <a:cs typeface="Tahoma"/>
              </a:rPr>
              <a:t>	</a:t>
            </a:r>
            <a:endParaRPr sz="800">
              <a:latin typeface="Tahoma"/>
              <a:cs typeface="Tahoma"/>
            </a:endParaRPr>
          </a:p>
          <a:p>
            <a:pPr marL="1889766" marR="234117" indent="536511">
              <a:lnSpc>
                <a:spcPts val="3620"/>
              </a:lnSpc>
              <a:spcBef>
                <a:spcPts val="1215"/>
              </a:spcBef>
            </a:pPr>
            <a:r>
              <a:rPr dirty="0" smtClean="0" sz="1000" spc="-3" u="sng">
                <a:latin typeface="Tahoma"/>
                <a:cs typeface="Tahoma"/>
              </a:rPr>
              <a:t> </a:t>
            </a:r>
            <a:r>
              <a:rPr dirty="0" smtClean="0" sz="1000" spc="0" u="sng">
                <a:latin typeface="Tahoma"/>
                <a:cs typeface="Tahoma"/>
              </a:rPr>
              <a:t>                                </a:t>
            </a:r>
            <a:r>
              <a:rPr dirty="0" smtClean="0" sz="1000" spc="59" u="sng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0" u="sng">
                <a:latin typeface="Tahoma"/>
                <a:cs typeface="Tahoma"/>
              </a:rPr>
              <a:t>  </a:t>
            </a:r>
            <a:r>
              <a:rPr dirty="0" smtClean="0" sz="1000" spc="300" u="sng">
                <a:latin typeface="Tahoma"/>
                <a:cs typeface="Tahoma"/>
              </a:rPr>
              <a:t> </a:t>
            </a:r>
            <a:r>
              <a:rPr dirty="0" smtClean="0" sz="1000" spc="14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 u="sng">
                <a:latin typeface="Tahoma"/>
                <a:cs typeface="Tahoma"/>
              </a:rPr>
              <a:t>                      </a:t>
            </a:r>
            <a:r>
              <a:rPr dirty="0" smtClean="0" sz="1000" spc="298" u="sng">
                <a:latin typeface="Tahoma"/>
                <a:cs typeface="Tahoma"/>
              </a:rPr>
              <a:t> </a:t>
            </a:r>
            <a:r>
              <a:rPr dirty="0" smtClean="0" sz="1000" spc="-8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2</a:t>
            </a:r>
            <a:r>
              <a:rPr dirty="0" smtClean="0" sz="1000" spc="-9">
                <a:latin typeface="Tahoma"/>
                <a:cs typeface="Tahoma"/>
              </a:rPr>
              <a:t>0</a:t>
            </a:r>
            <a:r>
              <a:rPr dirty="0" smtClean="0" sz="1000" spc="9">
                <a:latin typeface="Tahoma"/>
                <a:cs typeface="Tahoma"/>
              </a:rPr>
              <a:t>1</a:t>
            </a:r>
            <a:r>
              <a:rPr dirty="0" smtClean="0" sz="1000" spc="0">
                <a:latin typeface="Tahoma"/>
                <a:cs typeface="Tahoma"/>
              </a:rPr>
              <a:t>6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(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0">
                <a:latin typeface="Tahoma"/>
                <a:cs typeface="Tahoma"/>
              </a:rPr>
              <a:t>o</a:t>
            </a:r>
            <a:r>
              <a:rPr dirty="0" smtClean="0" sz="1000" spc="4">
                <a:latin typeface="Tahoma"/>
                <a:cs typeface="Tahoma"/>
              </a:rPr>
              <a:t>m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4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ssi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-4">
                <a:latin typeface="Tahoma"/>
                <a:cs typeface="Tahoma"/>
              </a:rPr>
              <a:t>u</a:t>
            </a:r>
            <a:r>
              <a:rPr dirty="0" smtClean="0" sz="1000" spc="0">
                <a:latin typeface="Tahoma"/>
                <a:cs typeface="Tahoma"/>
              </a:rPr>
              <a:t>ra</a:t>
            </a:r>
            <a:r>
              <a:rPr dirty="0" smtClean="0" sz="1000" spc="-39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do</a:t>
            </a:r>
            <a:r>
              <a:rPr dirty="0" smtClean="0" sz="1000" spc="-1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p</a:t>
            </a:r>
            <a:r>
              <a:rPr dirty="0" smtClean="0" sz="1000" spc="14">
                <a:latin typeface="Tahoma"/>
                <a:cs typeface="Tahoma"/>
              </a:rPr>
              <a:t>r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s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-4">
                <a:latin typeface="Tahoma"/>
                <a:cs typeface="Tahoma"/>
              </a:rPr>
              <a:t>n</a:t>
            </a:r>
            <a:r>
              <a:rPr dirty="0" smtClean="0" sz="1000" spc="4">
                <a:latin typeface="Tahoma"/>
                <a:cs typeface="Tahoma"/>
              </a:rPr>
              <a:t>t</a:t>
            </a:r>
            <a:r>
              <a:rPr dirty="0" smtClean="0" sz="1000" spc="0">
                <a:latin typeface="Tahoma"/>
                <a:cs typeface="Tahoma"/>
              </a:rPr>
              <a:t>e</a:t>
            </a:r>
            <a:r>
              <a:rPr dirty="0" smtClean="0" sz="1000" spc="-56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l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g</a:t>
            </a:r>
            <a:r>
              <a:rPr dirty="0" smtClean="0" sz="1000" spc="4">
                <a:latin typeface="Tahoma"/>
                <a:cs typeface="Tahoma"/>
              </a:rPr>
              <a:t>a</a:t>
            </a:r>
            <a:r>
              <a:rPr dirty="0" smtClean="0" sz="1000" spc="0">
                <a:latin typeface="Tahoma"/>
                <a:cs typeface="Tahoma"/>
              </a:rPr>
              <a:t>l)</a:t>
            </a:r>
            <a:endParaRPr sz="1000">
              <a:latin typeface="Tahoma"/>
              <a:cs typeface="Tahoma"/>
            </a:endParaRPr>
          </a:p>
          <a:p>
            <a:pPr marL="1997120" marR="1995588" algn="ctr">
              <a:lnSpc>
                <a:spcPts val="695"/>
              </a:lnSpc>
            </a:pPr>
            <a:r>
              <a:rPr dirty="0" smtClean="0" sz="1000" spc="-2">
                <a:latin typeface="Tahoma"/>
                <a:cs typeface="Tahoma"/>
              </a:rPr>
              <a:t>(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ri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bo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id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ç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pr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21301" y="6623800"/>
            <a:ext cx="16768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" name="object 10"/>
          <p:cNvSpPr txBox="1"/>
          <p:nvPr/>
        </p:nvSpPr>
        <p:spPr>
          <a:xfrm>
            <a:off x="5569093" y="6623800"/>
            <a:ext cx="16418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1257293" y="7074904"/>
            <a:ext cx="1243627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3523713" y="7074904"/>
            <a:ext cx="124487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1257293" y="7535152"/>
            <a:ext cx="1411267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3357820" y="7535152"/>
            <a:ext cx="141076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3077017" y="8118844"/>
            <a:ext cx="138598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4755331" y="8118844"/>
            <a:ext cx="20771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5179154" y="8118844"/>
            <a:ext cx="96985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1848679" y="8441166"/>
            <a:ext cx="381198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ject 33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1873050" y="7395195"/>
            <a:ext cx="3811989" cy="0"/>
          </a:xfrm>
          <a:custGeom>
            <a:avLst/>
            <a:gdLst/>
            <a:ahLst/>
            <a:cxnLst/>
            <a:rect l="l" t="t" r="r" b="b"/>
            <a:pathLst>
              <a:path w="3811989" h="0">
                <a:moveTo>
                  <a:pt x="0" y="0"/>
                </a:moveTo>
                <a:lnTo>
                  <a:pt x="3811989" y="0"/>
                </a:lnTo>
              </a:path>
            </a:pathLst>
          </a:custGeom>
          <a:ln w="7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178810" y="1744771"/>
            <a:ext cx="3199265" cy="4582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31110" marR="1230127" algn="ctr">
              <a:lnSpc>
                <a:spcPts val="1130"/>
              </a:lnSpc>
            </a:pPr>
            <a:r>
              <a:rPr dirty="0" smtClean="0" sz="1000" spc="75">
                <a:latin typeface="Tahoma"/>
                <a:cs typeface="Tahoma"/>
              </a:rPr>
              <a:t>A</a:t>
            </a:r>
            <a:r>
              <a:rPr dirty="0" smtClean="0" sz="1000" spc="75">
                <a:latin typeface="Tahoma"/>
                <a:cs typeface="Tahoma"/>
              </a:rPr>
              <a:t>N</a:t>
            </a:r>
            <a:r>
              <a:rPr dirty="0" smtClean="0" sz="1000" spc="75">
                <a:latin typeface="Tahoma"/>
                <a:cs typeface="Tahoma"/>
              </a:rPr>
              <a:t>E</a:t>
            </a:r>
            <a:r>
              <a:rPr dirty="0" smtClean="0" sz="1000" spc="75">
                <a:latin typeface="Tahoma"/>
                <a:cs typeface="Tahoma"/>
              </a:rPr>
              <a:t>X</a:t>
            </a:r>
            <a:r>
              <a:rPr dirty="0" smtClean="0" sz="1000" spc="75">
                <a:latin typeface="Tahoma"/>
                <a:cs typeface="Tahoma"/>
              </a:rPr>
              <a:t>O</a:t>
            </a:r>
            <a:r>
              <a:rPr dirty="0" smtClean="0" sz="1000" spc="75">
                <a:latin typeface="Tahoma"/>
                <a:cs typeface="Tahoma"/>
              </a:rPr>
              <a:t> </a:t>
            </a:r>
            <a:r>
              <a:rPr dirty="0" smtClean="0" sz="1000" spc="75">
                <a:latin typeface="Tahoma"/>
                <a:cs typeface="Tahoma"/>
              </a:rPr>
              <a:t>X</a:t>
            </a:r>
            <a:r>
              <a:rPr dirty="0" smtClean="0" sz="1000" spc="75">
                <a:latin typeface="Tahoma"/>
                <a:cs typeface="Tahoma"/>
              </a:rPr>
              <a:t>II</a:t>
            </a:r>
            <a:endParaRPr sz="1000">
              <a:latin typeface="Tahoma"/>
              <a:cs typeface="Tahoma"/>
            </a:endParaRPr>
          </a:p>
          <a:p>
            <a:pPr marL="1203" marR="1203" indent="-88" algn="ctr">
              <a:lnSpc>
                <a:spcPts val="1200"/>
              </a:lnSpc>
              <a:spcBef>
                <a:spcPts val="48"/>
              </a:spcBef>
            </a:pPr>
            <a:r>
              <a:rPr dirty="0" smtClean="0" sz="1000" spc="65">
                <a:latin typeface="Tahoma"/>
                <a:cs typeface="Tahoma"/>
              </a:rPr>
              <a:t>(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M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65">
                <a:latin typeface="Tahoma"/>
                <a:cs typeface="Tahoma"/>
              </a:rPr>
              <a:t>A</a:t>
            </a: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L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T</a:t>
            </a:r>
            <a:r>
              <a:rPr dirty="0" smtClean="0" sz="1000" spc="65">
                <a:latin typeface="Tahoma"/>
                <a:cs typeface="Tahoma"/>
              </a:rPr>
              <a:t>I</a:t>
            </a:r>
            <a:r>
              <a:rPr dirty="0" smtClean="0" sz="1000" spc="65">
                <a:latin typeface="Tahoma"/>
                <a:cs typeface="Tahoma"/>
              </a:rPr>
              <a:t>MB</a:t>
            </a:r>
            <a:r>
              <a:rPr dirty="0" smtClean="0" sz="1000" spc="65">
                <a:latin typeface="Tahoma"/>
                <a:cs typeface="Tahoma"/>
              </a:rPr>
              <a:t>R</a:t>
            </a:r>
            <a:r>
              <a:rPr dirty="0" smtClean="0" sz="1000" spc="65">
                <a:latin typeface="Tahoma"/>
                <a:cs typeface="Tahoma"/>
              </a:rPr>
              <a:t>A</a:t>
            </a:r>
            <a:r>
              <a:rPr dirty="0" smtClean="0" sz="1000" spc="65">
                <a:latin typeface="Tahoma"/>
                <a:cs typeface="Tahoma"/>
              </a:rPr>
              <a:t>D</a:t>
            </a:r>
            <a:r>
              <a:rPr dirty="0" smtClean="0" sz="1000" spc="65">
                <a:latin typeface="Tahoma"/>
                <a:cs typeface="Tahoma"/>
              </a:rPr>
              <a:t>O</a:t>
            </a:r>
            <a:r>
              <a:rPr dirty="0" smtClean="0" sz="1000" spc="65">
                <a:latin typeface="Tahoma"/>
                <a:cs typeface="Tahoma"/>
              </a:rPr>
              <a:t>)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D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C</a:t>
            </a:r>
            <a:r>
              <a:rPr dirty="0" smtClean="0" sz="1000" spc="65">
                <a:latin typeface="Tahoma"/>
                <a:cs typeface="Tahoma"/>
              </a:rPr>
              <a:t>L</a:t>
            </a:r>
            <a:r>
              <a:rPr dirty="0" smtClean="0" sz="1000" spc="65">
                <a:latin typeface="Tahoma"/>
                <a:cs typeface="Tahoma"/>
              </a:rPr>
              <a:t>A</a:t>
            </a:r>
            <a:r>
              <a:rPr dirty="0" smtClean="0" sz="1000" spc="65">
                <a:latin typeface="Tahoma"/>
                <a:cs typeface="Tahoma"/>
              </a:rPr>
              <a:t>R</a:t>
            </a:r>
            <a:r>
              <a:rPr dirty="0" smtClean="0" sz="1000" spc="65">
                <a:latin typeface="Tahoma"/>
                <a:cs typeface="Tahoma"/>
              </a:rPr>
              <a:t>A</a:t>
            </a:r>
            <a:r>
              <a:rPr dirty="0" smtClean="0" sz="1000" spc="65">
                <a:latin typeface="Tahoma"/>
                <a:cs typeface="Tahoma"/>
              </a:rPr>
              <a:t>Ç</a:t>
            </a:r>
            <a:r>
              <a:rPr dirty="0" smtClean="0" sz="1000" spc="65">
                <a:latin typeface="Tahoma"/>
                <a:cs typeface="Tahoma"/>
              </a:rPr>
              <a:t>Ã</a:t>
            </a:r>
            <a:r>
              <a:rPr dirty="0" smtClean="0" sz="1000" spc="65">
                <a:latin typeface="Tahoma"/>
                <a:cs typeface="Tahoma"/>
              </a:rPr>
              <a:t>O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D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I</a:t>
            </a:r>
            <a:r>
              <a:rPr dirty="0" smtClean="0" sz="1000" spc="65">
                <a:latin typeface="Tahoma"/>
                <a:cs typeface="Tahoma"/>
              </a:rPr>
              <a:t>N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X</a:t>
            </a:r>
            <a:r>
              <a:rPr dirty="0" smtClean="0" sz="1000" spc="65">
                <a:latin typeface="Tahoma"/>
                <a:cs typeface="Tahoma"/>
              </a:rPr>
              <a:t>I</a:t>
            </a:r>
            <a:r>
              <a:rPr dirty="0" smtClean="0" sz="1000" spc="65">
                <a:latin typeface="Tahoma"/>
                <a:cs typeface="Tahoma"/>
              </a:rPr>
              <a:t>S</a:t>
            </a:r>
            <a:r>
              <a:rPr dirty="0" smtClean="0" sz="1000" spc="65">
                <a:latin typeface="Tahoma"/>
                <a:cs typeface="Tahoma"/>
              </a:rPr>
              <a:t>T</a:t>
            </a:r>
            <a:r>
              <a:rPr dirty="0" smtClean="0" sz="1000" spc="65">
                <a:latin typeface="Tahoma"/>
                <a:cs typeface="Tahoma"/>
              </a:rPr>
              <a:t>Ê</a:t>
            </a:r>
            <a:r>
              <a:rPr dirty="0" smtClean="0" sz="1000" spc="65">
                <a:latin typeface="Tahoma"/>
                <a:cs typeface="Tahoma"/>
              </a:rPr>
              <a:t>N</a:t>
            </a:r>
            <a:r>
              <a:rPr dirty="0" smtClean="0" sz="1000" spc="65">
                <a:latin typeface="Tahoma"/>
                <a:cs typeface="Tahoma"/>
              </a:rPr>
              <a:t>C</a:t>
            </a:r>
            <a:r>
              <a:rPr dirty="0" smtClean="0" sz="1000" spc="65">
                <a:latin typeface="Tahoma"/>
                <a:cs typeface="Tahoma"/>
              </a:rPr>
              <a:t>I</a:t>
            </a:r>
            <a:r>
              <a:rPr dirty="0" smtClean="0" sz="1000" spc="65">
                <a:latin typeface="Tahoma"/>
                <a:cs typeface="Tahoma"/>
              </a:rPr>
              <a:t>A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D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 </a:t>
            </a:r>
            <a:r>
              <a:rPr dirty="0" smtClean="0" sz="1000" spc="65">
                <a:latin typeface="Tahoma"/>
                <a:cs typeface="Tahoma"/>
              </a:rPr>
              <a:t>P</a:t>
            </a:r>
            <a:r>
              <a:rPr dirty="0" smtClean="0" sz="1000" spc="65">
                <a:latin typeface="Tahoma"/>
                <a:cs typeface="Tahoma"/>
              </a:rPr>
              <a:t>A</a:t>
            </a:r>
            <a:r>
              <a:rPr dirty="0" smtClean="0" sz="1000" spc="65">
                <a:latin typeface="Tahoma"/>
                <a:cs typeface="Tahoma"/>
              </a:rPr>
              <a:t>R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N</a:t>
            </a:r>
            <a:r>
              <a:rPr dirty="0" smtClean="0" sz="1000" spc="65">
                <a:latin typeface="Tahoma"/>
                <a:cs typeface="Tahoma"/>
              </a:rPr>
              <a:t>T</a:t>
            </a:r>
            <a:r>
              <a:rPr dirty="0" smtClean="0" sz="1000" spc="65">
                <a:latin typeface="Tahoma"/>
                <a:cs typeface="Tahoma"/>
              </a:rPr>
              <a:t>E</a:t>
            </a:r>
            <a:r>
              <a:rPr dirty="0" smtClean="0" sz="1000" spc="65">
                <a:latin typeface="Tahoma"/>
                <a:cs typeface="Tahoma"/>
              </a:rPr>
              <a:t>S</a:t>
            </a:r>
            <a:r>
              <a:rPr dirty="0" smtClean="0" sz="1000" spc="65">
                <a:latin typeface="Tahoma"/>
                <a:cs typeface="Tahoma"/>
              </a:rPr>
              <a:t>C</a:t>
            </a:r>
            <a:r>
              <a:rPr dirty="0" smtClean="0" sz="1000" spc="65">
                <a:latin typeface="Tahoma"/>
                <a:cs typeface="Tahoma"/>
              </a:rPr>
              <a:t>O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06629" y="2817667"/>
            <a:ext cx="3314048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61" marR="18973">
              <a:lnSpc>
                <a:spcPts val="1130"/>
              </a:lnSpc>
            </a:pPr>
            <a:r>
              <a:rPr dirty="0" smtClean="0" sz="1000" spc="76">
                <a:latin typeface="Tahoma"/>
                <a:cs typeface="Tahoma"/>
              </a:rPr>
              <a:t>A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ct val="100585"/>
              </a:lnSpc>
            </a:pPr>
            <a:r>
              <a:rPr dirty="0" smtClean="0" sz="1000" spc="61">
                <a:latin typeface="Tahoma"/>
                <a:cs typeface="Tahoma"/>
              </a:rPr>
              <a:t>C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m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s</a:t>
            </a:r>
            <a:r>
              <a:rPr dirty="0" smtClean="0" sz="1000" spc="61">
                <a:latin typeface="Tahoma"/>
                <a:cs typeface="Tahoma"/>
              </a:rPr>
              <a:t>s</a:t>
            </a:r>
            <a:r>
              <a:rPr dirty="0" smtClean="0" sz="1000" spc="61">
                <a:latin typeface="Tahoma"/>
                <a:cs typeface="Tahoma"/>
              </a:rPr>
              <a:t>ã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d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q</a:t>
            </a:r>
            <a:r>
              <a:rPr dirty="0" smtClean="0" sz="1000" spc="61">
                <a:latin typeface="Tahoma"/>
                <a:cs typeface="Tahoma"/>
              </a:rPr>
              <a:t>u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s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ç</a:t>
            </a:r>
            <a:r>
              <a:rPr dirty="0" smtClean="0" sz="1000" spc="61">
                <a:latin typeface="Tahoma"/>
                <a:cs typeface="Tahoma"/>
              </a:rPr>
              <a:t>ã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d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M</a:t>
            </a:r>
            <a:r>
              <a:rPr dirty="0" smtClean="0" sz="1000" spc="61">
                <a:latin typeface="Tahoma"/>
                <a:cs typeface="Tahoma"/>
              </a:rPr>
              <a:t>a</a:t>
            </a:r>
            <a:r>
              <a:rPr dirty="0" smtClean="0" sz="1000" spc="61">
                <a:latin typeface="Tahoma"/>
                <a:cs typeface="Tahoma"/>
              </a:rPr>
              <a:t>c</a:t>
            </a:r>
            <a:r>
              <a:rPr dirty="0" smtClean="0" sz="1000" spc="61">
                <a:latin typeface="Tahoma"/>
                <a:cs typeface="Tahoma"/>
              </a:rPr>
              <a:t>k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n</a:t>
            </a:r>
            <a:r>
              <a:rPr dirty="0" smtClean="0" sz="1000" spc="61">
                <a:latin typeface="Tahoma"/>
                <a:cs typeface="Tahoma"/>
              </a:rPr>
              <a:t>z</a:t>
            </a:r>
            <a:r>
              <a:rPr dirty="0" smtClean="0" sz="1000" spc="61">
                <a:latin typeface="Tahoma"/>
                <a:cs typeface="Tahoma"/>
              </a:rPr>
              <a:t>i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s</a:t>
            </a:r>
            <a:r>
              <a:rPr dirty="0" smtClean="0" sz="1000" spc="61">
                <a:latin typeface="Tahoma"/>
                <a:cs typeface="Tahoma"/>
              </a:rPr>
              <a:t>p</a:t>
            </a:r>
            <a:r>
              <a:rPr dirty="0" smtClean="0" sz="1000" spc="61">
                <a:latin typeface="Tahoma"/>
                <a:cs typeface="Tahoma"/>
              </a:rPr>
              <a:t>o</a:t>
            </a:r>
            <a:r>
              <a:rPr dirty="0" smtClean="0" sz="1000" spc="61">
                <a:latin typeface="Tahoma"/>
                <a:cs typeface="Tahoma"/>
              </a:rPr>
              <a:t>r</a:t>
            </a:r>
            <a:r>
              <a:rPr dirty="0" smtClean="0" sz="1000" spc="61">
                <a:latin typeface="Tahoma"/>
                <a:cs typeface="Tahoma"/>
              </a:rPr>
              <a:t>t</a:t>
            </a:r>
            <a:r>
              <a:rPr dirty="0" smtClean="0" sz="1000" spc="61">
                <a:latin typeface="Tahoma"/>
                <a:cs typeface="Tahoma"/>
              </a:rPr>
              <a:t>e</a:t>
            </a:r>
            <a:r>
              <a:rPr dirty="0" smtClean="0" sz="1000" spc="61">
                <a:latin typeface="Tahoma"/>
                <a:cs typeface="Tahoma"/>
              </a:rPr>
              <a:t> </a:t>
            </a:r>
            <a:r>
              <a:rPr dirty="0" smtClean="0" sz="1000" spc="61">
                <a:latin typeface="Tahoma"/>
                <a:cs typeface="Tahoma"/>
              </a:rPr>
              <a:t>C</a:t>
            </a:r>
            <a:r>
              <a:rPr dirty="0" smtClean="0" sz="1000" spc="61">
                <a:latin typeface="Tahoma"/>
                <a:cs typeface="Tahoma"/>
              </a:rPr>
              <a:t>l</a:t>
            </a:r>
            <a:r>
              <a:rPr dirty="0" smtClean="0" sz="1000" spc="61">
                <a:latin typeface="Tahoma"/>
                <a:cs typeface="Tahoma"/>
              </a:rPr>
              <a:t>u</a:t>
            </a:r>
            <a:r>
              <a:rPr dirty="0" smtClean="0" sz="1000" spc="61">
                <a:latin typeface="Tahoma"/>
                <a:cs typeface="Tahoma"/>
              </a:rPr>
              <a:t>b</a:t>
            </a:r>
            <a:r>
              <a:rPr dirty="0" smtClean="0" sz="1000" spc="61">
                <a:latin typeface="Tahoma"/>
                <a:cs typeface="Tahoma"/>
              </a:rPr>
              <a:t>e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06616" y="3277915"/>
            <a:ext cx="6156946" cy="766063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12" marR="5621" algn="just">
              <a:lnSpc>
                <a:spcPts val="1130"/>
              </a:lnSpc>
            </a:pPr>
            <a:r>
              <a:rPr dirty="0" smtClean="0" sz="1000" spc="31">
                <a:latin typeface="Tahoma"/>
                <a:cs typeface="Tahoma"/>
              </a:rPr>
              <a:t>D</a:t>
            </a:r>
            <a:r>
              <a:rPr dirty="0" smtClean="0" sz="1000" spc="31">
                <a:latin typeface="Tahoma"/>
                <a:cs typeface="Tahoma"/>
              </a:rPr>
              <a:t>e</a:t>
            </a:r>
            <a:r>
              <a:rPr dirty="0" smtClean="0" sz="1000" spc="31">
                <a:latin typeface="Tahoma"/>
                <a:cs typeface="Tahoma"/>
              </a:rPr>
              <a:t>c</a:t>
            </a:r>
            <a:r>
              <a:rPr dirty="0" smtClean="0" sz="1000" spc="31">
                <a:latin typeface="Tahoma"/>
                <a:cs typeface="Tahoma"/>
              </a:rPr>
              <a:t>l</a:t>
            </a:r>
            <a:r>
              <a:rPr dirty="0" smtClean="0" sz="1000" spc="31">
                <a:latin typeface="Tahoma"/>
                <a:cs typeface="Tahoma"/>
              </a:rPr>
              <a:t>a</a:t>
            </a:r>
            <a:r>
              <a:rPr dirty="0" smtClean="0" sz="1000" spc="31">
                <a:latin typeface="Tahoma"/>
                <a:cs typeface="Tahoma"/>
              </a:rPr>
              <a:t>r</a:t>
            </a:r>
            <a:r>
              <a:rPr dirty="0" smtClean="0" sz="1000" spc="31">
                <a:latin typeface="Tahoma"/>
                <a:cs typeface="Tahoma"/>
              </a:rPr>
              <a:t>a</a:t>
            </a:r>
            <a:r>
              <a:rPr dirty="0" smtClean="0" sz="1000" spc="31">
                <a:latin typeface="Tahoma"/>
                <a:cs typeface="Tahoma"/>
              </a:rPr>
              <a:t>m</a:t>
            </a:r>
            <a:r>
              <a:rPr dirty="0" smtClean="0" sz="1000" spc="31">
                <a:latin typeface="Tahoma"/>
                <a:cs typeface="Tahoma"/>
              </a:rPr>
              <a:t>os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p</a:t>
            </a:r>
            <a:r>
              <a:rPr dirty="0" smtClean="0" sz="1000" spc="31">
                <a:latin typeface="Tahoma"/>
                <a:cs typeface="Tahoma"/>
              </a:rPr>
              <a:t>a</a:t>
            </a:r>
            <a:r>
              <a:rPr dirty="0" smtClean="0" sz="1000" spc="31">
                <a:latin typeface="Tahoma"/>
                <a:cs typeface="Tahoma"/>
              </a:rPr>
              <a:t>ra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t</a:t>
            </a:r>
            <a:r>
              <a:rPr dirty="0" smtClean="0" sz="1000" spc="31">
                <a:latin typeface="Tahoma"/>
                <a:cs typeface="Tahoma"/>
              </a:rPr>
              <a:t>odos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o</a:t>
            </a:r>
            <a:r>
              <a:rPr dirty="0" smtClean="0" sz="1000" spc="31">
                <a:latin typeface="Tahoma"/>
                <a:cs typeface="Tahoma"/>
              </a:rPr>
              <a:t>s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f</a:t>
            </a:r>
            <a:r>
              <a:rPr dirty="0" smtClean="0" sz="1000" spc="31">
                <a:latin typeface="Tahoma"/>
                <a:cs typeface="Tahoma"/>
              </a:rPr>
              <a:t>i</a:t>
            </a:r>
            <a:r>
              <a:rPr dirty="0" smtClean="0" sz="1000" spc="31">
                <a:latin typeface="Tahoma"/>
                <a:cs typeface="Tahoma"/>
              </a:rPr>
              <a:t>n</a:t>
            </a:r>
            <a:r>
              <a:rPr dirty="0" smtClean="0" sz="1000" spc="31">
                <a:latin typeface="Tahoma"/>
                <a:cs typeface="Tahoma"/>
              </a:rPr>
              <a:t>s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de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dir</a:t>
            </a:r>
            <a:r>
              <a:rPr dirty="0" smtClean="0" sz="1000" spc="31">
                <a:latin typeface="Tahoma"/>
                <a:cs typeface="Tahoma"/>
              </a:rPr>
              <a:t>e</a:t>
            </a:r>
            <a:r>
              <a:rPr dirty="0" smtClean="0" sz="1000" spc="31">
                <a:latin typeface="Tahoma"/>
                <a:cs typeface="Tahoma"/>
              </a:rPr>
              <a:t>i</a:t>
            </a:r>
            <a:r>
              <a:rPr dirty="0" smtClean="0" sz="1000" spc="31">
                <a:latin typeface="Tahoma"/>
                <a:cs typeface="Tahoma"/>
              </a:rPr>
              <a:t>t</a:t>
            </a:r>
            <a:r>
              <a:rPr dirty="0" smtClean="0" sz="1000" spc="31">
                <a:latin typeface="Tahoma"/>
                <a:cs typeface="Tahoma"/>
              </a:rPr>
              <a:t>o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q</a:t>
            </a:r>
            <a:r>
              <a:rPr dirty="0" smtClean="0" sz="1000" spc="31">
                <a:latin typeface="Tahoma"/>
                <a:cs typeface="Tahoma"/>
              </a:rPr>
              <a:t>u</a:t>
            </a:r>
            <a:r>
              <a:rPr dirty="0" smtClean="0" sz="1000" spc="31">
                <a:latin typeface="Tahoma"/>
                <a:cs typeface="Tahoma"/>
              </a:rPr>
              <a:t>e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n</a:t>
            </a:r>
            <a:r>
              <a:rPr dirty="0" smtClean="0" sz="1000" spc="31">
                <a:latin typeface="Tahoma"/>
                <a:cs typeface="Tahoma"/>
              </a:rPr>
              <a:t>a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q</a:t>
            </a:r>
            <a:r>
              <a:rPr dirty="0" smtClean="0" sz="1000" spc="31">
                <a:latin typeface="Tahoma"/>
                <a:cs typeface="Tahoma"/>
              </a:rPr>
              <a:t>u</a:t>
            </a:r>
            <a:r>
              <a:rPr dirty="0" smtClean="0" sz="1000" spc="31">
                <a:latin typeface="Tahoma"/>
                <a:cs typeface="Tahoma"/>
              </a:rPr>
              <a:t>alid</a:t>
            </a:r>
            <a:r>
              <a:rPr dirty="0" smtClean="0" sz="1000" spc="31">
                <a:latin typeface="Tahoma"/>
                <a:cs typeface="Tahoma"/>
              </a:rPr>
              <a:t>a</a:t>
            </a:r>
            <a:r>
              <a:rPr dirty="0" smtClean="0" sz="1000" spc="31">
                <a:latin typeface="Tahoma"/>
                <a:cs typeface="Tahoma"/>
              </a:rPr>
              <a:t>de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de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propo</a:t>
            </a:r>
            <a:r>
              <a:rPr dirty="0" smtClean="0" sz="1000" spc="31">
                <a:latin typeface="Tahoma"/>
                <a:cs typeface="Tahoma"/>
              </a:rPr>
              <a:t>n</a:t>
            </a:r>
            <a:r>
              <a:rPr dirty="0" smtClean="0" sz="1000" spc="31">
                <a:latin typeface="Tahoma"/>
                <a:cs typeface="Tahoma"/>
              </a:rPr>
              <a:t>e</a:t>
            </a:r>
            <a:r>
              <a:rPr dirty="0" smtClean="0" sz="1000" spc="31">
                <a:latin typeface="Tahoma"/>
                <a:cs typeface="Tahoma"/>
              </a:rPr>
              <a:t>n</a:t>
            </a:r>
            <a:r>
              <a:rPr dirty="0" smtClean="0" sz="1000" spc="31">
                <a:latin typeface="Tahoma"/>
                <a:cs typeface="Tahoma"/>
              </a:rPr>
              <a:t>t</a:t>
            </a:r>
            <a:r>
              <a:rPr dirty="0" smtClean="0" sz="1000" spc="31">
                <a:latin typeface="Tahoma"/>
                <a:cs typeface="Tahoma"/>
              </a:rPr>
              <a:t>e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d</a:t>
            </a:r>
            <a:r>
              <a:rPr dirty="0" smtClean="0" sz="1000" spc="31">
                <a:latin typeface="Tahoma"/>
                <a:cs typeface="Tahoma"/>
              </a:rPr>
              <a:t>a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li</a:t>
            </a:r>
            <a:r>
              <a:rPr dirty="0" smtClean="0" sz="1000" spc="31">
                <a:latin typeface="Tahoma"/>
                <a:cs typeface="Tahoma"/>
              </a:rPr>
              <a:t>c</a:t>
            </a:r>
            <a:r>
              <a:rPr dirty="0" smtClean="0" sz="1000" spc="31">
                <a:latin typeface="Tahoma"/>
                <a:cs typeface="Tahoma"/>
              </a:rPr>
              <a:t>i</a:t>
            </a:r>
            <a:r>
              <a:rPr dirty="0" smtClean="0" sz="1000" spc="31">
                <a:latin typeface="Tahoma"/>
                <a:cs typeface="Tahoma"/>
              </a:rPr>
              <a:t>t</a:t>
            </a:r>
            <a:r>
              <a:rPr dirty="0" smtClean="0" sz="1000" spc="31">
                <a:latin typeface="Tahoma"/>
                <a:cs typeface="Tahoma"/>
              </a:rPr>
              <a:t>a</a:t>
            </a:r>
            <a:r>
              <a:rPr dirty="0" smtClean="0" sz="1000" spc="31">
                <a:latin typeface="Tahoma"/>
                <a:cs typeface="Tahoma"/>
              </a:rPr>
              <a:t>ç</a:t>
            </a:r>
            <a:r>
              <a:rPr dirty="0" smtClean="0" sz="1000" spc="31">
                <a:latin typeface="Tahoma"/>
                <a:cs typeface="Tahoma"/>
              </a:rPr>
              <a:t>ã</a:t>
            </a:r>
            <a:r>
              <a:rPr dirty="0" smtClean="0" sz="1000" spc="31">
                <a:latin typeface="Tahoma"/>
                <a:cs typeface="Tahoma"/>
              </a:rPr>
              <a:t>o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i</a:t>
            </a:r>
            <a:r>
              <a:rPr dirty="0" smtClean="0" sz="1000" spc="31">
                <a:latin typeface="Tahoma"/>
                <a:cs typeface="Tahoma"/>
              </a:rPr>
              <a:t>n</a:t>
            </a:r>
            <a:r>
              <a:rPr dirty="0" smtClean="0" sz="1000" spc="31">
                <a:latin typeface="Tahoma"/>
                <a:cs typeface="Tahoma"/>
              </a:rPr>
              <a:t>s</a:t>
            </a:r>
            <a:r>
              <a:rPr dirty="0" smtClean="0" sz="1000" spc="31">
                <a:latin typeface="Tahoma"/>
                <a:cs typeface="Tahoma"/>
              </a:rPr>
              <a:t>t</a:t>
            </a:r>
            <a:r>
              <a:rPr dirty="0" smtClean="0" sz="1000" spc="31">
                <a:latin typeface="Tahoma"/>
                <a:cs typeface="Tahoma"/>
              </a:rPr>
              <a:t>a</a:t>
            </a:r>
            <a:r>
              <a:rPr dirty="0" smtClean="0" sz="1000" spc="31">
                <a:latin typeface="Tahoma"/>
                <a:cs typeface="Tahoma"/>
              </a:rPr>
              <a:t>u</a:t>
            </a:r>
            <a:r>
              <a:rPr dirty="0" smtClean="0" sz="1000" spc="31">
                <a:latin typeface="Tahoma"/>
                <a:cs typeface="Tahoma"/>
              </a:rPr>
              <a:t>r</a:t>
            </a:r>
            <a:r>
              <a:rPr dirty="0" smtClean="0" sz="1000" spc="31">
                <a:latin typeface="Tahoma"/>
                <a:cs typeface="Tahoma"/>
              </a:rPr>
              <a:t>a</a:t>
            </a:r>
            <a:r>
              <a:rPr dirty="0" smtClean="0" sz="1000" spc="31">
                <a:latin typeface="Tahoma"/>
                <a:cs typeface="Tahoma"/>
              </a:rPr>
              <a:t>da</a:t>
            </a:r>
            <a:r>
              <a:rPr dirty="0" smtClean="0" sz="1000" spc="31">
                <a:latin typeface="Tahoma"/>
                <a:cs typeface="Tahoma"/>
              </a:rPr>
              <a:t> </a:t>
            </a:r>
            <a:r>
              <a:rPr dirty="0" smtClean="0" sz="1000" spc="31">
                <a:latin typeface="Tahoma"/>
                <a:cs typeface="Tahoma"/>
              </a:rPr>
              <a:t>p</a:t>
            </a:r>
            <a:r>
              <a:rPr dirty="0" smtClean="0" sz="1000" spc="31">
                <a:latin typeface="Tahoma"/>
                <a:cs typeface="Tahoma"/>
              </a:rPr>
              <a:t>e</a:t>
            </a:r>
            <a:r>
              <a:rPr dirty="0" smtClean="0" sz="1000" spc="31">
                <a:latin typeface="Tahoma"/>
                <a:cs typeface="Tahoma"/>
              </a:rPr>
              <a:t>lo</a:t>
            </a:r>
            <a:endParaRPr sz="1000">
              <a:latin typeface="Tahoma"/>
              <a:cs typeface="Tahoma"/>
            </a:endParaRPr>
          </a:p>
          <a:p>
            <a:pPr marL="12700" indent="12" algn="just">
              <a:lnSpc>
                <a:spcPct val="100686"/>
              </a:lnSpc>
            </a:pP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k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zie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p</a:t>
            </a:r>
            <a:r>
              <a:rPr dirty="0" smtClean="0" sz="1000" spc="7">
                <a:latin typeface="Tahoma"/>
                <a:cs typeface="Tahoma"/>
              </a:rPr>
              <a:t>or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l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b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r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v</a:t>
            </a:r>
            <a:r>
              <a:rPr dirty="0" smtClean="0" sz="1000" spc="7">
                <a:latin typeface="Tahoma"/>
                <a:cs typeface="Tahoma"/>
              </a:rPr>
              <a:t>é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D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L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º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1</a:t>
            </a:r>
            <a:r>
              <a:rPr dirty="0" smtClean="0" sz="1000" spc="7">
                <a:latin typeface="Tahoma"/>
                <a:cs typeface="Tahoma"/>
              </a:rPr>
              <a:t>1</a:t>
            </a:r>
            <a:r>
              <a:rPr dirty="0" smtClean="0" sz="1000" spc="7">
                <a:latin typeface="Tahoma"/>
                <a:cs typeface="Tahoma"/>
              </a:rPr>
              <a:t>/</a:t>
            </a:r>
            <a:r>
              <a:rPr dirty="0" smtClean="0" sz="1000" spc="7">
                <a:latin typeface="Tahoma"/>
                <a:cs typeface="Tahoma"/>
              </a:rPr>
              <a:t>2016</a:t>
            </a:r>
            <a:r>
              <a:rPr dirty="0" smtClean="0" sz="1000" spc="7">
                <a:latin typeface="Tahoma"/>
                <a:cs typeface="Tahoma"/>
              </a:rPr>
              <a:t>q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pr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sa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ã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é</a:t>
            </a: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q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dro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so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á</a:t>
            </a:r>
            <a:r>
              <a:rPr dirty="0" smtClean="0" sz="1000" spc="7">
                <a:latin typeface="Tahoma"/>
                <a:cs typeface="Tahoma"/>
              </a:rPr>
              <a:t>rio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gr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da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</a:t>
            </a:r>
            <a:r>
              <a:rPr dirty="0" smtClean="0" sz="1000" spc="7">
                <a:latin typeface="Tahoma"/>
                <a:cs typeface="Tahoma"/>
              </a:rPr>
              <a:t>ir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ori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,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l</a:t>
            </a:r>
            <a:r>
              <a:rPr dirty="0" smtClean="0" sz="1000" spc="7">
                <a:latin typeface="Tahoma"/>
                <a:cs typeface="Tahoma"/>
              </a:rPr>
              <a:t>h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lib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r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v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ou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l</a:t>
            </a:r>
            <a:r>
              <a:rPr dirty="0" smtClean="0" sz="1000" spc="7">
                <a:latin typeface="Tahoma"/>
                <a:cs typeface="Tahoma"/>
              </a:rPr>
              <a:t>h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F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l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k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zie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spor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l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b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,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ô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j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g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s,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p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h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ros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ou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p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r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g</a:t>
            </a:r>
            <a:r>
              <a:rPr dirty="0" smtClean="0" sz="1000" spc="7">
                <a:latin typeface="Tahoma"/>
                <a:cs typeface="Tahoma"/>
              </a:rPr>
              <a:t>ü</a:t>
            </a:r>
            <a:r>
              <a:rPr dirty="0" smtClean="0" sz="1000" spc="7">
                <a:latin typeface="Tahoma"/>
                <a:cs typeface="Tahoma"/>
              </a:rPr>
              <a:t>í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eos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ou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f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por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d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ç</a:t>
            </a:r>
            <a:r>
              <a:rPr dirty="0" smtClean="0" sz="1000" spc="7">
                <a:latin typeface="Tahoma"/>
                <a:cs typeface="Tahoma"/>
              </a:rPr>
              <a:t>ã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é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r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iro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gr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u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pr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por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c</a:t>
            </a:r>
            <a:r>
              <a:rPr dirty="0" smtClean="0" sz="1000" spc="7">
                <a:latin typeface="Tahoma"/>
                <a:cs typeface="Tahoma"/>
              </a:rPr>
              <a:t>o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ro</a:t>
            </a:r>
            <a:r>
              <a:rPr dirty="0" smtClean="0" sz="1000" spc="7">
                <a:latin typeface="Tahoma"/>
                <a:cs typeface="Tahoma"/>
              </a:rPr>
              <a:t>l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d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s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dir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ou</a:t>
            </a:r>
            <a:r>
              <a:rPr dirty="0" smtClean="0" sz="1000" spc="7">
                <a:latin typeface="Tahoma"/>
                <a:cs typeface="Tahoma"/>
              </a:rPr>
              <a:t> </a:t>
            </a:r>
            <a:r>
              <a:rPr dirty="0" smtClean="0" sz="1000" spc="7">
                <a:latin typeface="Tahoma"/>
                <a:cs typeface="Tahoma"/>
              </a:rPr>
              <a:t>i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dir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a</a:t>
            </a:r>
            <a:r>
              <a:rPr dirty="0" smtClean="0" sz="1000" spc="7">
                <a:latin typeface="Tahoma"/>
                <a:cs typeface="Tahoma"/>
              </a:rPr>
              <a:t>m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n</a:t>
            </a:r>
            <a:r>
              <a:rPr dirty="0" smtClean="0" sz="1000" spc="7">
                <a:latin typeface="Tahoma"/>
                <a:cs typeface="Tahoma"/>
              </a:rPr>
              <a:t>t</a:t>
            </a:r>
            <a:r>
              <a:rPr dirty="0" smtClean="0" sz="1000" spc="7">
                <a:latin typeface="Tahoma"/>
                <a:cs typeface="Tahoma"/>
              </a:rPr>
              <a:t>e</a:t>
            </a:r>
            <a:r>
              <a:rPr dirty="0" smtClean="0" sz="1000" spc="7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6616" y="4198410"/>
            <a:ext cx="2938464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-1">
                <a:latin typeface="Tahoma"/>
                <a:cs typeface="Tahoma"/>
              </a:rPr>
              <a:t>P</a:t>
            </a:r>
            <a:r>
              <a:rPr dirty="0" smtClean="0" sz="1000" spc="-1">
                <a:latin typeface="Tahoma"/>
                <a:cs typeface="Tahoma"/>
              </a:rPr>
              <a:t>or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xpr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ss</a:t>
            </a:r>
            <a:r>
              <a:rPr dirty="0" smtClean="0" sz="1000" spc="-1">
                <a:latin typeface="Tahoma"/>
                <a:cs typeface="Tahoma"/>
              </a:rPr>
              <a:t>ã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da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v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rd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de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f</a:t>
            </a:r>
            <a:r>
              <a:rPr dirty="0" smtClean="0" sz="1000" spc="-1">
                <a:latin typeface="Tahoma"/>
                <a:cs typeface="Tahoma"/>
              </a:rPr>
              <a:t>ir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a</a:t>
            </a:r>
            <a:r>
              <a:rPr dirty="0" smtClean="0" sz="1000" spc="-1">
                <a:latin typeface="Tahoma"/>
                <a:cs typeface="Tahoma"/>
              </a:rPr>
              <a:t>m</a:t>
            </a:r>
            <a:r>
              <a:rPr dirty="0" smtClean="0" sz="1000" spc="-1">
                <a:latin typeface="Tahoma"/>
                <a:cs typeface="Tahoma"/>
              </a:rPr>
              <a:t>os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o</a:t>
            </a:r>
            <a:r>
              <a:rPr dirty="0" smtClean="0" sz="1000" spc="-1">
                <a:latin typeface="Tahoma"/>
                <a:cs typeface="Tahoma"/>
              </a:rPr>
              <a:t> </a:t>
            </a:r>
            <a:r>
              <a:rPr dirty="0" smtClean="0" sz="1000" spc="-1">
                <a:latin typeface="Tahoma"/>
                <a:cs typeface="Tahoma"/>
              </a:rPr>
              <a:t>pr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s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n</a:t>
            </a:r>
            <a:r>
              <a:rPr dirty="0" smtClean="0" sz="1000" spc="-1">
                <a:latin typeface="Tahoma"/>
                <a:cs typeface="Tahoma"/>
              </a:rPr>
              <a:t>t</a:t>
            </a:r>
            <a:r>
              <a:rPr dirty="0" smtClean="0" sz="1000" spc="-1">
                <a:latin typeface="Tahoma"/>
                <a:cs typeface="Tahoma"/>
              </a:rPr>
              <a:t>e</a:t>
            </a:r>
            <a:r>
              <a:rPr dirty="0" smtClean="0" sz="1000" spc="-1">
                <a:latin typeface="Tahoma"/>
                <a:cs typeface="Tahoma"/>
              </a:rPr>
              <a:t>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300521" y="5577630"/>
            <a:ext cx="3569765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-3" u="sng">
                <a:latin typeface="Tahoma"/>
                <a:cs typeface="Tahoma"/>
              </a:rPr>
              <a:t> </a:t>
            </a:r>
            <a:r>
              <a:rPr dirty="0" smtClean="0" sz="1000" spc="0" u="sng">
                <a:latin typeface="Tahoma"/>
                <a:cs typeface="Tahoma"/>
              </a:rPr>
              <a:t>                                </a:t>
            </a:r>
            <a:r>
              <a:rPr dirty="0" smtClean="0" sz="1000" spc="59" u="sng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0" u="sng">
                <a:latin typeface="Tahoma"/>
                <a:cs typeface="Tahoma"/>
              </a:rPr>
              <a:t>  </a:t>
            </a:r>
            <a:r>
              <a:rPr dirty="0" smtClean="0" sz="1000" spc="300" u="sng">
                <a:latin typeface="Tahoma"/>
                <a:cs typeface="Tahoma"/>
              </a:rPr>
              <a:t> </a:t>
            </a:r>
            <a:r>
              <a:rPr dirty="0" smtClean="0" sz="1000" spc="14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 u="sng">
                <a:latin typeface="Tahoma"/>
                <a:cs typeface="Tahoma"/>
              </a:rPr>
              <a:t>                      </a:t>
            </a:r>
            <a:r>
              <a:rPr dirty="0" smtClean="0" sz="1000" spc="298" u="sng">
                <a:latin typeface="Tahoma"/>
                <a:cs typeface="Tahoma"/>
              </a:rPr>
              <a:t> </a:t>
            </a:r>
            <a:r>
              <a:rPr dirty="0" smtClean="0" sz="1000" spc="-8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2</a:t>
            </a:r>
            <a:r>
              <a:rPr dirty="0" smtClean="0" sz="1000" spc="-9">
                <a:latin typeface="Tahoma"/>
                <a:cs typeface="Tahoma"/>
              </a:rPr>
              <a:t>0</a:t>
            </a:r>
            <a:r>
              <a:rPr dirty="0" smtClean="0" sz="1000" spc="9">
                <a:latin typeface="Tahoma"/>
                <a:cs typeface="Tahoma"/>
              </a:rPr>
              <a:t>1</a:t>
            </a:r>
            <a:r>
              <a:rPr dirty="0" smtClean="0" sz="1000" spc="0">
                <a:latin typeface="Tahoma"/>
                <a:cs typeface="Tahoma"/>
              </a:rPr>
              <a:t>6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552176" y="7417097"/>
            <a:ext cx="2462453" cy="305815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algn="ctr">
              <a:lnSpc>
                <a:spcPts val="1130"/>
              </a:lnSpc>
            </a:pPr>
            <a:r>
              <a:rPr dirty="0" smtClean="0" sz="1000" spc="-2">
                <a:latin typeface="Tahoma"/>
                <a:cs typeface="Tahoma"/>
              </a:rPr>
              <a:t>(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ssi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ra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p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g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l)</a:t>
            </a:r>
            <a:endParaRPr sz="1000">
              <a:latin typeface="Tahoma"/>
              <a:cs typeface="Tahoma"/>
            </a:endParaRPr>
          </a:p>
          <a:p>
            <a:pPr marL="120053" marR="126326" algn="ctr">
              <a:lnSpc>
                <a:spcPct val="100585"/>
              </a:lnSpc>
            </a:pPr>
            <a:r>
              <a:rPr dirty="0" smtClean="0" sz="1000" spc="-2">
                <a:latin typeface="Tahoma"/>
                <a:cs typeface="Tahoma"/>
              </a:rPr>
              <a:t>(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ri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bo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id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ç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pr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313221" y="5555477"/>
            <a:ext cx="138598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4991534" y="5555477"/>
            <a:ext cx="20771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5415358" y="5555477"/>
            <a:ext cx="96986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1873050" y="7255495"/>
            <a:ext cx="381198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object 44"/>
          <p:cNvSpPr/>
          <p:nvPr/>
        </p:nvSpPr>
        <p:spPr>
          <a:xfrm>
            <a:off x="5887212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1007357" y="649218"/>
            <a:ext cx="484631" cy="425196"/>
          </a:xfrm>
          <a:custGeom>
            <a:avLst/>
            <a:gdLst/>
            <a:ahLst/>
            <a:cxnLst/>
            <a:rect l="l" t="t" r="r" b="b"/>
            <a:pathLst>
              <a:path w="484631" h="425196">
                <a:moveTo>
                  <a:pt x="245363" y="425196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6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101845" y="694938"/>
            <a:ext cx="301752" cy="294131"/>
          </a:xfrm>
          <a:custGeom>
            <a:avLst/>
            <a:gdLst/>
            <a:ahLst/>
            <a:cxnLst/>
            <a:rect l="l" t="t" r="r" b="b"/>
            <a:pathLst>
              <a:path w="301752" h="294131">
                <a:moveTo>
                  <a:pt x="150875" y="294131"/>
                </a:moveTo>
                <a:lnTo>
                  <a:pt x="301752" y="0"/>
                </a:lnTo>
                <a:lnTo>
                  <a:pt x="0" y="0"/>
                </a:lnTo>
                <a:lnTo>
                  <a:pt x="150875" y="2941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001261" y="748278"/>
            <a:ext cx="219456" cy="202691"/>
          </a:xfrm>
          <a:custGeom>
            <a:avLst/>
            <a:gdLst/>
            <a:ahLst/>
            <a:cxnLst/>
            <a:rect l="l" t="t" r="r" b="b"/>
            <a:pathLst>
              <a:path w="219456" h="202691">
                <a:moveTo>
                  <a:pt x="219456" y="0"/>
                </a:moveTo>
                <a:lnTo>
                  <a:pt x="106680" y="0"/>
                </a:lnTo>
                <a:lnTo>
                  <a:pt x="56387" y="83819"/>
                </a:lnTo>
                <a:lnTo>
                  <a:pt x="0" y="202691"/>
                </a:lnTo>
                <a:lnTo>
                  <a:pt x="219456" y="202691"/>
                </a:lnTo>
                <a:lnTo>
                  <a:pt x="219456" y="143255"/>
                </a:lnTo>
                <a:lnTo>
                  <a:pt x="86868" y="143255"/>
                </a:lnTo>
                <a:lnTo>
                  <a:pt x="100584" y="123443"/>
                </a:lnTo>
                <a:lnTo>
                  <a:pt x="219456" y="123443"/>
                </a:lnTo>
                <a:lnTo>
                  <a:pt x="219456" y="71627"/>
                </a:lnTo>
                <a:lnTo>
                  <a:pt x="124968" y="71627"/>
                </a:lnTo>
                <a:lnTo>
                  <a:pt x="138684" y="45719"/>
                </a:lnTo>
                <a:lnTo>
                  <a:pt x="219456" y="45719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277105" y="748278"/>
            <a:ext cx="208787" cy="202691"/>
          </a:xfrm>
          <a:custGeom>
            <a:avLst/>
            <a:gdLst/>
            <a:ahLst/>
            <a:cxnLst/>
            <a:rect l="l" t="t" r="r" b="b"/>
            <a:pathLst>
              <a:path w="208787" h="202691">
                <a:moveTo>
                  <a:pt x="202692" y="175259"/>
                </a:moveTo>
                <a:lnTo>
                  <a:pt x="196596" y="169163"/>
                </a:lnTo>
                <a:lnTo>
                  <a:pt x="188975" y="169163"/>
                </a:lnTo>
                <a:lnTo>
                  <a:pt x="176784" y="143255"/>
                </a:lnTo>
                <a:lnTo>
                  <a:pt x="38100" y="143255"/>
                </a:lnTo>
                <a:lnTo>
                  <a:pt x="38100" y="45719"/>
                </a:lnTo>
                <a:lnTo>
                  <a:pt x="126492" y="45719"/>
                </a:lnTo>
                <a:lnTo>
                  <a:pt x="114300" y="18287"/>
                </a:lnTo>
                <a:lnTo>
                  <a:pt x="108203" y="0"/>
                </a:lnTo>
                <a:lnTo>
                  <a:pt x="0" y="0"/>
                </a:lnTo>
                <a:lnTo>
                  <a:pt x="0" y="202691"/>
                </a:lnTo>
                <a:lnTo>
                  <a:pt x="208787" y="202691"/>
                </a:lnTo>
                <a:lnTo>
                  <a:pt x="202692" y="188975"/>
                </a:lnTo>
                <a:lnTo>
                  <a:pt x="202692" y="175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1013453" y="754374"/>
            <a:ext cx="201167" cy="182880"/>
          </a:xfrm>
          <a:custGeom>
            <a:avLst/>
            <a:gdLst/>
            <a:ahLst/>
            <a:cxnLst/>
            <a:rect l="l" t="t" r="r" b="b"/>
            <a:pathLst>
              <a:path w="201167" h="182880">
                <a:moveTo>
                  <a:pt x="201167" y="0"/>
                </a:moveTo>
                <a:lnTo>
                  <a:pt x="94487" y="0"/>
                </a:lnTo>
                <a:lnTo>
                  <a:pt x="0" y="182880"/>
                </a:lnTo>
                <a:lnTo>
                  <a:pt x="201167" y="182880"/>
                </a:lnTo>
                <a:lnTo>
                  <a:pt x="201167" y="150876"/>
                </a:lnTo>
                <a:lnTo>
                  <a:pt x="62483" y="150876"/>
                </a:lnTo>
                <a:lnTo>
                  <a:pt x="88391" y="105156"/>
                </a:lnTo>
                <a:lnTo>
                  <a:pt x="201167" y="105156"/>
                </a:lnTo>
                <a:lnTo>
                  <a:pt x="201167" y="71628"/>
                </a:lnTo>
                <a:lnTo>
                  <a:pt x="100583" y="71628"/>
                </a:lnTo>
                <a:lnTo>
                  <a:pt x="118872" y="25908"/>
                </a:lnTo>
                <a:lnTo>
                  <a:pt x="201167" y="25908"/>
                </a:lnTo>
                <a:lnTo>
                  <a:pt x="2011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1284725" y="754374"/>
            <a:ext cx="188975" cy="182880"/>
          </a:xfrm>
          <a:custGeom>
            <a:avLst/>
            <a:gdLst/>
            <a:ahLst/>
            <a:cxnLst/>
            <a:rect l="l" t="t" r="r" b="b"/>
            <a:pathLst>
              <a:path w="188975" h="182880">
                <a:moveTo>
                  <a:pt x="188975" y="182880"/>
                </a:moveTo>
                <a:lnTo>
                  <a:pt x="181355" y="163068"/>
                </a:lnTo>
                <a:lnTo>
                  <a:pt x="175259" y="156972"/>
                </a:lnTo>
                <a:lnTo>
                  <a:pt x="169163" y="150876"/>
                </a:lnTo>
                <a:lnTo>
                  <a:pt x="24383" y="150876"/>
                </a:lnTo>
                <a:lnTo>
                  <a:pt x="24383" y="25908"/>
                </a:lnTo>
                <a:lnTo>
                  <a:pt x="106679" y="25908"/>
                </a:lnTo>
                <a:lnTo>
                  <a:pt x="94487" y="0"/>
                </a:lnTo>
                <a:lnTo>
                  <a:pt x="0" y="0"/>
                </a:lnTo>
                <a:lnTo>
                  <a:pt x="0" y="182880"/>
                </a:lnTo>
                <a:lnTo>
                  <a:pt x="188975" y="1828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1132325" y="518154"/>
            <a:ext cx="239267" cy="190500"/>
          </a:xfrm>
          <a:custGeom>
            <a:avLst/>
            <a:gdLst/>
            <a:ahLst/>
            <a:cxnLst/>
            <a:rect l="l" t="t" r="r" b="b"/>
            <a:pathLst>
              <a:path w="239267" h="190500">
                <a:moveTo>
                  <a:pt x="239267" y="190500"/>
                </a:moveTo>
                <a:lnTo>
                  <a:pt x="239267" y="176783"/>
                </a:lnTo>
                <a:lnTo>
                  <a:pt x="233172" y="170687"/>
                </a:lnTo>
                <a:lnTo>
                  <a:pt x="220979" y="138683"/>
                </a:lnTo>
                <a:lnTo>
                  <a:pt x="220979" y="131063"/>
                </a:lnTo>
                <a:lnTo>
                  <a:pt x="214883" y="131063"/>
                </a:lnTo>
                <a:lnTo>
                  <a:pt x="208787" y="124967"/>
                </a:lnTo>
                <a:lnTo>
                  <a:pt x="208787" y="111251"/>
                </a:lnTo>
                <a:lnTo>
                  <a:pt x="202691" y="105155"/>
                </a:lnTo>
                <a:lnTo>
                  <a:pt x="195072" y="99059"/>
                </a:lnTo>
                <a:lnTo>
                  <a:pt x="170687" y="45719"/>
                </a:lnTo>
                <a:lnTo>
                  <a:pt x="158495" y="7620"/>
                </a:lnTo>
                <a:lnTo>
                  <a:pt x="152400" y="7620"/>
                </a:lnTo>
                <a:lnTo>
                  <a:pt x="138683" y="19811"/>
                </a:lnTo>
                <a:lnTo>
                  <a:pt x="132587" y="33527"/>
                </a:lnTo>
                <a:lnTo>
                  <a:pt x="120395" y="45719"/>
                </a:lnTo>
                <a:lnTo>
                  <a:pt x="114300" y="27431"/>
                </a:lnTo>
                <a:lnTo>
                  <a:pt x="108203" y="19811"/>
                </a:lnTo>
                <a:lnTo>
                  <a:pt x="102107" y="7620"/>
                </a:lnTo>
                <a:lnTo>
                  <a:pt x="94487" y="0"/>
                </a:lnTo>
                <a:lnTo>
                  <a:pt x="88391" y="7620"/>
                </a:lnTo>
                <a:lnTo>
                  <a:pt x="82295" y="33527"/>
                </a:lnTo>
                <a:lnTo>
                  <a:pt x="70103" y="39624"/>
                </a:lnTo>
                <a:lnTo>
                  <a:pt x="64007" y="53339"/>
                </a:lnTo>
                <a:lnTo>
                  <a:pt x="57911" y="65531"/>
                </a:lnTo>
                <a:lnTo>
                  <a:pt x="50291" y="73151"/>
                </a:lnTo>
                <a:lnTo>
                  <a:pt x="25907" y="131063"/>
                </a:lnTo>
                <a:lnTo>
                  <a:pt x="13715" y="138683"/>
                </a:lnTo>
                <a:lnTo>
                  <a:pt x="19811" y="144779"/>
                </a:lnTo>
                <a:lnTo>
                  <a:pt x="0" y="184403"/>
                </a:lnTo>
                <a:lnTo>
                  <a:pt x="50291" y="190500"/>
                </a:lnTo>
                <a:lnTo>
                  <a:pt x="76200" y="138683"/>
                </a:lnTo>
                <a:lnTo>
                  <a:pt x="88391" y="138683"/>
                </a:lnTo>
                <a:lnTo>
                  <a:pt x="88391" y="131063"/>
                </a:lnTo>
                <a:lnTo>
                  <a:pt x="82295" y="131063"/>
                </a:lnTo>
                <a:lnTo>
                  <a:pt x="88391" y="124967"/>
                </a:lnTo>
                <a:lnTo>
                  <a:pt x="94487" y="105155"/>
                </a:lnTo>
                <a:lnTo>
                  <a:pt x="102107" y="118872"/>
                </a:lnTo>
                <a:lnTo>
                  <a:pt x="108203" y="124967"/>
                </a:lnTo>
                <a:lnTo>
                  <a:pt x="114300" y="144779"/>
                </a:lnTo>
                <a:lnTo>
                  <a:pt x="132587" y="144779"/>
                </a:lnTo>
                <a:lnTo>
                  <a:pt x="152400" y="105155"/>
                </a:lnTo>
                <a:lnTo>
                  <a:pt x="158495" y="118872"/>
                </a:lnTo>
                <a:lnTo>
                  <a:pt x="158495" y="124967"/>
                </a:lnTo>
                <a:lnTo>
                  <a:pt x="164591" y="131063"/>
                </a:lnTo>
                <a:lnTo>
                  <a:pt x="170687" y="150875"/>
                </a:lnTo>
                <a:lnTo>
                  <a:pt x="195072" y="190500"/>
                </a:lnTo>
                <a:lnTo>
                  <a:pt x="239267" y="190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1146041" y="537966"/>
            <a:ext cx="213359" cy="156972"/>
          </a:xfrm>
          <a:custGeom>
            <a:avLst/>
            <a:gdLst/>
            <a:ahLst/>
            <a:cxnLst/>
            <a:rect l="l" t="t" r="r" b="b"/>
            <a:pathLst>
              <a:path w="213359" h="156972">
                <a:moveTo>
                  <a:pt x="12191" y="124968"/>
                </a:moveTo>
                <a:lnTo>
                  <a:pt x="0" y="156972"/>
                </a:lnTo>
                <a:lnTo>
                  <a:pt x="36575" y="156972"/>
                </a:lnTo>
                <a:lnTo>
                  <a:pt x="44195" y="144779"/>
                </a:lnTo>
                <a:lnTo>
                  <a:pt x="74675" y="79248"/>
                </a:lnTo>
                <a:lnTo>
                  <a:pt x="80772" y="71627"/>
                </a:lnTo>
                <a:lnTo>
                  <a:pt x="88391" y="79248"/>
                </a:lnTo>
                <a:lnTo>
                  <a:pt x="100584" y="99060"/>
                </a:lnTo>
                <a:lnTo>
                  <a:pt x="100584" y="111251"/>
                </a:lnTo>
                <a:lnTo>
                  <a:pt x="112775" y="111251"/>
                </a:lnTo>
                <a:lnTo>
                  <a:pt x="118872" y="99060"/>
                </a:lnTo>
                <a:lnTo>
                  <a:pt x="131063" y="79248"/>
                </a:lnTo>
                <a:lnTo>
                  <a:pt x="138684" y="71627"/>
                </a:lnTo>
                <a:lnTo>
                  <a:pt x="144779" y="79248"/>
                </a:lnTo>
                <a:lnTo>
                  <a:pt x="150875" y="99060"/>
                </a:lnTo>
                <a:lnTo>
                  <a:pt x="163067" y="118872"/>
                </a:lnTo>
                <a:lnTo>
                  <a:pt x="163067" y="124968"/>
                </a:lnTo>
                <a:lnTo>
                  <a:pt x="169163" y="131064"/>
                </a:lnTo>
                <a:lnTo>
                  <a:pt x="175259" y="144779"/>
                </a:lnTo>
                <a:lnTo>
                  <a:pt x="175259" y="150875"/>
                </a:lnTo>
                <a:lnTo>
                  <a:pt x="181356" y="156972"/>
                </a:lnTo>
                <a:lnTo>
                  <a:pt x="213359" y="156972"/>
                </a:lnTo>
                <a:lnTo>
                  <a:pt x="213359" y="150875"/>
                </a:lnTo>
                <a:lnTo>
                  <a:pt x="207263" y="144779"/>
                </a:lnTo>
                <a:lnTo>
                  <a:pt x="188975" y="105155"/>
                </a:lnTo>
                <a:lnTo>
                  <a:pt x="181356" y="91440"/>
                </a:lnTo>
                <a:lnTo>
                  <a:pt x="181356" y="85344"/>
                </a:lnTo>
                <a:lnTo>
                  <a:pt x="150875" y="19812"/>
                </a:lnTo>
                <a:lnTo>
                  <a:pt x="144779" y="13716"/>
                </a:lnTo>
                <a:lnTo>
                  <a:pt x="144779" y="7620"/>
                </a:lnTo>
                <a:lnTo>
                  <a:pt x="131063" y="0"/>
                </a:lnTo>
                <a:lnTo>
                  <a:pt x="131063" y="7620"/>
                </a:lnTo>
                <a:lnTo>
                  <a:pt x="124967" y="19812"/>
                </a:lnTo>
                <a:lnTo>
                  <a:pt x="106679" y="39624"/>
                </a:lnTo>
                <a:lnTo>
                  <a:pt x="100584" y="33527"/>
                </a:lnTo>
                <a:lnTo>
                  <a:pt x="100584" y="25907"/>
                </a:lnTo>
                <a:lnTo>
                  <a:pt x="94487" y="13716"/>
                </a:lnTo>
                <a:lnTo>
                  <a:pt x="88391" y="0"/>
                </a:lnTo>
                <a:lnTo>
                  <a:pt x="80772" y="0"/>
                </a:lnTo>
                <a:lnTo>
                  <a:pt x="74675" y="13716"/>
                </a:lnTo>
                <a:lnTo>
                  <a:pt x="50291" y="45720"/>
                </a:lnTo>
                <a:lnTo>
                  <a:pt x="12191" y="1249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1447793" y="891534"/>
            <a:ext cx="25908" cy="51816"/>
          </a:xfrm>
          <a:custGeom>
            <a:avLst/>
            <a:gdLst/>
            <a:ahLst/>
            <a:cxnLst/>
            <a:rect l="l" t="t" r="r" b="b"/>
            <a:pathLst>
              <a:path w="25908" h="51816">
                <a:moveTo>
                  <a:pt x="25908" y="51816"/>
                </a:moveTo>
                <a:lnTo>
                  <a:pt x="6096" y="0"/>
                </a:lnTo>
                <a:lnTo>
                  <a:pt x="0" y="6096"/>
                </a:lnTo>
                <a:lnTo>
                  <a:pt x="25908" y="518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1453889" y="885438"/>
            <a:ext cx="50291" cy="65531"/>
          </a:xfrm>
          <a:custGeom>
            <a:avLst/>
            <a:gdLst/>
            <a:ahLst/>
            <a:cxnLst/>
            <a:rect l="l" t="t" r="r" b="b"/>
            <a:pathLst>
              <a:path w="50291" h="65531">
                <a:moveTo>
                  <a:pt x="32003" y="65531"/>
                </a:moveTo>
                <a:lnTo>
                  <a:pt x="50291" y="0"/>
                </a:lnTo>
                <a:lnTo>
                  <a:pt x="0" y="6096"/>
                </a:lnTo>
                <a:lnTo>
                  <a:pt x="32003" y="65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1240529" y="659124"/>
            <a:ext cx="44196" cy="0"/>
          </a:xfrm>
          <a:custGeom>
            <a:avLst/>
            <a:gdLst/>
            <a:ahLst/>
            <a:cxnLst/>
            <a:rect l="l" t="t" r="r" b="b"/>
            <a:pathLst>
              <a:path w="44196" h="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210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239767" y="659124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 h="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226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1146041" y="525774"/>
            <a:ext cx="88391" cy="143255"/>
          </a:xfrm>
          <a:custGeom>
            <a:avLst/>
            <a:gdLst/>
            <a:ahLst/>
            <a:cxnLst/>
            <a:rect l="l" t="t" r="r" b="b"/>
            <a:pathLst>
              <a:path w="88391" h="143255">
                <a:moveTo>
                  <a:pt x="6095" y="137159"/>
                </a:moveTo>
                <a:lnTo>
                  <a:pt x="12191" y="143255"/>
                </a:lnTo>
                <a:lnTo>
                  <a:pt x="88391" y="6095"/>
                </a:lnTo>
                <a:lnTo>
                  <a:pt x="74675" y="0"/>
                </a:lnTo>
                <a:lnTo>
                  <a:pt x="0" y="137159"/>
                </a:lnTo>
                <a:lnTo>
                  <a:pt x="6095" y="137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1290821" y="629406"/>
            <a:ext cx="36576" cy="73151"/>
          </a:xfrm>
          <a:custGeom>
            <a:avLst/>
            <a:gdLst/>
            <a:ahLst/>
            <a:cxnLst/>
            <a:rect l="l" t="t" r="r" b="b"/>
            <a:pathLst>
              <a:path w="36576" h="73151">
                <a:moveTo>
                  <a:pt x="36576" y="73151"/>
                </a:moveTo>
                <a:lnTo>
                  <a:pt x="36576" y="65531"/>
                </a:lnTo>
                <a:lnTo>
                  <a:pt x="0" y="0"/>
                </a:lnTo>
                <a:lnTo>
                  <a:pt x="36576" y="731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1176521" y="617214"/>
            <a:ext cx="50292" cy="85344"/>
          </a:xfrm>
          <a:custGeom>
            <a:avLst/>
            <a:gdLst/>
            <a:ahLst/>
            <a:cxnLst/>
            <a:rect l="l" t="t" r="r" b="b"/>
            <a:pathLst>
              <a:path w="50292" h="85344">
                <a:moveTo>
                  <a:pt x="6096" y="85344"/>
                </a:moveTo>
                <a:lnTo>
                  <a:pt x="50292" y="6096"/>
                </a:lnTo>
                <a:lnTo>
                  <a:pt x="44196" y="0"/>
                </a:lnTo>
                <a:lnTo>
                  <a:pt x="0" y="85344"/>
                </a:lnTo>
                <a:lnTo>
                  <a:pt x="6096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1226813" y="617214"/>
            <a:ext cx="19812" cy="32003"/>
          </a:xfrm>
          <a:custGeom>
            <a:avLst/>
            <a:gdLst/>
            <a:ahLst/>
            <a:cxnLst/>
            <a:rect l="l" t="t" r="r" b="b"/>
            <a:pathLst>
              <a:path w="19812" h="32003">
                <a:moveTo>
                  <a:pt x="0" y="6096"/>
                </a:moveTo>
                <a:lnTo>
                  <a:pt x="13715" y="32003"/>
                </a:lnTo>
                <a:lnTo>
                  <a:pt x="19812" y="25907"/>
                </a:lnTo>
                <a:lnTo>
                  <a:pt x="761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1264913" y="623310"/>
            <a:ext cx="19812" cy="33527"/>
          </a:xfrm>
          <a:custGeom>
            <a:avLst/>
            <a:gdLst/>
            <a:ahLst/>
            <a:cxnLst/>
            <a:rect l="l" t="t" r="r" b="b"/>
            <a:pathLst>
              <a:path w="19812" h="33527">
                <a:moveTo>
                  <a:pt x="0" y="33527"/>
                </a:moveTo>
                <a:lnTo>
                  <a:pt x="6095" y="33527"/>
                </a:lnTo>
                <a:lnTo>
                  <a:pt x="19812" y="0"/>
                </a:lnTo>
                <a:lnTo>
                  <a:pt x="6095" y="0"/>
                </a:lnTo>
                <a:lnTo>
                  <a:pt x="0" y="25907"/>
                </a:lnTo>
                <a:lnTo>
                  <a:pt x="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1069841" y="766566"/>
            <a:ext cx="25907" cy="47244"/>
          </a:xfrm>
          <a:custGeom>
            <a:avLst/>
            <a:gdLst/>
            <a:ahLst/>
            <a:cxnLst/>
            <a:rect l="l" t="t" r="r" b="b"/>
            <a:pathLst>
              <a:path w="25907" h="47244">
                <a:moveTo>
                  <a:pt x="25907" y="0"/>
                </a:moveTo>
                <a:lnTo>
                  <a:pt x="0" y="47244"/>
                </a:lnTo>
                <a:lnTo>
                  <a:pt x="6095" y="47244"/>
                </a:lnTo>
                <a:lnTo>
                  <a:pt x="2590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434503" y="3238103"/>
            <a:ext cx="807608" cy="0"/>
          </a:xfrm>
          <a:custGeom>
            <a:avLst/>
            <a:gdLst/>
            <a:ahLst/>
            <a:cxnLst/>
            <a:rect l="l" t="t" r="r" b="b"/>
            <a:pathLst>
              <a:path w="807608" h="0">
                <a:moveTo>
                  <a:pt x="0" y="0"/>
                </a:moveTo>
                <a:lnTo>
                  <a:pt x="807608" y="0"/>
                </a:lnTo>
              </a:path>
            </a:pathLst>
          </a:custGeom>
          <a:ln w="74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2244073" y="3238103"/>
            <a:ext cx="2181287" cy="0"/>
          </a:xfrm>
          <a:custGeom>
            <a:avLst/>
            <a:gdLst/>
            <a:ahLst/>
            <a:cxnLst/>
            <a:rect l="l" t="t" r="r" b="b"/>
            <a:pathLst>
              <a:path w="2181287" h="0">
                <a:moveTo>
                  <a:pt x="0" y="0"/>
                </a:moveTo>
                <a:lnTo>
                  <a:pt x="2181287" y="0"/>
                </a:lnTo>
              </a:path>
            </a:pathLst>
          </a:custGeom>
          <a:ln w="74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1873063" y="8314166"/>
            <a:ext cx="3811989" cy="0"/>
          </a:xfrm>
          <a:custGeom>
            <a:avLst/>
            <a:gdLst/>
            <a:ahLst/>
            <a:cxnLst/>
            <a:rect l="l" t="t" r="r" b="b"/>
            <a:pathLst>
              <a:path w="3811989" h="0">
                <a:moveTo>
                  <a:pt x="0" y="0"/>
                </a:moveTo>
                <a:lnTo>
                  <a:pt x="3811989" y="0"/>
                </a:lnTo>
              </a:path>
            </a:pathLst>
          </a:custGeom>
          <a:ln w="7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 txBox="1"/>
          <p:nvPr/>
        </p:nvSpPr>
        <p:spPr>
          <a:xfrm>
            <a:off x="1755139" y="628942"/>
            <a:ext cx="1327902" cy="35869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59">
              <a:lnSpc>
                <a:spcPts val="1325"/>
              </a:lnSpc>
            </a:pP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CK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0" b="1">
                <a:latin typeface="Arial"/>
                <a:cs typeface="Arial"/>
              </a:rPr>
              <a:t>N</a:t>
            </a:r>
            <a:r>
              <a:rPr dirty="0" smtClean="0" sz="1200" spc="0" b="1">
                <a:latin typeface="Arial"/>
                <a:cs typeface="Arial"/>
              </a:rPr>
              <a:t>Z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P</a:t>
            </a:r>
            <a:r>
              <a:rPr dirty="0" smtClean="0" sz="1200" spc="0">
                <a:latin typeface="Arial"/>
                <a:cs typeface="Arial"/>
              </a:rPr>
              <a:t>O</a:t>
            </a:r>
            <a:r>
              <a:rPr dirty="0" smtClean="0" sz="1200" spc="0">
                <a:latin typeface="Arial"/>
                <a:cs typeface="Arial"/>
              </a:rPr>
              <a:t>R</a:t>
            </a:r>
            <a:r>
              <a:rPr dirty="0" smtClean="0" sz="1200" spc="0">
                <a:latin typeface="Arial"/>
                <a:cs typeface="Arial"/>
              </a:rPr>
              <a:t>T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0">
                <a:latin typeface="Arial"/>
                <a:cs typeface="Arial"/>
              </a:rPr>
              <a:t>C</a:t>
            </a:r>
            <a:r>
              <a:rPr dirty="0" smtClean="0" sz="1200" spc="0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U</a:t>
            </a:r>
            <a:r>
              <a:rPr dirty="0" smtClean="0" sz="1200" spc="0">
                <a:latin typeface="Arial"/>
                <a:cs typeface="Arial"/>
              </a:rPr>
              <a:t>B</a:t>
            </a:r>
            <a:r>
              <a:rPr dirty="0" smtClean="0" sz="1200" spc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017008" y="1898695"/>
            <a:ext cx="1532263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362431" marR="370894" algn="ctr">
              <a:lnSpc>
                <a:spcPts val="1130"/>
              </a:lnSpc>
            </a:pPr>
            <a:r>
              <a:rPr dirty="0" smtClean="0" sz="1000" spc="78">
                <a:latin typeface="Tahoma"/>
                <a:cs typeface="Tahoma"/>
              </a:rPr>
              <a:t>A</a:t>
            </a:r>
            <a:r>
              <a:rPr dirty="0" smtClean="0" sz="1000" spc="78">
                <a:latin typeface="Tahoma"/>
                <a:cs typeface="Tahoma"/>
              </a:rPr>
              <a:t>N</a:t>
            </a:r>
            <a:r>
              <a:rPr dirty="0" smtClean="0" sz="1000" spc="78">
                <a:latin typeface="Tahoma"/>
                <a:cs typeface="Tahoma"/>
              </a:rPr>
              <a:t>E</a:t>
            </a:r>
            <a:r>
              <a:rPr dirty="0" smtClean="0" sz="1000" spc="78">
                <a:latin typeface="Tahoma"/>
                <a:cs typeface="Tahoma"/>
              </a:rPr>
              <a:t>X</a:t>
            </a:r>
            <a:r>
              <a:rPr dirty="0" smtClean="0" sz="1000" spc="78">
                <a:latin typeface="Tahoma"/>
                <a:cs typeface="Tahoma"/>
              </a:rPr>
              <a:t>O</a:t>
            </a:r>
            <a:r>
              <a:rPr dirty="0" smtClean="0" sz="1000" spc="78">
                <a:latin typeface="Tahoma"/>
                <a:cs typeface="Tahoma"/>
              </a:rPr>
              <a:t> </a:t>
            </a:r>
            <a:r>
              <a:rPr dirty="0" smtClean="0" sz="1000" spc="78">
                <a:latin typeface="Tahoma"/>
                <a:cs typeface="Tahoma"/>
              </a:rPr>
              <a:t>X</a:t>
            </a:r>
            <a:r>
              <a:rPr dirty="0" smtClean="0" sz="1000" spc="78">
                <a:latin typeface="Tahoma"/>
                <a:cs typeface="Tahoma"/>
              </a:rPr>
              <a:t>III</a:t>
            </a:r>
            <a:endParaRPr sz="1000">
              <a:latin typeface="Tahoma"/>
              <a:cs typeface="Tahoma"/>
            </a:endParaRPr>
          </a:p>
          <a:p>
            <a:pPr algn="ctr">
              <a:lnSpc>
                <a:spcPts val="1200"/>
              </a:lnSpc>
              <a:spcBef>
                <a:spcPts val="3"/>
              </a:spcBef>
            </a:pPr>
            <a:r>
              <a:rPr dirty="0" smtClean="0" sz="1000" spc="69">
                <a:latin typeface="Tahoma"/>
                <a:cs typeface="Tahoma"/>
              </a:rPr>
              <a:t>(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M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P</a:t>
            </a:r>
            <a:r>
              <a:rPr dirty="0" smtClean="0" sz="1000" spc="69">
                <a:latin typeface="Tahoma"/>
                <a:cs typeface="Tahoma"/>
              </a:rPr>
              <a:t>E</a:t>
            </a:r>
            <a:r>
              <a:rPr dirty="0" smtClean="0" sz="1000" spc="69">
                <a:latin typeface="Tahoma"/>
                <a:cs typeface="Tahoma"/>
              </a:rPr>
              <a:t>L</a:t>
            </a:r>
            <a:r>
              <a:rPr dirty="0" smtClean="0" sz="1000" spc="69">
                <a:latin typeface="Tahoma"/>
                <a:cs typeface="Tahoma"/>
              </a:rPr>
              <a:t> </a:t>
            </a:r>
            <a:r>
              <a:rPr dirty="0" smtClean="0" sz="1000" spc="69">
                <a:latin typeface="Tahoma"/>
                <a:cs typeface="Tahoma"/>
              </a:rPr>
              <a:t>T</a:t>
            </a:r>
            <a:r>
              <a:rPr dirty="0" smtClean="0" sz="1000" spc="69">
                <a:latin typeface="Tahoma"/>
                <a:cs typeface="Tahoma"/>
              </a:rPr>
              <a:t>I</a:t>
            </a:r>
            <a:r>
              <a:rPr dirty="0" smtClean="0" sz="1000" spc="69">
                <a:latin typeface="Tahoma"/>
                <a:cs typeface="Tahoma"/>
              </a:rPr>
              <a:t>MB</a:t>
            </a:r>
            <a:r>
              <a:rPr dirty="0" smtClean="0" sz="1000" spc="69">
                <a:latin typeface="Tahoma"/>
                <a:cs typeface="Tahoma"/>
              </a:rPr>
              <a:t>R</a:t>
            </a:r>
            <a:r>
              <a:rPr dirty="0" smtClean="0" sz="1000" spc="69">
                <a:latin typeface="Tahoma"/>
                <a:cs typeface="Tahoma"/>
              </a:rPr>
              <a:t>A</a:t>
            </a:r>
            <a:r>
              <a:rPr dirty="0" smtClean="0" sz="1000" spc="69">
                <a:latin typeface="Tahoma"/>
                <a:cs typeface="Tahoma"/>
              </a:rPr>
              <a:t>D</a:t>
            </a:r>
            <a:r>
              <a:rPr dirty="0" smtClean="0" sz="1000" spc="69">
                <a:latin typeface="Tahoma"/>
                <a:cs typeface="Tahoma"/>
              </a:rPr>
              <a:t>O</a:t>
            </a:r>
            <a:r>
              <a:rPr dirty="0" smtClean="0" sz="1000" spc="69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977635" y="2503103"/>
            <a:ext cx="3620492" cy="151891"/>
          </a:xfrm>
          <a:prstGeom prst="rect">
            <a:avLst/>
          </a:prstGeom>
        </p:spPr>
        <p:txBody>
          <a:bodyPr wrap="square" lIns="0" tIns="7111" rIns="0" bIns="0" rtlCol="0">
            <a:noAutofit/>
          </a:bodyPr>
          <a:lstStyle/>
          <a:p>
            <a:pPr marL="12700">
              <a:lnSpc>
                <a:spcPts val="1120"/>
              </a:lnSpc>
            </a:pPr>
            <a:r>
              <a:rPr dirty="0" smtClean="0" sz="1000" spc="-2" b="1">
                <a:latin typeface="Arial"/>
                <a:cs typeface="Arial"/>
              </a:rPr>
              <a:t>D</a:t>
            </a:r>
            <a:r>
              <a:rPr dirty="0" smtClean="0" sz="1000" spc="-2" b="1">
                <a:latin typeface="Arial"/>
                <a:cs typeface="Arial"/>
              </a:rPr>
              <a:t>E</a:t>
            </a:r>
            <a:r>
              <a:rPr dirty="0" smtClean="0" sz="1000" spc="-2" b="1">
                <a:latin typeface="Arial"/>
                <a:cs typeface="Arial"/>
              </a:rPr>
              <a:t>C</a:t>
            </a:r>
            <a:r>
              <a:rPr dirty="0" smtClean="0" sz="1000" spc="-2" b="1">
                <a:latin typeface="Arial"/>
                <a:cs typeface="Arial"/>
              </a:rPr>
              <a:t>L</a:t>
            </a:r>
            <a:r>
              <a:rPr dirty="0" smtClean="0" sz="1000" spc="-2" b="1">
                <a:latin typeface="Arial"/>
                <a:cs typeface="Arial"/>
              </a:rPr>
              <a:t>A</a:t>
            </a:r>
            <a:r>
              <a:rPr dirty="0" smtClean="0" sz="1000" spc="-2" b="1">
                <a:latin typeface="Arial"/>
                <a:cs typeface="Arial"/>
              </a:rPr>
              <a:t>R</a:t>
            </a:r>
            <a:r>
              <a:rPr dirty="0" smtClean="0" sz="1000" spc="-2" b="1">
                <a:latin typeface="Arial"/>
                <a:cs typeface="Arial"/>
              </a:rPr>
              <a:t>A</a:t>
            </a:r>
            <a:r>
              <a:rPr dirty="0" smtClean="0" sz="1000" spc="-2" b="1">
                <a:latin typeface="Arial"/>
                <a:cs typeface="Arial"/>
              </a:rPr>
              <a:t>Ç</a:t>
            </a:r>
            <a:r>
              <a:rPr dirty="0" smtClean="0" sz="1000" spc="-2" b="1">
                <a:latin typeface="Arial"/>
                <a:cs typeface="Arial"/>
              </a:rPr>
              <a:t>Ã</a:t>
            </a:r>
            <a:r>
              <a:rPr dirty="0" smtClean="0" sz="1000" spc="-2" b="1">
                <a:latin typeface="Arial"/>
                <a:cs typeface="Arial"/>
              </a:rPr>
              <a:t>O</a:t>
            </a:r>
            <a:r>
              <a:rPr dirty="0" smtClean="0" sz="1000" spc="-2" b="1">
                <a:latin typeface="Arial"/>
                <a:cs typeface="Arial"/>
              </a:rPr>
              <a:t> </a:t>
            </a:r>
            <a:r>
              <a:rPr dirty="0" smtClean="0" sz="1000" spc="-2" b="1">
                <a:latin typeface="Arial"/>
                <a:cs typeface="Arial"/>
              </a:rPr>
              <a:t>D</a:t>
            </a:r>
            <a:r>
              <a:rPr dirty="0" smtClean="0" sz="1000" spc="-2" b="1">
                <a:latin typeface="Arial"/>
                <a:cs typeface="Arial"/>
              </a:rPr>
              <a:t>E</a:t>
            </a:r>
            <a:r>
              <a:rPr dirty="0" smtClean="0" sz="1000" spc="-2" b="1">
                <a:latin typeface="Arial"/>
                <a:cs typeface="Arial"/>
              </a:rPr>
              <a:t> </a:t>
            </a:r>
            <a:r>
              <a:rPr dirty="0" smtClean="0" sz="1000" spc="-2" b="1">
                <a:latin typeface="Arial"/>
                <a:cs typeface="Arial"/>
              </a:rPr>
              <a:t>C</a:t>
            </a:r>
            <a:r>
              <a:rPr dirty="0" smtClean="0" sz="1000" spc="-2" b="1">
                <a:latin typeface="Arial"/>
                <a:cs typeface="Arial"/>
              </a:rPr>
              <a:t>I</a:t>
            </a:r>
            <a:r>
              <a:rPr dirty="0" smtClean="0" sz="1000" spc="-2" b="1">
                <a:latin typeface="Arial"/>
                <a:cs typeface="Arial"/>
              </a:rPr>
              <a:t>Ê</a:t>
            </a:r>
            <a:r>
              <a:rPr dirty="0" smtClean="0" sz="1000" spc="-2" b="1">
                <a:latin typeface="Arial"/>
                <a:cs typeface="Arial"/>
              </a:rPr>
              <a:t>N</a:t>
            </a:r>
            <a:r>
              <a:rPr dirty="0" smtClean="0" sz="1000" spc="-2" b="1">
                <a:latin typeface="Arial"/>
                <a:cs typeface="Arial"/>
              </a:rPr>
              <a:t>C</a:t>
            </a:r>
            <a:r>
              <a:rPr dirty="0" smtClean="0" sz="1000" spc="-2" b="1">
                <a:latin typeface="Arial"/>
                <a:cs typeface="Arial"/>
              </a:rPr>
              <a:t>I</a:t>
            </a:r>
            <a:r>
              <a:rPr dirty="0" smtClean="0" sz="1000" spc="-2" b="1">
                <a:latin typeface="Arial"/>
                <a:cs typeface="Arial"/>
              </a:rPr>
              <a:t>A</a:t>
            </a:r>
            <a:r>
              <a:rPr dirty="0" smtClean="0" sz="1000" spc="-2" b="1">
                <a:latin typeface="Arial"/>
                <a:cs typeface="Arial"/>
              </a:rPr>
              <a:t> </a:t>
            </a:r>
            <a:r>
              <a:rPr dirty="0" smtClean="0" sz="1000" spc="-2" b="1">
                <a:latin typeface="Arial"/>
                <a:cs typeface="Arial"/>
              </a:rPr>
              <a:t>D</a:t>
            </a:r>
            <a:r>
              <a:rPr dirty="0" smtClean="0" sz="1000" spc="-2" b="1">
                <a:latin typeface="Arial"/>
                <a:cs typeface="Arial"/>
              </a:rPr>
              <a:t>A</a:t>
            </a:r>
            <a:r>
              <a:rPr dirty="0" smtClean="0" sz="1000" spc="-2" b="1">
                <a:latin typeface="Arial"/>
                <a:cs typeface="Arial"/>
              </a:rPr>
              <a:t>S</a:t>
            </a:r>
            <a:r>
              <a:rPr dirty="0" smtClean="0" sz="1000" spc="-2" b="1">
                <a:latin typeface="Arial"/>
                <a:cs typeface="Arial"/>
              </a:rPr>
              <a:t> </a:t>
            </a:r>
            <a:r>
              <a:rPr dirty="0" smtClean="0" sz="1000" spc="-2" b="1">
                <a:latin typeface="Arial"/>
                <a:cs typeface="Arial"/>
              </a:rPr>
              <a:t>C</a:t>
            </a:r>
            <a:r>
              <a:rPr dirty="0" smtClean="0" sz="1000" spc="-2" b="1">
                <a:latin typeface="Arial"/>
                <a:cs typeface="Arial"/>
              </a:rPr>
              <a:t>O</a:t>
            </a:r>
            <a:r>
              <a:rPr dirty="0" smtClean="0" sz="1000" spc="-2" b="1">
                <a:latin typeface="Arial"/>
                <a:cs typeface="Arial"/>
              </a:rPr>
              <a:t>NDIÇ</a:t>
            </a:r>
            <a:r>
              <a:rPr dirty="0" smtClean="0" sz="1000" spc="-2" b="1">
                <a:latin typeface="Arial"/>
                <a:cs typeface="Arial"/>
              </a:rPr>
              <a:t>Õ</a:t>
            </a:r>
            <a:r>
              <a:rPr dirty="0" smtClean="0" sz="1000" spc="-2" b="1">
                <a:latin typeface="Arial"/>
                <a:cs typeface="Arial"/>
              </a:rPr>
              <a:t>E</a:t>
            </a:r>
            <a:r>
              <a:rPr dirty="0" smtClean="0" sz="1000" spc="-2" b="1">
                <a:latin typeface="Arial"/>
                <a:cs typeface="Arial"/>
              </a:rPr>
              <a:t>S</a:t>
            </a:r>
            <a:r>
              <a:rPr dirty="0" smtClean="0" sz="1000" spc="-2" b="1">
                <a:latin typeface="Arial"/>
                <a:cs typeface="Arial"/>
              </a:rPr>
              <a:t> </a:t>
            </a:r>
            <a:r>
              <a:rPr dirty="0" smtClean="0" sz="1000" spc="-2" b="1">
                <a:latin typeface="Arial"/>
                <a:cs typeface="Arial"/>
              </a:rPr>
              <a:t>DO</a:t>
            </a:r>
            <a:r>
              <a:rPr dirty="0" smtClean="0" sz="1000" spc="-2" b="1">
                <a:latin typeface="Arial"/>
                <a:cs typeface="Arial"/>
              </a:rPr>
              <a:t> </a:t>
            </a:r>
            <a:r>
              <a:rPr dirty="0" smtClean="0" sz="1000" spc="-2" b="1">
                <a:latin typeface="Arial"/>
                <a:cs typeface="Arial"/>
              </a:rPr>
              <a:t>G</a:t>
            </a:r>
            <a:r>
              <a:rPr dirty="0" smtClean="0" sz="1000" spc="-2" b="1">
                <a:latin typeface="Arial"/>
                <a:cs typeface="Arial"/>
              </a:rPr>
              <a:t>I</a:t>
            </a:r>
            <a:r>
              <a:rPr dirty="0" smtClean="0" sz="1000" spc="-2" b="1">
                <a:latin typeface="Arial"/>
                <a:cs typeface="Arial"/>
              </a:rPr>
              <a:t>N</a:t>
            </a:r>
            <a:r>
              <a:rPr dirty="0" smtClean="0" sz="1000" spc="-2" b="1">
                <a:latin typeface="Arial"/>
                <a:cs typeface="Arial"/>
              </a:rPr>
              <a:t>Á</a:t>
            </a:r>
            <a:r>
              <a:rPr dirty="0" smtClean="0" sz="1000" spc="-2" b="1">
                <a:latin typeface="Arial"/>
                <a:cs typeface="Arial"/>
              </a:rPr>
              <a:t>S</a:t>
            </a:r>
            <a:r>
              <a:rPr dirty="0" smtClean="0" sz="1000" spc="-2" b="1">
                <a:latin typeface="Arial"/>
                <a:cs typeface="Arial"/>
              </a:rPr>
              <a:t>IO</a:t>
            </a:r>
            <a:endParaRPr sz="10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06626" y="2951987"/>
            <a:ext cx="5954149" cy="151891"/>
          </a:xfrm>
          <a:prstGeom prst="rect">
            <a:avLst/>
          </a:prstGeom>
        </p:spPr>
        <p:txBody>
          <a:bodyPr wrap="square" lIns="0" tIns="7207" rIns="0" bIns="0" rtlCol="0">
            <a:noAutofit/>
          </a:bodyPr>
          <a:lstStyle/>
          <a:p>
            <a:pPr marL="12700">
              <a:lnSpc>
                <a:spcPts val="1135"/>
              </a:lnSpc>
            </a:pP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4">
                <a:latin typeface="Verdana"/>
                <a:cs typeface="Verdana"/>
              </a:rPr>
              <a:t>u</a:t>
            </a:r>
            <a:r>
              <a:rPr dirty="0" smtClean="0" sz="1000" spc="0">
                <a:latin typeface="Verdana"/>
                <a:cs typeface="Verdana"/>
              </a:rPr>
              <a:t>,</a:t>
            </a:r>
            <a:r>
              <a:rPr dirty="0" smtClean="0" sz="1000" spc="0" u="sng">
                <a:latin typeface="Verdana"/>
                <a:cs typeface="Verdana"/>
              </a:rPr>
              <a:t>                                                           </a:t>
            </a:r>
            <a:r>
              <a:rPr dirty="0" smtClean="0" sz="1000" spc="331" u="sng">
                <a:latin typeface="Verdana"/>
                <a:cs typeface="Verdana"/>
              </a:rPr>
              <a:t> </a:t>
            </a:r>
            <a:r>
              <a:rPr dirty="0" smtClean="0" sz="1000" spc="0">
                <a:latin typeface="Verdana"/>
                <a:cs typeface="Verdana"/>
              </a:rPr>
              <a:t>,</a:t>
            </a:r>
            <a:r>
              <a:rPr dirty="0" smtClean="0" sz="1000" spc="-8">
                <a:latin typeface="Verdana"/>
                <a:cs typeface="Verdana"/>
              </a:rPr>
              <a:t> </a:t>
            </a:r>
            <a:r>
              <a:rPr dirty="0" smtClean="0" sz="1000" spc="0">
                <a:latin typeface="Verdana"/>
                <a:cs typeface="Verdana"/>
              </a:rPr>
              <a:t>CP</a:t>
            </a:r>
            <a:r>
              <a:rPr dirty="0" smtClean="0" sz="1000" spc="4">
                <a:latin typeface="Verdana"/>
                <a:cs typeface="Verdana"/>
              </a:rPr>
              <a:t>F</a:t>
            </a:r>
            <a:r>
              <a:rPr dirty="0" smtClean="0" sz="1000" spc="0" u="sng">
                <a:latin typeface="Verdana"/>
                <a:cs typeface="Verdana"/>
              </a:rPr>
              <a:t>                                 </a:t>
            </a:r>
            <a:r>
              <a:rPr dirty="0" smtClean="0" sz="1000" spc="328" u="sng">
                <a:latin typeface="Verdana"/>
                <a:cs typeface="Verdana"/>
              </a:rPr>
              <a:t> </a:t>
            </a:r>
            <a:r>
              <a:rPr dirty="0" smtClean="0" sz="1000" spc="-196">
                <a:latin typeface="Verdana"/>
                <a:cs typeface="Verdana"/>
              </a:rPr>
              <a:t> </a:t>
            </a:r>
            <a:r>
              <a:rPr dirty="0" smtClean="0" sz="1000" spc="0">
                <a:latin typeface="Verdana"/>
                <a:cs typeface="Verdana"/>
              </a:rPr>
              <a:t>,</a:t>
            </a:r>
            <a:r>
              <a:rPr dirty="0" smtClean="0" sz="1000" spc="-8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r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4">
                <a:latin typeface="Verdana"/>
                <a:cs typeface="Verdana"/>
              </a:rPr>
              <a:t>p</a:t>
            </a:r>
            <a:r>
              <a:rPr dirty="0" smtClean="0" sz="1000" spc="4">
                <a:latin typeface="Verdana"/>
                <a:cs typeface="Verdana"/>
              </a:rPr>
              <a:t>r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9">
                <a:latin typeface="Verdana"/>
                <a:cs typeface="Verdana"/>
              </a:rPr>
              <a:t>s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4">
                <a:latin typeface="Verdana"/>
                <a:cs typeface="Verdana"/>
              </a:rPr>
              <a:t>n</a:t>
            </a:r>
            <a:r>
              <a:rPr dirty="0" smtClean="0" sz="1000" spc="4">
                <a:latin typeface="Verdana"/>
                <a:cs typeface="Verdana"/>
              </a:rPr>
              <a:t>t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4">
                <a:latin typeface="Verdana"/>
                <a:cs typeface="Verdana"/>
              </a:rPr>
              <a:t>n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0">
                <a:latin typeface="Verdana"/>
                <a:cs typeface="Verdana"/>
              </a:rPr>
              <a:t>o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06626" y="3105911"/>
            <a:ext cx="714907" cy="151891"/>
          </a:xfrm>
          <a:prstGeom prst="rect">
            <a:avLst/>
          </a:prstGeom>
        </p:spPr>
        <p:txBody>
          <a:bodyPr wrap="square" lIns="0" tIns="7207" rIns="0" bIns="0" rtlCol="0">
            <a:noAutofit/>
          </a:bodyPr>
          <a:lstStyle/>
          <a:p>
            <a:pPr marL="12700">
              <a:lnSpc>
                <a:spcPts val="1135"/>
              </a:lnSpc>
            </a:pPr>
            <a:r>
              <a:rPr dirty="0" smtClean="0" sz="1000" spc="0">
                <a:latin typeface="Verdana"/>
                <a:cs typeface="Verdana"/>
              </a:rPr>
              <a:t>a</a:t>
            </a:r>
            <a:r>
              <a:rPr dirty="0" smtClean="0" sz="1000" spc="0">
                <a:latin typeface="Verdana"/>
                <a:cs typeface="Verdana"/>
              </a:rPr>
              <a:t> </a:t>
            </a:r>
            <a:r>
              <a:rPr dirty="0" smtClean="0" sz="1000" spc="0">
                <a:latin typeface="Verdana"/>
                <a:cs typeface="Verdana"/>
              </a:rPr>
              <a:t>e</a:t>
            </a:r>
            <a:r>
              <a:rPr dirty="0" smtClean="0" sz="1000" spc="0">
                <a:latin typeface="Verdana"/>
                <a:cs typeface="Verdana"/>
              </a:rPr>
              <a:t>m</a:t>
            </a:r>
            <a:r>
              <a:rPr dirty="0" smtClean="0" sz="1000" spc="0">
                <a:latin typeface="Verdana"/>
                <a:cs typeface="Verdana"/>
              </a:rPr>
              <a:t>p</a:t>
            </a:r>
            <a:r>
              <a:rPr dirty="0" smtClean="0" sz="1000" spc="0">
                <a:latin typeface="Verdana"/>
                <a:cs typeface="Verdana"/>
              </a:rPr>
              <a:t>r</a:t>
            </a:r>
            <a:r>
              <a:rPr dirty="0" smtClean="0" sz="1000" spc="0">
                <a:latin typeface="Verdana"/>
                <a:cs typeface="Verdana"/>
              </a:rPr>
              <a:t>e</a:t>
            </a:r>
            <a:r>
              <a:rPr dirty="0" smtClean="0" sz="1000" spc="0">
                <a:latin typeface="Verdana"/>
                <a:cs typeface="Verdana"/>
              </a:rPr>
              <a:t>s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413037" y="3105911"/>
            <a:ext cx="449271" cy="151891"/>
          </a:xfrm>
          <a:prstGeom prst="rect">
            <a:avLst/>
          </a:prstGeom>
        </p:spPr>
        <p:txBody>
          <a:bodyPr wrap="square" lIns="0" tIns="7207" rIns="0" bIns="0" rtlCol="0">
            <a:noAutofit/>
          </a:bodyPr>
          <a:lstStyle/>
          <a:p>
            <a:pPr marL="12700">
              <a:lnSpc>
                <a:spcPts val="1135"/>
              </a:lnSpc>
            </a:pPr>
            <a:r>
              <a:rPr dirty="0" smtClean="0" sz="1000" spc="-3">
                <a:latin typeface="Verdana"/>
                <a:cs typeface="Verdana"/>
              </a:rPr>
              <a:t>,</a:t>
            </a:r>
            <a:r>
              <a:rPr dirty="0" smtClean="0" sz="1000" spc="-3">
                <a:latin typeface="Verdana"/>
                <a:cs typeface="Verdana"/>
              </a:rPr>
              <a:t> </a:t>
            </a:r>
            <a:r>
              <a:rPr dirty="0" smtClean="0" sz="1000" spc="-3">
                <a:latin typeface="Verdana"/>
                <a:cs typeface="Verdana"/>
              </a:rPr>
              <a:t>C</a:t>
            </a:r>
            <a:r>
              <a:rPr dirty="0" smtClean="0" sz="1000" spc="-3">
                <a:latin typeface="Verdana"/>
                <a:cs typeface="Verdana"/>
              </a:rPr>
              <a:t>N</a:t>
            </a:r>
            <a:r>
              <a:rPr dirty="0" smtClean="0" sz="1000" spc="-3">
                <a:latin typeface="Verdana"/>
                <a:cs typeface="Verdana"/>
              </a:rPr>
              <a:t>PJ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06689" y="3259835"/>
            <a:ext cx="6164891" cy="151891"/>
          </a:xfrm>
          <a:prstGeom prst="rect">
            <a:avLst/>
          </a:prstGeom>
        </p:spPr>
        <p:txBody>
          <a:bodyPr wrap="square" lIns="0" tIns="7207" rIns="0" bIns="0" rtlCol="0">
            <a:noAutofit/>
          </a:bodyPr>
          <a:lstStyle/>
          <a:p>
            <a:pPr marL="12700">
              <a:lnSpc>
                <a:spcPts val="1135"/>
              </a:lnSpc>
            </a:pPr>
            <a:r>
              <a:rPr dirty="0" smtClean="0" sz="1000" spc="-3" u="sng">
                <a:latin typeface="Verdana"/>
                <a:cs typeface="Verdana"/>
              </a:rPr>
              <a:t> </a:t>
            </a:r>
            <a:r>
              <a:rPr dirty="0" smtClean="0" sz="1000" spc="0" u="sng">
                <a:latin typeface="Verdana"/>
                <a:cs typeface="Verdana"/>
              </a:rPr>
              <a:t>                                     </a:t>
            </a:r>
            <a:r>
              <a:rPr dirty="0" smtClean="0" sz="1000" spc="34" u="sng">
                <a:latin typeface="Verdana"/>
                <a:cs typeface="Verdana"/>
              </a:rPr>
              <a:t> </a:t>
            </a:r>
            <a:r>
              <a:rPr dirty="0" smtClean="0" sz="1000" spc="0">
                <a:latin typeface="Verdana"/>
                <a:cs typeface="Verdana"/>
              </a:rPr>
              <a:t>,</a:t>
            </a:r>
            <a:r>
              <a:rPr dirty="0" smtClean="0" sz="1000" spc="222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-4">
                <a:latin typeface="Verdana"/>
                <a:cs typeface="Verdana"/>
              </a:rPr>
              <a:t>c</a:t>
            </a:r>
            <a:r>
              <a:rPr dirty="0" smtClean="0" sz="1000" spc="14">
                <a:latin typeface="Verdana"/>
                <a:cs typeface="Verdana"/>
              </a:rPr>
              <a:t>l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-4">
                <a:latin typeface="Verdana"/>
                <a:cs typeface="Verdana"/>
              </a:rPr>
              <a:t>r</a:t>
            </a:r>
            <a:r>
              <a:rPr dirty="0" smtClean="0" sz="1000" spc="0">
                <a:latin typeface="Verdana"/>
                <a:cs typeface="Verdana"/>
              </a:rPr>
              <a:t>o</a:t>
            </a:r>
            <a:r>
              <a:rPr dirty="0" smtClean="0" sz="1000" spc="184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p</a:t>
            </a:r>
            <a:r>
              <a:rPr dirty="0" smtClean="0" sz="1000" spc="14">
                <a:latin typeface="Verdana"/>
                <a:cs typeface="Verdana"/>
              </a:rPr>
              <a:t>a</a:t>
            </a:r>
            <a:r>
              <a:rPr dirty="0" smtClean="0" sz="1000" spc="-4">
                <a:latin typeface="Verdana"/>
                <a:cs typeface="Verdana"/>
              </a:rPr>
              <a:t>r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r>
              <a:rPr dirty="0" smtClean="0" sz="1000" spc="203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0">
                <a:latin typeface="Verdana"/>
                <a:cs typeface="Verdana"/>
              </a:rPr>
              <a:t>v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-4">
                <a:latin typeface="Verdana"/>
                <a:cs typeface="Verdana"/>
              </a:rPr>
              <a:t>o</a:t>
            </a:r>
            <a:r>
              <a:rPr dirty="0" smtClean="0" sz="1000" spc="0">
                <a:latin typeface="Verdana"/>
                <a:cs typeface="Verdana"/>
              </a:rPr>
              <a:t>s</a:t>
            </a:r>
            <a:r>
              <a:rPr dirty="0" smtClean="0" sz="1000" spc="182">
                <a:latin typeface="Verdana"/>
                <a:cs typeface="Verdana"/>
              </a:rPr>
              <a:t> </a:t>
            </a:r>
            <a:r>
              <a:rPr dirty="0" smtClean="0" sz="1000" spc="0">
                <a:latin typeface="Verdana"/>
                <a:cs typeface="Verdana"/>
              </a:rPr>
              <a:t>f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4">
                <a:latin typeface="Verdana"/>
                <a:cs typeface="Verdana"/>
              </a:rPr>
              <a:t>n</a:t>
            </a:r>
            <a:r>
              <a:rPr dirty="0" smtClean="0" sz="1000" spc="0">
                <a:latin typeface="Verdana"/>
                <a:cs typeface="Verdana"/>
              </a:rPr>
              <a:t>s</a:t>
            </a:r>
            <a:r>
              <a:rPr dirty="0" smtClean="0" sz="1000" spc="203">
                <a:latin typeface="Verdana"/>
                <a:cs typeface="Verdana"/>
              </a:rPr>
              <a:t> </a:t>
            </a:r>
            <a:r>
              <a:rPr dirty="0" smtClean="0" sz="1000" spc="-4">
                <a:latin typeface="Verdana"/>
                <a:cs typeface="Verdana"/>
              </a:rPr>
              <a:t>q</a:t>
            </a:r>
            <a:r>
              <a:rPr dirty="0" smtClean="0" sz="1000" spc="4">
                <a:latin typeface="Verdana"/>
                <a:cs typeface="Verdana"/>
              </a:rPr>
              <a:t>u</a:t>
            </a:r>
            <a:r>
              <a:rPr dirty="0" smtClean="0" sz="1000" spc="0">
                <a:latin typeface="Verdana"/>
                <a:cs typeface="Verdana"/>
              </a:rPr>
              <a:t>e</a:t>
            </a:r>
            <a:r>
              <a:rPr dirty="0" smtClean="0" sz="1000" spc="202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n</a:t>
            </a:r>
            <a:r>
              <a:rPr dirty="0" smtClean="0" sz="1000" spc="-4">
                <a:latin typeface="Verdana"/>
                <a:cs typeface="Verdana"/>
              </a:rPr>
              <a:t>o</a:t>
            </a:r>
            <a:r>
              <a:rPr dirty="0" smtClean="0" sz="1000" spc="0">
                <a:latin typeface="Verdana"/>
                <a:cs typeface="Verdana"/>
              </a:rPr>
              <a:t>s</a:t>
            </a:r>
            <a:r>
              <a:rPr dirty="0" smtClean="0" sz="1000" spc="203">
                <a:latin typeface="Verdana"/>
                <a:cs typeface="Verdana"/>
              </a:rPr>
              <a:t> </a:t>
            </a:r>
            <a:r>
              <a:rPr dirty="0" smtClean="0" sz="1000" spc="9">
                <a:latin typeface="Verdana"/>
                <a:cs typeface="Verdana"/>
              </a:rPr>
              <a:t>f</a:t>
            </a:r>
            <a:r>
              <a:rPr dirty="0" smtClean="0" sz="1000" spc="-4">
                <a:latin typeface="Verdana"/>
                <a:cs typeface="Verdana"/>
              </a:rPr>
              <a:t>o</a:t>
            </a:r>
            <a:r>
              <a:rPr dirty="0" smtClean="0" sz="1000" spc="0">
                <a:latin typeface="Verdana"/>
                <a:cs typeface="Verdana"/>
              </a:rPr>
              <a:t>i</a:t>
            </a:r>
            <a:r>
              <a:rPr dirty="0" smtClean="0" sz="1000" spc="228">
                <a:latin typeface="Verdana"/>
                <a:cs typeface="Verdana"/>
              </a:rPr>
              <a:t> </a:t>
            </a:r>
            <a:r>
              <a:rPr dirty="0" smtClean="0" sz="1000" spc="-9">
                <a:latin typeface="Verdana"/>
                <a:cs typeface="Verdana"/>
              </a:rPr>
              <a:t>d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r>
              <a:rPr dirty="0" smtClean="0" sz="1000" spc="201">
                <a:latin typeface="Verdana"/>
                <a:cs typeface="Verdana"/>
              </a:rPr>
              <a:t> 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r>
              <a:rPr dirty="0" smtClean="0" sz="1000" spc="219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p</a:t>
            </a:r>
            <a:r>
              <a:rPr dirty="0" smtClean="0" sz="1000" spc="-4">
                <a:latin typeface="Verdana"/>
                <a:cs typeface="Verdana"/>
              </a:rPr>
              <a:t>o</a:t>
            </a:r>
            <a:r>
              <a:rPr dirty="0" smtClean="0" sz="1000" spc="-4">
                <a:latin typeface="Verdana"/>
                <a:cs typeface="Verdana"/>
              </a:rPr>
              <a:t>s</a:t>
            </a:r>
            <a:r>
              <a:rPr dirty="0" smtClean="0" sz="1000" spc="-4">
                <a:latin typeface="Verdana"/>
                <a:cs typeface="Verdana"/>
              </a:rPr>
              <a:t>s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4">
                <a:latin typeface="Verdana"/>
                <a:cs typeface="Verdana"/>
              </a:rPr>
              <a:t>b</a:t>
            </a:r>
            <a:r>
              <a:rPr dirty="0" smtClean="0" sz="1000" spc="0">
                <a:latin typeface="Verdana"/>
                <a:cs typeface="Verdana"/>
              </a:rPr>
              <a:t>il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4">
                <a:latin typeface="Verdana"/>
                <a:cs typeface="Verdana"/>
              </a:rPr>
              <a:t>p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-4">
                <a:latin typeface="Verdana"/>
                <a:cs typeface="Verdana"/>
              </a:rPr>
              <a:t>r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06626" y="3394250"/>
            <a:ext cx="6156863" cy="636219"/>
          </a:xfrm>
          <a:prstGeom prst="rect">
            <a:avLst/>
          </a:prstGeom>
        </p:spPr>
        <p:txBody>
          <a:bodyPr wrap="square" lIns="0" tIns="7620" rIns="0" bIns="0" rtlCol="0">
            <a:noAutofit/>
          </a:bodyPr>
          <a:lstStyle/>
          <a:p>
            <a:pPr marL="12703" indent="-3" algn="just">
              <a:lnSpc>
                <a:spcPct val="101986"/>
              </a:lnSpc>
            </a:pPr>
            <a:r>
              <a:rPr dirty="0" smtClean="0" sz="1000" spc="-4">
                <a:latin typeface="Verdana"/>
                <a:cs typeface="Verdana"/>
              </a:rPr>
              <a:t>r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14">
                <a:latin typeface="Verdana"/>
                <a:cs typeface="Verdana"/>
              </a:rPr>
              <a:t>l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4">
                <a:latin typeface="Verdana"/>
                <a:cs typeface="Verdana"/>
              </a:rPr>
              <a:t>z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-4">
                <a:latin typeface="Verdana"/>
                <a:cs typeface="Verdana"/>
              </a:rPr>
              <a:t>ç</a:t>
            </a:r>
            <a:r>
              <a:rPr dirty="0" smtClean="0" sz="1000" spc="4">
                <a:latin typeface="Verdana"/>
                <a:cs typeface="Verdana"/>
              </a:rPr>
              <a:t>ã</a:t>
            </a:r>
            <a:r>
              <a:rPr dirty="0" smtClean="0" sz="1000" spc="0">
                <a:latin typeface="Verdana"/>
                <a:cs typeface="Verdana"/>
              </a:rPr>
              <a:t>o</a:t>
            </a:r>
            <a:r>
              <a:rPr dirty="0" smtClean="0" sz="1000" spc="15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0">
                <a:latin typeface="Verdana"/>
                <a:cs typeface="Verdana"/>
              </a:rPr>
              <a:t>e</a:t>
            </a:r>
            <a:r>
              <a:rPr dirty="0" smtClean="0" sz="1000" spc="63">
                <a:latin typeface="Verdana"/>
                <a:cs typeface="Verdana"/>
              </a:rPr>
              <a:t> </a:t>
            </a:r>
            <a:r>
              <a:rPr dirty="0" smtClean="0" sz="1000" spc="0">
                <a:latin typeface="Verdana"/>
                <a:cs typeface="Verdana"/>
              </a:rPr>
              <a:t>v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-4">
                <a:latin typeface="Verdana"/>
                <a:cs typeface="Verdana"/>
              </a:rPr>
              <a:t>s</a:t>
            </a:r>
            <a:r>
              <a:rPr dirty="0" smtClean="0" sz="1000" spc="4">
                <a:latin typeface="Verdana"/>
                <a:cs typeface="Verdana"/>
              </a:rPr>
              <a:t>t</a:t>
            </a:r>
            <a:r>
              <a:rPr dirty="0" smtClean="0" sz="1000" spc="-4">
                <a:latin typeface="Verdana"/>
                <a:cs typeface="Verdana"/>
              </a:rPr>
              <a:t>o</a:t>
            </a:r>
            <a:r>
              <a:rPr dirty="0" smtClean="0" sz="1000" spc="-4">
                <a:latin typeface="Verdana"/>
                <a:cs typeface="Verdana"/>
              </a:rPr>
              <a:t>r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r>
              <a:rPr dirty="0" smtClean="0" sz="1000" spc="34">
                <a:latin typeface="Verdana"/>
                <a:cs typeface="Verdana"/>
              </a:rPr>
              <a:t> </a:t>
            </a:r>
            <a:r>
              <a:rPr dirty="0" smtClean="0" sz="1000" spc="10" i="1">
                <a:latin typeface="Arial"/>
                <a:cs typeface="Arial"/>
              </a:rPr>
              <a:t>i</a:t>
            </a:r>
            <a:r>
              <a:rPr dirty="0" smtClean="0" sz="1000" spc="10" i="1">
                <a:latin typeface="Arial"/>
                <a:cs typeface="Arial"/>
              </a:rPr>
              <a:t>n</a:t>
            </a:r>
            <a:r>
              <a:rPr dirty="0" smtClean="0" sz="1000" spc="10" i="1">
                <a:latin typeface="Arial"/>
                <a:cs typeface="Arial"/>
              </a:rPr>
              <a:t> </a:t>
            </a:r>
            <a:r>
              <a:rPr dirty="0" smtClean="0" sz="1000" spc="10" i="1">
                <a:latin typeface="Arial"/>
                <a:cs typeface="Arial"/>
              </a:rPr>
              <a:t>l</a:t>
            </a:r>
            <a:r>
              <a:rPr dirty="0" smtClean="0" sz="1000" spc="10" i="1">
                <a:latin typeface="Arial"/>
                <a:cs typeface="Arial"/>
              </a:rPr>
              <a:t>o</a:t>
            </a:r>
            <a:r>
              <a:rPr dirty="0" smtClean="0" sz="1000" spc="10" i="1">
                <a:latin typeface="Arial"/>
                <a:cs typeface="Arial"/>
              </a:rPr>
              <a:t>c</a:t>
            </a:r>
            <a:r>
              <a:rPr dirty="0" smtClean="0" sz="1000" spc="10" i="1">
                <a:latin typeface="Arial"/>
                <a:cs typeface="Arial"/>
              </a:rPr>
              <a:t>c</a:t>
            </a:r>
            <a:r>
              <a:rPr dirty="0" smtClean="0" sz="1000" spc="10" i="1">
                <a:latin typeface="Arial"/>
                <a:cs typeface="Arial"/>
              </a:rPr>
              <a:t>o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0">
                <a:latin typeface="Verdana"/>
                <a:cs typeface="Verdana"/>
              </a:rPr>
              <a:t>s</a:t>
            </a:r>
            <a:r>
              <a:rPr dirty="0" smtClean="0" sz="1000" spc="25">
                <a:latin typeface="Verdana"/>
                <a:cs typeface="Verdana"/>
              </a:rPr>
              <a:t> </a:t>
            </a:r>
            <a:r>
              <a:rPr dirty="0" smtClean="0" sz="1000" spc="9">
                <a:latin typeface="Verdana"/>
                <a:cs typeface="Verdana"/>
              </a:rPr>
              <a:t>c</a:t>
            </a:r>
            <a:r>
              <a:rPr dirty="0" smtClean="0" sz="1000" spc="-4">
                <a:latin typeface="Verdana"/>
                <a:cs typeface="Verdana"/>
              </a:rPr>
              <a:t>o</a:t>
            </a:r>
            <a:r>
              <a:rPr dirty="0" smtClean="0" sz="1000" spc="4">
                <a:latin typeface="Verdana"/>
                <a:cs typeface="Verdana"/>
              </a:rPr>
              <a:t>n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-4">
                <a:latin typeface="Verdana"/>
                <a:cs typeface="Verdana"/>
              </a:rPr>
              <a:t>ç</a:t>
            </a:r>
            <a:r>
              <a:rPr dirty="0" smtClean="0" sz="1000" spc="-4">
                <a:latin typeface="Verdana"/>
                <a:cs typeface="Verdana"/>
              </a:rPr>
              <a:t>õ</a:t>
            </a:r>
            <a:r>
              <a:rPr dirty="0" smtClean="0" sz="1000" spc="4">
                <a:latin typeface="Verdana"/>
                <a:cs typeface="Verdana"/>
              </a:rPr>
              <a:t>e</a:t>
            </a:r>
            <a:r>
              <a:rPr dirty="0" smtClean="0" sz="1000" spc="0">
                <a:latin typeface="Verdana"/>
                <a:cs typeface="Verdana"/>
              </a:rPr>
              <a:t>s</a:t>
            </a:r>
            <a:r>
              <a:rPr dirty="0" smtClean="0" sz="1000" spc="17">
                <a:latin typeface="Verdana"/>
                <a:cs typeface="Verdana"/>
              </a:rPr>
              <a:t> </a:t>
            </a:r>
            <a:r>
              <a:rPr dirty="0" smtClean="0" sz="1000" spc="14">
                <a:latin typeface="Verdana"/>
                <a:cs typeface="Verdana"/>
              </a:rPr>
              <a:t>d</a:t>
            </a:r>
            <a:r>
              <a:rPr dirty="0" smtClean="0" sz="1000" spc="-4">
                <a:latin typeface="Verdana"/>
                <a:cs typeface="Verdana"/>
              </a:rPr>
              <a:t>o</a:t>
            </a:r>
            <a:r>
              <a:rPr dirty="0" smtClean="0" sz="1000" spc="4">
                <a:latin typeface="Verdana"/>
                <a:cs typeface="Verdana"/>
              </a:rPr>
              <a:t>g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4">
                <a:latin typeface="Verdana"/>
                <a:cs typeface="Verdana"/>
              </a:rPr>
              <a:t>n</a:t>
            </a:r>
            <a:r>
              <a:rPr dirty="0" smtClean="0" sz="1000" spc="4">
                <a:latin typeface="Verdana"/>
                <a:cs typeface="Verdana"/>
              </a:rPr>
              <a:t>á</a:t>
            </a:r>
            <a:r>
              <a:rPr dirty="0" smtClean="0" sz="1000" spc="-14">
                <a:latin typeface="Verdana"/>
                <a:cs typeface="Verdana"/>
              </a:rPr>
              <a:t>s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-4">
                <a:latin typeface="Verdana"/>
                <a:cs typeface="Verdana"/>
              </a:rPr>
              <a:t>o</a:t>
            </a:r>
            <a:r>
              <a:rPr dirty="0" smtClean="0" sz="1000" spc="4">
                <a:latin typeface="Verdana"/>
                <a:cs typeface="Verdana"/>
              </a:rPr>
              <a:t>q</a:t>
            </a:r>
            <a:r>
              <a:rPr dirty="0" smtClean="0" sz="1000" spc="4">
                <a:latin typeface="Verdana"/>
                <a:cs typeface="Verdana"/>
              </a:rPr>
              <a:t>u</a:t>
            </a:r>
            <a:r>
              <a:rPr dirty="0" smtClean="0" sz="1000" spc="0">
                <a:latin typeface="Verdana"/>
                <a:cs typeface="Verdana"/>
              </a:rPr>
              <a:t>e</a:t>
            </a:r>
            <a:r>
              <a:rPr dirty="0" smtClean="0" sz="1000" spc="0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r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9">
                <a:latin typeface="Verdana"/>
                <a:cs typeface="Verdana"/>
              </a:rPr>
              <a:t>c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14">
                <a:latin typeface="Verdana"/>
                <a:cs typeface="Verdana"/>
              </a:rPr>
              <a:t>b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-4">
                <a:latin typeface="Verdana"/>
                <a:cs typeface="Verdana"/>
              </a:rPr>
              <a:t>r</a:t>
            </a:r>
            <a:r>
              <a:rPr dirty="0" smtClean="0" sz="1000" spc="0">
                <a:latin typeface="Verdana"/>
                <a:cs typeface="Verdana"/>
              </a:rPr>
              <a:t>á</a:t>
            </a:r>
            <a:r>
              <a:rPr dirty="0" smtClean="0" sz="1000" spc="42">
                <a:latin typeface="Verdana"/>
                <a:cs typeface="Verdana"/>
              </a:rPr>
              <a:t> </a:t>
            </a:r>
            <a:r>
              <a:rPr dirty="0" smtClean="0" sz="1000" spc="0">
                <a:latin typeface="Verdana"/>
                <a:cs typeface="Verdana"/>
              </a:rPr>
              <a:t>o</a:t>
            </a:r>
            <a:r>
              <a:rPr dirty="0" smtClean="0" sz="1000" spc="70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p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-4">
                <a:latin typeface="Verdana"/>
                <a:cs typeface="Verdana"/>
              </a:rPr>
              <a:t>s</a:t>
            </a:r>
            <a:r>
              <a:rPr dirty="0" smtClean="0" sz="1000" spc="0">
                <a:latin typeface="Verdana"/>
                <a:cs typeface="Verdana"/>
              </a:rPr>
              <a:t>o</a:t>
            </a:r>
            <a:r>
              <a:rPr dirty="0" smtClean="0" sz="1000" spc="45">
                <a:latin typeface="Verdana"/>
                <a:cs typeface="Verdana"/>
              </a:rPr>
              <a:t> 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r>
              <a:rPr dirty="0" smtClean="0" sz="1000" spc="80">
                <a:latin typeface="Verdana"/>
                <a:cs typeface="Verdana"/>
              </a:rPr>
              <a:t> </a:t>
            </a:r>
            <a:r>
              <a:rPr dirty="0" smtClean="0" sz="1000" spc="-4">
                <a:latin typeface="Verdana"/>
                <a:cs typeface="Verdana"/>
              </a:rPr>
              <a:t>s</a:t>
            </a:r>
            <a:r>
              <a:rPr dirty="0" smtClean="0" sz="1000" spc="4">
                <a:latin typeface="Verdana"/>
                <a:cs typeface="Verdana"/>
              </a:rPr>
              <a:t>e</a:t>
            </a:r>
            <a:r>
              <a:rPr dirty="0" smtClean="0" sz="1000" spc="0">
                <a:latin typeface="Verdana"/>
                <a:cs typeface="Verdana"/>
              </a:rPr>
              <a:t>r</a:t>
            </a:r>
            <a:r>
              <a:rPr dirty="0" smtClean="0" sz="1000" spc="60">
                <a:latin typeface="Verdana"/>
                <a:cs typeface="Verdana"/>
              </a:rPr>
              <a:t> </a:t>
            </a:r>
            <a:r>
              <a:rPr dirty="0" smtClean="0" sz="1000" spc="0">
                <a:latin typeface="Verdana"/>
                <a:cs typeface="Verdana"/>
              </a:rPr>
              <a:t>fo</a:t>
            </a:r>
            <a:r>
              <a:rPr dirty="0" smtClean="0" sz="1000" spc="-4">
                <a:latin typeface="Verdana"/>
                <a:cs typeface="Verdana"/>
              </a:rPr>
              <a:t>r</a:t>
            </a:r>
            <a:r>
              <a:rPr dirty="0" smtClean="0" sz="1000" spc="4">
                <a:latin typeface="Verdana"/>
                <a:cs typeface="Verdana"/>
              </a:rPr>
              <a:t>n</a:t>
            </a:r>
            <a:r>
              <a:rPr dirty="0" smtClean="0" sz="1000" spc="4">
                <a:latin typeface="Verdana"/>
                <a:cs typeface="Verdana"/>
              </a:rPr>
              <a:t>e</a:t>
            </a:r>
            <a:r>
              <a:rPr dirty="0" smtClean="0" sz="1000" spc="-4">
                <a:latin typeface="Verdana"/>
                <a:cs typeface="Verdana"/>
              </a:rPr>
              <a:t>c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0">
                <a:latin typeface="Verdana"/>
                <a:cs typeface="Verdana"/>
              </a:rPr>
              <a:t>o</a:t>
            </a:r>
            <a:r>
              <a:rPr dirty="0" smtClean="0" sz="1000" spc="19">
                <a:latin typeface="Verdana"/>
                <a:cs typeface="Verdana"/>
              </a:rPr>
              <a:t> </a:t>
            </a:r>
            <a:r>
              <a:rPr dirty="0" smtClean="0" sz="1000" spc="0">
                <a:latin typeface="Verdana"/>
                <a:cs typeface="Verdana"/>
              </a:rPr>
              <a:t>e</a:t>
            </a:r>
            <a:r>
              <a:rPr dirty="0" smtClean="0" sz="1000" spc="0">
                <a:latin typeface="Verdana"/>
                <a:cs typeface="Verdana"/>
              </a:rPr>
              <a:t> 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4">
                <a:latin typeface="Verdana"/>
                <a:cs typeface="Verdana"/>
              </a:rPr>
              <a:t>n</a:t>
            </a:r>
            <a:r>
              <a:rPr dirty="0" smtClean="0" sz="1000" spc="-4">
                <a:latin typeface="Verdana"/>
                <a:cs typeface="Verdana"/>
              </a:rPr>
              <a:t>s</a:t>
            </a:r>
            <a:r>
              <a:rPr dirty="0" smtClean="0" sz="1000" spc="4">
                <a:latin typeface="Verdana"/>
                <a:cs typeface="Verdana"/>
              </a:rPr>
              <a:t>t</a:t>
            </a:r>
            <a:r>
              <a:rPr dirty="0" smtClean="0" sz="1000" spc="-9">
                <a:latin typeface="Verdana"/>
                <a:cs typeface="Verdana"/>
              </a:rPr>
              <a:t>a</a:t>
            </a:r>
            <a:r>
              <a:rPr dirty="0" smtClean="0" sz="1000" spc="14">
                <a:latin typeface="Verdana"/>
                <a:cs typeface="Verdana"/>
              </a:rPr>
              <a:t>l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0">
                <a:latin typeface="Verdana"/>
                <a:cs typeface="Verdana"/>
              </a:rPr>
              <a:t>o</a:t>
            </a:r>
            <a:r>
              <a:rPr dirty="0" smtClean="0" sz="1000" spc="9">
                <a:latin typeface="Verdana"/>
                <a:cs typeface="Verdana"/>
              </a:rPr>
              <a:t> </a:t>
            </a:r>
            <a:r>
              <a:rPr dirty="0" smtClean="0" sz="1000" spc="0">
                <a:latin typeface="Verdana"/>
                <a:cs typeface="Verdana"/>
              </a:rPr>
              <a:t>e</a:t>
            </a:r>
            <a:r>
              <a:rPr dirty="0" smtClean="0" sz="1000" spc="49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-4">
                <a:latin typeface="Verdana"/>
                <a:cs typeface="Verdana"/>
              </a:rPr>
              <a:t>s</a:t>
            </a:r>
            <a:r>
              <a:rPr dirty="0" smtClean="0" sz="1000" spc="-4">
                <a:latin typeface="Verdana"/>
                <a:cs typeface="Verdana"/>
              </a:rPr>
              <a:t>s</a:t>
            </a:r>
            <a:r>
              <a:rPr dirty="0" smtClean="0" sz="1000" spc="4">
                <a:latin typeface="Verdana"/>
                <a:cs typeface="Verdana"/>
              </a:rPr>
              <a:t>u</a:t>
            </a:r>
            <a:r>
              <a:rPr dirty="0" smtClean="0" sz="1000" spc="4">
                <a:latin typeface="Verdana"/>
                <a:cs typeface="Verdana"/>
              </a:rPr>
              <a:t>m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4">
                <a:latin typeface="Verdana"/>
                <a:cs typeface="Verdana"/>
              </a:rPr>
              <a:t>m</a:t>
            </a:r>
            <a:r>
              <a:rPr dirty="0" smtClean="0" sz="1000" spc="-4">
                <a:latin typeface="Verdana"/>
                <a:cs typeface="Verdana"/>
              </a:rPr>
              <a:t>o</a:t>
            </a:r>
            <a:r>
              <a:rPr dirty="0" smtClean="0" sz="1000" spc="0">
                <a:latin typeface="Verdana"/>
                <a:cs typeface="Verdana"/>
              </a:rPr>
              <a:t>s</a:t>
            </a:r>
            <a:r>
              <a:rPr dirty="0" smtClean="0" sz="1000" spc="8">
                <a:latin typeface="Verdana"/>
                <a:cs typeface="Verdana"/>
              </a:rPr>
              <a:t> 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r>
              <a:rPr dirty="0" smtClean="0" sz="1000" spc="53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r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-4">
                <a:latin typeface="Verdana"/>
                <a:cs typeface="Verdana"/>
              </a:rPr>
              <a:t>s</a:t>
            </a:r>
            <a:r>
              <a:rPr dirty="0" smtClean="0" sz="1000" spc="4">
                <a:latin typeface="Verdana"/>
                <a:cs typeface="Verdana"/>
              </a:rPr>
              <a:t>p</a:t>
            </a:r>
            <a:r>
              <a:rPr dirty="0" smtClean="0" sz="1000" spc="-4">
                <a:latin typeface="Verdana"/>
                <a:cs typeface="Verdana"/>
              </a:rPr>
              <a:t>o</a:t>
            </a:r>
            <a:r>
              <a:rPr dirty="0" smtClean="0" sz="1000" spc="19">
                <a:latin typeface="Verdana"/>
                <a:cs typeface="Verdana"/>
              </a:rPr>
              <a:t>n</a:t>
            </a:r>
            <a:r>
              <a:rPr dirty="0" smtClean="0" sz="1000" spc="-4">
                <a:latin typeface="Verdana"/>
                <a:cs typeface="Verdana"/>
              </a:rPr>
              <a:t>s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4">
                <a:latin typeface="Verdana"/>
                <a:cs typeface="Verdana"/>
              </a:rPr>
              <a:t>b</a:t>
            </a:r>
            <a:r>
              <a:rPr dirty="0" smtClean="0" sz="1000" spc="0">
                <a:latin typeface="Verdana"/>
                <a:cs typeface="Verdana"/>
              </a:rPr>
              <a:t>il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0">
                <a:latin typeface="Verdana"/>
                <a:cs typeface="Verdana"/>
              </a:rPr>
              <a:t>e</a:t>
            </a:r>
            <a:r>
              <a:rPr dirty="0" smtClean="0" sz="1000" spc="-29">
                <a:latin typeface="Verdana"/>
                <a:cs typeface="Verdana"/>
              </a:rPr>
              <a:t> </a:t>
            </a:r>
            <a:r>
              <a:rPr dirty="0" smtClean="0" sz="1000" spc="-4">
                <a:latin typeface="Verdana"/>
                <a:cs typeface="Verdana"/>
              </a:rPr>
              <a:t>c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-4">
                <a:latin typeface="Verdana"/>
                <a:cs typeface="Verdana"/>
              </a:rPr>
              <a:t>s</a:t>
            </a:r>
            <a:r>
              <a:rPr dirty="0" smtClean="0" sz="1000" spc="9">
                <a:latin typeface="Verdana"/>
                <a:cs typeface="Verdana"/>
              </a:rPr>
              <a:t>o</a:t>
            </a:r>
            <a:r>
              <a:rPr dirty="0" smtClean="0" sz="1000" spc="0">
                <a:latin typeface="Verdana"/>
                <a:cs typeface="Verdana"/>
              </a:rPr>
              <a:t>f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-4">
                <a:latin typeface="Verdana"/>
                <a:cs typeface="Verdana"/>
              </a:rPr>
              <a:t>ç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4">
                <a:latin typeface="Verdana"/>
                <a:cs typeface="Verdana"/>
              </a:rPr>
              <a:t>m</a:t>
            </a:r>
            <a:r>
              <a:rPr dirty="0" smtClean="0" sz="1000" spc="0">
                <a:latin typeface="Verdana"/>
                <a:cs typeface="Verdana"/>
              </a:rPr>
              <a:t>os</a:t>
            </a:r>
            <a:r>
              <a:rPr dirty="0" smtClean="0" sz="1000" spc="-9">
                <a:latin typeface="Verdana"/>
                <a:cs typeface="Verdana"/>
              </a:rPr>
              <a:t> 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r>
              <a:rPr dirty="0" smtClean="0" sz="1000" spc="63">
                <a:latin typeface="Verdana"/>
                <a:cs typeface="Verdana"/>
              </a:rPr>
              <a:t> </a:t>
            </a:r>
            <a:r>
              <a:rPr dirty="0" smtClean="0" sz="1000" spc="-4">
                <a:latin typeface="Verdana"/>
                <a:cs typeface="Verdana"/>
              </a:rPr>
              <a:t>o</a:t>
            </a:r>
            <a:r>
              <a:rPr dirty="0" smtClean="0" sz="1000" spc="4">
                <a:latin typeface="Verdana"/>
                <a:cs typeface="Verdana"/>
              </a:rPr>
              <a:t>p</a:t>
            </a:r>
            <a:r>
              <a:rPr dirty="0" smtClean="0" sz="1000" spc="-4">
                <a:latin typeface="Verdana"/>
                <a:cs typeface="Verdana"/>
              </a:rPr>
              <a:t>ç</a:t>
            </a:r>
            <a:r>
              <a:rPr dirty="0" smtClean="0" sz="1000" spc="14">
                <a:latin typeface="Verdana"/>
                <a:cs typeface="Verdana"/>
              </a:rPr>
              <a:t>ã</a:t>
            </a:r>
            <a:r>
              <a:rPr dirty="0" smtClean="0" sz="1000" spc="0">
                <a:latin typeface="Verdana"/>
                <a:cs typeface="Verdana"/>
              </a:rPr>
              <a:t>o</a:t>
            </a:r>
            <a:r>
              <a:rPr dirty="0" smtClean="0" sz="1000" spc="25">
                <a:latin typeface="Verdana"/>
                <a:cs typeface="Verdana"/>
              </a:rPr>
              <a:t> </a:t>
            </a:r>
            <a:r>
              <a:rPr dirty="0" smtClean="0" sz="1000" spc="14">
                <a:latin typeface="Verdana"/>
                <a:cs typeface="Verdana"/>
              </a:rPr>
              <a:t>p</a:t>
            </a:r>
            <a:r>
              <a:rPr dirty="0" smtClean="0" sz="1000" spc="-4">
                <a:latin typeface="Verdana"/>
                <a:cs typeface="Verdana"/>
              </a:rPr>
              <a:t>o</a:t>
            </a:r>
            <a:r>
              <a:rPr dirty="0" smtClean="0" sz="1000" spc="0">
                <a:latin typeface="Verdana"/>
                <a:cs typeface="Verdana"/>
              </a:rPr>
              <a:t>r</a:t>
            </a:r>
            <a:r>
              <a:rPr dirty="0" smtClean="0" sz="1000" spc="48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n</a:t>
            </a:r>
            <a:r>
              <a:rPr dirty="0" smtClean="0" sz="1000" spc="4">
                <a:latin typeface="Verdana"/>
                <a:cs typeface="Verdana"/>
              </a:rPr>
              <a:t>ã</a:t>
            </a:r>
            <a:r>
              <a:rPr dirty="0" smtClean="0" sz="1000" spc="0">
                <a:latin typeface="Verdana"/>
                <a:cs typeface="Verdana"/>
              </a:rPr>
              <a:t>o</a:t>
            </a:r>
            <a:r>
              <a:rPr dirty="0" smtClean="0" sz="1000" spc="36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r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14">
                <a:latin typeface="Verdana"/>
                <a:cs typeface="Verdana"/>
              </a:rPr>
              <a:t>l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4">
                <a:latin typeface="Verdana"/>
                <a:cs typeface="Verdana"/>
              </a:rPr>
              <a:t>z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0">
                <a:latin typeface="Verdana"/>
                <a:cs typeface="Verdana"/>
              </a:rPr>
              <a:t>r</a:t>
            </a:r>
            <a:r>
              <a:rPr dirty="0" smtClean="0" sz="1000" spc="17">
                <a:latin typeface="Verdana"/>
                <a:cs typeface="Verdana"/>
              </a:rPr>
              <a:t> 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-4">
                <a:latin typeface="Verdana"/>
                <a:cs typeface="Verdana"/>
              </a:rPr>
              <a:t>s</a:t>
            </a:r>
            <a:r>
              <a:rPr dirty="0" smtClean="0" sz="1000" spc="-4">
                <a:latin typeface="Verdana"/>
                <a:cs typeface="Verdana"/>
              </a:rPr>
              <a:t>s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r>
              <a:rPr dirty="0" smtClean="0" sz="1000" spc="47">
                <a:latin typeface="Verdana"/>
                <a:cs typeface="Verdana"/>
              </a:rPr>
              <a:t> </a:t>
            </a:r>
            <a:r>
              <a:rPr dirty="0" smtClean="0" sz="1000" spc="0">
                <a:latin typeface="Verdana"/>
                <a:cs typeface="Verdana"/>
              </a:rPr>
              <a:t>v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-4">
                <a:latin typeface="Verdana"/>
                <a:cs typeface="Verdana"/>
              </a:rPr>
              <a:t>s</a:t>
            </a:r>
            <a:r>
              <a:rPr dirty="0" smtClean="0" sz="1000" spc="4">
                <a:latin typeface="Verdana"/>
                <a:cs typeface="Verdana"/>
              </a:rPr>
              <a:t>t</a:t>
            </a:r>
            <a:r>
              <a:rPr dirty="0" smtClean="0" sz="1000" spc="-4">
                <a:latin typeface="Verdana"/>
                <a:cs typeface="Verdana"/>
              </a:rPr>
              <a:t>o</a:t>
            </a:r>
            <a:r>
              <a:rPr dirty="0" smtClean="0" sz="1000" spc="-4">
                <a:latin typeface="Verdana"/>
                <a:cs typeface="Verdana"/>
              </a:rPr>
              <a:t>r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0">
                <a:latin typeface="Verdana"/>
                <a:cs typeface="Verdana"/>
              </a:rPr>
              <a:t>.</a:t>
            </a:r>
            <a:r>
              <a:rPr dirty="0" smtClean="0" sz="1000" spc="0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S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4">
                <a:latin typeface="Verdana"/>
                <a:cs typeface="Verdana"/>
              </a:rPr>
              <a:t>n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0">
                <a:latin typeface="Verdana"/>
                <a:cs typeface="Verdana"/>
              </a:rPr>
              <a:t>o</a:t>
            </a:r>
            <a:r>
              <a:rPr dirty="0" smtClean="0" sz="1000" spc="-1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0">
                <a:latin typeface="Verdana"/>
                <a:cs typeface="Verdana"/>
              </a:rPr>
              <a:t>e</a:t>
            </a:r>
            <a:r>
              <a:rPr dirty="0" smtClean="0" sz="1000" spc="17">
                <a:latin typeface="Verdana"/>
                <a:cs typeface="Verdana"/>
              </a:rPr>
              <a:t> 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4">
                <a:latin typeface="Verdana"/>
                <a:cs typeface="Verdana"/>
              </a:rPr>
              <a:t>n</a:t>
            </a:r>
            <a:r>
              <a:rPr dirty="0" smtClean="0" sz="1000" spc="4">
                <a:latin typeface="Verdana"/>
                <a:cs typeface="Verdana"/>
              </a:rPr>
              <a:t>t</a:t>
            </a:r>
            <a:r>
              <a:rPr dirty="0" smtClean="0" sz="1000" spc="-14">
                <a:latin typeface="Verdana"/>
                <a:cs typeface="Verdana"/>
              </a:rPr>
              <a:t>e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-4">
                <a:latin typeface="Verdana"/>
                <a:cs typeface="Verdana"/>
              </a:rPr>
              <a:t>r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r>
              <a:rPr dirty="0" smtClean="0" sz="1000" spc="2">
                <a:latin typeface="Verdana"/>
                <a:cs typeface="Verdana"/>
              </a:rPr>
              <a:t> </a:t>
            </a:r>
            <a:r>
              <a:rPr dirty="0" smtClean="0" sz="1000" spc="-4">
                <a:latin typeface="Verdana"/>
                <a:cs typeface="Verdana"/>
              </a:rPr>
              <a:t>r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-4">
                <a:latin typeface="Verdana"/>
                <a:cs typeface="Verdana"/>
              </a:rPr>
              <a:t>s</a:t>
            </a:r>
            <a:r>
              <a:rPr dirty="0" smtClean="0" sz="1000" spc="14">
                <a:latin typeface="Verdana"/>
                <a:cs typeface="Verdana"/>
              </a:rPr>
              <a:t>p</a:t>
            </a:r>
            <a:r>
              <a:rPr dirty="0" smtClean="0" sz="1000" spc="-4">
                <a:latin typeface="Verdana"/>
                <a:cs typeface="Verdana"/>
              </a:rPr>
              <a:t>o</a:t>
            </a:r>
            <a:r>
              <a:rPr dirty="0" smtClean="0" sz="1000" spc="19">
                <a:latin typeface="Verdana"/>
                <a:cs typeface="Verdana"/>
              </a:rPr>
              <a:t>n</a:t>
            </a:r>
            <a:r>
              <a:rPr dirty="0" smtClean="0" sz="1000" spc="-4">
                <a:latin typeface="Verdana"/>
                <a:cs typeface="Verdana"/>
              </a:rPr>
              <a:t>s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4">
                <a:latin typeface="Verdana"/>
                <a:cs typeface="Verdana"/>
              </a:rPr>
              <a:t>b</a:t>
            </a:r>
            <a:r>
              <a:rPr dirty="0" smtClean="0" sz="1000" spc="0">
                <a:latin typeface="Verdana"/>
                <a:cs typeface="Verdana"/>
              </a:rPr>
              <a:t>il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0">
                <a:latin typeface="Verdana"/>
                <a:cs typeface="Verdana"/>
              </a:rPr>
              <a:t>e</a:t>
            </a:r>
            <a:r>
              <a:rPr dirty="0" smtClean="0" sz="1000" spc="-54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0">
                <a:latin typeface="Verdana"/>
                <a:cs typeface="Verdana"/>
              </a:rPr>
              <a:t>e</a:t>
            </a:r>
            <a:r>
              <a:rPr dirty="0" smtClean="0" sz="1000" spc="17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n</a:t>
            </a:r>
            <a:r>
              <a:rPr dirty="0" smtClean="0" sz="1000" spc="-4">
                <a:latin typeface="Verdana"/>
                <a:cs typeface="Verdana"/>
              </a:rPr>
              <a:t>o</a:t>
            </a:r>
            <a:r>
              <a:rPr dirty="0" smtClean="0" sz="1000" spc="-4">
                <a:latin typeface="Verdana"/>
                <a:cs typeface="Verdana"/>
              </a:rPr>
              <a:t>s</a:t>
            </a:r>
            <a:r>
              <a:rPr dirty="0" smtClean="0" sz="1000" spc="-4">
                <a:latin typeface="Verdana"/>
                <a:cs typeface="Verdana"/>
              </a:rPr>
              <a:t>s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r>
              <a:rPr dirty="0" smtClean="0" sz="1000" spc="6">
                <a:latin typeface="Verdana"/>
                <a:cs typeface="Verdana"/>
              </a:rPr>
              <a:t> 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14">
                <a:latin typeface="Verdana"/>
                <a:cs typeface="Verdana"/>
              </a:rPr>
              <a:t>m</a:t>
            </a:r>
            <a:r>
              <a:rPr dirty="0" smtClean="0" sz="1000" spc="4">
                <a:latin typeface="Verdana"/>
                <a:cs typeface="Verdana"/>
              </a:rPr>
              <a:t>p</a:t>
            </a:r>
            <a:r>
              <a:rPr dirty="0" smtClean="0" sz="1000" spc="-4">
                <a:latin typeface="Verdana"/>
                <a:cs typeface="Verdana"/>
              </a:rPr>
              <a:t>r</a:t>
            </a:r>
            <a:r>
              <a:rPr dirty="0" smtClean="0" sz="1000" spc="4">
                <a:latin typeface="Verdana"/>
                <a:cs typeface="Verdana"/>
              </a:rPr>
              <a:t>e</a:t>
            </a:r>
            <a:r>
              <a:rPr dirty="0" smtClean="0" sz="1000" spc="-4">
                <a:latin typeface="Verdana"/>
                <a:cs typeface="Verdana"/>
              </a:rPr>
              <a:t>s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r>
              <a:rPr dirty="0" smtClean="0" sz="1000" spc="-13">
                <a:latin typeface="Verdana"/>
                <a:cs typeface="Verdana"/>
              </a:rPr>
              <a:t> 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4">
                <a:latin typeface="Verdana"/>
                <a:cs typeface="Verdana"/>
              </a:rPr>
              <a:t>n</a:t>
            </a:r>
            <a:r>
              <a:rPr dirty="0" smtClean="0" sz="1000" spc="4">
                <a:latin typeface="Verdana"/>
                <a:cs typeface="Verdana"/>
              </a:rPr>
              <a:t>t</a:t>
            </a:r>
            <a:r>
              <a:rPr dirty="0" smtClean="0" sz="1000" spc="4">
                <a:latin typeface="Verdana"/>
                <a:cs typeface="Verdana"/>
              </a:rPr>
              <a:t>r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4">
                <a:latin typeface="Verdana"/>
                <a:cs typeface="Verdana"/>
              </a:rPr>
              <a:t>g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0">
                <a:latin typeface="Verdana"/>
                <a:cs typeface="Verdana"/>
              </a:rPr>
              <a:t>r</a:t>
            </a:r>
            <a:r>
              <a:rPr dirty="0" smtClean="0" sz="1000" spc="-12">
                <a:latin typeface="Verdana"/>
                <a:cs typeface="Verdana"/>
              </a:rPr>
              <a:t> 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r>
              <a:rPr dirty="0" smtClean="0" sz="1000" spc="28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q</a:t>
            </a:r>
            <a:r>
              <a:rPr dirty="0" smtClean="0" sz="1000" spc="4">
                <a:latin typeface="Verdana"/>
                <a:cs typeface="Verdana"/>
              </a:rPr>
              <a:t>u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-4">
                <a:latin typeface="Verdana"/>
                <a:cs typeface="Verdana"/>
              </a:rPr>
              <a:t>r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r>
              <a:rPr dirty="0" smtClean="0" sz="1000" spc="0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0">
                <a:latin typeface="Verdana"/>
                <a:cs typeface="Verdana"/>
              </a:rPr>
              <a:t>v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4">
                <a:latin typeface="Verdana"/>
                <a:cs typeface="Verdana"/>
              </a:rPr>
              <a:t>m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4">
                <a:latin typeface="Verdana"/>
                <a:cs typeface="Verdana"/>
              </a:rPr>
              <a:t>n</a:t>
            </a:r>
            <a:r>
              <a:rPr dirty="0" smtClean="0" sz="1000" spc="4">
                <a:latin typeface="Verdana"/>
                <a:cs typeface="Verdana"/>
              </a:rPr>
              <a:t>t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-4">
                <a:latin typeface="Verdana"/>
                <a:cs typeface="Verdana"/>
              </a:rPr>
              <a:t>s</a:t>
            </a:r>
            <a:r>
              <a:rPr dirty="0" smtClean="0" sz="1000" spc="9">
                <a:latin typeface="Verdana"/>
                <a:cs typeface="Verdana"/>
              </a:rPr>
              <a:t>s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4">
                <a:latin typeface="Verdana"/>
                <a:cs typeface="Verdana"/>
              </a:rPr>
              <a:t>n</a:t>
            </a:r>
            <a:r>
              <a:rPr dirty="0" smtClean="0" sz="1000" spc="4">
                <a:latin typeface="Verdana"/>
                <a:cs typeface="Verdana"/>
              </a:rPr>
              <a:t>t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r>
              <a:rPr dirty="0" smtClean="0" sz="1000" spc="0">
                <a:latin typeface="Verdana"/>
                <a:cs typeface="Verdana"/>
              </a:rPr>
              <a:t> </a:t>
            </a:r>
            <a:r>
              <a:rPr dirty="0" smtClean="0" sz="1000" spc="0">
                <a:latin typeface="Verdana"/>
                <a:cs typeface="Verdana"/>
              </a:rPr>
              <a:t>e</a:t>
            </a:r>
            <a:r>
              <a:rPr dirty="0" smtClean="0" sz="1000" spc="250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n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0">
                <a:latin typeface="Verdana"/>
                <a:cs typeface="Verdana"/>
              </a:rPr>
              <a:t>v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14">
                <a:latin typeface="Verdana"/>
                <a:cs typeface="Verdana"/>
              </a:rPr>
              <a:t>l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0">
                <a:latin typeface="Verdana"/>
                <a:cs typeface="Verdana"/>
              </a:rPr>
              <a:t>,</a:t>
            </a:r>
            <a:r>
              <a:rPr dirty="0" smtClean="0" sz="1000" spc="215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4">
                <a:latin typeface="Verdana"/>
                <a:cs typeface="Verdana"/>
              </a:rPr>
              <a:t>n</a:t>
            </a:r>
            <a:r>
              <a:rPr dirty="0" smtClean="0" sz="1000" spc="4">
                <a:latin typeface="Verdana"/>
                <a:cs typeface="Verdana"/>
              </a:rPr>
              <a:t>t</a:t>
            </a:r>
            <a:r>
              <a:rPr dirty="0" smtClean="0" sz="1000" spc="-4">
                <a:latin typeface="Verdana"/>
                <a:cs typeface="Verdana"/>
              </a:rPr>
              <a:t>r</a:t>
            </a:r>
            <a:r>
              <a:rPr dirty="0" smtClean="0" sz="1000" spc="0">
                <a:latin typeface="Verdana"/>
                <a:cs typeface="Verdana"/>
              </a:rPr>
              <a:t>o</a:t>
            </a:r>
            <a:r>
              <a:rPr dirty="0" smtClean="0" sz="1000" spc="223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r>
              <a:rPr dirty="0" smtClean="0" sz="1000" spc="238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m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14">
                <a:latin typeface="Verdana"/>
                <a:cs typeface="Verdana"/>
              </a:rPr>
              <a:t>l</a:t>
            </a:r>
            <a:r>
              <a:rPr dirty="0" smtClean="0" sz="1000" spc="4">
                <a:latin typeface="Verdana"/>
                <a:cs typeface="Verdana"/>
              </a:rPr>
              <a:t>h</a:t>
            </a:r>
            <a:r>
              <a:rPr dirty="0" smtClean="0" sz="1000" spc="-4">
                <a:latin typeface="Verdana"/>
                <a:cs typeface="Verdana"/>
              </a:rPr>
              <a:t>o</a:t>
            </a:r>
            <a:r>
              <a:rPr dirty="0" smtClean="0" sz="1000" spc="0">
                <a:latin typeface="Verdana"/>
                <a:cs typeface="Verdana"/>
              </a:rPr>
              <a:t>r</a:t>
            </a:r>
            <a:r>
              <a:rPr dirty="0" smtClean="0" sz="1000" spc="220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t</a:t>
            </a:r>
            <a:r>
              <a:rPr dirty="0" smtClean="0" sz="1000" spc="-4">
                <a:latin typeface="Verdana"/>
                <a:cs typeface="Verdana"/>
              </a:rPr>
              <a:t>é</a:t>
            </a:r>
            <a:r>
              <a:rPr dirty="0" smtClean="0" sz="1000" spc="-4">
                <a:latin typeface="Verdana"/>
                <a:cs typeface="Verdana"/>
              </a:rPr>
              <a:t>c</a:t>
            </a:r>
            <a:r>
              <a:rPr dirty="0" smtClean="0" sz="1000" spc="4">
                <a:latin typeface="Verdana"/>
                <a:cs typeface="Verdana"/>
              </a:rPr>
              <a:t>n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-4">
                <a:latin typeface="Verdana"/>
                <a:cs typeface="Verdana"/>
              </a:rPr>
              <a:t>c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r>
              <a:rPr dirty="0" smtClean="0" sz="1000" spc="230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0">
                <a:latin typeface="Verdana"/>
                <a:cs typeface="Verdana"/>
              </a:rPr>
              <a:t>e</a:t>
            </a:r>
            <a:r>
              <a:rPr dirty="0" smtClean="0" sz="1000" spc="243">
                <a:latin typeface="Verdana"/>
                <a:cs typeface="Verdana"/>
              </a:rPr>
              <a:t> 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4">
                <a:latin typeface="Verdana"/>
                <a:cs typeface="Verdana"/>
              </a:rPr>
              <a:t>n</a:t>
            </a:r>
            <a:r>
              <a:rPr dirty="0" smtClean="0" sz="1000" spc="4">
                <a:latin typeface="Verdana"/>
                <a:cs typeface="Verdana"/>
              </a:rPr>
              <a:t>g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4">
                <a:latin typeface="Verdana"/>
                <a:cs typeface="Verdana"/>
              </a:rPr>
              <a:t>n</a:t>
            </a:r>
            <a:r>
              <a:rPr dirty="0" smtClean="0" sz="1000" spc="4">
                <a:latin typeface="Verdana"/>
                <a:cs typeface="Verdana"/>
              </a:rPr>
              <a:t>h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-4">
                <a:latin typeface="Verdana"/>
                <a:cs typeface="Verdana"/>
              </a:rPr>
              <a:t>r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r>
              <a:rPr dirty="0" smtClean="0" sz="1000" spc="199">
                <a:latin typeface="Verdana"/>
                <a:cs typeface="Verdana"/>
              </a:rPr>
              <a:t> </a:t>
            </a:r>
            <a:r>
              <a:rPr dirty="0" smtClean="0" sz="1000" spc="0">
                <a:latin typeface="Verdana"/>
                <a:cs typeface="Verdana"/>
              </a:rPr>
              <a:t>e</a:t>
            </a:r>
            <a:r>
              <a:rPr dirty="0" smtClean="0" sz="1000" spc="250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q</a:t>
            </a:r>
            <a:r>
              <a:rPr dirty="0" smtClean="0" sz="1000" spc="4">
                <a:latin typeface="Verdana"/>
                <a:cs typeface="Verdana"/>
              </a:rPr>
              <a:t>u</a:t>
            </a:r>
            <a:r>
              <a:rPr dirty="0" smtClean="0" sz="1000" spc="0">
                <a:latin typeface="Verdana"/>
                <a:cs typeface="Verdana"/>
              </a:rPr>
              <a:t>e</a:t>
            </a:r>
            <a:r>
              <a:rPr dirty="0" smtClean="0" sz="1000" spc="237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t</a:t>
            </a:r>
            <a:r>
              <a:rPr dirty="0" smtClean="0" sz="1000" spc="-4">
                <a:latin typeface="Verdana"/>
                <a:cs typeface="Verdana"/>
              </a:rPr>
              <a:t>e</a:t>
            </a:r>
            <a:r>
              <a:rPr dirty="0" smtClean="0" sz="1000" spc="4">
                <a:latin typeface="Verdana"/>
                <a:cs typeface="Verdana"/>
              </a:rPr>
              <a:t>m</a:t>
            </a:r>
            <a:r>
              <a:rPr dirty="0" smtClean="0" sz="1000" spc="-4">
                <a:latin typeface="Verdana"/>
                <a:cs typeface="Verdana"/>
              </a:rPr>
              <a:t>o</a:t>
            </a:r>
            <a:r>
              <a:rPr dirty="0" smtClean="0" sz="1000" spc="9">
                <a:latin typeface="Verdana"/>
                <a:cs typeface="Verdana"/>
              </a:rPr>
              <a:t>s</a:t>
            </a:r>
            <a:r>
              <a:rPr dirty="0" smtClean="0" sz="1000" spc="-4">
                <a:latin typeface="Verdana"/>
                <a:cs typeface="Verdana"/>
              </a:rPr>
              <a:t>c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-4">
                <a:latin typeface="Verdana"/>
                <a:cs typeface="Verdana"/>
              </a:rPr>
              <a:t>ê</a:t>
            </a:r>
            <a:r>
              <a:rPr dirty="0" smtClean="0" sz="1000" spc="4">
                <a:latin typeface="Verdana"/>
                <a:cs typeface="Verdana"/>
              </a:rPr>
              <a:t>n</a:t>
            </a:r>
            <a:r>
              <a:rPr dirty="0" smtClean="0" sz="1000" spc="-4">
                <a:latin typeface="Verdana"/>
                <a:cs typeface="Verdana"/>
              </a:rPr>
              <a:t>c</a:t>
            </a:r>
            <a:r>
              <a:rPr dirty="0" smtClean="0" sz="1000" spc="14">
                <a:latin typeface="Verdana"/>
                <a:cs typeface="Verdana"/>
              </a:rPr>
              <a:t>i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r>
              <a:rPr dirty="0" smtClean="0" sz="1000" spc="200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0">
                <a:latin typeface="Verdana"/>
                <a:cs typeface="Verdana"/>
              </a:rPr>
              <a:t>e</a:t>
            </a:r>
            <a:r>
              <a:rPr dirty="0" smtClean="0" sz="1000" spc="243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q</a:t>
            </a:r>
            <a:r>
              <a:rPr dirty="0" smtClean="0" sz="1000" spc="4">
                <a:latin typeface="Verdana"/>
                <a:cs typeface="Verdana"/>
              </a:rPr>
              <a:t>u</a:t>
            </a:r>
            <a:r>
              <a:rPr dirty="0" smtClean="0" sz="1000" spc="0">
                <a:latin typeface="Verdana"/>
                <a:cs typeface="Verdana"/>
              </a:rPr>
              <a:t>e</a:t>
            </a:r>
            <a:r>
              <a:rPr dirty="0" smtClean="0" sz="1000" spc="237">
                <a:latin typeface="Verdana"/>
                <a:cs typeface="Verdana"/>
              </a:rPr>
              <a:t> 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r>
              <a:rPr dirty="0" smtClean="0" sz="1000" spc="259">
                <a:latin typeface="Verdana"/>
                <a:cs typeface="Verdana"/>
              </a:rPr>
              <a:t> </a:t>
            </a:r>
            <a:r>
              <a:rPr dirty="0" smtClean="0" sz="1000" spc="4">
                <a:latin typeface="Verdana"/>
                <a:cs typeface="Verdana"/>
              </a:rPr>
              <a:t>q</a:t>
            </a:r>
            <a:r>
              <a:rPr dirty="0" smtClean="0" sz="1000" spc="4">
                <a:latin typeface="Verdana"/>
                <a:cs typeface="Verdana"/>
              </a:rPr>
              <a:t>u</a:t>
            </a:r>
            <a:r>
              <a:rPr dirty="0" smtClean="0" sz="1000" spc="4">
                <a:latin typeface="Verdana"/>
                <a:cs typeface="Verdana"/>
              </a:rPr>
              <a:t>a</a:t>
            </a:r>
            <a:r>
              <a:rPr dirty="0" smtClean="0" sz="1000" spc="4">
                <a:latin typeface="Verdana"/>
                <a:cs typeface="Verdana"/>
              </a:rPr>
              <a:t>d</a:t>
            </a:r>
            <a:r>
              <a:rPr dirty="0" smtClean="0" sz="1000" spc="-4">
                <a:latin typeface="Verdana"/>
                <a:cs typeface="Verdana"/>
              </a:rPr>
              <a:t>r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06630" y="4032502"/>
            <a:ext cx="1626568" cy="305815"/>
          </a:xfrm>
          <a:prstGeom prst="rect">
            <a:avLst/>
          </a:prstGeom>
        </p:spPr>
        <p:txBody>
          <a:bodyPr wrap="square" lIns="0" tIns="7207" rIns="0" bIns="0" rtlCol="0">
            <a:noAutofit/>
          </a:bodyPr>
          <a:lstStyle/>
          <a:p>
            <a:pPr marL="12700">
              <a:lnSpc>
                <a:spcPts val="1135"/>
              </a:lnSpc>
            </a:pPr>
            <a:r>
              <a:rPr dirty="0" smtClean="0" sz="1000" spc="31">
                <a:latin typeface="Verdana"/>
                <a:cs typeface="Verdana"/>
              </a:rPr>
              <a:t>d</a:t>
            </a:r>
            <a:r>
              <a:rPr dirty="0" smtClean="0" sz="1000" spc="31">
                <a:latin typeface="Verdana"/>
                <a:cs typeface="Verdana"/>
              </a:rPr>
              <a:t>e</a:t>
            </a:r>
            <a:r>
              <a:rPr dirty="0" smtClean="0" sz="1000" spc="31">
                <a:latin typeface="Verdana"/>
                <a:cs typeface="Verdana"/>
              </a:rPr>
              <a:t>v</a:t>
            </a:r>
            <a:r>
              <a:rPr dirty="0" smtClean="0" sz="1000" spc="31">
                <a:latin typeface="Verdana"/>
                <a:cs typeface="Verdana"/>
              </a:rPr>
              <a:t>e</a:t>
            </a:r>
            <a:r>
              <a:rPr dirty="0" smtClean="0" sz="1000" spc="31">
                <a:latin typeface="Verdana"/>
                <a:cs typeface="Verdana"/>
              </a:rPr>
              <a:t>r</a:t>
            </a:r>
            <a:r>
              <a:rPr dirty="0" smtClean="0" sz="1000" spc="31">
                <a:latin typeface="Verdana"/>
                <a:cs typeface="Verdana"/>
              </a:rPr>
              <a:t>á</a:t>
            </a:r>
            <a:r>
              <a:rPr dirty="0" smtClean="0" sz="1000" spc="31">
                <a:latin typeface="Verdana"/>
                <a:cs typeface="Verdana"/>
              </a:rPr>
              <a:t> </a:t>
            </a:r>
            <a:r>
              <a:rPr dirty="0" smtClean="0" sz="1000" spc="31">
                <a:latin typeface="Verdana"/>
                <a:cs typeface="Verdana"/>
              </a:rPr>
              <a:t>e</a:t>
            </a:r>
            <a:r>
              <a:rPr dirty="0" smtClean="0" sz="1000" spc="31">
                <a:latin typeface="Verdana"/>
                <a:cs typeface="Verdana"/>
              </a:rPr>
              <a:t>s</a:t>
            </a:r>
            <a:r>
              <a:rPr dirty="0" smtClean="0" sz="1000" spc="31">
                <a:latin typeface="Verdana"/>
                <a:cs typeface="Verdana"/>
              </a:rPr>
              <a:t>t</a:t>
            </a:r>
            <a:r>
              <a:rPr dirty="0" smtClean="0" sz="1000" spc="31">
                <a:latin typeface="Verdana"/>
                <a:cs typeface="Verdana"/>
              </a:rPr>
              <a:t>a</a:t>
            </a:r>
            <a:r>
              <a:rPr dirty="0" smtClean="0" sz="1000" spc="31">
                <a:latin typeface="Verdana"/>
                <a:cs typeface="Verdana"/>
              </a:rPr>
              <a:t>r</a:t>
            </a:r>
            <a:r>
              <a:rPr dirty="0" smtClean="0" sz="1000" spc="31">
                <a:latin typeface="Verdana"/>
                <a:cs typeface="Verdana"/>
              </a:rPr>
              <a:t> </a:t>
            </a:r>
            <a:r>
              <a:rPr dirty="0" smtClean="0" sz="1000" spc="31">
                <a:latin typeface="Verdana"/>
                <a:cs typeface="Verdana"/>
              </a:rPr>
              <a:t>a</a:t>
            </a:r>
            <a:r>
              <a:rPr dirty="0" smtClean="0" sz="1000" spc="31">
                <a:latin typeface="Verdana"/>
                <a:cs typeface="Verdana"/>
              </a:rPr>
              <a:t>s</a:t>
            </a:r>
            <a:r>
              <a:rPr dirty="0" smtClean="0" sz="1000" spc="31">
                <a:latin typeface="Verdana"/>
                <a:cs typeface="Verdana"/>
              </a:rPr>
              <a:t>s</a:t>
            </a:r>
            <a:r>
              <a:rPr dirty="0" smtClean="0" sz="1000" spc="31">
                <a:latin typeface="Verdana"/>
                <a:cs typeface="Verdana"/>
              </a:rPr>
              <a:t>e</a:t>
            </a:r>
            <a:r>
              <a:rPr dirty="0" smtClean="0" sz="1000" spc="31">
                <a:latin typeface="Verdana"/>
                <a:cs typeface="Verdana"/>
              </a:rPr>
              <a:t>n</a:t>
            </a:r>
            <a:r>
              <a:rPr dirty="0" smtClean="0" sz="1000" spc="31">
                <a:latin typeface="Verdana"/>
                <a:cs typeface="Verdana"/>
              </a:rPr>
              <a:t>t</a:t>
            </a:r>
            <a:r>
              <a:rPr dirty="0" smtClean="0" sz="1000" spc="31">
                <a:latin typeface="Verdana"/>
                <a:cs typeface="Verdana"/>
              </a:rPr>
              <a:t>a</a:t>
            </a:r>
            <a:r>
              <a:rPr dirty="0" smtClean="0" sz="1000" spc="31">
                <a:latin typeface="Verdana"/>
                <a:cs typeface="Verdana"/>
              </a:rPr>
              <a:t>d</a:t>
            </a:r>
            <a:r>
              <a:rPr dirty="0" smtClean="0" sz="1000" spc="31">
                <a:latin typeface="Verdana"/>
                <a:cs typeface="Verdana"/>
              </a:rPr>
              <a:t>a</a:t>
            </a:r>
            <a:endParaRPr sz="1000">
              <a:latin typeface="Verdana"/>
              <a:cs typeface="Verdana"/>
            </a:endParaRPr>
          </a:p>
          <a:p>
            <a:pPr marL="12700" marR="18973">
              <a:lnSpc>
                <a:spcPts val="1210"/>
              </a:lnSpc>
              <a:spcBef>
                <a:spcPts val="3"/>
              </a:spcBef>
            </a:pPr>
            <a:r>
              <a:rPr dirty="0" smtClean="0" sz="1000" spc="0">
                <a:latin typeface="Verdana"/>
                <a:cs typeface="Verdana"/>
              </a:rPr>
              <a:t>p</a:t>
            </a:r>
            <a:r>
              <a:rPr dirty="0" smtClean="0" sz="1000" spc="0">
                <a:latin typeface="Verdana"/>
                <a:cs typeface="Verdana"/>
              </a:rPr>
              <a:t>r</a:t>
            </a:r>
            <a:r>
              <a:rPr dirty="0" smtClean="0" sz="1000" spc="0">
                <a:latin typeface="Verdana"/>
                <a:cs typeface="Verdana"/>
              </a:rPr>
              <a:t>á</a:t>
            </a:r>
            <a:r>
              <a:rPr dirty="0" smtClean="0" sz="1000" spc="0">
                <a:latin typeface="Verdana"/>
                <a:cs typeface="Verdana"/>
              </a:rPr>
              <a:t>t</a:t>
            </a:r>
            <a:r>
              <a:rPr dirty="0" smtClean="0" sz="1000" spc="0">
                <a:latin typeface="Verdana"/>
                <a:cs typeface="Verdana"/>
              </a:rPr>
              <a:t>i</a:t>
            </a:r>
            <a:r>
              <a:rPr dirty="0" smtClean="0" sz="1000" spc="0">
                <a:latin typeface="Verdana"/>
                <a:cs typeface="Verdana"/>
              </a:rPr>
              <a:t>c</a:t>
            </a:r>
            <a:r>
              <a:rPr dirty="0" smtClean="0" sz="1000" spc="0">
                <a:latin typeface="Verdana"/>
                <a:cs typeface="Verdana"/>
              </a:rPr>
              <a:t>a</a:t>
            </a:r>
            <a:r>
              <a:rPr dirty="0" smtClean="0" sz="1000" spc="0">
                <a:latin typeface="Verdana"/>
                <a:cs typeface="Verdana"/>
              </a:rPr>
              <a:t> </a:t>
            </a:r>
            <a:r>
              <a:rPr dirty="0" smtClean="0" sz="1000" spc="0">
                <a:latin typeface="Verdana"/>
                <a:cs typeface="Verdana"/>
              </a:rPr>
              <a:t>d</a:t>
            </a:r>
            <a:r>
              <a:rPr dirty="0" smtClean="0" sz="1000" spc="0">
                <a:latin typeface="Verdana"/>
                <a:cs typeface="Verdana"/>
              </a:rPr>
              <a:t>o</a:t>
            </a:r>
            <a:r>
              <a:rPr dirty="0" smtClean="0" sz="1000" spc="0">
                <a:latin typeface="Verdana"/>
                <a:cs typeface="Verdana"/>
              </a:rPr>
              <a:t> </a:t>
            </a:r>
            <a:r>
              <a:rPr dirty="0" smtClean="0" sz="1000" spc="0">
                <a:latin typeface="Verdana"/>
                <a:cs typeface="Verdana"/>
              </a:rPr>
              <a:t>e</a:t>
            </a:r>
            <a:r>
              <a:rPr dirty="0" smtClean="0" sz="1000" spc="0">
                <a:latin typeface="Verdana"/>
                <a:cs typeface="Verdana"/>
              </a:rPr>
              <a:t>s</a:t>
            </a:r>
            <a:r>
              <a:rPr dirty="0" smtClean="0" sz="1000" spc="0">
                <a:latin typeface="Verdana"/>
                <a:cs typeface="Verdana"/>
              </a:rPr>
              <a:t>p</a:t>
            </a:r>
            <a:r>
              <a:rPr dirty="0" smtClean="0" sz="1000" spc="0">
                <a:latin typeface="Verdana"/>
                <a:cs typeface="Verdana"/>
              </a:rPr>
              <a:t>o</a:t>
            </a:r>
            <a:r>
              <a:rPr dirty="0" smtClean="0" sz="1000" spc="0">
                <a:latin typeface="Verdana"/>
                <a:cs typeface="Verdana"/>
              </a:rPr>
              <a:t>r</a:t>
            </a:r>
            <a:r>
              <a:rPr dirty="0" smtClean="0" sz="1000" spc="0">
                <a:latin typeface="Verdana"/>
                <a:cs typeface="Verdana"/>
              </a:rPr>
              <a:t>t</a:t>
            </a:r>
            <a:r>
              <a:rPr dirty="0" smtClean="0" sz="1000" spc="0">
                <a:latin typeface="Verdana"/>
                <a:cs typeface="Verdana"/>
              </a:rPr>
              <a:t>e</a:t>
            </a:r>
            <a:r>
              <a:rPr dirty="0" smtClean="0" sz="1000" spc="0">
                <a:latin typeface="Verdana"/>
                <a:cs typeface="Verdana"/>
              </a:rPr>
              <a:t>.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377601" y="4032502"/>
            <a:ext cx="307577" cy="151891"/>
          </a:xfrm>
          <a:prstGeom prst="rect">
            <a:avLst/>
          </a:prstGeom>
        </p:spPr>
        <p:txBody>
          <a:bodyPr wrap="square" lIns="0" tIns="7207" rIns="0" bIns="0" rtlCol="0">
            <a:noAutofit/>
          </a:bodyPr>
          <a:lstStyle/>
          <a:p>
            <a:pPr marL="12700">
              <a:lnSpc>
                <a:spcPts val="1135"/>
              </a:lnSpc>
            </a:pPr>
            <a:r>
              <a:rPr dirty="0" smtClean="0" sz="1000" spc="-3">
                <a:latin typeface="Verdana"/>
                <a:cs typeface="Verdana"/>
              </a:rPr>
              <a:t>s</a:t>
            </a:r>
            <a:r>
              <a:rPr dirty="0" smtClean="0" sz="1000" spc="-3">
                <a:latin typeface="Verdana"/>
                <a:cs typeface="Verdana"/>
              </a:rPr>
              <a:t>e</a:t>
            </a:r>
            <a:r>
              <a:rPr dirty="0" smtClean="0" sz="1000" spc="-3">
                <a:latin typeface="Verdana"/>
                <a:cs typeface="Verdana"/>
              </a:rPr>
              <a:t>m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729782" y="4032502"/>
            <a:ext cx="4141838" cy="151891"/>
          </a:xfrm>
          <a:prstGeom prst="rect">
            <a:avLst/>
          </a:prstGeom>
        </p:spPr>
        <p:txBody>
          <a:bodyPr wrap="square" lIns="0" tIns="7207" rIns="0" bIns="0" rtlCol="0">
            <a:noAutofit/>
          </a:bodyPr>
          <a:lstStyle/>
          <a:p>
            <a:pPr marL="12700">
              <a:lnSpc>
                <a:spcPts val="1135"/>
              </a:lnSpc>
            </a:pPr>
            <a:r>
              <a:rPr dirty="0" smtClean="0" sz="1000" spc="34">
                <a:latin typeface="Verdana"/>
                <a:cs typeface="Verdana"/>
              </a:rPr>
              <a:t>a</a:t>
            </a:r>
            <a:r>
              <a:rPr dirty="0" smtClean="0" sz="1000" spc="34">
                <a:latin typeface="Verdana"/>
                <a:cs typeface="Verdana"/>
              </a:rPr>
              <a:t>p</a:t>
            </a:r>
            <a:r>
              <a:rPr dirty="0" smtClean="0" sz="1000" spc="34">
                <a:latin typeface="Verdana"/>
                <a:cs typeface="Verdana"/>
              </a:rPr>
              <a:t>r</a:t>
            </a:r>
            <a:r>
              <a:rPr dirty="0" smtClean="0" sz="1000" spc="34">
                <a:latin typeface="Verdana"/>
                <a:cs typeface="Verdana"/>
              </a:rPr>
              <a:t>e</a:t>
            </a:r>
            <a:r>
              <a:rPr dirty="0" smtClean="0" sz="1000" spc="34">
                <a:latin typeface="Verdana"/>
                <a:cs typeface="Verdana"/>
              </a:rPr>
              <a:t>s</a:t>
            </a:r>
            <a:r>
              <a:rPr dirty="0" smtClean="0" sz="1000" spc="34">
                <a:latin typeface="Verdana"/>
                <a:cs typeface="Verdana"/>
              </a:rPr>
              <a:t>e</a:t>
            </a:r>
            <a:r>
              <a:rPr dirty="0" smtClean="0" sz="1000" spc="34">
                <a:latin typeface="Verdana"/>
                <a:cs typeface="Verdana"/>
              </a:rPr>
              <a:t>n</a:t>
            </a:r>
            <a:r>
              <a:rPr dirty="0" smtClean="0" sz="1000" spc="34">
                <a:latin typeface="Verdana"/>
                <a:cs typeface="Verdana"/>
              </a:rPr>
              <a:t>t</a:t>
            </a:r>
            <a:r>
              <a:rPr dirty="0" smtClean="0" sz="1000" spc="34">
                <a:latin typeface="Verdana"/>
                <a:cs typeface="Verdana"/>
              </a:rPr>
              <a:t>a</a:t>
            </a:r>
            <a:r>
              <a:rPr dirty="0" smtClean="0" sz="1000" spc="34">
                <a:latin typeface="Verdana"/>
                <a:cs typeface="Verdana"/>
              </a:rPr>
              <a:t>r</a:t>
            </a:r>
            <a:r>
              <a:rPr dirty="0" smtClean="0" sz="1000" spc="34">
                <a:latin typeface="Verdana"/>
                <a:cs typeface="Verdana"/>
              </a:rPr>
              <a:t> </a:t>
            </a:r>
            <a:r>
              <a:rPr dirty="0" smtClean="0" sz="1000" spc="34">
                <a:latin typeface="Verdana"/>
                <a:cs typeface="Verdana"/>
              </a:rPr>
              <a:t>f</a:t>
            </a:r>
            <a:r>
              <a:rPr dirty="0" smtClean="0" sz="1000" spc="34">
                <a:latin typeface="Verdana"/>
                <a:cs typeface="Verdana"/>
              </a:rPr>
              <a:t>r</a:t>
            </a:r>
            <a:r>
              <a:rPr dirty="0" smtClean="0" sz="1000" spc="34">
                <a:latin typeface="Verdana"/>
                <a:cs typeface="Verdana"/>
              </a:rPr>
              <a:t>e</a:t>
            </a:r>
            <a:r>
              <a:rPr dirty="0" smtClean="0" sz="1000" spc="34">
                <a:latin typeface="Verdana"/>
                <a:cs typeface="Verdana"/>
              </a:rPr>
              <a:t>s</a:t>
            </a:r>
            <a:r>
              <a:rPr dirty="0" smtClean="0" sz="1000" spc="34">
                <a:latin typeface="Verdana"/>
                <a:cs typeface="Verdana"/>
              </a:rPr>
              <a:t>t</a:t>
            </a:r>
            <a:r>
              <a:rPr dirty="0" smtClean="0" sz="1000" spc="34">
                <a:latin typeface="Verdana"/>
                <a:cs typeface="Verdana"/>
              </a:rPr>
              <a:t>a</a:t>
            </a:r>
            <a:r>
              <a:rPr dirty="0" smtClean="0" sz="1000" spc="34">
                <a:latin typeface="Verdana"/>
                <a:cs typeface="Verdana"/>
              </a:rPr>
              <a:t>s</a:t>
            </a:r>
            <a:r>
              <a:rPr dirty="0" smtClean="0" sz="1000" spc="34">
                <a:latin typeface="Verdana"/>
                <a:cs typeface="Verdana"/>
              </a:rPr>
              <a:t> </a:t>
            </a:r>
            <a:r>
              <a:rPr dirty="0" smtClean="0" sz="1000" spc="34">
                <a:latin typeface="Verdana"/>
                <a:cs typeface="Verdana"/>
              </a:rPr>
              <a:t>o</a:t>
            </a:r>
            <a:r>
              <a:rPr dirty="0" smtClean="0" sz="1000" spc="34">
                <a:latin typeface="Verdana"/>
                <a:cs typeface="Verdana"/>
              </a:rPr>
              <a:t>u</a:t>
            </a:r>
            <a:r>
              <a:rPr dirty="0" smtClean="0" sz="1000" spc="34">
                <a:latin typeface="Verdana"/>
                <a:cs typeface="Verdana"/>
              </a:rPr>
              <a:t>d</a:t>
            </a:r>
            <a:r>
              <a:rPr dirty="0" smtClean="0" sz="1000" spc="34">
                <a:latin typeface="Verdana"/>
                <a:cs typeface="Verdana"/>
              </a:rPr>
              <a:t>e</a:t>
            </a:r>
            <a:r>
              <a:rPr dirty="0" smtClean="0" sz="1000" spc="34">
                <a:latin typeface="Verdana"/>
                <a:cs typeface="Verdana"/>
              </a:rPr>
              <a:t>s</a:t>
            </a:r>
            <a:r>
              <a:rPr dirty="0" smtClean="0" sz="1000" spc="34">
                <a:latin typeface="Verdana"/>
                <a:cs typeface="Verdana"/>
              </a:rPr>
              <a:t>n</a:t>
            </a:r>
            <a:r>
              <a:rPr dirty="0" smtClean="0" sz="1000" spc="34">
                <a:latin typeface="Verdana"/>
                <a:cs typeface="Verdana"/>
              </a:rPr>
              <a:t>i</a:t>
            </a:r>
            <a:r>
              <a:rPr dirty="0" smtClean="0" sz="1000" spc="34">
                <a:latin typeface="Verdana"/>
                <a:cs typeface="Verdana"/>
              </a:rPr>
              <a:t>v</a:t>
            </a:r>
            <a:r>
              <a:rPr dirty="0" smtClean="0" sz="1000" spc="34">
                <a:latin typeface="Verdana"/>
                <a:cs typeface="Verdana"/>
              </a:rPr>
              <a:t>e</a:t>
            </a:r>
            <a:r>
              <a:rPr dirty="0" smtClean="0" sz="1000" spc="34">
                <a:latin typeface="Verdana"/>
                <a:cs typeface="Verdana"/>
              </a:rPr>
              <a:t>l</a:t>
            </a:r>
            <a:r>
              <a:rPr dirty="0" smtClean="0" sz="1000" spc="34">
                <a:latin typeface="Verdana"/>
                <a:cs typeface="Verdana"/>
              </a:rPr>
              <a:t>a</a:t>
            </a:r>
            <a:r>
              <a:rPr dirty="0" smtClean="0" sz="1000" spc="34">
                <a:latin typeface="Verdana"/>
                <a:cs typeface="Verdana"/>
              </a:rPr>
              <a:t>m</a:t>
            </a:r>
            <a:r>
              <a:rPr dirty="0" smtClean="0" sz="1000" spc="34">
                <a:latin typeface="Verdana"/>
                <a:cs typeface="Verdana"/>
              </a:rPr>
              <a:t>e</a:t>
            </a:r>
            <a:r>
              <a:rPr dirty="0" smtClean="0" sz="1000" spc="34">
                <a:latin typeface="Verdana"/>
                <a:cs typeface="Verdana"/>
              </a:rPr>
              <a:t>n</a:t>
            </a:r>
            <a:r>
              <a:rPr dirty="0" smtClean="0" sz="1000" spc="34">
                <a:latin typeface="Verdana"/>
                <a:cs typeface="Verdana"/>
              </a:rPr>
              <a:t>t</a:t>
            </a:r>
            <a:r>
              <a:rPr dirty="0" smtClean="0" sz="1000" spc="34">
                <a:latin typeface="Verdana"/>
                <a:cs typeface="Verdana"/>
              </a:rPr>
              <a:t>o</a:t>
            </a:r>
            <a:r>
              <a:rPr dirty="0" smtClean="0" sz="1000" spc="34">
                <a:latin typeface="Verdana"/>
                <a:cs typeface="Verdana"/>
              </a:rPr>
              <a:t> </a:t>
            </a:r>
            <a:r>
              <a:rPr dirty="0" smtClean="0" sz="1000" spc="34">
                <a:latin typeface="Verdana"/>
                <a:cs typeface="Verdana"/>
              </a:rPr>
              <a:t>q</a:t>
            </a:r>
            <a:r>
              <a:rPr dirty="0" smtClean="0" sz="1000" spc="34">
                <a:latin typeface="Verdana"/>
                <a:cs typeface="Verdana"/>
              </a:rPr>
              <a:t>u</a:t>
            </a:r>
            <a:r>
              <a:rPr dirty="0" smtClean="0" sz="1000" spc="34">
                <a:latin typeface="Verdana"/>
                <a:cs typeface="Verdana"/>
              </a:rPr>
              <a:t>e</a:t>
            </a:r>
            <a:r>
              <a:rPr dirty="0" smtClean="0" sz="1000" spc="34">
                <a:latin typeface="Verdana"/>
                <a:cs typeface="Verdana"/>
              </a:rPr>
              <a:t> </a:t>
            </a:r>
            <a:r>
              <a:rPr dirty="0" smtClean="0" sz="1000" spc="34">
                <a:latin typeface="Verdana"/>
                <a:cs typeface="Verdana"/>
              </a:rPr>
              <a:t>p</a:t>
            </a:r>
            <a:r>
              <a:rPr dirty="0" smtClean="0" sz="1000" spc="34">
                <a:latin typeface="Verdana"/>
                <a:cs typeface="Verdana"/>
              </a:rPr>
              <a:t>o</a:t>
            </a:r>
            <a:r>
              <a:rPr dirty="0" smtClean="0" sz="1000" spc="34">
                <a:latin typeface="Verdana"/>
                <a:cs typeface="Verdana"/>
              </a:rPr>
              <a:t>s</a:t>
            </a:r>
            <a:r>
              <a:rPr dirty="0" smtClean="0" sz="1000" spc="34">
                <a:latin typeface="Verdana"/>
                <a:cs typeface="Verdana"/>
              </a:rPr>
              <a:t>s</a:t>
            </a:r>
            <a:r>
              <a:rPr dirty="0" smtClean="0" sz="1000" spc="34">
                <a:latin typeface="Verdana"/>
                <a:cs typeface="Verdana"/>
              </a:rPr>
              <a:t>a</a:t>
            </a:r>
            <a:r>
              <a:rPr dirty="0" smtClean="0" sz="1000" spc="34">
                <a:latin typeface="Verdana"/>
                <a:cs typeface="Verdana"/>
              </a:rPr>
              <a:t>m</a:t>
            </a:r>
            <a:r>
              <a:rPr dirty="0" smtClean="0" sz="1000" spc="34">
                <a:latin typeface="Verdana"/>
                <a:cs typeface="Verdana"/>
              </a:rPr>
              <a:t> </a:t>
            </a:r>
            <a:r>
              <a:rPr dirty="0" smtClean="0" sz="1000" spc="34">
                <a:latin typeface="Verdana"/>
                <a:cs typeface="Verdana"/>
              </a:rPr>
              <a:t>i</a:t>
            </a:r>
            <a:r>
              <a:rPr dirty="0" smtClean="0" sz="1000" spc="34">
                <a:latin typeface="Verdana"/>
                <a:cs typeface="Verdana"/>
              </a:rPr>
              <a:t>m</a:t>
            </a:r>
            <a:r>
              <a:rPr dirty="0" smtClean="0" sz="1000" spc="34">
                <a:latin typeface="Verdana"/>
                <a:cs typeface="Verdana"/>
              </a:rPr>
              <a:t>p</a:t>
            </a:r>
            <a:r>
              <a:rPr dirty="0" smtClean="0" sz="1000" spc="34">
                <a:latin typeface="Verdana"/>
                <a:cs typeface="Verdana"/>
              </a:rPr>
              <a:t>e</a:t>
            </a:r>
            <a:r>
              <a:rPr dirty="0" smtClean="0" sz="1000" spc="34">
                <a:latin typeface="Verdana"/>
                <a:cs typeface="Verdana"/>
              </a:rPr>
              <a:t>d</a:t>
            </a:r>
            <a:r>
              <a:rPr dirty="0" smtClean="0" sz="1000" spc="34">
                <a:latin typeface="Verdana"/>
                <a:cs typeface="Verdana"/>
              </a:rPr>
              <a:t>i</a:t>
            </a:r>
            <a:r>
              <a:rPr dirty="0" smtClean="0" sz="1000" spc="34">
                <a:latin typeface="Verdana"/>
                <a:cs typeface="Verdana"/>
              </a:rPr>
              <a:t>r</a:t>
            </a:r>
            <a:r>
              <a:rPr dirty="0" smtClean="0" sz="1000" spc="34">
                <a:latin typeface="Verdana"/>
                <a:cs typeface="Verdana"/>
              </a:rPr>
              <a:t> </a:t>
            </a:r>
            <a:r>
              <a:rPr dirty="0" smtClean="0" sz="1000" spc="34">
                <a:latin typeface="Verdana"/>
                <a:cs typeface="Verdana"/>
              </a:rPr>
              <a:t>a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300534" y="6496601"/>
            <a:ext cx="3569765" cy="1518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>
              <a:lnSpc>
                <a:spcPts val="1130"/>
              </a:lnSpc>
            </a:pPr>
            <a:r>
              <a:rPr dirty="0" smtClean="0" sz="1000" spc="-3" u="sng">
                <a:latin typeface="Tahoma"/>
                <a:cs typeface="Tahoma"/>
              </a:rPr>
              <a:t> </a:t>
            </a:r>
            <a:r>
              <a:rPr dirty="0" smtClean="0" sz="1000" spc="0" u="sng">
                <a:latin typeface="Tahoma"/>
                <a:cs typeface="Tahoma"/>
              </a:rPr>
              <a:t>                                </a:t>
            </a:r>
            <a:r>
              <a:rPr dirty="0" smtClean="0" sz="1000" spc="59" u="sng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,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14">
                <a:latin typeface="Tahoma"/>
                <a:cs typeface="Tahoma"/>
              </a:rPr>
              <a:t>e</a:t>
            </a:r>
            <a:r>
              <a:rPr dirty="0" smtClean="0" sz="1000" spc="0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0" u="sng">
                <a:latin typeface="Tahoma"/>
                <a:cs typeface="Tahoma"/>
              </a:rPr>
              <a:t>  </a:t>
            </a:r>
            <a:r>
              <a:rPr dirty="0" smtClean="0" sz="1000" spc="300" u="sng">
                <a:latin typeface="Tahoma"/>
                <a:cs typeface="Tahoma"/>
              </a:rPr>
              <a:t> </a:t>
            </a:r>
            <a:r>
              <a:rPr dirty="0" smtClean="0" sz="1000" spc="141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de</a:t>
            </a:r>
            <a:r>
              <a:rPr dirty="0" smtClean="0" sz="1000" spc="0">
                <a:latin typeface="Tahoma"/>
                <a:cs typeface="Tahoma"/>
              </a:rPr>
              <a:t> </a:t>
            </a:r>
            <a:r>
              <a:rPr dirty="0" smtClean="0" sz="1000" spc="0" u="sng">
                <a:latin typeface="Tahoma"/>
                <a:cs typeface="Tahoma"/>
              </a:rPr>
              <a:t>                      </a:t>
            </a:r>
            <a:r>
              <a:rPr dirty="0" smtClean="0" sz="1000" spc="298" u="sng">
                <a:latin typeface="Tahoma"/>
                <a:cs typeface="Tahoma"/>
              </a:rPr>
              <a:t> </a:t>
            </a:r>
            <a:r>
              <a:rPr dirty="0" smtClean="0" sz="1000" spc="-80">
                <a:latin typeface="Tahoma"/>
                <a:cs typeface="Tahoma"/>
              </a:rPr>
              <a:t> </a:t>
            </a:r>
            <a:r>
              <a:rPr dirty="0" smtClean="0" sz="1000" spc="0">
                <a:latin typeface="Tahoma"/>
                <a:cs typeface="Tahoma"/>
              </a:rPr>
              <a:t>d</a:t>
            </a:r>
            <a:r>
              <a:rPr dirty="0" smtClean="0" sz="1000" spc="4">
                <a:latin typeface="Tahoma"/>
                <a:cs typeface="Tahoma"/>
              </a:rPr>
              <a:t>e</a:t>
            </a:r>
            <a:r>
              <a:rPr dirty="0" smtClean="0" sz="1000" spc="-4">
                <a:latin typeface="Tahoma"/>
                <a:cs typeface="Tahoma"/>
              </a:rPr>
              <a:t>2</a:t>
            </a:r>
            <a:r>
              <a:rPr dirty="0" smtClean="0" sz="1000" spc="-9">
                <a:latin typeface="Tahoma"/>
                <a:cs typeface="Tahoma"/>
              </a:rPr>
              <a:t>0</a:t>
            </a:r>
            <a:r>
              <a:rPr dirty="0" smtClean="0" sz="1000" spc="9">
                <a:latin typeface="Tahoma"/>
                <a:cs typeface="Tahoma"/>
              </a:rPr>
              <a:t>1</a:t>
            </a:r>
            <a:r>
              <a:rPr dirty="0" smtClean="0" sz="1000" spc="0">
                <a:latin typeface="Tahoma"/>
                <a:cs typeface="Tahoma"/>
              </a:rPr>
              <a:t>6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52189" y="8336069"/>
            <a:ext cx="2462453" cy="304291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algn="ctr">
              <a:lnSpc>
                <a:spcPts val="1130"/>
              </a:lnSpc>
            </a:pPr>
            <a:r>
              <a:rPr dirty="0" smtClean="0" sz="1000" spc="-2">
                <a:latin typeface="Tahoma"/>
                <a:cs typeface="Tahoma"/>
              </a:rPr>
              <a:t>(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ssi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u</a:t>
            </a:r>
            <a:r>
              <a:rPr dirty="0" smtClean="0" sz="1000" spc="-2">
                <a:latin typeface="Tahoma"/>
                <a:cs typeface="Tahoma"/>
              </a:rPr>
              <a:t>ra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p</a:t>
            </a:r>
            <a:r>
              <a:rPr dirty="0" smtClean="0" sz="1000" spc="-2">
                <a:latin typeface="Tahoma"/>
                <a:cs typeface="Tahoma"/>
              </a:rPr>
              <a:t>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l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g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l)</a:t>
            </a:r>
            <a:endParaRPr sz="1000">
              <a:latin typeface="Tahoma"/>
              <a:cs typeface="Tahoma"/>
            </a:endParaRPr>
          </a:p>
          <a:p>
            <a:pPr marL="120053" marR="126326" algn="ctr">
              <a:lnSpc>
                <a:spcPts val="1200"/>
              </a:lnSpc>
              <a:spcBef>
                <a:spcPts val="3"/>
              </a:spcBef>
            </a:pPr>
            <a:r>
              <a:rPr dirty="0" smtClean="0" sz="1000" spc="-2">
                <a:latin typeface="Tahoma"/>
                <a:cs typeface="Tahoma"/>
              </a:rPr>
              <a:t>(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ri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bo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de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id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n</a:t>
            </a:r>
            <a:r>
              <a:rPr dirty="0" smtClean="0" sz="1000" spc="-2">
                <a:latin typeface="Tahoma"/>
                <a:cs typeface="Tahoma"/>
              </a:rPr>
              <a:t>t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f</a:t>
            </a:r>
            <a:r>
              <a:rPr dirty="0" smtClean="0" sz="1000" spc="-2">
                <a:latin typeface="Tahoma"/>
                <a:cs typeface="Tahoma"/>
              </a:rPr>
              <a:t>i</a:t>
            </a:r>
            <a:r>
              <a:rPr dirty="0" smtClean="0" sz="1000" spc="-2">
                <a:latin typeface="Tahoma"/>
                <a:cs typeface="Tahoma"/>
              </a:rPr>
              <a:t>c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ç</a:t>
            </a:r>
            <a:r>
              <a:rPr dirty="0" smtClean="0" sz="1000" spc="-2">
                <a:latin typeface="Tahoma"/>
                <a:cs typeface="Tahoma"/>
              </a:rPr>
              <a:t>ã</a:t>
            </a:r>
            <a:r>
              <a:rPr dirty="0" smtClean="0" sz="1000" spc="-2">
                <a:latin typeface="Tahoma"/>
                <a:cs typeface="Tahoma"/>
              </a:rPr>
              <a:t>o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d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 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m</a:t>
            </a:r>
            <a:r>
              <a:rPr dirty="0" smtClean="0" sz="1000" spc="-2">
                <a:latin typeface="Tahoma"/>
                <a:cs typeface="Tahoma"/>
              </a:rPr>
              <a:t>pr</a:t>
            </a:r>
            <a:r>
              <a:rPr dirty="0" smtClean="0" sz="1000" spc="-2">
                <a:latin typeface="Tahoma"/>
                <a:cs typeface="Tahoma"/>
              </a:rPr>
              <a:t>e</a:t>
            </a:r>
            <a:r>
              <a:rPr dirty="0" smtClean="0" sz="1000" spc="-2">
                <a:latin typeface="Tahoma"/>
                <a:cs typeface="Tahoma"/>
              </a:rPr>
              <a:t>s</a:t>
            </a:r>
            <a:r>
              <a:rPr dirty="0" smtClean="0" sz="1000" spc="-2">
                <a:latin typeface="Tahoma"/>
                <a:cs typeface="Tahoma"/>
              </a:rPr>
              <a:t>a</a:t>
            </a:r>
            <a:r>
              <a:rPr dirty="0" smtClean="0" sz="1000" spc="-2">
                <a:latin typeface="Tahoma"/>
                <a:cs typeface="Tahoma"/>
              </a:rPr>
              <a:t>)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25139" y="2929626"/>
            <a:ext cx="274691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4000244" y="2929626"/>
            <a:ext cx="1614155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719389" y="3237474"/>
            <a:ext cx="177726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3313234" y="6474448"/>
            <a:ext cx="138598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4991548" y="6474448"/>
            <a:ext cx="20771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5415371" y="6474448"/>
            <a:ext cx="96986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1873063" y="8174466"/>
            <a:ext cx="381198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mitype="http://purl.org/dc/dcmitype/" xmlns:xsi="http://www.w3.org/2001/XMLSchema-instance"/>
</file>