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7932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8783" y="353568"/>
            <a:ext cx="487679" cy="548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59679" y="316991"/>
            <a:ext cx="1024127" cy="3779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16479" y="7461504"/>
            <a:ext cx="3767328" cy="9265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47741" y="1025062"/>
            <a:ext cx="973455" cy="0"/>
          </a:xfrm>
          <a:custGeom>
            <a:avLst/>
            <a:gdLst/>
            <a:ahLst/>
            <a:cxnLst/>
            <a:rect l="l" t="t" r="r" b="b"/>
            <a:pathLst>
              <a:path w="973454">
                <a:moveTo>
                  <a:pt x="0" y="0"/>
                </a:moveTo>
                <a:lnTo>
                  <a:pt x="973277" y="0"/>
                </a:lnTo>
              </a:path>
            </a:pathLst>
          </a:custGeom>
          <a:ln w="6045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73785" y="9301377"/>
            <a:ext cx="5211445" cy="0"/>
          </a:xfrm>
          <a:custGeom>
            <a:avLst/>
            <a:gdLst/>
            <a:ahLst/>
            <a:cxnLst/>
            <a:rect l="l" t="t" r="r" b="b"/>
            <a:pathLst>
              <a:path w="5211445">
                <a:moveTo>
                  <a:pt x="0" y="0"/>
                </a:moveTo>
                <a:lnTo>
                  <a:pt x="5210962" y="0"/>
                </a:lnTo>
              </a:path>
            </a:pathLst>
          </a:custGeom>
          <a:ln w="6045">
            <a:solidFill>
              <a:srgbClr val="9C9C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55775" y="469433"/>
            <a:ext cx="1217295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35"/>
              </a:lnSpc>
            </a:pPr>
            <a:r>
              <a:rPr sz="1150" b="1" spc="-40" dirty="0">
                <a:solidFill>
                  <a:srgbClr val="0F1116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ts val="1395"/>
              </a:lnSpc>
            </a:pPr>
            <a:r>
              <a:rPr sz="1200" spc="-70" dirty="0">
                <a:solidFill>
                  <a:srgbClr val="2D3134"/>
                </a:solidFill>
                <a:latin typeface="Arial"/>
                <a:cs typeface="Arial"/>
              </a:rPr>
              <a:t>ESPORTE </a:t>
            </a:r>
            <a:r>
              <a:rPr sz="1200" spc="-65" dirty="0">
                <a:solidFill>
                  <a:srgbClr val="3F4246"/>
                </a:solidFill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91538" y="9564619"/>
            <a:ext cx="18592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65" dirty="0">
                <a:solidFill>
                  <a:srgbClr val="707275"/>
                </a:solidFill>
                <a:latin typeface="Times New Roman"/>
                <a:cs typeface="Times New Roman"/>
              </a:rPr>
              <a:t>Home</a:t>
            </a:r>
            <a:r>
              <a:rPr sz="950" spc="5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07275"/>
                </a:solidFill>
                <a:latin typeface="Times New Roman"/>
                <a:cs typeface="Times New Roman"/>
              </a:rPr>
              <a:t>Pa</a:t>
            </a:r>
            <a:r>
              <a:rPr sz="950" spc="-50" dirty="0">
                <a:solidFill>
                  <a:srgbClr val="939597"/>
                </a:solidFill>
                <a:latin typeface="Times New Roman"/>
                <a:cs typeface="Times New Roman"/>
              </a:rPr>
              <a:t>g</a:t>
            </a:r>
            <a:r>
              <a:rPr sz="950" spc="45" dirty="0">
                <a:solidFill>
                  <a:srgbClr val="707275"/>
                </a:solidFill>
                <a:latin typeface="Times New Roman"/>
                <a:cs typeface="Times New Roman"/>
              </a:rPr>
              <a:t>e</a:t>
            </a:r>
            <a:r>
              <a:rPr sz="950" spc="155" dirty="0">
                <a:solidFill>
                  <a:srgbClr val="939597"/>
                </a:solidFill>
                <a:latin typeface="Times New Roman"/>
                <a:cs typeface="Times New Roman"/>
              </a:rPr>
              <a:t>:</a:t>
            </a:r>
            <a:r>
              <a:rPr sz="950" spc="-15" dirty="0">
                <a:solidFill>
                  <a:srgbClr val="939597"/>
                </a:solidFill>
                <a:latin typeface="Times New Roman"/>
                <a:cs typeface="Times New Roman"/>
              </a:rPr>
              <a:t>\\</a:t>
            </a:r>
            <a:r>
              <a:rPr sz="950" spc="-85" dirty="0">
                <a:solidFill>
                  <a:srgbClr val="93959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939597"/>
                </a:solidFill>
                <a:latin typeface="Times New Roman"/>
                <a:cs typeface="Times New Roman"/>
              </a:rPr>
              <a:t>\\</a:t>
            </a:r>
            <a:r>
              <a:rPr sz="950" spc="-85" dirty="0">
                <a:solidFill>
                  <a:srgbClr val="939597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939597"/>
                </a:solidFill>
                <a:latin typeface="Times New Roman"/>
                <a:cs typeface="Times New Roman"/>
              </a:rPr>
              <a:t>\</a:t>
            </a:r>
            <a:r>
              <a:rPr sz="900" u="sng" spc="65" dirty="0">
                <a:solidFill>
                  <a:srgbClr val="939597"/>
                </a:solidFill>
                <a:latin typeface="Times New Roman"/>
                <a:cs typeface="Times New Roman"/>
              </a:rPr>
              <a:t>U</a:t>
            </a:r>
            <a:r>
              <a:rPr sz="900" spc="35" dirty="0">
                <a:solidFill>
                  <a:srgbClr val="939597"/>
                </a:solidFill>
                <a:latin typeface="Times New Roman"/>
                <a:cs typeface="Times New Roman"/>
              </a:rPr>
              <a:t>na</a:t>
            </a:r>
            <a:r>
              <a:rPr sz="900" spc="100" dirty="0">
                <a:solidFill>
                  <a:srgbClr val="939597"/>
                </a:solidFill>
                <a:latin typeface="Times New Roman"/>
                <a:cs typeface="Times New Roman"/>
              </a:rPr>
              <a:t>c</a:t>
            </a:r>
            <a:r>
              <a:rPr sz="900" spc="-25" dirty="0">
                <a:solidFill>
                  <a:srgbClr val="707275"/>
                </a:solidFill>
                <a:latin typeface="Times New Roman"/>
                <a:cs typeface="Times New Roman"/>
              </a:rPr>
              <a:t>k</a:t>
            </a:r>
            <a:r>
              <a:rPr sz="900" dirty="0">
                <a:solidFill>
                  <a:srgbClr val="939597"/>
                </a:solidFill>
                <a:latin typeface="Times New Roman"/>
                <a:cs typeface="Times New Roman"/>
              </a:rPr>
              <a:t>en,debh.corn.hr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19448" y="9564619"/>
            <a:ext cx="1856739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40" dirty="0">
                <a:solidFill>
                  <a:srgbClr val="707275"/>
                </a:solidFill>
                <a:latin typeface="Times New Roman"/>
                <a:cs typeface="Times New Roman"/>
              </a:rPr>
              <a:t>E</a:t>
            </a:r>
            <a:r>
              <a:rPr sz="950" spc="3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40" dirty="0">
                <a:solidFill>
                  <a:srgbClr val="707275"/>
                </a:solidFill>
                <a:latin typeface="Times New Roman"/>
                <a:cs typeface="Times New Roman"/>
              </a:rPr>
              <a:t>Mail</a:t>
            </a:r>
            <a:r>
              <a:rPr sz="900" spc="-7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939597"/>
                </a:solidFill>
                <a:latin typeface="Times New Roman"/>
                <a:cs typeface="Times New Roman"/>
              </a:rPr>
              <a:t>:</a:t>
            </a:r>
            <a:r>
              <a:rPr sz="900" spc="-85" dirty="0">
                <a:solidFill>
                  <a:srgbClr val="93959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828587"/>
                </a:solidFill>
                <a:latin typeface="Times New Roman"/>
                <a:cs typeface="Times New Roman"/>
              </a:rPr>
              <a:t>csportc</a:t>
            </a:r>
            <a:r>
              <a:rPr sz="950" spc="25" dirty="0">
                <a:solidFill>
                  <a:srgbClr val="828587"/>
                </a:solidFill>
                <a:latin typeface="Times New Roman"/>
                <a:cs typeface="Times New Roman"/>
              </a:rPr>
              <a:t>s</a:t>
            </a:r>
            <a:r>
              <a:rPr sz="950" spc="-225" dirty="0">
                <a:solidFill>
                  <a:srgbClr val="BCBFBF"/>
                </a:solidFill>
                <a:latin typeface="Times New Roman"/>
                <a:cs typeface="Times New Roman"/>
              </a:rPr>
              <a:t>·</a:t>
            </a:r>
            <a:r>
              <a:rPr sz="950" spc="-25" dirty="0">
                <a:solidFill>
                  <a:srgbClr val="828587"/>
                </a:solidFill>
                <a:latin typeface="Times New Roman"/>
                <a:cs typeface="Times New Roman"/>
              </a:rPr>
              <a:t>ft</a:t>
            </a:r>
            <a:r>
              <a:rPr sz="950" spc="-70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707275"/>
                </a:solidFill>
                <a:latin typeface="Times New Roman"/>
                <a:cs typeface="Times New Roman"/>
              </a:rPr>
              <a:t>macke</a:t>
            </a:r>
            <a:r>
              <a:rPr sz="900" spc="25" dirty="0">
                <a:solidFill>
                  <a:srgbClr val="707275"/>
                </a:solidFill>
                <a:latin typeface="Times New Roman"/>
                <a:cs typeface="Times New Roman"/>
              </a:rPr>
              <a:t>n</a:t>
            </a:r>
            <a:r>
              <a:rPr sz="900" spc="114" dirty="0">
                <a:solidFill>
                  <a:srgbClr val="939597"/>
                </a:solidFill>
                <a:latin typeface="Times New Roman"/>
                <a:cs typeface="Times New Roman"/>
              </a:rPr>
              <a:t>z</a:t>
            </a:r>
            <a:r>
              <a:rPr sz="900" spc="-25" dirty="0">
                <a:solidFill>
                  <a:srgbClr val="707275"/>
                </a:solidFill>
                <a:latin typeface="Times New Roman"/>
                <a:cs typeface="Times New Roman"/>
              </a:rPr>
              <a:t>ieb</a:t>
            </a:r>
            <a:r>
              <a:rPr sz="900" spc="70" dirty="0">
                <a:solidFill>
                  <a:srgbClr val="707275"/>
                </a:solidFill>
                <a:latin typeface="Times New Roman"/>
                <a:cs typeface="Times New Roman"/>
              </a:rPr>
              <a:t>h</a:t>
            </a:r>
            <a:r>
              <a:rPr sz="900" spc="5" dirty="0">
                <a:solidFill>
                  <a:srgbClr val="939597"/>
                </a:solidFill>
                <a:latin typeface="Times New Roman"/>
                <a:cs typeface="Times New Roman"/>
              </a:rPr>
              <a:t>.com.b</a:t>
            </a:r>
            <a:r>
              <a:rPr sz="900" spc="-20" dirty="0">
                <a:solidFill>
                  <a:srgbClr val="707275"/>
                </a:solidFill>
                <a:latin typeface="Times New Roman"/>
                <a:cs typeface="Times New Roman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04307" y="763972"/>
            <a:ext cx="665480" cy="2305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b="1" spc="-5" dirty="0">
                <a:solidFill>
                  <a:srgbClr val="0F1116"/>
                </a:solidFill>
                <a:latin typeface="Times New Roman"/>
                <a:cs typeface="Times New Roman"/>
              </a:rPr>
              <a:t>FORM</a:t>
            </a:r>
            <a:r>
              <a:rPr sz="650" b="1" spc="10" dirty="0">
                <a:solidFill>
                  <a:srgbClr val="0F1116"/>
                </a:solidFill>
                <a:latin typeface="Times New Roman"/>
                <a:cs typeface="Times New Roman"/>
              </a:rPr>
              <a:t>A</a:t>
            </a:r>
            <a:r>
              <a:rPr sz="650" b="1" spc="-35" dirty="0">
                <a:solidFill>
                  <a:srgbClr val="2D3134"/>
                </a:solidFill>
                <a:latin typeface="Times New Roman"/>
                <a:cs typeface="Times New Roman"/>
              </a:rPr>
              <a:t>Ç</a:t>
            </a:r>
            <a:r>
              <a:rPr sz="650" b="1" spc="-5" dirty="0">
                <a:solidFill>
                  <a:srgbClr val="2D3134"/>
                </a:solidFill>
                <a:latin typeface="Times New Roman"/>
                <a:cs typeface="Times New Roman"/>
              </a:rPr>
              <a:t>Ã</a:t>
            </a:r>
            <a:r>
              <a:rPr sz="650" b="1" spc="5" dirty="0">
                <a:solidFill>
                  <a:srgbClr val="0F1116"/>
                </a:solidFill>
                <a:latin typeface="Times New Roman"/>
                <a:cs typeface="Times New Roman"/>
              </a:rPr>
              <a:t>O</a:t>
            </a:r>
            <a:r>
              <a:rPr sz="650" b="1" dirty="0">
                <a:solidFill>
                  <a:srgbClr val="0F1116"/>
                </a:solidFill>
                <a:latin typeface="Times New Roman"/>
                <a:cs typeface="Times New Roman"/>
              </a:rPr>
              <a:t> </a:t>
            </a:r>
            <a:r>
              <a:rPr sz="650" b="1" spc="-80" dirty="0">
                <a:solidFill>
                  <a:srgbClr val="0F1116"/>
                </a:solidFill>
                <a:latin typeface="Times New Roman"/>
                <a:cs typeface="Times New Roman"/>
              </a:rPr>
              <a:t> </a:t>
            </a:r>
            <a:r>
              <a:rPr sz="650" b="1" spc="50" dirty="0">
                <a:solidFill>
                  <a:srgbClr val="0F1116"/>
                </a:solidFill>
                <a:latin typeface="Times New Roman"/>
                <a:cs typeface="Times New Roman"/>
              </a:rPr>
              <a:t>D</a:t>
            </a:r>
            <a:r>
              <a:rPr sz="650" b="1" spc="114" dirty="0">
                <a:solidFill>
                  <a:srgbClr val="2D3134"/>
                </a:solidFill>
                <a:latin typeface="Times New Roman"/>
                <a:cs typeface="Times New Roman"/>
              </a:rPr>
              <a:t>I</a:t>
            </a:r>
            <a:endParaRPr sz="65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125"/>
              </a:spcBef>
            </a:pPr>
            <a:r>
              <a:rPr sz="700" b="1" spc="-45" dirty="0">
                <a:solidFill>
                  <a:srgbClr val="0F1116"/>
                </a:solidFill>
                <a:latin typeface="Times New Roman"/>
                <a:cs typeface="Times New Roman"/>
              </a:rPr>
              <a:t>ATLITAJ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48995" y="1693735"/>
            <a:ext cx="6227445" cy="4893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32250">
              <a:lnSpc>
                <a:spcPct val="100000"/>
              </a:lnSpc>
            </a:pPr>
            <a:r>
              <a:rPr sz="1100" spc="-114" dirty="0">
                <a:solidFill>
                  <a:srgbClr val="3F4246"/>
                </a:solidFill>
                <a:latin typeface="Arial"/>
                <a:cs typeface="Arial"/>
              </a:rPr>
              <a:t>Be</a:t>
            </a:r>
            <a:r>
              <a:rPr sz="1100" spc="-95" dirty="0">
                <a:solidFill>
                  <a:srgbClr val="3F4246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3F4246"/>
                </a:solidFill>
                <a:latin typeface="Arial"/>
                <a:cs typeface="Arial"/>
              </a:rPr>
              <a:t>o</a:t>
            </a:r>
            <a:r>
              <a:rPr sz="1100" spc="-4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525456"/>
                </a:solidFill>
                <a:latin typeface="Arial"/>
                <a:cs typeface="Arial"/>
              </a:rPr>
              <a:t>Hor</a:t>
            </a:r>
            <a:r>
              <a:rPr sz="1100" spc="-9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525456"/>
                </a:solidFill>
                <a:latin typeface="Arial"/>
                <a:cs typeface="Arial"/>
              </a:rPr>
              <a:t>zon</a:t>
            </a:r>
            <a:r>
              <a:rPr sz="1100" spc="-10" dirty="0">
                <a:solidFill>
                  <a:srgbClr val="525456"/>
                </a:solidFill>
                <a:latin typeface="Arial"/>
                <a:cs typeface="Arial"/>
              </a:rPr>
              <a:t>t</a:t>
            </a:r>
            <a:r>
              <a:rPr sz="1100" spc="-25" dirty="0">
                <a:solidFill>
                  <a:srgbClr val="707275"/>
                </a:solidFill>
                <a:latin typeface="Arial"/>
                <a:cs typeface="Arial"/>
              </a:rPr>
              <a:t>e,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525456"/>
                </a:solidFill>
                <a:latin typeface="Arial"/>
                <a:cs typeface="Arial"/>
              </a:rPr>
              <a:t>21</a:t>
            </a:r>
            <a:r>
              <a:rPr sz="1100" spc="-9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525456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707275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525456"/>
                </a:solidFill>
                <a:latin typeface="Arial"/>
                <a:cs typeface="Arial"/>
              </a:rPr>
              <a:t>Março</a:t>
            </a:r>
            <a:r>
              <a:rPr sz="1100" spc="-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525456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707275"/>
                </a:solidFill>
                <a:latin typeface="Arial"/>
                <a:cs typeface="Arial"/>
              </a:rPr>
              <a:t>e</a:t>
            </a:r>
            <a:r>
              <a:rPr sz="1100" spc="-5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07275"/>
                </a:solidFill>
                <a:latin typeface="Arial"/>
                <a:cs typeface="Arial"/>
              </a:rPr>
              <a:t>2</a:t>
            </a:r>
            <a:r>
              <a:rPr sz="1100" spc="0" dirty="0">
                <a:solidFill>
                  <a:srgbClr val="525456"/>
                </a:solidFill>
                <a:latin typeface="Arial"/>
                <a:cs typeface="Arial"/>
              </a:rPr>
              <a:t>0</a:t>
            </a:r>
            <a:r>
              <a:rPr sz="1100" spc="-140" dirty="0">
                <a:solidFill>
                  <a:srgbClr val="707275"/>
                </a:solidFill>
                <a:latin typeface="Arial"/>
                <a:cs typeface="Arial"/>
              </a:rPr>
              <a:t>1</a:t>
            </a:r>
            <a:r>
              <a:rPr sz="1100" spc="-45" dirty="0">
                <a:solidFill>
                  <a:srgbClr val="525456"/>
                </a:solidFill>
                <a:latin typeface="Arial"/>
                <a:cs typeface="Arial"/>
              </a:rPr>
              <a:t>6</a:t>
            </a:r>
            <a:r>
              <a:rPr sz="1100" spc="210" dirty="0">
                <a:solidFill>
                  <a:srgbClr val="707275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250">
              <a:latin typeface="Times New Roman"/>
              <a:cs typeface="Times New Roman"/>
            </a:endParaRPr>
          </a:p>
          <a:p>
            <a:pPr marR="12065" algn="ctr">
              <a:lnSpc>
                <a:spcPct val="100000"/>
              </a:lnSpc>
            </a:pPr>
            <a:r>
              <a:rPr sz="1000" b="1" dirty="0">
                <a:solidFill>
                  <a:srgbClr val="0F1116"/>
                </a:solidFill>
                <a:latin typeface="Arial"/>
                <a:cs typeface="Arial"/>
              </a:rPr>
              <a:t>TERMO</a:t>
            </a:r>
            <a:r>
              <a:rPr sz="1000" b="1" spc="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000" b="1" spc="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F1116"/>
                </a:solidFill>
                <a:latin typeface="Arial"/>
                <a:cs typeface="Arial"/>
              </a:rPr>
              <a:t>HOMOLOGAÇÃO</a:t>
            </a:r>
            <a:r>
              <a:rPr sz="1000" b="1" spc="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2D3134"/>
                </a:solidFill>
                <a:latin typeface="Arial"/>
                <a:cs typeface="Arial"/>
              </a:rPr>
              <a:t>_</a:t>
            </a:r>
            <a:r>
              <a:rPr sz="1000" b="1" spc="8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F1116"/>
                </a:solidFill>
                <a:latin typeface="Arial"/>
                <a:cs typeface="Arial"/>
              </a:rPr>
              <a:t>EDITAL</a:t>
            </a:r>
            <a:r>
              <a:rPr sz="100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F1116"/>
                </a:solidFill>
                <a:latin typeface="Arial"/>
                <a:cs typeface="Arial"/>
              </a:rPr>
              <a:t>N</a:t>
            </a:r>
            <a:r>
              <a:rPr sz="1000" b="1" spc="140" dirty="0">
                <a:solidFill>
                  <a:srgbClr val="2D3134"/>
                </a:solidFill>
                <a:latin typeface="Arial"/>
                <a:cs typeface="Arial"/>
              </a:rPr>
              <a:t>º</a:t>
            </a:r>
            <a:r>
              <a:rPr sz="1000" b="1" spc="7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F1116"/>
                </a:solidFill>
                <a:latin typeface="Arial"/>
                <a:cs typeface="Arial"/>
              </a:rPr>
              <a:t>0</a:t>
            </a:r>
            <a:r>
              <a:rPr sz="1000" b="1" spc="90" dirty="0">
                <a:solidFill>
                  <a:srgbClr val="0F1116"/>
                </a:solidFill>
                <a:latin typeface="Arial"/>
                <a:cs typeface="Arial"/>
              </a:rPr>
              <a:t>3</a:t>
            </a:r>
            <a:r>
              <a:rPr sz="1000" b="1" spc="135" dirty="0">
                <a:solidFill>
                  <a:srgbClr val="2D3134"/>
                </a:solidFill>
                <a:latin typeface="Arial"/>
                <a:cs typeface="Arial"/>
              </a:rPr>
              <a:t>/</a:t>
            </a:r>
            <a:r>
              <a:rPr sz="1000" b="1" spc="-7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b="1" spc="110" dirty="0">
                <a:solidFill>
                  <a:srgbClr val="0F1116"/>
                </a:solidFill>
                <a:latin typeface="Arial"/>
                <a:cs typeface="Arial"/>
              </a:rPr>
              <a:t>20</a:t>
            </a:r>
            <a:r>
              <a:rPr sz="1000" b="1" spc="10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000" b="1" spc="90" dirty="0">
                <a:solidFill>
                  <a:srgbClr val="0F1116"/>
                </a:solidFill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150">
              <a:latin typeface="Times New Roman"/>
              <a:cs typeface="Times New Roman"/>
            </a:endParaRPr>
          </a:p>
          <a:p>
            <a:pPr marL="24765" marR="19050" indent="-12700" algn="just">
              <a:lnSpc>
                <a:spcPct val="100000"/>
              </a:lnSpc>
            </a:pP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C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ONCORRÊNCI</a:t>
            </a:r>
            <a:r>
              <a:rPr sz="1150" b="1" spc="-2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8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7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N</a:t>
            </a:r>
            <a:r>
              <a:rPr sz="1150" b="1" spc="185" dirty="0">
                <a:solidFill>
                  <a:srgbClr val="2D3134"/>
                </a:solidFill>
                <a:latin typeface="Arial"/>
                <a:cs typeface="Arial"/>
              </a:rPr>
              <a:t>º</a:t>
            </a:r>
            <a:r>
              <a:rPr sz="1150" b="1" spc="2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105" dirty="0">
                <a:solidFill>
                  <a:srgbClr val="0F1116"/>
                </a:solidFill>
                <a:latin typeface="Arial"/>
                <a:cs typeface="Arial"/>
              </a:rPr>
              <a:t>03/</a:t>
            </a:r>
            <a:r>
              <a:rPr sz="1150" b="1" spc="-1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95" dirty="0">
                <a:solidFill>
                  <a:srgbClr val="0F1116"/>
                </a:solidFill>
                <a:latin typeface="Arial"/>
                <a:cs typeface="Arial"/>
              </a:rPr>
              <a:t>20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150" b="1" spc="120" dirty="0">
                <a:solidFill>
                  <a:srgbClr val="0F1116"/>
                </a:solidFill>
                <a:latin typeface="Arial"/>
                <a:cs typeface="Arial"/>
              </a:rPr>
              <a:t>6</a:t>
            </a:r>
            <a:r>
              <a:rPr sz="1150" b="1" spc="-8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49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spc="-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0F1116"/>
                </a:solidFill>
                <a:latin typeface="Arial"/>
                <a:cs typeface="Arial"/>
              </a:rPr>
              <a:t>CONTRATAÇÃO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14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EMPRESA</a:t>
            </a:r>
            <a:r>
              <a:rPr sz="1150" b="1" spc="114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0F1116"/>
                </a:solidFill>
                <a:latin typeface="Arial"/>
                <a:cs typeface="Arial"/>
              </a:rPr>
              <a:t>PARA</a:t>
            </a:r>
            <a:r>
              <a:rPr sz="1150" b="1" spc="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FORNEC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IMENTO</a:t>
            </a:r>
            <a:r>
              <a:rPr sz="1150" b="1" spc="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30" dirty="0">
                <a:solidFill>
                  <a:srgbClr val="0F1116"/>
                </a:solidFill>
                <a:latin typeface="Arial"/>
                <a:cs typeface="Arial"/>
              </a:rPr>
              <a:t>D</a:t>
            </a:r>
            <a:r>
              <a:rPr sz="1150" b="1" spc="-95" dirty="0">
                <a:solidFill>
                  <a:srgbClr val="2D3134"/>
                </a:solidFill>
                <a:latin typeface="Arial"/>
                <a:cs typeface="Arial"/>
              </a:rPr>
              <a:t>E</a:t>
            </a:r>
            <a:r>
              <a:rPr sz="1150" b="1" spc="-4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MATER</a:t>
            </a:r>
            <a:r>
              <a:rPr sz="1150" b="1" spc="-70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140" dirty="0">
                <a:solidFill>
                  <a:srgbClr val="2D3134"/>
                </a:solidFill>
                <a:latin typeface="Arial"/>
                <a:cs typeface="Arial"/>
              </a:rPr>
              <a:t>A</a:t>
            </a:r>
            <a:r>
              <a:rPr sz="1150" b="1" spc="70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-25" dirty="0">
                <a:solidFill>
                  <a:srgbClr val="2D3134"/>
                </a:solidFill>
                <a:latin typeface="Arial"/>
                <a:cs typeface="Arial"/>
              </a:rPr>
              <a:t>S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  </a:t>
            </a:r>
            <a:r>
              <a:rPr sz="1150" b="1" spc="-8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114" dirty="0">
                <a:solidFill>
                  <a:srgbClr val="2D3134"/>
                </a:solidFill>
                <a:latin typeface="Arial"/>
                <a:cs typeface="Arial"/>
              </a:rPr>
              <a:t>E</a:t>
            </a:r>
            <a:r>
              <a:rPr sz="1150" b="1" spc="-15" dirty="0">
                <a:solidFill>
                  <a:srgbClr val="0F1116"/>
                </a:solidFill>
                <a:latin typeface="Arial"/>
                <a:cs typeface="Arial"/>
              </a:rPr>
              <a:t>S</a:t>
            </a:r>
            <a:r>
              <a:rPr sz="1150" b="1" spc="-110" dirty="0">
                <a:solidFill>
                  <a:srgbClr val="2D3134"/>
                </a:solidFill>
                <a:latin typeface="Arial"/>
                <a:cs typeface="Arial"/>
              </a:rPr>
              <a:t>P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OR</a:t>
            </a:r>
            <a:r>
              <a:rPr sz="1150" b="1" spc="-175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150" b="1" spc="25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-65" dirty="0">
                <a:solidFill>
                  <a:srgbClr val="2D3134"/>
                </a:solidFill>
                <a:latin typeface="Arial"/>
                <a:cs typeface="Arial"/>
              </a:rPr>
              <a:t>V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150" b="1" spc="-110" dirty="0">
                <a:solidFill>
                  <a:srgbClr val="2D3134"/>
                </a:solidFill>
                <a:latin typeface="Arial"/>
                <a:cs typeface="Arial"/>
              </a:rPr>
              <a:t>S</a:t>
            </a:r>
            <a:r>
              <a:rPr sz="1150" b="1" spc="204" dirty="0">
                <a:solidFill>
                  <a:srgbClr val="2D3134"/>
                </a:solidFill>
                <a:latin typeface="Arial"/>
                <a:cs typeface="Arial"/>
              </a:rPr>
              <a:t>,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 </a:t>
            </a:r>
            <a:r>
              <a:rPr sz="1150" b="1" spc="8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65" dirty="0">
                <a:solidFill>
                  <a:srgbClr val="2D3134"/>
                </a:solidFill>
                <a:latin typeface="Arial"/>
                <a:cs typeface="Arial"/>
              </a:rPr>
              <a:t>P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-70" dirty="0">
                <a:solidFill>
                  <a:srgbClr val="2D3134"/>
                </a:solidFill>
                <a:latin typeface="Arial"/>
                <a:cs typeface="Arial"/>
              </a:rPr>
              <a:t>RA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  </a:t>
            </a:r>
            <a:r>
              <a:rPr sz="1150" b="1" spc="-9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ATEND</a:t>
            </a:r>
            <a:r>
              <a:rPr sz="1150" b="1" spc="105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-35" dirty="0">
                <a:solidFill>
                  <a:srgbClr val="2D3134"/>
                </a:solidFill>
                <a:latin typeface="Arial"/>
                <a:cs typeface="Arial"/>
              </a:rPr>
              <a:t>MENTO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  </a:t>
            </a:r>
            <a:r>
              <a:rPr sz="1150" b="1" spc="-7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135" dirty="0">
                <a:solidFill>
                  <a:srgbClr val="2D3134"/>
                </a:solidFill>
                <a:latin typeface="Arial"/>
                <a:cs typeface="Arial"/>
              </a:rPr>
              <a:t>A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  </a:t>
            </a:r>
            <a:r>
              <a:rPr sz="1150" b="1" spc="-2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95" dirty="0">
                <a:solidFill>
                  <a:srgbClr val="2D3134"/>
                </a:solidFill>
                <a:latin typeface="Arial"/>
                <a:cs typeface="Arial"/>
              </a:rPr>
              <a:t>UN</a:t>
            </a:r>
            <a:r>
              <a:rPr sz="1150" b="1" spc="-15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-45" dirty="0">
                <a:solidFill>
                  <a:srgbClr val="2D3134"/>
                </a:solidFill>
                <a:latin typeface="Arial"/>
                <a:cs typeface="Arial"/>
              </a:rPr>
              <a:t>DADE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  </a:t>
            </a:r>
            <a:r>
              <a:rPr sz="1150" b="1" spc="-3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2D3134"/>
                </a:solidFill>
                <a:latin typeface="Arial"/>
                <a:cs typeface="Arial"/>
              </a:rPr>
              <a:t>DO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  </a:t>
            </a:r>
            <a:r>
              <a:rPr sz="1150" b="1" spc="-8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2D3134"/>
                </a:solidFill>
                <a:latin typeface="Arial"/>
                <a:cs typeface="Arial"/>
              </a:rPr>
              <a:t>MACK</a:t>
            </a:r>
            <a:r>
              <a:rPr sz="1150" b="1" spc="-35" dirty="0">
                <a:solidFill>
                  <a:srgbClr val="2D3134"/>
                </a:solidFill>
                <a:latin typeface="Arial"/>
                <a:cs typeface="Arial"/>
              </a:rPr>
              <a:t>E</a:t>
            </a:r>
            <a:r>
              <a:rPr sz="1150" b="1" spc="90" dirty="0">
                <a:solidFill>
                  <a:srgbClr val="525456"/>
                </a:solidFill>
                <a:latin typeface="Arial"/>
                <a:cs typeface="Arial"/>
              </a:rPr>
              <a:t>NZ</a:t>
            </a:r>
            <a:r>
              <a:rPr sz="1150" b="1" spc="-1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1150" b="1" spc="-35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1150" b="1" spc="-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b="1" spc="-65" dirty="0">
                <a:solidFill>
                  <a:srgbClr val="3F4246"/>
                </a:solidFill>
                <a:latin typeface="Arial"/>
                <a:cs typeface="Arial"/>
              </a:rPr>
              <a:t>ESPORTE</a:t>
            </a:r>
            <a:r>
              <a:rPr sz="1150" b="1" spc="4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b="1" spc="-60" dirty="0">
                <a:solidFill>
                  <a:srgbClr val="3F4246"/>
                </a:solidFill>
                <a:latin typeface="Arial"/>
                <a:cs typeface="Arial"/>
              </a:rPr>
              <a:t>CLUBE.</a:t>
            </a:r>
            <a:endParaRPr sz="1150">
              <a:latin typeface="Arial"/>
              <a:cs typeface="Arial"/>
            </a:endParaRPr>
          </a:p>
          <a:p>
            <a:pPr marL="24765" marR="10795" indent="-6350" algn="just">
              <a:lnSpc>
                <a:spcPct val="97600"/>
              </a:lnSpc>
              <a:spcBef>
                <a:spcPts val="894"/>
              </a:spcBef>
            </a:pPr>
            <a:r>
              <a:rPr sz="1100" spc="-60" dirty="0">
                <a:solidFill>
                  <a:srgbClr val="707275"/>
                </a:solidFill>
                <a:latin typeface="Arial"/>
                <a:cs typeface="Arial"/>
              </a:rPr>
              <a:t>Depo</a:t>
            </a:r>
            <a:r>
              <a:rPr sz="1100" spc="-70" dirty="0">
                <a:solidFill>
                  <a:srgbClr val="707275"/>
                </a:solidFill>
                <a:latin typeface="Arial"/>
                <a:cs typeface="Arial"/>
              </a:rPr>
              <a:t>is</a:t>
            </a:r>
            <a:r>
              <a:rPr sz="1100" spc="-3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707275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828587"/>
                </a:solidFill>
                <a:latin typeface="Arial"/>
                <a:cs typeface="Arial"/>
              </a:rPr>
              <a:t>constata</a:t>
            </a:r>
            <a:r>
              <a:rPr sz="1100" spc="-15" dirty="0">
                <a:solidFill>
                  <a:srgbClr val="828587"/>
                </a:solidFill>
                <a:latin typeface="Arial"/>
                <a:cs typeface="Arial"/>
              </a:rPr>
              <a:t>d</a:t>
            </a:r>
            <a:r>
              <a:rPr sz="1100" spc="-7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707275"/>
                </a:solidFill>
                <a:latin typeface="Arial"/>
                <a:cs typeface="Arial"/>
              </a:rPr>
              <a:t>r</a:t>
            </a:r>
            <a:r>
              <a:rPr sz="1100" spc="-165" dirty="0">
                <a:solidFill>
                  <a:srgbClr val="70727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gu</a:t>
            </a:r>
            <a:r>
              <a:rPr sz="1100" spc="-40" dirty="0">
                <a:solidFill>
                  <a:srgbClr val="707275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707275"/>
                </a:solidFill>
                <a:latin typeface="Arial"/>
                <a:cs typeface="Arial"/>
              </a:rPr>
              <a:t>ar</a:t>
            </a:r>
            <a:r>
              <a:rPr sz="1100" spc="-6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525456"/>
                </a:solidFill>
                <a:latin typeface="Arial"/>
                <a:cs typeface="Arial"/>
              </a:rPr>
              <a:t>d</a:t>
            </a:r>
            <a:r>
              <a:rPr sz="1100" spc="-55" dirty="0">
                <a:solidFill>
                  <a:srgbClr val="707275"/>
                </a:solidFill>
                <a:latin typeface="Arial"/>
                <a:cs typeface="Arial"/>
              </a:rPr>
              <a:t>ade</a:t>
            </a:r>
            <a:r>
              <a:rPr sz="1100" spc="2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707275"/>
                </a:solidFill>
                <a:latin typeface="Arial"/>
                <a:cs typeface="Arial"/>
              </a:rPr>
              <a:t>de</a:t>
            </a:r>
            <a:r>
              <a:rPr sz="1100" spc="-3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707275"/>
                </a:solidFill>
                <a:latin typeface="Arial"/>
                <a:cs typeface="Arial"/>
              </a:rPr>
              <a:t>todos</a:t>
            </a:r>
            <a:r>
              <a:rPr sz="1100" spc="2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707275"/>
                </a:solidFill>
                <a:latin typeface="Arial"/>
                <a:cs typeface="Arial"/>
              </a:rPr>
              <a:t>os</a:t>
            </a:r>
            <a:r>
              <a:rPr sz="1100" spc="-2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707275"/>
                </a:solidFill>
                <a:latin typeface="Arial"/>
                <a:cs typeface="Arial"/>
              </a:rPr>
              <a:t>atos</a:t>
            </a:r>
            <a:r>
              <a:rPr sz="1100" spc="-1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707275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07275"/>
                </a:solidFill>
                <a:latin typeface="Arial"/>
                <a:cs typeface="Arial"/>
              </a:rPr>
              <a:t>proced</a:t>
            </a:r>
            <a:r>
              <a:rPr sz="1100" spc="-5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707275"/>
                </a:solidFill>
                <a:latin typeface="Arial"/>
                <a:cs typeface="Arial"/>
              </a:rPr>
              <a:t>me</a:t>
            </a:r>
            <a:r>
              <a:rPr sz="1100" spc="-150" dirty="0">
                <a:solidFill>
                  <a:srgbClr val="707275"/>
                </a:solidFill>
                <a:latin typeface="Arial"/>
                <a:cs typeface="Arial"/>
              </a:rPr>
              <a:t>n</a:t>
            </a:r>
            <a:r>
              <a:rPr sz="1100" spc="-40" dirty="0">
                <a:solidFill>
                  <a:srgbClr val="707275"/>
                </a:solidFill>
                <a:latin typeface="Arial"/>
                <a:cs typeface="Arial"/>
              </a:rPr>
              <a:t>tos</a:t>
            </a:r>
            <a:r>
              <a:rPr sz="1100" spc="-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707275"/>
                </a:solidFill>
                <a:latin typeface="Arial"/>
                <a:cs typeface="Arial"/>
              </a:rPr>
              <a:t>do</a:t>
            </a:r>
            <a:r>
              <a:rPr sz="1100" spc="-3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07275"/>
                </a:solidFill>
                <a:latin typeface="Arial"/>
                <a:cs typeface="Arial"/>
              </a:rPr>
              <a:t>process</a:t>
            </a:r>
            <a:r>
              <a:rPr sz="1100" spc="-55" dirty="0">
                <a:solidFill>
                  <a:srgbClr val="707275"/>
                </a:solidFill>
                <a:latin typeface="Arial"/>
                <a:cs typeface="Arial"/>
              </a:rPr>
              <a:t>o</a:t>
            </a:r>
            <a:r>
              <a:rPr sz="1100" spc="180" dirty="0">
                <a:solidFill>
                  <a:srgbClr val="939597"/>
                </a:solidFill>
                <a:latin typeface="Arial"/>
                <a:cs typeface="Arial"/>
              </a:rPr>
              <a:t>,</a:t>
            </a:r>
            <a:r>
              <a:rPr sz="1100" spc="-180" dirty="0">
                <a:solidFill>
                  <a:srgbClr val="939597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828587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707275"/>
                </a:solidFill>
                <a:latin typeface="Arial"/>
                <a:cs typeface="Arial"/>
              </a:rPr>
              <a:t>Pres</a:t>
            </a:r>
            <a:r>
              <a:rPr sz="1100" spc="-75" dirty="0">
                <a:solidFill>
                  <a:srgbClr val="707275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707275"/>
                </a:solidFill>
                <a:latin typeface="Arial"/>
                <a:cs typeface="Arial"/>
              </a:rPr>
              <a:t>dente</a:t>
            </a:r>
            <a:r>
              <a:rPr sz="1100" spc="3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707275"/>
                </a:solidFill>
                <a:latin typeface="Arial"/>
                <a:cs typeface="Arial"/>
              </a:rPr>
              <a:t>Sr.</a:t>
            </a:r>
            <a:r>
              <a:rPr sz="1100" spc="1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828587"/>
                </a:solidFill>
                <a:latin typeface="Arial"/>
                <a:cs typeface="Arial"/>
              </a:rPr>
              <a:t>car</a:t>
            </a:r>
            <a:r>
              <a:rPr sz="1100" spc="-50" dirty="0">
                <a:solidFill>
                  <a:srgbClr val="828587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828587"/>
                </a:solidFill>
                <a:latin typeface="Arial"/>
                <a:cs typeface="Arial"/>
              </a:rPr>
              <a:t>os</a:t>
            </a:r>
            <a:r>
              <a:rPr sz="1100" spc="-35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828587"/>
                </a:solidFill>
                <a:latin typeface="Arial"/>
                <a:cs typeface="Arial"/>
              </a:rPr>
              <a:t>R</a:t>
            </a:r>
            <a:r>
              <a:rPr sz="1100" spc="-165" dirty="0">
                <a:solidFill>
                  <a:srgbClr val="828587"/>
                </a:solidFill>
                <a:latin typeface="Arial"/>
                <a:cs typeface="Arial"/>
              </a:rPr>
              <a:t>o</a:t>
            </a:r>
            <a:r>
              <a:rPr sz="1100" spc="-20" dirty="0">
                <a:solidFill>
                  <a:srgbClr val="828587"/>
                </a:solidFill>
                <a:latin typeface="Arial"/>
                <a:cs typeface="Arial"/>
              </a:rPr>
              <a:t>berto</a:t>
            </a:r>
            <a:r>
              <a:rPr sz="1100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828587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707275"/>
                </a:solidFill>
                <a:latin typeface="Arial"/>
                <a:cs typeface="Arial"/>
              </a:rPr>
              <a:t>Gonça</a:t>
            </a:r>
            <a:r>
              <a:rPr sz="1100" spc="-40" dirty="0">
                <a:solidFill>
                  <a:srgbClr val="707275"/>
                </a:solidFill>
                <a:latin typeface="Arial"/>
                <a:cs typeface="Arial"/>
              </a:rPr>
              <a:t>l</a:t>
            </a:r>
            <a:r>
              <a:rPr sz="1100" spc="-75" dirty="0">
                <a:solidFill>
                  <a:srgbClr val="707275"/>
                </a:solidFill>
                <a:latin typeface="Arial"/>
                <a:cs typeface="Arial"/>
              </a:rPr>
              <a:t>ves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707275"/>
                </a:solidFill>
                <a:latin typeface="Arial"/>
                <a:cs typeface="Arial"/>
              </a:rPr>
              <a:t>Rocha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2D3134"/>
                </a:solidFill>
                <a:latin typeface="Arial"/>
                <a:cs typeface="Arial"/>
              </a:rPr>
              <a:t>H</a:t>
            </a:r>
            <a:r>
              <a:rPr sz="1000" b="1" spc="5" dirty="0">
                <a:solidFill>
                  <a:srgbClr val="2D3134"/>
                </a:solidFill>
                <a:latin typeface="Arial"/>
                <a:cs typeface="Arial"/>
              </a:rPr>
              <a:t>O</a:t>
            </a:r>
            <a:r>
              <a:rPr sz="1000" b="1" spc="70" dirty="0">
                <a:solidFill>
                  <a:srgbClr val="0F1116"/>
                </a:solidFill>
                <a:latin typeface="Arial"/>
                <a:cs typeface="Arial"/>
              </a:rPr>
              <a:t>M</a:t>
            </a:r>
            <a:r>
              <a:rPr sz="1000" b="1" spc="-20" dirty="0">
                <a:solidFill>
                  <a:srgbClr val="2D3134"/>
                </a:solidFill>
                <a:latin typeface="Arial"/>
                <a:cs typeface="Arial"/>
              </a:rPr>
              <a:t>O</a:t>
            </a:r>
            <a:r>
              <a:rPr sz="1000" b="1" spc="-10" dirty="0">
                <a:solidFill>
                  <a:srgbClr val="2D3134"/>
                </a:solidFill>
                <a:latin typeface="Arial"/>
                <a:cs typeface="Arial"/>
              </a:rPr>
              <a:t>L</a:t>
            </a:r>
            <a:r>
              <a:rPr sz="1000" b="1" spc="-25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000" b="1" spc="-30" dirty="0">
                <a:solidFill>
                  <a:srgbClr val="2D3134"/>
                </a:solidFill>
                <a:latin typeface="Arial"/>
                <a:cs typeface="Arial"/>
              </a:rPr>
              <a:t>GA</a:t>
            </a:r>
            <a:r>
              <a:rPr sz="1000" b="1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0727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707275"/>
                </a:solidFill>
                <a:latin typeface="Arial"/>
                <a:cs typeface="Arial"/>
              </a:rPr>
              <a:t>adjudi</a:t>
            </a:r>
            <a:r>
              <a:rPr sz="1100" spc="-75" dirty="0">
                <a:solidFill>
                  <a:srgbClr val="707275"/>
                </a:solidFill>
                <a:latin typeface="Arial"/>
                <a:cs typeface="Arial"/>
              </a:rPr>
              <a:t>cação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07275"/>
                </a:solidFill>
                <a:latin typeface="Arial"/>
                <a:cs typeface="Arial"/>
              </a:rPr>
              <a:t>referente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70727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F1116"/>
                </a:solidFill>
                <a:latin typeface="Arial"/>
                <a:cs typeface="Arial"/>
              </a:rPr>
              <a:t>CONCORRÊNC</a:t>
            </a:r>
            <a:r>
              <a:rPr sz="1000" b="1" spc="5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000" b="1" spc="-6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0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F1116"/>
                </a:solidFill>
                <a:latin typeface="Arial"/>
                <a:cs typeface="Arial"/>
              </a:rPr>
              <a:t>N</a:t>
            </a:r>
            <a:r>
              <a:rPr sz="1000" b="1" spc="140" dirty="0">
                <a:solidFill>
                  <a:srgbClr val="2D3134"/>
                </a:solidFill>
                <a:latin typeface="Arial"/>
                <a:cs typeface="Arial"/>
              </a:rPr>
              <a:t>º</a:t>
            </a:r>
            <a:r>
              <a:rPr sz="1000" b="1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b="1" spc="155" dirty="0">
                <a:solidFill>
                  <a:srgbClr val="0F1116"/>
                </a:solidFill>
                <a:latin typeface="Arial"/>
                <a:cs typeface="Arial"/>
              </a:rPr>
              <a:t>0</a:t>
            </a:r>
            <a:r>
              <a:rPr sz="1000" b="1" spc="140" dirty="0">
                <a:solidFill>
                  <a:srgbClr val="2D3134"/>
                </a:solidFill>
                <a:latin typeface="Arial"/>
                <a:cs typeface="Arial"/>
              </a:rPr>
              <a:t>3/</a:t>
            </a:r>
            <a:r>
              <a:rPr sz="1000" b="1" spc="-16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F1116"/>
                </a:solidFill>
                <a:latin typeface="Arial"/>
                <a:cs typeface="Arial"/>
              </a:rPr>
              <a:t>2</a:t>
            </a:r>
            <a:r>
              <a:rPr sz="1000" b="1" spc="95" dirty="0">
                <a:solidFill>
                  <a:srgbClr val="0F1116"/>
                </a:solidFill>
                <a:latin typeface="Arial"/>
                <a:cs typeface="Arial"/>
              </a:rPr>
              <a:t>0</a:t>
            </a:r>
            <a:r>
              <a:rPr sz="1000" b="1" spc="60" dirty="0">
                <a:solidFill>
                  <a:srgbClr val="2D3134"/>
                </a:solidFill>
                <a:latin typeface="Arial"/>
                <a:cs typeface="Arial"/>
              </a:rPr>
              <a:t>1</a:t>
            </a:r>
            <a:r>
              <a:rPr sz="1000" b="1" spc="90" dirty="0">
                <a:solidFill>
                  <a:srgbClr val="2D3134"/>
                </a:solidFill>
                <a:latin typeface="Arial"/>
                <a:cs typeface="Arial"/>
              </a:rPr>
              <a:t>6</a:t>
            </a:r>
            <a:r>
              <a:rPr sz="1000" b="1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000" spc="434" dirty="0">
                <a:solidFill>
                  <a:srgbClr val="3F4246"/>
                </a:solidFill>
                <a:latin typeface="Arial"/>
                <a:cs typeface="Arial"/>
              </a:rPr>
              <a:t>- </a:t>
            </a:r>
            <a:r>
              <a:rPr sz="1150" b="1" spc="-85" dirty="0">
                <a:solidFill>
                  <a:srgbClr val="0F1116"/>
                </a:solidFill>
                <a:latin typeface="Arial"/>
                <a:cs typeface="Arial"/>
              </a:rPr>
              <a:t>PARA</a:t>
            </a:r>
            <a:r>
              <a:rPr sz="1150" b="1" spc="1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FORNEC</a:t>
            </a:r>
            <a:r>
              <a:rPr sz="1150" b="1" spc="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MENTO</a:t>
            </a:r>
            <a:r>
              <a:rPr sz="1150" b="1" spc="1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spc="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0" dirty="0">
                <a:solidFill>
                  <a:srgbClr val="0F1116"/>
                </a:solidFill>
                <a:latin typeface="Arial"/>
                <a:cs typeface="Arial"/>
              </a:rPr>
              <a:t>M</a:t>
            </a:r>
            <a:r>
              <a:rPr sz="1150" b="1" spc="-9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40" dirty="0">
                <a:solidFill>
                  <a:srgbClr val="2D3134"/>
                </a:solidFill>
                <a:latin typeface="Arial"/>
                <a:cs typeface="Arial"/>
              </a:rPr>
              <a:t>TERIA</a:t>
            </a:r>
            <a:r>
              <a:rPr sz="1150" b="1" spc="25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30" dirty="0">
                <a:solidFill>
                  <a:srgbClr val="2D3134"/>
                </a:solidFill>
                <a:latin typeface="Arial"/>
                <a:cs typeface="Arial"/>
              </a:rPr>
              <a:t>S</a:t>
            </a:r>
            <a:r>
              <a:rPr sz="1150" b="1" spc="1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2D3134"/>
                </a:solidFill>
                <a:latin typeface="Arial"/>
                <a:cs typeface="Arial"/>
              </a:rPr>
              <a:t>ESPOR</a:t>
            </a:r>
            <a:r>
              <a:rPr sz="1150" b="1" spc="-275" dirty="0">
                <a:solidFill>
                  <a:srgbClr val="2D3134"/>
                </a:solidFill>
                <a:latin typeface="Arial"/>
                <a:cs typeface="Arial"/>
              </a:rPr>
              <a:t>T</a:t>
            </a:r>
            <a:r>
              <a:rPr sz="1150" b="1" spc="25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-60" dirty="0">
                <a:solidFill>
                  <a:srgbClr val="2D3134"/>
                </a:solidFill>
                <a:latin typeface="Arial"/>
                <a:cs typeface="Arial"/>
              </a:rPr>
              <a:t>VO</a:t>
            </a:r>
            <a:r>
              <a:rPr sz="1150" b="1" spc="-50" dirty="0">
                <a:solidFill>
                  <a:srgbClr val="2D3134"/>
                </a:solidFill>
                <a:latin typeface="Arial"/>
                <a:cs typeface="Arial"/>
              </a:rPr>
              <a:t>S</a:t>
            </a:r>
            <a:r>
              <a:rPr sz="1150" b="1" spc="295" dirty="0">
                <a:solidFill>
                  <a:srgbClr val="525456"/>
                </a:solidFill>
                <a:latin typeface="Arial"/>
                <a:cs typeface="Arial"/>
              </a:rPr>
              <a:t>,</a:t>
            </a:r>
            <a:r>
              <a:rPr sz="1150" b="1" spc="-13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b="1" spc="-85" dirty="0">
                <a:solidFill>
                  <a:srgbClr val="2D3134"/>
                </a:solidFill>
                <a:latin typeface="Arial"/>
                <a:cs typeface="Arial"/>
              </a:rPr>
              <a:t>PARA</a:t>
            </a:r>
            <a:r>
              <a:rPr sz="1150" b="1" spc="4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ATEND</a:t>
            </a:r>
            <a:r>
              <a:rPr sz="1150" b="1" spc="105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-20" dirty="0">
                <a:solidFill>
                  <a:srgbClr val="2D3134"/>
                </a:solidFill>
                <a:latin typeface="Arial"/>
                <a:cs typeface="Arial"/>
              </a:rPr>
              <a:t>MENTO</a:t>
            </a:r>
            <a:r>
              <a:rPr sz="1150" b="1" spc="-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85" dirty="0">
                <a:solidFill>
                  <a:srgbClr val="3F4246"/>
                </a:solidFill>
                <a:latin typeface="Arial"/>
                <a:cs typeface="Arial"/>
              </a:rPr>
              <a:t>A</a:t>
            </a:r>
            <a:r>
              <a:rPr sz="1150" b="1" spc="12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b="1" spc="95" dirty="0">
                <a:solidFill>
                  <a:srgbClr val="525456"/>
                </a:solidFill>
                <a:latin typeface="Arial"/>
                <a:cs typeface="Arial"/>
              </a:rPr>
              <a:t>UN</a:t>
            </a:r>
            <a:r>
              <a:rPr sz="1150" b="1" spc="-15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1150" b="1" spc="-10" dirty="0">
                <a:solidFill>
                  <a:srgbClr val="525456"/>
                </a:solidFill>
                <a:latin typeface="Arial"/>
                <a:cs typeface="Arial"/>
              </a:rPr>
              <a:t>DA</a:t>
            </a:r>
            <a:r>
              <a:rPr sz="1150" b="1" spc="-50" dirty="0">
                <a:solidFill>
                  <a:srgbClr val="525456"/>
                </a:solidFill>
                <a:latin typeface="Arial"/>
                <a:cs typeface="Arial"/>
              </a:rPr>
              <a:t>D</a:t>
            </a:r>
            <a:r>
              <a:rPr sz="1150" b="1" spc="-95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endParaRPr sz="115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  <a:spcBef>
                <a:spcPts val="50"/>
              </a:spcBef>
            </a:pPr>
            <a:r>
              <a:rPr sz="1150" b="1" spc="-45" dirty="0">
                <a:solidFill>
                  <a:srgbClr val="3F4246"/>
                </a:solidFill>
                <a:latin typeface="Arial"/>
                <a:cs typeface="Arial"/>
              </a:rPr>
              <a:t>DO</a:t>
            </a:r>
            <a:r>
              <a:rPr sz="1150" b="1" spc="2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3F4246"/>
                </a:solidFill>
                <a:latin typeface="Arial"/>
                <a:cs typeface="Arial"/>
              </a:rPr>
              <a:t>MACKENZ</a:t>
            </a:r>
            <a:r>
              <a:rPr sz="1150" b="1" spc="70" dirty="0">
                <a:solidFill>
                  <a:srgbClr val="3F4246"/>
                </a:solidFill>
                <a:latin typeface="Arial"/>
                <a:cs typeface="Arial"/>
              </a:rPr>
              <a:t>I</a:t>
            </a:r>
            <a:r>
              <a:rPr sz="1150" b="1" spc="-95" dirty="0">
                <a:solidFill>
                  <a:srgbClr val="3F4246"/>
                </a:solidFill>
                <a:latin typeface="Arial"/>
                <a:cs typeface="Arial"/>
              </a:rPr>
              <a:t>E</a:t>
            </a:r>
            <a:r>
              <a:rPr sz="1150" b="1" spc="-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2D3134"/>
                </a:solidFill>
                <a:latin typeface="Arial"/>
                <a:cs typeface="Arial"/>
              </a:rPr>
              <a:t>ES</a:t>
            </a:r>
            <a:r>
              <a:rPr sz="1150" b="1" spc="-140" dirty="0">
                <a:solidFill>
                  <a:srgbClr val="2D3134"/>
                </a:solidFill>
                <a:latin typeface="Arial"/>
                <a:cs typeface="Arial"/>
              </a:rPr>
              <a:t>P</a:t>
            </a:r>
            <a:r>
              <a:rPr sz="1150" b="1" spc="-5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150" b="1" spc="-65" dirty="0">
                <a:solidFill>
                  <a:srgbClr val="2D3134"/>
                </a:solidFill>
                <a:latin typeface="Arial"/>
                <a:cs typeface="Arial"/>
              </a:rPr>
              <a:t>RTE</a:t>
            </a:r>
            <a:r>
              <a:rPr sz="1150" b="1" spc="1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80" dirty="0">
                <a:solidFill>
                  <a:srgbClr val="2D3134"/>
                </a:solidFill>
                <a:latin typeface="Arial"/>
                <a:cs typeface="Arial"/>
              </a:rPr>
              <a:t>CLUBE</a:t>
            </a:r>
            <a:r>
              <a:rPr sz="1150" b="1" spc="2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707275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707275"/>
                </a:solidFill>
                <a:latin typeface="Arial"/>
                <a:cs typeface="Arial"/>
              </a:rPr>
              <a:t>favor</a:t>
            </a:r>
            <a:r>
              <a:rPr sz="1100" spc="8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707275"/>
                </a:solidFill>
                <a:latin typeface="Arial"/>
                <a:cs typeface="Arial"/>
              </a:rPr>
              <a:t>das</a:t>
            </a:r>
            <a:r>
              <a:rPr sz="1100" spc="-1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707275"/>
                </a:solidFill>
                <a:latin typeface="Arial"/>
                <a:cs typeface="Arial"/>
              </a:rPr>
              <a:t>empresa</a:t>
            </a:r>
            <a:r>
              <a:rPr sz="1100" spc="55" dirty="0">
                <a:solidFill>
                  <a:srgbClr val="707275"/>
                </a:solidFill>
                <a:latin typeface="Arial"/>
                <a:cs typeface="Arial"/>
              </a:rPr>
              <a:t>s</a:t>
            </a:r>
            <a:r>
              <a:rPr sz="1100" spc="80" dirty="0">
                <a:solidFill>
                  <a:srgbClr val="707275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34925" algn="just">
              <a:lnSpc>
                <a:spcPct val="100000"/>
              </a:lnSpc>
            </a:pPr>
            <a:r>
              <a:rPr sz="1150" spc="120" dirty="0">
                <a:solidFill>
                  <a:srgbClr val="525456"/>
                </a:solidFill>
                <a:latin typeface="Arial"/>
                <a:cs typeface="Arial"/>
              </a:rPr>
              <a:t>./  </a:t>
            </a:r>
            <a:r>
              <a:rPr sz="1150" spc="10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F1116"/>
                </a:solidFill>
                <a:latin typeface="Arial"/>
                <a:cs typeface="Arial"/>
              </a:rPr>
              <a:t>Comerc</a:t>
            </a:r>
            <a:r>
              <a:rPr sz="1150" b="1" spc="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50" dirty="0">
                <a:solidFill>
                  <a:srgbClr val="0F1116"/>
                </a:solidFill>
                <a:latin typeface="Arial"/>
                <a:cs typeface="Arial"/>
              </a:rPr>
              <a:t>al</a:t>
            </a:r>
            <a:r>
              <a:rPr sz="1150" b="1" spc="-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C&amp;C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spc="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150" b="1" spc="-6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35" dirty="0">
                <a:solidFill>
                  <a:srgbClr val="0F1116"/>
                </a:solidFill>
                <a:latin typeface="Arial"/>
                <a:cs typeface="Arial"/>
              </a:rPr>
              <a:t>re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150" b="1" spc="15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1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49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spc="-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65" dirty="0">
                <a:solidFill>
                  <a:srgbClr val="0F1116"/>
                </a:solidFill>
                <a:latin typeface="Arial"/>
                <a:cs typeface="Arial"/>
              </a:rPr>
              <a:t>ME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CNPJ:</a:t>
            </a:r>
            <a:r>
              <a:rPr sz="1150" b="1" spc="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456"/>
                </a:solidFill>
                <a:latin typeface="Arial"/>
                <a:cs typeface="Arial"/>
              </a:rPr>
              <a:t>2</a:t>
            </a:r>
            <a:r>
              <a:rPr sz="1150" spc="20" dirty="0">
                <a:solidFill>
                  <a:srgbClr val="525456"/>
                </a:solidFill>
                <a:latin typeface="Arial"/>
                <a:cs typeface="Arial"/>
              </a:rPr>
              <a:t>3</a:t>
            </a:r>
            <a:r>
              <a:rPr sz="1150" spc="-35" dirty="0">
                <a:solidFill>
                  <a:srgbClr val="2D3134"/>
                </a:solidFill>
                <a:latin typeface="Arial"/>
                <a:cs typeface="Arial"/>
              </a:rPr>
              <a:t>.539.50</a:t>
            </a:r>
            <a:r>
              <a:rPr sz="1150" spc="-105" dirty="0">
                <a:solidFill>
                  <a:srgbClr val="2D3134"/>
                </a:solidFill>
                <a:latin typeface="Arial"/>
                <a:cs typeface="Arial"/>
              </a:rPr>
              <a:t>4</a:t>
            </a:r>
            <a:r>
              <a:rPr sz="1150" spc="10" dirty="0">
                <a:solidFill>
                  <a:srgbClr val="525456"/>
                </a:solidFill>
                <a:latin typeface="Arial"/>
                <a:cs typeface="Arial"/>
              </a:rPr>
              <a:t>/000</a:t>
            </a:r>
            <a:r>
              <a:rPr sz="1150" spc="-50" dirty="0">
                <a:solidFill>
                  <a:srgbClr val="525456"/>
                </a:solidFill>
                <a:latin typeface="Arial"/>
                <a:cs typeface="Arial"/>
              </a:rPr>
              <a:t>1</a:t>
            </a:r>
            <a:r>
              <a:rPr sz="1150" spc="-15" dirty="0">
                <a:solidFill>
                  <a:srgbClr val="525456"/>
                </a:solidFill>
                <a:latin typeface="Arial"/>
                <a:cs typeface="Arial"/>
              </a:rPr>
              <a:t>-80</a:t>
            </a:r>
            <a:r>
              <a:rPr sz="11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F4246"/>
                </a:solidFill>
                <a:latin typeface="Arial"/>
                <a:cs typeface="Arial"/>
              </a:rPr>
              <a:t>estab</a:t>
            </a:r>
            <a:r>
              <a:rPr sz="1150" spc="10" dirty="0">
                <a:solidFill>
                  <a:srgbClr val="3F4246"/>
                </a:solidFill>
                <a:latin typeface="Arial"/>
                <a:cs typeface="Arial"/>
              </a:rPr>
              <a:t>e</a:t>
            </a:r>
            <a:r>
              <a:rPr sz="1150" spc="-25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2D3134"/>
                </a:solidFill>
                <a:latin typeface="Arial"/>
                <a:cs typeface="Arial"/>
              </a:rPr>
              <a:t>eci</a:t>
            </a:r>
            <a:r>
              <a:rPr sz="1150" spc="-45" dirty="0">
                <a:solidFill>
                  <a:srgbClr val="2D3134"/>
                </a:solidFill>
                <a:latin typeface="Arial"/>
                <a:cs typeface="Arial"/>
              </a:rPr>
              <a:t>d</a:t>
            </a:r>
            <a:r>
              <a:rPr sz="1150" spc="-10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1150" spc="8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3F4246"/>
                </a:solidFill>
                <a:latin typeface="Arial"/>
                <a:cs typeface="Arial"/>
              </a:rPr>
              <a:t>a</a:t>
            </a:r>
            <a:r>
              <a:rPr sz="1150" spc="4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3F4246"/>
                </a:solidFill>
                <a:latin typeface="Arial"/>
                <a:cs typeface="Arial"/>
              </a:rPr>
              <a:t>Avenida</a:t>
            </a:r>
            <a:r>
              <a:rPr sz="115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3F4246"/>
                </a:solidFill>
                <a:latin typeface="Arial"/>
                <a:cs typeface="Arial"/>
              </a:rPr>
              <a:t>Professor</a:t>
            </a:r>
            <a:r>
              <a:rPr sz="1150" spc="-4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456"/>
                </a:solidFill>
                <a:latin typeface="Arial"/>
                <a:cs typeface="Arial"/>
              </a:rPr>
              <a:t>Maria</a:t>
            </a:r>
            <a:r>
              <a:rPr sz="1150" spc="-2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456"/>
                </a:solidFill>
                <a:latin typeface="Arial"/>
                <a:cs typeface="Arial"/>
              </a:rPr>
              <a:t>Werneck,</a:t>
            </a:r>
            <a:r>
              <a:rPr sz="11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F4246"/>
                </a:solidFill>
                <a:latin typeface="Arial"/>
                <a:cs typeface="Arial"/>
              </a:rPr>
              <a:t>2900</a:t>
            </a:r>
            <a:r>
              <a:rPr sz="1150" spc="3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365" dirty="0">
                <a:solidFill>
                  <a:srgbClr val="342D5D"/>
                </a:solidFill>
                <a:latin typeface="Arial"/>
                <a:cs typeface="Arial"/>
              </a:rPr>
              <a:t>-</a:t>
            </a:r>
            <a:r>
              <a:rPr sz="1150" spc="-25" dirty="0">
                <a:solidFill>
                  <a:srgbClr val="342D5D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F4246"/>
                </a:solidFill>
                <a:latin typeface="Arial"/>
                <a:cs typeface="Arial"/>
              </a:rPr>
              <a:t>P</a:t>
            </a:r>
            <a:r>
              <a:rPr sz="1150" spc="-80" dirty="0">
                <a:solidFill>
                  <a:srgbClr val="3F424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F4246"/>
                </a:solidFill>
                <a:latin typeface="Arial"/>
                <a:cs typeface="Arial"/>
              </a:rPr>
              <a:t>lotis</a:t>
            </a:r>
            <a:r>
              <a:rPr sz="1150" spc="-1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456"/>
                </a:solidFill>
                <a:latin typeface="Arial"/>
                <a:cs typeface="Arial"/>
              </a:rPr>
              <a:t>04</a:t>
            </a:r>
            <a:r>
              <a:rPr sz="1150" spc="-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365" dirty="0">
                <a:solidFill>
                  <a:srgbClr val="3F4246"/>
                </a:solidFill>
                <a:latin typeface="Arial"/>
                <a:cs typeface="Arial"/>
              </a:rPr>
              <a:t>-</a:t>
            </a:r>
            <a:r>
              <a:rPr sz="1150" spc="-7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F4246"/>
                </a:solidFill>
                <a:latin typeface="Arial"/>
                <a:cs typeface="Arial"/>
              </a:rPr>
              <a:t>Burit</a:t>
            </a:r>
            <a:r>
              <a:rPr sz="1150" spc="-80" dirty="0">
                <a:solidFill>
                  <a:srgbClr val="3F4246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3F4246"/>
                </a:solidFill>
                <a:latin typeface="Arial"/>
                <a:cs typeface="Arial"/>
              </a:rPr>
              <a:t>s</a:t>
            </a:r>
            <a:r>
              <a:rPr sz="1150" spc="-5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365" dirty="0">
                <a:solidFill>
                  <a:srgbClr val="525456"/>
                </a:solidFill>
                <a:latin typeface="Arial"/>
                <a:cs typeface="Arial"/>
              </a:rPr>
              <a:t>-</a:t>
            </a:r>
            <a:r>
              <a:rPr sz="1150" spc="-2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F4246"/>
                </a:solidFill>
                <a:latin typeface="Arial"/>
                <a:cs typeface="Arial"/>
              </a:rPr>
              <a:t>Be</a:t>
            </a:r>
            <a:r>
              <a:rPr sz="1150" spc="-100" dirty="0">
                <a:solidFill>
                  <a:srgbClr val="3F4246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3F4246"/>
                </a:solidFill>
                <a:latin typeface="Arial"/>
                <a:cs typeface="Arial"/>
              </a:rPr>
              <a:t>o</a:t>
            </a:r>
            <a:r>
              <a:rPr sz="1150" spc="8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D3134"/>
                </a:solidFill>
                <a:latin typeface="Arial"/>
                <a:cs typeface="Arial"/>
              </a:rPr>
              <a:t>Horizo</a:t>
            </a:r>
            <a:r>
              <a:rPr sz="1150" spc="-35" dirty="0">
                <a:solidFill>
                  <a:srgbClr val="2D3134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525456"/>
                </a:solidFill>
                <a:latin typeface="Arial"/>
                <a:cs typeface="Arial"/>
              </a:rPr>
              <a:t>t</a:t>
            </a:r>
            <a:r>
              <a:rPr sz="1150" spc="-60" dirty="0">
                <a:solidFill>
                  <a:srgbClr val="525456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707275"/>
                </a:solidFill>
                <a:latin typeface="Arial"/>
                <a:cs typeface="Arial"/>
              </a:rPr>
              <a:t>/</a:t>
            </a:r>
            <a:r>
              <a:rPr sz="1150" spc="-22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525456"/>
                </a:solidFill>
                <a:latin typeface="Arial"/>
                <a:cs typeface="Arial"/>
              </a:rPr>
              <a:t>M</a:t>
            </a:r>
            <a:r>
              <a:rPr sz="1150" spc="-105" dirty="0">
                <a:solidFill>
                  <a:srgbClr val="525456"/>
                </a:solidFill>
                <a:latin typeface="Arial"/>
                <a:cs typeface="Arial"/>
              </a:rPr>
              <a:t>G</a:t>
            </a:r>
            <a:r>
              <a:rPr sz="1150" spc="65" dirty="0">
                <a:solidFill>
                  <a:srgbClr val="707275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L="24765" marR="19685" indent="12065" algn="just">
              <a:lnSpc>
                <a:spcPct val="100000"/>
              </a:lnSpc>
              <a:spcBef>
                <a:spcPts val="910"/>
              </a:spcBef>
            </a:pPr>
            <a:r>
              <a:rPr sz="1150" spc="95" dirty="0">
                <a:solidFill>
                  <a:srgbClr val="707275"/>
                </a:solidFill>
                <a:latin typeface="Arial"/>
                <a:cs typeface="Arial"/>
              </a:rPr>
              <a:t>./  </a:t>
            </a:r>
            <a:r>
              <a:rPr sz="1150" spc="15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Pequ</a:t>
            </a:r>
            <a:r>
              <a:rPr sz="1150" b="1" spc="-6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ta</a:t>
            </a:r>
            <a:r>
              <a:rPr sz="1150" b="1" spc="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21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ndu</a:t>
            </a:r>
            <a:r>
              <a:rPr sz="1150" b="1" spc="-130" dirty="0">
                <a:solidFill>
                  <a:srgbClr val="0F1116"/>
                </a:solidFill>
                <a:latin typeface="Arial"/>
                <a:cs typeface="Arial"/>
              </a:rPr>
              <a:t>s</a:t>
            </a:r>
            <a:r>
              <a:rPr sz="1150" b="1" spc="75" dirty="0">
                <a:solidFill>
                  <a:srgbClr val="0F1116"/>
                </a:solidFill>
                <a:latin typeface="Arial"/>
                <a:cs typeface="Arial"/>
              </a:rPr>
              <a:t>tr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0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F1116"/>
                </a:solidFill>
                <a:latin typeface="Arial"/>
                <a:cs typeface="Arial"/>
              </a:rPr>
              <a:t>Comercio</a:t>
            </a:r>
            <a:r>
              <a:rPr sz="1150" b="1" spc="45" dirty="0">
                <a:solidFill>
                  <a:srgbClr val="0F1116"/>
                </a:solidFill>
                <a:latin typeface="Arial"/>
                <a:cs typeface="Arial"/>
              </a:rPr>
              <a:t> de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F1116"/>
                </a:solidFill>
                <a:latin typeface="Arial"/>
                <a:cs typeface="Arial"/>
              </a:rPr>
              <a:t>Artigos</a:t>
            </a:r>
            <a:r>
              <a:rPr sz="1150" b="1" spc="1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Esport</a:t>
            </a:r>
            <a:r>
              <a:rPr sz="1150" b="1" spc="-40" dirty="0">
                <a:solidFill>
                  <a:srgbClr val="2D3134"/>
                </a:solidFill>
                <a:latin typeface="Arial"/>
                <a:cs typeface="Arial"/>
              </a:rPr>
              <a:t>i</a:t>
            </a:r>
            <a:r>
              <a:rPr sz="1150" b="1" spc="-30" dirty="0">
                <a:solidFill>
                  <a:srgbClr val="0F1116"/>
                </a:solidFill>
                <a:latin typeface="Arial"/>
                <a:cs typeface="Arial"/>
              </a:rPr>
              <a:t>vos</a:t>
            </a:r>
            <a:r>
              <a:rPr sz="1150" b="1" spc="9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Ltda</a:t>
            </a:r>
            <a:r>
              <a:rPr sz="1150" b="1" spc="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3F4246"/>
                </a:solidFill>
                <a:latin typeface="Arial"/>
                <a:cs typeface="Arial"/>
              </a:rPr>
              <a:t>-</a:t>
            </a:r>
            <a:r>
              <a:rPr sz="1150" b="1" spc="8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b="1" spc="-60" dirty="0">
                <a:solidFill>
                  <a:srgbClr val="0F1116"/>
                </a:solidFill>
                <a:latin typeface="Arial"/>
                <a:cs typeface="Arial"/>
              </a:rPr>
              <a:t>CNP</a:t>
            </a:r>
            <a:r>
              <a:rPr sz="1150" b="1" spc="20" dirty="0">
                <a:solidFill>
                  <a:srgbClr val="0F1116"/>
                </a:solidFill>
                <a:latin typeface="Arial"/>
                <a:cs typeface="Arial"/>
              </a:rPr>
              <a:t>J</a:t>
            </a:r>
            <a:r>
              <a:rPr sz="1150" b="1" spc="185" dirty="0">
                <a:solidFill>
                  <a:srgbClr val="2D3134"/>
                </a:solidFill>
                <a:latin typeface="Arial"/>
                <a:cs typeface="Arial"/>
              </a:rPr>
              <a:t>:</a:t>
            </a:r>
            <a:r>
              <a:rPr sz="1150" b="1" spc="-13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456"/>
                </a:solidFill>
                <a:latin typeface="Arial"/>
                <a:cs typeface="Arial"/>
              </a:rPr>
              <a:t>2</a:t>
            </a:r>
            <a:r>
              <a:rPr sz="1150" spc="-5" dirty="0">
                <a:solidFill>
                  <a:srgbClr val="525456"/>
                </a:solidFill>
                <a:latin typeface="Arial"/>
                <a:cs typeface="Arial"/>
              </a:rPr>
              <a:t>4</a:t>
            </a:r>
            <a:r>
              <a:rPr sz="1150" spc="-40" dirty="0">
                <a:solidFill>
                  <a:srgbClr val="707275"/>
                </a:solidFill>
                <a:latin typeface="Arial"/>
                <a:cs typeface="Arial"/>
              </a:rPr>
              <a:t>.</a:t>
            </a:r>
            <a:r>
              <a:rPr sz="1150" spc="60" dirty="0">
                <a:solidFill>
                  <a:srgbClr val="525456"/>
                </a:solidFill>
                <a:latin typeface="Arial"/>
                <a:cs typeface="Arial"/>
              </a:rPr>
              <a:t>0</a:t>
            </a:r>
            <a:r>
              <a:rPr sz="1150" spc="-110" dirty="0">
                <a:solidFill>
                  <a:srgbClr val="525456"/>
                </a:solidFill>
                <a:latin typeface="Arial"/>
                <a:cs typeface="Arial"/>
              </a:rPr>
              <a:t>1</a:t>
            </a:r>
            <a:r>
              <a:rPr sz="1150" spc="-10" dirty="0">
                <a:solidFill>
                  <a:srgbClr val="525456"/>
                </a:solidFill>
                <a:latin typeface="Arial"/>
                <a:cs typeface="Arial"/>
              </a:rPr>
              <a:t>5.85</a:t>
            </a:r>
            <a:r>
              <a:rPr sz="1150" spc="-165" dirty="0">
                <a:solidFill>
                  <a:srgbClr val="525456"/>
                </a:solidFill>
                <a:latin typeface="Arial"/>
                <a:cs typeface="Arial"/>
              </a:rPr>
              <a:t>1</a:t>
            </a:r>
            <a:r>
              <a:rPr sz="1150" spc="150" dirty="0">
                <a:solidFill>
                  <a:srgbClr val="707275"/>
                </a:solidFill>
                <a:latin typeface="Arial"/>
                <a:cs typeface="Arial"/>
              </a:rPr>
              <a:t>/</a:t>
            </a:r>
            <a:r>
              <a:rPr sz="1150" spc="-35" dirty="0">
                <a:solidFill>
                  <a:srgbClr val="525456"/>
                </a:solidFill>
                <a:latin typeface="Arial"/>
                <a:cs typeface="Arial"/>
              </a:rPr>
              <a:t>00</a:t>
            </a:r>
            <a:r>
              <a:rPr sz="1150" spc="45" dirty="0">
                <a:solidFill>
                  <a:srgbClr val="525456"/>
                </a:solidFill>
                <a:latin typeface="Arial"/>
                <a:cs typeface="Arial"/>
              </a:rPr>
              <a:t>0</a:t>
            </a:r>
            <a:r>
              <a:rPr sz="1150" spc="-120" dirty="0">
                <a:solidFill>
                  <a:srgbClr val="707275"/>
                </a:solidFill>
                <a:latin typeface="Arial"/>
                <a:cs typeface="Arial"/>
              </a:rPr>
              <a:t>1</a:t>
            </a:r>
            <a:r>
              <a:rPr sz="1150" spc="-10" dirty="0">
                <a:solidFill>
                  <a:srgbClr val="707275"/>
                </a:solidFill>
                <a:latin typeface="Arial"/>
                <a:cs typeface="Arial"/>
              </a:rPr>
              <a:t>-</a:t>
            </a:r>
            <a:r>
              <a:rPr sz="1150" spc="-35" dirty="0">
                <a:solidFill>
                  <a:srgbClr val="525456"/>
                </a:solidFill>
                <a:latin typeface="Arial"/>
                <a:cs typeface="Arial"/>
              </a:rPr>
              <a:t>76</a:t>
            </a:r>
            <a:r>
              <a:rPr sz="1150" spc="-2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456"/>
                </a:solidFill>
                <a:latin typeface="Arial"/>
                <a:cs typeface="Arial"/>
              </a:rPr>
              <a:t>estabel</a:t>
            </a:r>
            <a:r>
              <a:rPr sz="1150" spc="-40" dirty="0">
                <a:solidFill>
                  <a:srgbClr val="525456"/>
                </a:solidFill>
                <a:latin typeface="Arial"/>
                <a:cs typeface="Arial"/>
              </a:rPr>
              <a:t>ecida</a:t>
            </a:r>
            <a:r>
              <a:rPr sz="1150" spc="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1150" spc="3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3F4246"/>
                </a:solidFill>
                <a:latin typeface="Arial"/>
                <a:cs typeface="Arial"/>
              </a:rPr>
              <a:t>Rua</a:t>
            </a:r>
            <a:r>
              <a:rPr sz="1150" spc="-3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456"/>
                </a:solidFill>
                <a:latin typeface="Arial"/>
                <a:cs typeface="Arial"/>
              </a:rPr>
              <a:t>João</a:t>
            </a:r>
            <a:r>
              <a:rPr sz="1150" spc="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456"/>
                </a:solidFill>
                <a:latin typeface="Arial"/>
                <a:cs typeface="Arial"/>
              </a:rPr>
              <a:t>Samaha</a:t>
            </a:r>
            <a:r>
              <a:rPr sz="1150" spc="60" dirty="0">
                <a:solidFill>
                  <a:srgbClr val="525456"/>
                </a:solidFill>
                <a:latin typeface="Arial"/>
                <a:cs typeface="Arial"/>
              </a:rPr>
              <a:t>,</a:t>
            </a:r>
            <a:r>
              <a:rPr sz="1150" spc="-125" dirty="0">
                <a:solidFill>
                  <a:srgbClr val="525456"/>
                </a:solidFill>
                <a:latin typeface="Arial"/>
                <a:cs typeface="Arial"/>
              </a:rPr>
              <a:t>1</a:t>
            </a:r>
            <a:r>
              <a:rPr sz="1150" spc="-25" dirty="0">
                <a:solidFill>
                  <a:srgbClr val="525456"/>
                </a:solidFill>
                <a:latin typeface="Arial"/>
                <a:cs typeface="Arial"/>
              </a:rPr>
              <a:t>0</a:t>
            </a:r>
            <a:r>
              <a:rPr sz="1150" spc="-30" dirty="0">
                <a:solidFill>
                  <a:srgbClr val="2D3134"/>
                </a:solidFill>
                <a:latin typeface="Arial"/>
                <a:cs typeface="Arial"/>
              </a:rPr>
              <a:t>47</a:t>
            </a:r>
            <a:r>
              <a:rPr sz="1150" spc="-25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spc="365" dirty="0">
                <a:solidFill>
                  <a:srgbClr val="525456"/>
                </a:solidFill>
                <a:latin typeface="Arial"/>
                <a:cs typeface="Arial"/>
              </a:rPr>
              <a:t>-</a:t>
            </a:r>
            <a:r>
              <a:rPr sz="1150" spc="-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3F4246"/>
                </a:solidFill>
                <a:latin typeface="Arial"/>
                <a:cs typeface="Arial"/>
              </a:rPr>
              <a:t>São</a:t>
            </a:r>
            <a:r>
              <a:rPr sz="1150" spc="2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3F4246"/>
                </a:solidFill>
                <a:latin typeface="Arial"/>
                <a:cs typeface="Arial"/>
              </a:rPr>
              <a:t>João</a:t>
            </a:r>
            <a:r>
              <a:rPr sz="1150" spc="10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2D3134"/>
                </a:solidFill>
                <a:latin typeface="Arial"/>
                <a:cs typeface="Arial"/>
              </a:rPr>
              <a:t>Ba</a:t>
            </a:r>
            <a:r>
              <a:rPr sz="1150" spc="-30" dirty="0">
                <a:solidFill>
                  <a:srgbClr val="2D3134"/>
                </a:solidFill>
                <a:latin typeface="Arial"/>
                <a:cs typeface="Arial"/>
              </a:rPr>
              <a:t>t</a:t>
            </a:r>
            <a:r>
              <a:rPr sz="1150" spc="-7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525456"/>
                </a:solidFill>
                <a:latin typeface="Arial"/>
                <a:cs typeface="Arial"/>
              </a:rPr>
              <a:t>sta</a:t>
            </a:r>
            <a:r>
              <a:rPr sz="1150" spc="11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456"/>
                </a:solidFill>
                <a:latin typeface="Arial"/>
                <a:cs typeface="Arial"/>
              </a:rPr>
              <a:t>-</a:t>
            </a:r>
            <a:r>
              <a:rPr sz="1150" spc="3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F4246"/>
                </a:solidFill>
                <a:latin typeface="Arial"/>
                <a:cs typeface="Arial"/>
              </a:rPr>
              <a:t>Be</a:t>
            </a:r>
            <a:r>
              <a:rPr sz="1150" spc="-100" dirty="0">
                <a:solidFill>
                  <a:srgbClr val="3F4246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3F4246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F4246"/>
                </a:solidFill>
                <a:latin typeface="Arial"/>
                <a:cs typeface="Arial"/>
              </a:rPr>
              <a:t>Hor</a:t>
            </a:r>
            <a:r>
              <a:rPr sz="1150" spc="-90" dirty="0">
                <a:solidFill>
                  <a:srgbClr val="3F4246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F4246"/>
                </a:solidFill>
                <a:latin typeface="Arial"/>
                <a:cs typeface="Arial"/>
              </a:rPr>
              <a:t>zont</a:t>
            </a:r>
            <a:r>
              <a:rPr sz="1150" spc="-70" dirty="0">
                <a:solidFill>
                  <a:srgbClr val="3F4246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707275"/>
                </a:solidFill>
                <a:latin typeface="Arial"/>
                <a:cs typeface="Arial"/>
              </a:rPr>
              <a:t>/</a:t>
            </a:r>
            <a:r>
              <a:rPr sz="1150" spc="-22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F4246"/>
                </a:solidFill>
                <a:latin typeface="Arial"/>
                <a:cs typeface="Arial"/>
              </a:rPr>
              <a:t>M</a:t>
            </a:r>
            <a:r>
              <a:rPr sz="1150" spc="-135" dirty="0">
                <a:solidFill>
                  <a:srgbClr val="3F4246"/>
                </a:solidFill>
                <a:latin typeface="Arial"/>
                <a:cs typeface="Arial"/>
              </a:rPr>
              <a:t>G</a:t>
            </a:r>
            <a:r>
              <a:rPr sz="1150" spc="200" dirty="0">
                <a:solidFill>
                  <a:srgbClr val="707275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L="30480" marR="26034" indent="5715" algn="just">
              <a:lnSpc>
                <a:spcPct val="103800"/>
              </a:lnSpc>
              <a:spcBef>
                <a:spcPts val="860"/>
              </a:spcBef>
            </a:pPr>
            <a:r>
              <a:rPr sz="1150" spc="95" dirty="0">
                <a:solidFill>
                  <a:srgbClr val="525456"/>
                </a:solidFill>
                <a:latin typeface="Arial"/>
                <a:cs typeface="Arial"/>
              </a:rPr>
              <a:t>./  </a:t>
            </a:r>
            <a:r>
              <a:rPr sz="1150" spc="1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F1116"/>
                </a:solidFill>
                <a:latin typeface="Arial"/>
                <a:cs typeface="Arial"/>
              </a:rPr>
              <a:t>Esportes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Cam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30" dirty="0">
                <a:solidFill>
                  <a:srgbClr val="0F1116"/>
                </a:solidFill>
                <a:latin typeface="Arial"/>
                <a:cs typeface="Arial"/>
              </a:rPr>
              <a:t>sa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150" b="1" spc="145" dirty="0">
                <a:solidFill>
                  <a:srgbClr val="0F1116"/>
                </a:solidFill>
                <a:latin typeface="Arial"/>
                <a:cs typeface="Arial"/>
              </a:rPr>
              <a:t>0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Ltda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2D3134"/>
                </a:solidFill>
                <a:latin typeface="Arial"/>
                <a:cs typeface="Arial"/>
              </a:rPr>
              <a:t>-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6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CNPJ: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3F4246"/>
                </a:solidFill>
                <a:latin typeface="Arial"/>
                <a:cs typeface="Arial"/>
              </a:rPr>
              <a:t>1</a:t>
            </a:r>
            <a:r>
              <a:rPr sz="1150" spc="-25" dirty="0">
                <a:solidFill>
                  <a:srgbClr val="3F4246"/>
                </a:solidFill>
                <a:latin typeface="Arial"/>
                <a:cs typeface="Arial"/>
              </a:rPr>
              <a:t>7</a:t>
            </a:r>
            <a:r>
              <a:rPr sz="1150" spc="10" dirty="0">
                <a:solidFill>
                  <a:srgbClr val="0F1116"/>
                </a:solidFill>
                <a:latin typeface="Arial"/>
                <a:cs typeface="Arial"/>
              </a:rPr>
              <a:t>.</a:t>
            </a:r>
            <a:r>
              <a:rPr sz="1150" spc="-35" dirty="0">
                <a:solidFill>
                  <a:srgbClr val="2D3134"/>
                </a:solidFill>
                <a:latin typeface="Arial"/>
                <a:cs typeface="Arial"/>
              </a:rPr>
              <a:t>55</a:t>
            </a:r>
            <a:r>
              <a:rPr sz="1150" spc="-5" dirty="0">
                <a:solidFill>
                  <a:srgbClr val="2D3134"/>
                </a:solidFill>
                <a:latin typeface="Arial"/>
                <a:cs typeface="Arial"/>
              </a:rPr>
              <a:t>8</a:t>
            </a:r>
            <a:r>
              <a:rPr sz="1150" spc="-40" dirty="0">
                <a:solidFill>
                  <a:srgbClr val="0F1116"/>
                </a:solidFill>
                <a:latin typeface="Arial"/>
                <a:cs typeface="Arial"/>
              </a:rPr>
              <a:t>.</a:t>
            </a:r>
            <a:r>
              <a:rPr sz="1150" spc="-35" dirty="0">
                <a:solidFill>
                  <a:srgbClr val="2D3134"/>
                </a:solidFill>
                <a:latin typeface="Arial"/>
                <a:cs typeface="Arial"/>
              </a:rPr>
              <a:t>57</a:t>
            </a:r>
            <a:r>
              <a:rPr sz="1150" spc="-100" dirty="0">
                <a:solidFill>
                  <a:srgbClr val="2D3134"/>
                </a:solidFill>
                <a:latin typeface="Arial"/>
                <a:cs typeface="Arial"/>
              </a:rPr>
              <a:t>8</a:t>
            </a:r>
            <a:r>
              <a:rPr sz="1150" spc="5" dirty="0">
                <a:solidFill>
                  <a:srgbClr val="525456"/>
                </a:solidFill>
                <a:latin typeface="Arial"/>
                <a:cs typeface="Arial"/>
              </a:rPr>
              <a:t>/0</a:t>
            </a:r>
            <a:r>
              <a:rPr sz="1150" spc="75" dirty="0">
                <a:solidFill>
                  <a:srgbClr val="525456"/>
                </a:solidFill>
                <a:latin typeface="Arial"/>
                <a:cs typeface="Arial"/>
              </a:rPr>
              <a:t>0</a:t>
            </a:r>
            <a:r>
              <a:rPr sz="1150" spc="30" dirty="0">
                <a:solidFill>
                  <a:srgbClr val="2D3134"/>
                </a:solidFill>
                <a:latin typeface="Arial"/>
                <a:cs typeface="Arial"/>
              </a:rPr>
              <a:t>0</a:t>
            </a:r>
            <a:r>
              <a:rPr sz="1150" spc="-125" dirty="0">
                <a:solidFill>
                  <a:srgbClr val="2D3134"/>
                </a:solidFill>
                <a:latin typeface="Arial"/>
                <a:cs typeface="Arial"/>
              </a:rPr>
              <a:t>1</a:t>
            </a:r>
            <a:r>
              <a:rPr sz="1150" spc="-15" dirty="0">
                <a:solidFill>
                  <a:srgbClr val="525456"/>
                </a:solidFill>
                <a:latin typeface="Arial"/>
                <a:cs typeface="Arial"/>
              </a:rPr>
              <a:t>-60</a:t>
            </a:r>
            <a:r>
              <a:rPr sz="11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F4246"/>
                </a:solidFill>
                <a:latin typeface="Arial"/>
                <a:cs typeface="Arial"/>
              </a:rPr>
              <a:t>estabelecida</a:t>
            </a:r>
            <a:r>
              <a:rPr sz="115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F424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F4246"/>
                </a:solidFill>
                <a:latin typeface="Arial"/>
                <a:cs typeface="Arial"/>
              </a:rPr>
              <a:t>Aven</a:t>
            </a:r>
            <a:r>
              <a:rPr sz="1150" spc="10" dirty="0">
                <a:solidFill>
                  <a:srgbClr val="3F4246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3F4246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456"/>
                </a:solidFill>
                <a:latin typeface="Arial"/>
                <a:cs typeface="Arial"/>
              </a:rPr>
              <a:t>Santos</a:t>
            </a:r>
            <a:r>
              <a:rPr sz="1150" spc="-3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456"/>
                </a:solidFill>
                <a:latin typeface="Arial"/>
                <a:cs typeface="Arial"/>
              </a:rPr>
              <a:t>Dumon</a:t>
            </a:r>
            <a:r>
              <a:rPr sz="1150" spc="-20" dirty="0">
                <a:solidFill>
                  <a:srgbClr val="525456"/>
                </a:solidFill>
                <a:latin typeface="Arial"/>
                <a:cs typeface="Arial"/>
              </a:rPr>
              <a:t>t</a:t>
            </a:r>
            <a:r>
              <a:rPr sz="1150" spc="380" dirty="0">
                <a:solidFill>
                  <a:srgbClr val="525456"/>
                </a:solidFill>
                <a:latin typeface="Arial"/>
                <a:cs typeface="Arial"/>
              </a:rPr>
              <a:t>,</a:t>
            </a:r>
            <a:r>
              <a:rPr sz="1150" spc="-35" dirty="0">
                <a:solidFill>
                  <a:srgbClr val="3F4246"/>
                </a:solidFill>
                <a:latin typeface="Arial"/>
                <a:cs typeface="Arial"/>
              </a:rPr>
              <a:t>539</a:t>
            </a:r>
            <a:r>
              <a:rPr sz="115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365" dirty="0">
                <a:solidFill>
                  <a:srgbClr val="707275"/>
                </a:solidFill>
                <a:latin typeface="Arial"/>
                <a:cs typeface="Arial"/>
              </a:rPr>
              <a:t>-</a:t>
            </a:r>
            <a:r>
              <a:rPr sz="1150" spc="-75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3F4246"/>
                </a:solidFill>
                <a:latin typeface="Arial"/>
                <a:cs typeface="Arial"/>
              </a:rPr>
              <a:t>Centro</a:t>
            </a:r>
            <a:r>
              <a:rPr sz="1150" spc="2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3F4246"/>
                </a:solidFill>
                <a:latin typeface="Arial"/>
                <a:cs typeface="Arial"/>
              </a:rPr>
              <a:t>-</a:t>
            </a:r>
            <a:r>
              <a:rPr sz="1150" spc="3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3F4246"/>
                </a:solidFill>
                <a:latin typeface="Arial"/>
                <a:cs typeface="Arial"/>
              </a:rPr>
              <a:t>Be</a:t>
            </a:r>
            <a:r>
              <a:rPr sz="1150" spc="-100" dirty="0">
                <a:solidFill>
                  <a:srgbClr val="3F4246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3F4246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2D3134"/>
                </a:solidFill>
                <a:latin typeface="Arial"/>
                <a:cs typeface="Arial"/>
              </a:rPr>
              <a:t>Hor</a:t>
            </a:r>
            <a:r>
              <a:rPr sz="1150" spc="-70" dirty="0">
                <a:solidFill>
                  <a:srgbClr val="525456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525456"/>
                </a:solidFill>
                <a:latin typeface="Arial"/>
                <a:cs typeface="Arial"/>
              </a:rPr>
              <a:t>zonte/MG</a:t>
            </a:r>
            <a:r>
              <a:rPr sz="1150" spc="-1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F4246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L="24765" marR="20320" indent="12065" algn="just">
              <a:lnSpc>
                <a:spcPct val="100000"/>
              </a:lnSpc>
              <a:spcBef>
                <a:spcPts val="910"/>
              </a:spcBef>
            </a:pPr>
            <a:r>
              <a:rPr sz="1150" spc="120" dirty="0">
                <a:solidFill>
                  <a:srgbClr val="707275"/>
                </a:solidFill>
                <a:latin typeface="Arial"/>
                <a:cs typeface="Arial"/>
              </a:rPr>
              <a:t>./  </a:t>
            </a:r>
            <a:r>
              <a:rPr sz="1150" spc="50" dirty="0">
                <a:solidFill>
                  <a:srgbClr val="707275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C&amp;C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Campinas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F1116"/>
                </a:solidFill>
                <a:latin typeface="Arial"/>
                <a:cs typeface="Arial"/>
              </a:rPr>
              <a:t>Comercial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Ltda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EPP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60" dirty="0">
                <a:solidFill>
                  <a:srgbClr val="0F1116"/>
                </a:solidFill>
                <a:latin typeface="Arial"/>
                <a:cs typeface="Arial"/>
              </a:rPr>
              <a:t>CNP</a:t>
            </a:r>
            <a:r>
              <a:rPr sz="1150" b="1" spc="20" dirty="0">
                <a:solidFill>
                  <a:srgbClr val="0F1116"/>
                </a:solidFill>
                <a:latin typeface="Arial"/>
                <a:cs typeface="Arial"/>
              </a:rPr>
              <a:t>J</a:t>
            </a:r>
            <a:r>
              <a:rPr sz="1150" b="1" spc="70" dirty="0">
                <a:solidFill>
                  <a:srgbClr val="2D3134"/>
                </a:solidFill>
                <a:latin typeface="Arial"/>
                <a:cs typeface="Arial"/>
              </a:rPr>
              <a:t>:</a:t>
            </a:r>
            <a:r>
              <a:rPr sz="1150" b="1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2D3134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525456"/>
                </a:solidFill>
                <a:latin typeface="Arial"/>
                <a:cs typeface="Arial"/>
              </a:rPr>
              <a:t>1</a:t>
            </a:r>
            <a:r>
              <a:rPr sz="1150" spc="-35" dirty="0">
                <a:solidFill>
                  <a:srgbClr val="525456"/>
                </a:solidFill>
                <a:latin typeface="Arial"/>
                <a:cs typeface="Arial"/>
              </a:rPr>
              <a:t>6.501.56</a:t>
            </a:r>
            <a:r>
              <a:rPr sz="1150" spc="-45" dirty="0">
                <a:solidFill>
                  <a:srgbClr val="525456"/>
                </a:solidFill>
                <a:latin typeface="Arial"/>
                <a:cs typeface="Arial"/>
              </a:rPr>
              <a:t>4</a:t>
            </a:r>
            <a:r>
              <a:rPr sz="1150" spc="105" dirty="0">
                <a:solidFill>
                  <a:srgbClr val="707275"/>
                </a:solidFill>
                <a:latin typeface="Arial"/>
                <a:cs typeface="Arial"/>
              </a:rPr>
              <a:t>/</a:t>
            </a:r>
            <a:r>
              <a:rPr sz="1150" spc="10" dirty="0">
                <a:solidFill>
                  <a:srgbClr val="525456"/>
                </a:solidFill>
                <a:latin typeface="Arial"/>
                <a:cs typeface="Arial"/>
              </a:rPr>
              <a:t>000</a:t>
            </a:r>
            <a:r>
              <a:rPr sz="1150" spc="-125" dirty="0">
                <a:solidFill>
                  <a:srgbClr val="525456"/>
                </a:solidFill>
                <a:latin typeface="Arial"/>
                <a:cs typeface="Arial"/>
              </a:rPr>
              <a:t>1</a:t>
            </a:r>
            <a:r>
              <a:rPr sz="1150" spc="-30" dirty="0">
                <a:solidFill>
                  <a:srgbClr val="525456"/>
                </a:solidFill>
                <a:latin typeface="Arial"/>
                <a:cs typeface="Arial"/>
              </a:rPr>
              <a:t>-48</a:t>
            </a:r>
            <a:r>
              <a:rPr sz="11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456"/>
                </a:solidFill>
                <a:latin typeface="Arial"/>
                <a:cs typeface="Arial"/>
              </a:rPr>
              <a:t>estabelecida</a:t>
            </a:r>
            <a:r>
              <a:rPr sz="11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707275"/>
                </a:solidFill>
                <a:latin typeface="Arial"/>
                <a:cs typeface="Arial"/>
              </a:rPr>
              <a:t>R</a:t>
            </a:r>
            <a:r>
              <a:rPr sz="1150" spc="-105" dirty="0">
                <a:solidFill>
                  <a:srgbClr val="707275"/>
                </a:solidFill>
                <a:latin typeface="Arial"/>
                <a:cs typeface="Arial"/>
              </a:rPr>
              <a:t>u</a:t>
            </a:r>
            <a:r>
              <a:rPr sz="1150" spc="-100" dirty="0">
                <a:solidFill>
                  <a:srgbClr val="525456"/>
                </a:solidFill>
                <a:latin typeface="Arial"/>
                <a:cs typeface="Arial"/>
              </a:rPr>
              <a:t>a</a:t>
            </a:r>
            <a:r>
              <a:rPr sz="1150" spc="-5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456"/>
                </a:solidFill>
                <a:latin typeface="Arial"/>
                <a:cs typeface="Arial"/>
              </a:rPr>
              <a:t>Arnaldo</a:t>
            </a:r>
            <a:r>
              <a:rPr sz="1150" spc="14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3F4246"/>
                </a:solidFill>
                <a:latin typeface="Arial"/>
                <a:cs typeface="Arial"/>
              </a:rPr>
              <a:t>Barreto,</a:t>
            </a:r>
            <a:r>
              <a:rPr sz="1150" spc="9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456"/>
                </a:solidFill>
                <a:latin typeface="Arial"/>
                <a:cs typeface="Arial"/>
              </a:rPr>
              <a:t>1060</a:t>
            </a:r>
            <a:r>
              <a:rPr sz="1150" spc="-6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365" dirty="0">
                <a:solidFill>
                  <a:srgbClr val="525456"/>
                </a:solidFill>
                <a:latin typeface="Arial"/>
                <a:cs typeface="Arial"/>
              </a:rPr>
              <a:t>-</a:t>
            </a:r>
            <a:r>
              <a:rPr sz="1150" spc="-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525456"/>
                </a:solidFill>
                <a:latin typeface="Arial"/>
                <a:cs typeface="Arial"/>
              </a:rPr>
              <a:t>São</a:t>
            </a:r>
            <a:r>
              <a:rPr sz="1150" spc="60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3F4246"/>
                </a:solidFill>
                <a:latin typeface="Arial"/>
                <a:cs typeface="Arial"/>
              </a:rPr>
              <a:t>Bernardo</a:t>
            </a:r>
            <a:r>
              <a:rPr sz="1150" spc="4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150" spc="365" dirty="0">
                <a:solidFill>
                  <a:srgbClr val="525456"/>
                </a:solidFill>
                <a:latin typeface="Arial"/>
                <a:cs typeface="Arial"/>
              </a:rPr>
              <a:t>-</a:t>
            </a:r>
            <a:r>
              <a:rPr sz="1150" spc="-75" dirty="0">
                <a:solidFill>
                  <a:srgbClr val="5254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456"/>
                </a:solidFill>
                <a:latin typeface="Arial"/>
                <a:cs typeface="Arial"/>
              </a:rPr>
              <a:t>Campinas</a:t>
            </a:r>
            <a:r>
              <a:rPr sz="1150" spc="150" dirty="0">
                <a:solidFill>
                  <a:srgbClr val="707275"/>
                </a:solidFill>
                <a:latin typeface="Arial"/>
                <a:cs typeface="Arial"/>
              </a:rPr>
              <a:t>/</a:t>
            </a:r>
            <a:r>
              <a:rPr sz="1150" spc="-155" dirty="0">
                <a:solidFill>
                  <a:srgbClr val="3F4246"/>
                </a:solidFill>
                <a:latin typeface="Arial"/>
                <a:cs typeface="Arial"/>
              </a:rPr>
              <a:t>S</a:t>
            </a:r>
            <a:r>
              <a:rPr sz="1150" spc="-114" dirty="0">
                <a:solidFill>
                  <a:srgbClr val="3F4246"/>
                </a:solidFill>
                <a:latin typeface="Arial"/>
                <a:cs typeface="Arial"/>
              </a:rPr>
              <a:t>P</a:t>
            </a:r>
            <a:r>
              <a:rPr sz="1150" spc="200" dirty="0">
                <a:solidFill>
                  <a:srgbClr val="707275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15240" algn="ctr">
              <a:lnSpc>
                <a:spcPct val="100000"/>
              </a:lnSpc>
              <a:spcBef>
                <a:spcPts val="940"/>
              </a:spcBef>
            </a:pPr>
            <a:r>
              <a:rPr sz="1000" b="1" spc="-15" dirty="0">
                <a:solidFill>
                  <a:srgbClr val="0F1116"/>
                </a:solidFill>
                <a:latin typeface="Arial"/>
                <a:cs typeface="Arial"/>
              </a:rPr>
              <a:t>VALOR</a:t>
            </a:r>
            <a:r>
              <a:rPr sz="1000" b="1" spc="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F1116"/>
                </a:solidFill>
                <a:latin typeface="Arial"/>
                <a:cs typeface="Arial"/>
              </a:rPr>
              <a:t>GLOBAL</a:t>
            </a:r>
            <a:r>
              <a:rPr sz="1000" b="1" spc="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F1116"/>
                </a:solidFill>
                <a:latin typeface="Arial"/>
                <a:cs typeface="Arial"/>
              </a:rPr>
              <a:t>DO</a:t>
            </a:r>
            <a:r>
              <a:rPr sz="1000" b="1" spc="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F1116"/>
                </a:solidFill>
                <a:latin typeface="Arial"/>
                <a:cs typeface="Arial"/>
              </a:rPr>
              <a:t>PROCESSO:</a:t>
            </a:r>
            <a:r>
              <a:rPr sz="1000" b="1" spc="1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F1116"/>
                </a:solidFill>
                <a:latin typeface="Arial"/>
                <a:cs typeface="Arial"/>
              </a:rPr>
              <a:t>R$</a:t>
            </a:r>
            <a:r>
              <a:rPr sz="1000" b="1" spc="-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85" dirty="0">
                <a:solidFill>
                  <a:srgbClr val="0F1116"/>
                </a:solidFill>
                <a:latin typeface="Arial"/>
                <a:cs typeface="Arial"/>
              </a:rPr>
              <a:t>4</a:t>
            </a:r>
            <a:r>
              <a:rPr sz="1000" b="1" spc="125" dirty="0">
                <a:solidFill>
                  <a:srgbClr val="0F1116"/>
                </a:solidFill>
                <a:latin typeface="Arial"/>
                <a:cs typeface="Arial"/>
              </a:rPr>
              <a:t>7</a:t>
            </a:r>
            <a:r>
              <a:rPr sz="1000" b="1" dirty="0">
                <a:solidFill>
                  <a:srgbClr val="2D3134"/>
                </a:solidFill>
                <a:latin typeface="Arial"/>
                <a:cs typeface="Arial"/>
              </a:rPr>
              <a:t>.</a:t>
            </a:r>
            <a:r>
              <a:rPr sz="1000" b="1" spc="100" dirty="0">
                <a:solidFill>
                  <a:srgbClr val="0F1116"/>
                </a:solidFill>
                <a:latin typeface="Arial"/>
                <a:cs typeface="Arial"/>
              </a:rPr>
              <a:t>38</a:t>
            </a:r>
            <a:r>
              <a:rPr sz="1000" b="1" spc="35" dirty="0">
                <a:solidFill>
                  <a:srgbClr val="0F1116"/>
                </a:solidFill>
                <a:latin typeface="Arial"/>
                <a:cs typeface="Arial"/>
              </a:rPr>
              <a:t>8</a:t>
            </a:r>
            <a:r>
              <a:rPr sz="1000" b="1" spc="100" dirty="0">
                <a:solidFill>
                  <a:srgbClr val="2D3134"/>
                </a:solidFill>
                <a:latin typeface="Arial"/>
                <a:cs typeface="Arial"/>
              </a:rPr>
              <a:t>,</a:t>
            </a:r>
            <a:r>
              <a:rPr sz="1000" b="1" spc="100" dirty="0">
                <a:solidFill>
                  <a:srgbClr val="0F1116"/>
                </a:solidFill>
                <a:latin typeface="Arial"/>
                <a:cs typeface="Arial"/>
              </a:rPr>
              <a:t>90</a:t>
            </a:r>
            <a:endParaRPr sz="1000">
              <a:latin typeface="Arial"/>
              <a:cs typeface="Arial"/>
            </a:endParaRPr>
          </a:p>
          <a:p>
            <a:pPr marL="13335" algn="ctr">
              <a:lnSpc>
                <a:spcPct val="100000"/>
              </a:lnSpc>
              <a:spcBef>
                <a:spcPts val="660"/>
              </a:spcBef>
            </a:pPr>
            <a:r>
              <a:rPr sz="1000" b="1" spc="90" dirty="0">
                <a:solidFill>
                  <a:srgbClr val="2D3134"/>
                </a:solidFill>
                <a:latin typeface="Arial"/>
                <a:cs typeface="Arial"/>
              </a:rPr>
              <a:t>(</a:t>
            </a:r>
            <a:r>
              <a:rPr sz="1000" b="1" dirty="0">
                <a:solidFill>
                  <a:srgbClr val="0F1116"/>
                </a:solidFill>
                <a:latin typeface="Arial"/>
                <a:cs typeface="Arial"/>
              </a:rPr>
              <a:t>QUARENTA</a:t>
            </a:r>
            <a:r>
              <a:rPr sz="1000" b="1" spc="9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000" b="1" spc="-6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F1116"/>
                </a:solidFill>
                <a:latin typeface="Arial"/>
                <a:cs typeface="Arial"/>
              </a:rPr>
              <a:t>SETE</a:t>
            </a:r>
            <a:r>
              <a:rPr sz="1000" b="1" spc="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85" dirty="0">
                <a:solidFill>
                  <a:srgbClr val="0F1116"/>
                </a:solidFill>
                <a:latin typeface="Arial"/>
                <a:cs typeface="Arial"/>
              </a:rPr>
              <a:t>MIL</a:t>
            </a:r>
            <a:r>
              <a:rPr sz="1000" b="1" spc="-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F1116"/>
                </a:solidFill>
                <a:latin typeface="Arial"/>
                <a:cs typeface="Arial"/>
              </a:rPr>
              <a:t>TREZENTOS</a:t>
            </a:r>
            <a:r>
              <a:rPr sz="1000" b="1" spc="9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F1116"/>
                </a:solidFill>
                <a:latin typeface="Arial"/>
                <a:cs typeface="Arial"/>
              </a:rPr>
              <a:t>OITENTA</a:t>
            </a:r>
            <a:r>
              <a:rPr sz="1000" b="1" spc="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1116"/>
                </a:solidFill>
                <a:latin typeface="Arial"/>
                <a:cs typeface="Arial"/>
              </a:rPr>
              <a:t>E </a:t>
            </a:r>
            <a:r>
              <a:rPr sz="1000" b="1" spc="215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1000" b="1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0F1116"/>
                </a:solidFill>
                <a:latin typeface="Arial"/>
                <a:cs typeface="Arial"/>
              </a:rPr>
              <a:t>TO</a:t>
            </a:r>
            <a:r>
              <a:rPr sz="1000" b="1" spc="1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F1116"/>
                </a:solidFill>
                <a:latin typeface="Arial"/>
                <a:cs typeface="Arial"/>
              </a:rPr>
              <a:t>RE</a:t>
            </a:r>
            <a:r>
              <a:rPr sz="1000" b="1" spc="-27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000" b="1" spc="20" dirty="0">
                <a:solidFill>
                  <a:srgbClr val="0F1116"/>
                </a:solidFill>
                <a:latin typeface="Arial"/>
                <a:cs typeface="Arial"/>
              </a:rPr>
              <a:t>IS</a:t>
            </a:r>
            <a:r>
              <a:rPr sz="100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F1116"/>
                </a:solidFill>
                <a:latin typeface="Arial"/>
                <a:cs typeface="Arial"/>
              </a:rPr>
              <a:t> NOVENTA</a:t>
            </a:r>
            <a:r>
              <a:rPr sz="1000" b="1" spc="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F1116"/>
                </a:solidFill>
                <a:latin typeface="Arial"/>
                <a:cs typeface="Arial"/>
              </a:rPr>
              <a:t>CENTAVOS</a:t>
            </a:r>
            <a:r>
              <a:rPr sz="1000" b="1" spc="-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3F4246"/>
                </a:solidFill>
                <a:latin typeface="Arial"/>
                <a:cs typeface="Arial"/>
              </a:rPr>
              <a:t>)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67865" y="9309869"/>
            <a:ext cx="4434840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 marR="5080" indent="-60960">
              <a:lnSpc>
                <a:spcPts val="1050"/>
              </a:lnSpc>
            </a:pPr>
            <a:r>
              <a:rPr sz="950" spc="-135" dirty="0">
                <a:solidFill>
                  <a:srgbClr val="707275"/>
                </a:solidFill>
                <a:latin typeface="Times New Roman"/>
                <a:cs typeface="Times New Roman"/>
              </a:rPr>
              <a:t>D</a:t>
            </a:r>
            <a:r>
              <a:rPr sz="950" spc="20" dirty="0">
                <a:solidFill>
                  <a:srgbClr val="707275"/>
                </a:solidFill>
                <a:latin typeface="Times New Roman"/>
                <a:cs typeface="Times New Roman"/>
              </a:rPr>
              <a:t>i</a:t>
            </a:r>
            <a:r>
              <a:rPr sz="950" spc="-35" dirty="0">
                <a:solidFill>
                  <a:srgbClr val="525456"/>
                </a:solidFill>
                <a:latin typeface="Times New Roman"/>
                <a:cs typeface="Times New Roman"/>
              </a:rPr>
              <a:t>r</a:t>
            </a:r>
            <a:r>
              <a:rPr sz="950" spc="-25" dirty="0">
                <a:solidFill>
                  <a:srgbClr val="707275"/>
                </a:solidFill>
                <a:latin typeface="Times New Roman"/>
                <a:cs typeface="Times New Roman"/>
              </a:rPr>
              <a:t>et</a:t>
            </a:r>
            <a:r>
              <a:rPr sz="950" spc="-30" dirty="0">
                <a:solidFill>
                  <a:srgbClr val="707275"/>
                </a:solidFill>
                <a:latin typeface="Times New Roman"/>
                <a:cs typeface="Times New Roman"/>
              </a:rPr>
              <a:t>o</a:t>
            </a:r>
            <a:r>
              <a:rPr sz="950" spc="-80" dirty="0">
                <a:solidFill>
                  <a:srgbClr val="525456"/>
                </a:solidFill>
                <a:latin typeface="Times New Roman"/>
                <a:cs typeface="Times New Roman"/>
              </a:rPr>
              <a:t>r</a:t>
            </a:r>
            <a:r>
              <a:rPr sz="950" spc="10" dirty="0">
                <a:solidFill>
                  <a:srgbClr val="525456"/>
                </a:solidFill>
                <a:latin typeface="Times New Roman"/>
                <a:cs typeface="Times New Roman"/>
              </a:rPr>
              <a:t>i</a:t>
            </a:r>
            <a:r>
              <a:rPr sz="950" spc="-25" dirty="0">
                <a:solidFill>
                  <a:srgbClr val="707275"/>
                </a:solidFill>
                <a:latin typeface="Times New Roman"/>
                <a:cs typeface="Times New Roman"/>
              </a:rPr>
              <a:t>a </a:t>
            </a:r>
            <a:r>
              <a:rPr sz="950" spc="-30" dirty="0">
                <a:solidFill>
                  <a:srgbClr val="707275"/>
                </a:solidFill>
                <a:latin typeface="Times New Roman"/>
                <a:cs typeface="Times New Roman"/>
              </a:rPr>
              <a:t>de</a:t>
            </a:r>
            <a:r>
              <a:rPr sz="950" spc="-4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707275"/>
                </a:solidFill>
                <a:latin typeface="Times New Roman"/>
                <a:cs typeface="Times New Roman"/>
              </a:rPr>
              <a:t>Adm</a:t>
            </a:r>
            <a:r>
              <a:rPr sz="950" spc="70" dirty="0">
                <a:solidFill>
                  <a:srgbClr val="707275"/>
                </a:solidFill>
                <a:latin typeface="Times New Roman"/>
                <a:cs typeface="Times New Roman"/>
              </a:rPr>
              <a:t>i</a:t>
            </a:r>
            <a:r>
              <a:rPr sz="950" spc="-50" dirty="0">
                <a:solidFill>
                  <a:srgbClr val="525456"/>
                </a:solidFill>
                <a:latin typeface="Times New Roman"/>
                <a:cs typeface="Times New Roman"/>
              </a:rPr>
              <a:t>n</a:t>
            </a:r>
            <a:r>
              <a:rPr sz="950" spc="-80" dirty="0">
                <a:solidFill>
                  <a:srgbClr val="707275"/>
                </a:solidFill>
                <a:latin typeface="Times New Roman"/>
                <a:cs typeface="Times New Roman"/>
              </a:rPr>
              <a:t>i</a:t>
            </a:r>
            <a:r>
              <a:rPr sz="950" spc="5" dirty="0">
                <a:solidFill>
                  <a:srgbClr val="939597"/>
                </a:solidFill>
                <a:latin typeface="Times New Roman"/>
                <a:cs typeface="Times New Roman"/>
              </a:rPr>
              <a:t>s</a:t>
            </a:r>
            <a:r>
              <a:rPr sz="950" spc="-35" dirty="0">
                <a:solidFill>
                  <a:srgbClr val="525456"/>
                </a:solidFill>
                <a:latin typeface="Times New Roman"/>
                <a:cs typeface="Times New Roman"/>
              </a:rPr>
              <a:t>t</a:t>
            </a:r>
            <a:r>
              <a:rPr sz="950" spc="15" dirty="0">
                <a:solidFill>
                  <a:srgbClr val="525456"/>
                </a:solidFill>
                <a:latin typeface="Times New Roman"/>
                <a:cs typeface="Times New Roman"/>
              </a:rPr>
              <a:t>r</a:t>
            </a:r>
            <a:r>
              <a:rPr sz="950" spc="-55" dirty="0">
                <a:solidFill>
                  <a:srgbClr val="707275"/>
                </a:solidFill>
                <a:latin typeface="Times New Roman"/>
                <a:cs typeface="Times New Roman"/>
              </a:rPr>
              <a:t>ação</a:t>
            </a:r>
            <a:r>
              <a:rPr sz="950" spc="2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525456"/>
                </a:solidFill>
                <a:latin typeface="Times New Roman"/>
                <a:cs typeface="Times New Roman"/>
              </a:rPr>
              <a:t>R</a:t>
            </a:r>
            <a:r>
              <a:rPr sz="950" spc="-55" dirty="0">
                <a:solidFill>
                  <a:srgbClr val="707275"/>
                </a:solidFill>
                <a:latin typeface="Times New Roman"/>
                <a:cs typeface="Times New Roman"/>
              </a:rPr>
              <a:t>ua</a:t>
            </a:r>
            <a:r>
              <a:rPr sz="950" spc="1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28587"/>
                </a:solidFill>
                <a:latin typeface="Times New Roman"/>
                <a:cs typeface="Times New Roman"/>
              </a:rPr>
              <a:t>Congonhas.</a:t>
            </a:r>
            <a:r>
              <a:rPr sz="950" spc="-10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707275"/>
                </a:solidFill>
                <a:latin typeface="Times New Roman"/>
                <a:cs typeface="Times New Roman"/>
              </a:rPr>
              <a:t>450 </a:t>
            </a:r>
            <a:r>
              <a:rPr sz="950" spc="50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828587"/>
                </a:solidFill>
                <a:latin typeface="Times New Roman"/>
                <a:cs typeface="Times New Roman"/>
              </a:rPr>
              <a:t>C</a:t>
            </a:r>
            <a:r>
              <a:rPr sz="950" spc="-35" dirty="0">
                <a:solidFill>
                  <a:srgbClr val="828587"/>
                </a:solidFill>
                <a:latin typeface="Times New Roman"/>
                <a:cs typeface="Times New Roman"/>
              </a:rPr>
              <a:t>E</a:t>
            </a:r>
            <a:r>
              <a:rPr sz="950" spc="-10" dirty="0">
                <a:solidFill>
                  <a:srgbClr val="525456"/>
                </a:solidFill>
                <a:latin typeface="Times New Roman"/>
                <a:cs typeface="Times New Roman"/>
              </a:rPr>
              <a:t>P</a:t>
            </a:r>
            <a:r>
              <a:rPr sz="950" spc="-25" dirty="0">
                <a:solidFill>
                  <a:srgbClr val="707275"/>
                </a:solidFill>
                <a:latin typeface="Times New Roman"/>
                <a:cs typeface="Times New Roman"/>
              </a:rPr>
              <a:t>.</a:t>
            </a:r>
            <a:r>
              <a:rPr sz="950" spc="-7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07275"/>
                </a:solidFill>
                <a:latin typeface="Times New Roman"/>
                <a:cs typeface="Times New Roman"/>
              </a:rPr>
              <a:t>30.33</a:t>
            </a:r>
            <a:r>
              <a:rPr sz="950" spc="-20" dirty="0">
                <a:solidFill>
                  <a:srgbClr val="707275"/>
                </a:solidFill>
                <a:latin typeface="Times New Roman"/>
                <a:cs typeface="Times New Roman"/>
              </a:rPr>
              <a:t>0</a:t>
            </a:r>
            <a:r>
              <a:rPr sz="950" spc="140" dirty="0">
                <a:solidFill>
                  <a:srgbClr val="939597"/>
                </a:solidFill>
                <a:latin typeface="Times New Roman"/>
                <a:cs typeface="Times New Roman"/>
              </a:rPr>
              <a:t>.</a:t>
            </a:r>
            <a:r>
              <a:rPr sz="950" spc="-195" dirty="0">
                <a:solidFill>
                  <a:srgbClr val="2D3134"/>
                </a:solidFill>
                <a:latin typeface="Times New Roman"/>
                <a:cs typeface="Times New Roman"/>
              </a:rPr>
              <a:t>1</a:t>
            </a:r>
            <a:r>
              <a:rPr sz="950" spc="-50" dirty="0">
                <a:solidFill>
                  <a:srgbClr val="707275"/>
                </a:solidFill>
                <a:latin typeface="Times New Roman"/>
                <a:cs typeface="Times New Roman"/>
              </a:rPr>
              <a:t>00</a:t>
            </a:r>
            <a:r>
              <a:rPr sz="95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07275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07275"/>
                </a:solidFill>
                <a:latin typeface="Times New Roman"/>
                <a:cs typeface="Times New Roman"/>
              </a:rPr>
              <a:t>Fone/Fax</a:t>
            </a:r>
            <a:r>
              <a:rPr sz="950" spc="8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828587"/>
                </a:solidFill>
                <a:latin typeface="Times New Roman"/>
                <a:cs typeface="Times New Roman"/>
              </a:rPr>
              <a:t>(0</a:t>
            </a:r>
            <a:r>
              <a:rPr sz="950" spc="70" dirty="0">
                <a:solidFill>
                  <a:srgbClr val="828587"/>
                </a:solidFill>
                <a:latin typeface="Times New Roman"/>
                <a:cs typeface="Times New Roman"/>
              </a:rPr>
              <a:t>3</a:t>
            </a:r>
            <a:r>
              <a:rPr sz="950" spc="-145" dirty="0">
                <a:solidFill>
                  <a:srgbClr val="525456"/>
                </a:solidFill>
                <a:latin typeface="Times New Roman"/>
                <a:cs typeface="Times New Roman"/>
              </a:rPr>
              <a:t>1</a:t>
            </a:r>
            <a:r>
              <a:rPr sz="950" spc="-30" dirty="0">
                <a:solidFill>
                  <a:srgbClr val="828587"/>
                </a:solidFill>
                <a:latin typeface="Times New Roman"/>
                <a:cs typeface="Times New Roman"/>
              </a:rPr>
              <a:t>)</a:t>
            </a:r>
            <a:r>
              <a:rPr sz="950" spc="-5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939597"/>
                </a:solidFill>
                <a:latin typeface="Times New Roman"/>
                <a:cs typeface="Times New Roman"/>
              </a:rPr>
              <a:t>322</a:t>
            </a:r>
            <a:r>
              <a:rPr sz="950" spc="-15" dirty="0">
                <a:solidFill>
                  <a:srgbClr val="939597"/>
                </a:solidFill>
                <a:latin typeface="Times New Roman"/>
                <a:cs typeface="Times New Roman"/>
              </a:rPr>
              <a:t>3</a:t>
            </a:r>
            <a:r>
              <a:rPr sz="950" spc="-25" dirty="0">
                <a:solidFill>
                  <a:srgbClr val="707275"/>
                </a:solidFill>
                <a:latin typeface="Times New Roman"/>
                <a:cs typeface="Times New Roman"/>
              </a:rPr>
              <a:t>-2</a:t>
            </a:r>
            <a:r>
              <a:rPr sz="950" spc="55" dirty="0">
                <a:solidFill>
                  <a:srgbClr val="707275"/>
                </a:solidFill>
                <a:latin typeface="Times New Roman"/>
                <a:cs typeface="Times New Roman"/>
              </a:rPr>
              <a:t>6</a:t>
            </a:r>
            <a:r>
              <a:rPr sz="950" spc="-215" dirty="0">
                <a:solidFill>
                  <a:srgbClr val="525456"/>
                </a:solidFill>
                <a:latin typeface="Times New Roman"/>
                <a:cs typeface="Times New Roman"/>
              </a:rPr>
              <a:t>1</a:t>
            </a:r>
            <a:r>
              <a:rPr sz="950" spc="-7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125" dirty="0">
                <a:solidFill>
                  <a:srgbClr val="525456"/>
                </a:solidFill>
                <a:latin typeface="Times New Roman"/>
                <a:cs typeface="Times New Roman"/>
              </a:rPr>
              <a:t>1</a:t>
            </a:r>
            <a:r>
              <a:rPr sz="950" spc="-6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07275"/>
                </a:solidFill>
                <a:latin typeface="Times New Roman"/>
                <a:cs typeface="Times New Roman"/>
              </a:rPr>
              <a:t>Praça</a:t>
            </a:r>
            <a:r>
              <a:rPr sz="950" spc="-1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07275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28587"/>
                </a:solidFill>
                <a:latin typeface="Times New Roman"/>
                <a:cs typeface="Times New Roman"/>
              </a:rPr>
              <a:t>Esportes</a:t>
            </a:r>
            <a:r>
              <a:rPr sz="950" spc="20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828587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828587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707275"/>
                </a:solidFill>
                <a:latin typeface="Times New Roman"/>
                <a:cs typeface="Times New Roman"/>
              </a:rPr>
              <a:t>Rua</a:t>
            </a:r>
            <a:r>
              <a:rPr sz="950" spc="6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07275"/>
                </a:solidFill>
                <a:latin typeface="Times New Roman"/>
                <a:cs typeface="Times New Roman"/>
              </a:rPr>
              <a:t>Benvinda</a:t>
            </a:r>
            <a:r>
              <a:rPr sz="950" spc="5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07275"/>
                </a:solidFill>
                <a:latin typeface="Times New Roman"/>
                <a:cs typeface="Times New Roman"/>
              </a:rPr>
              <a:t>d</a:t>
            </a:r>
            <a:r>
              <a:rPr sz="950" spc="10" dirty="0">
                <a:solidFill>
                  <a:srgbClr val="939597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93959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939597"/>
                </a:solidFill>
                <a:latin typeface="Times New Roman"/>
                <a:cs typeface="Times New Roman"/>
              </a:rPr>
              <a:t>C</a:t>
            </a:r>
            <a:r>
              <a:rPr sz="950" spc="-40" dirty="0">
                <a:solidFill>
                  <a:srgbClr val="939597"/>
                </a:solidFill>
                <a:latin typeface="Times New Roman"/>
                <a:cs typeface="Times New Roman"/>
              </a:rPr>
              <a:t>a</a:t>
            </a:r>
            <a:r>
              <a:rPr sz="950" spc="-45" dirty="0">
                <a:solidFill>
                  <a:srgbClr val="707275"/>
                </a:solidFill>
                <a:latin typeface="Times New Roman"/>
                <a:cs typeface="Times New Roman"/>
              </a:rPr>
              <a:t>rvalho.</a:t>
            </a:r>
            <a:r>
              <a:rPr sz="950" spc="7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07275"/>
                </a:solidFill>
                <a:latin typeface="Times New Roman"/>
                <a:cs typeface="Times New Roman"/>
              </a:rPr>
              <a:t>Final</a:t>
            </a:r>
            <a:r>
              <a:rPr sz="950" spc="6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525456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525456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939597"/>
                </a:solidFill>
                <a:latin typeface="Times New Roman"/>
                <a:cs typeface="Times New Roman"/>
              </a:rPr>
              <a:t>C</a:t>
            </a:r>
            <a:r>
              <a:rPr sz="950" spc="10" dirty="0">
                <a:solidFill>
                  <a:srgbClr val="939597"/>
                </a:solidFill>
                <a:latin typeface="Times New Roman"/>
                <a:cs typeface="Times New Roman"/>
              </a:rPr>
              <a:t>E</a:t>
            </a:r>
            <a:r>
              <a:rPr sz="950" spc="-125" dirty="0">
                <a:solidFill>
                  <a:srgbClr val="707275"/>
                </a:solidFill>
                <a:latin typeface="Times New Roman"/>
                <a:cs typeface="Times New Roman"/>
              </a:rPr>
              <a:t>P</a:t>
            </a:r>
            <a:r>
              <a:rPr sz="950" spc="2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28587"/>
                </a:solidFill>
                <a:latin typeface="Times New Roman"/>
                <a:cs typeface="Times New Roman"/>
              </a:rPr>
              <a:t>30.330. </a:t>
            </a:r>
            <a:r>
              <a:rPr sz="950" spc="-145" dirty="0">
                <a:solidFill>
                  <a:srgbClr val="525456"/>
                </a:solidFill>
                <a:latin typeface="Times New Roman"/>
                <a:cs typeface="Times New Roman"/>
              </a:rPr>
              <a:t>1</a:t>
            </a:r>
            <a:r>
              <a:rPr sz="950" spc="-40" dirty="0">
                <a:solidFill>
                  <a:srgbClr val="707275"/>
                </a:solidFill>
                <a:latin typeface="Times New Roman"/>
                <a:cs typeface="Times New Roman"/>
              </a:rPr>
              <a:t>80</a:t>
            </a:r>
            <a:r>
              <a:rPr sz="950" spc="-6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07275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07275"/>
                </a:solidFill>
                <a:latin typeface="Times New Roman"/>
                <a:cs typeface="Times New Roman"/>
              </a:rPr>
              <a:t>Belo</a:t>
            </a:r>
            <a:r>
              <a:rPr sz="950" spc="40" dirty="0">
                <a:solidFill>
                  <a:srgbClr val="707275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525456"/>
                </a:solidFill>
                <a:latin typeface="Times New Roman"/>
                <a:cs typeface="Times New Roman"/>
              </a:rPr>
              <a:t>H</a:t>
            </a:r>
            <a:r>
              <a:rPr sz="950" spc="-50" dirty="0">
                <a:solidFill>
                  <a:srgbClr val="707275"/>
                </a:solidFill>
                <a:latin typeface="Times New Roman"/>
                <a:cs typeface="Times New Roman"/>
              </a:rPr>
              <a:t>orizon</a:t>
            </a:r>
            <a:r>
              <a:rPr sz="950" spc="45" dirty="0">
                <a:solidFill>
                  <a:srgbClr val="707275"/>
                </a:solidFill>
                <a:latin typeface="Times New Roman"/>
                <a:cs typeface="Times New Roman"/>
              </a:rPr>
              <a:t>t</a:t>
            </a:r>
            <a:r>
              <a:rPr sz="950" spc="10" dirty="0">
                <a:solidFill>
                  <a:srgbClr val="939597"/>
                </a:solidFill>
                <a:latin typeface="Times New Roman"/>
                <a:cs typeface="Times New Roman"/>
              </a:rPr>
              <a:t>e</a:t>
            </a:r>
            <a:r>
              <a:rPr sz="950" spc="-105" dirty="0">
                <a:solidFill>
                  <a:srgbClr val="939597"/>
                </a:solidFill>
                <a:latin typeface="Times New Roman"/>
                <a:cs typeface="Times New Roman"/>
              </a:rPr>
              <a:t> </a:t>
            </a:r>
            <a:r>
              <a:rPr sz="950" spc="440" dirty="0">
                <a:solidFill>
                  <a:srgbClr val="BCBFBF"/>
                </a:solidFill>
                <a:latin typeface="Times New Roman"/>
                <a:cs typeface="Times New Roman"/>
              </a:rPr>
              <a:t>-</a:t>
            </a:r>
            <a:r>
              <a:rPr sz="950" spc="-100" dirty="0">
                <a:solidFill>
                  <a:srgbClr val="707275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31391" y="341375"/>
            <a:ext cx="487679" cy="548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52288" y="341375"/>
            <a:ext cx="1024127" cy="3535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510528" y="9375647"/>
            <a:ext cx="329183" cy="7559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72811" y="1037959"/>
            <a:ext cx="969010" cy="0"/>
          </a:xfrm>
          <a:custGeom>
            <a:avLst/>
            <a:gdLst/>
            <a:ahLst/>
            <a:cxnLst/>
            <a:rect l="l" t="t" r="r" b="b"/>
            <a:pathLst>
              <a:path w="969010">
                <a:moveTo>
                  <a:pt x="0" y="0"/>
                </a:moveTo>
                <a:lnTo>
                  <a:pt x="968475" y="0"/>
                </a:lnTo>
              </a:path>
            </a:pathLst>
          </a:custGeom>
          <a:ln w="11956">
            <a:solidFill>
              <a:srgbClr val="838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22279" y="9184737"/>
            <a:ext cx="5739130" cy="0"/>
          </a:xfrm>
          <a:custGeom>
            <a:avLst/>
            <a:gdLst/>
            <a:ahLst/>
            <a:cxnLst/>
            <a:rect l="l" t="t" r="r" b="b"/>
            <a:pathLst>
              <a:path w="5739130">
                <a:moveTo>
                  <a:pt x="0" y="0"/>
                </a:moveTo>
                <a:lnTo>
                  <a:pt x="5739113" y="0"/>
                </a:lnTo>
              </a:path>
            </a:pathLst>
          </a:custGeom>
          <a:ln w="11956">
            <a:solidFill>
              <a:srgbClr val="9090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930229" y="9467205"/>
            <a:ext cx="185420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45" dirty="0">
                <a:solidFill>
                  <a:srgbClr val="606264"/>
                </a:solidFill>
                <a:latin typeface="Times New Roman"/>
                <a:cs typeface="Times New Roman"/>
              </a:rPr>
              <a:t>l</a:t>
            </a:r>
            <a:r>
              <a:rPr sz="950" spc="-85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800" spc="5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87898C"/>
                </a:solidFill>
                <a:latin typeface="Arial"/>
                <a:cs typeface="Arial"/>
              </a:rPr>
              <a:t>ome</a:t>
            </a:r>
            <a:r>
              <a:rPr sz="800" spc="25" dirty="0">
                <a:solidFill>
                  <a:srgbClr val="87898C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606264"/>
                </a:solidFill>
                <a:latin typeface="Arial"/>
                <a:cs typeface="Arial"/>
              </a:rPr>
              <a:t>Paj?</a:t>
            </a:r>
            <a:r>
              <a:rPr sz="800" spc="-8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800" spc="195" dirty="0">
                <a:solidFill>
                  <a:srgbClr val="87898C"/>
                </a:solidFill>
                <a:latin typeface="Arial"/>
                <a:cs typeface="Arial"/>
              </a:rPr>
              <a:t>:</a:t>
            </a:r>
            <a:r>
              <a:rPr sz="800" spc="385" dirty="0">
                <a:solidFill>
                  <a:srgbClr val="87898C"/>
                </a:solidFill>
                <a:latin typeface="Arial"/>
                <a:cs typeface="Arial"/>
              </a:rPr>
              <a:t>"</a:t>
            </a:r>
            <a:r>
              <a:rPr sz="800" spc="400" dirty="0">
                <a:solidFill>
                  <a:srgbClr val="87898C"/>
                </a:solidFill>
                <a:latin typeface="Arial"/>
                <a:cs typeface="Arial"/>
              </a:rPr>
              <a:t>"</a:t>
            </a:r>
            <a:r>
              <a:rPr sz="950" spc="270" dirty="0">
                <a:solidFill>
                  <a:srgbClr val="87898C"/>
                </a:solidFill>
                <a:latin typeface="Times New Roman"/>
                <a:cs typeface="Times New Roman"/>
              </a:rPr>
              <a:t>"</a:t>
            </a:r>
            <a:r>
              <a:rPr sz="950" spc="-40" dirty="0">
                <a:solidFill>
                  <a:srgbClr val="A1A3A3"/>
                </a:solidFill>
                <a:latin typeface="Times New Roman"/>
                <a:cs typeface="Times New Roman"/>
              </a:rPr>
              <a:t>.m:t</a:t>
            </a:r>
            <a:r>
              <a:rPr sz="950" spc="-55" dirty="0">
                <a:solidFill>
                  <a:srgbClr val="A1A3A3"/>
                </a:solidFill>
                <a:latin typeface="Times New Roman"/>
                <a:cs typeface="Times New Roman"/>
              </a:rPr>
              <a:t>e</a:t>
            </a:r>
            <a:r>
              <a:rPr sz="950" spc="-25" dirty="0">
                <a:solidFill>
                  <a:srgbClr val="87898C"/>
                </a:solidFill>
                <a:latin typeface="Times New Roman"/>
                <a:cs typeface="Times New Roman"/>
              </a:rPr>
              <a:t>k</a:t>
            </a:r>
            <a:r>
              <a:rPr sz="950" spc="-40" dirty="0">
                <a:solidFill>
                  <a:srgbClr val="87898C"/>
                </a:solidFill>
                <a:latin typeface="Times New Roman"/>
                <a:cs typeface="Times New Roman"/>
              </a:rPr>
              <a:t>e</a:t>
            </a:r>
            <a:r>
              <a:rPr sz="950" spc="-40" dirty="0">
                <a:solidFill>
                  <a:srgbClr val="A1A3A3"/>
                </a:solidFill>
                <a:latin typeface="Times New Roman"/>
                <a:cs typeface="Times New Roman"/>
              </a:rPr>
              <a:t>n7i</a:t>
            </a:r>
            <a:r>
              <a:rPr sz="950" spc="10" dirty="0">
                <a:solidFill>
                  <a:srgbClr val="A1A3A3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87898C"/>
                </a:solidFill>
                <a:latin typeface="Times New Roman"/>
                <a:cs typeface="Times New Roman"/>
              </a:rPr>
              <a:t>h</a:t>
            </a:r>
            <a:r>
              <a:rPr sz="950" spc="45" dirty="0">
                <a:solidFill>
                  <a:srgbClr val="87898C"/>
                </a:solidFill>
                <a:latin typeface="Times New Roman"/>
                <a:cs typeface="Times New Roman"/>
              </a:rPr>
              <a:t>h</a:t>
            </a:r>
            <a:r>
              <a:rPr sz="950" spc="-10" dirty="0">
                <a:solidFill>
                  <a:srgbClr val="A1A3A3"/>
                </a:solidFill>
                <a:latin typeface="Times New Roman"/>
                <a:cs typeface="Times New Roman"/>
              </a:rPr>
              <a:t>.c</a:t>
            </a:r>
            <a:r>
              <a:rPr sz="950" spc="-45" dirty="0">
                <a:solidFill>
                  <a:srgbClr val="A1A3A3"/>
                </a:solidFill>
                <a:latin typeface="Times New Roman"/>
                <a:cs typeface="Times New Roman"/>
              </a:rPr>
              <a:t>o</a:t>
            </a:r>
            <a:r>
              <a:rPr sz="950" spc="-45" dirty="0">
                <a:solidFill>
                  <a:srgbClr val="87898C"/>
                </a:solidFill>
                <a:latin typeface="Times New Roman"/>
                <a:cs typeface="Times New Roman"/>
              </a:rPr>
              <a:t>m</a:t>
            </a:r>
            <a:r>
              <a:rPr sz="950" dirty="0">
                <a:solidFill>
                  <a:srgbClr val="A1A3A3"/>
                </a:solidFill>
                <a:latin typeface="Times New Roman"/>
                <a:cs typeface="Times New Roman"/>
              </a:rPr>
              <a:t>.hr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034570" y="9456986"/>
            <a:ext cx="1812289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0" dirty="0">
                <a:solidFill>
                  <a:srgbClr val="87898C"/>
                </a:solidFill>
                <a:latin typeface="Times New Roman"/>
                <a:cs typeface="Times New Roman"/>
              </a:rPr>
              <a:t>t:</a:t>
            </a:r>
            <a:r>
              <a:rPr sz="1050" spc="-110" dirty="0">
                <a:solidFill>
                  <a:srgbClr val="87898C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757577"/>
                </a:solidFill>
                <a:latin typeface="Times New Roman"/>
                <a:cs typeface="Times New Roman"/>
              </a:rPr>
              <a:t>Mail:</a:t>
            </a:r>
            <a:r>
              <a:rPr sz="950" spc="-6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757577"/>
                </a:solidFill>
                <a:latin typeface="Times New Roman"/>
                <a:cs typeface="Times New Roman"/>
              </a:rPr>
              <a:t>esportes</a:t>
            </a:r>
            <a:r>
              <a:rPr sz="950" spc="95" dirty="0">
                <a:solidFill>
                  <a:srgbClr val="A1A3A3"/>
                </a:solidFill>
                <a:latin typeface="Times New Roman"/>
                <a:cs typeface="Times New Roman"/>
              </a:rPr>
              <a:t>1</a:t>
            </a:r>
            <a:r>
              <a:rPr sz="950" dirty="0">
                <a:solidFill>
                  <a:srgbClr val="A1A3A3"/>
                </a:solidFill>
                <a:latin typeface="Times New Roman"/>
                <a:cs typeface="Times New Roman"/>
              </a:rPr>
              <a:t>l</a:t>
            </a:r>
            <a:r>
              <a:rPr sz="950" spc="-35" dirty="0">
                <a:solidFill>
                  <a:srgbClr val="757577"/>
                </a:solidFill>
                <a:latin typeface="Times New Roman"/>
                <a:cs typeface="Times New Roman"/>
              </a:rPr>
              <a:t>mackenziebh.com.br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24250" y="454314"/>
            <a:ext cx="1199515" cy="344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55" dirty="0">
                <a:solidFill>
                  <a:srgbClr val="0F1116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50" spc="3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5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1050" spc="-55" dirty="0">
                <a:solidFill>
                  <a:srgbClr val="2A2D31"/>
                </a:solidFill>
                <a:latin typeface="Arial"/>
                <a:cs typeface="Arial"/>
              </a:rPr>
              <a:t>P</a:t>
            </a:r>
            <a:r>
              <a:rPr sz="1050" spc="114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15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050" spc="25" dirty="0">
                <a:solidFill>
                  <a:srgbClr val="2A2D31"/>
                </a:solidFill>
                <a:latin typeface="Arial"/>
                <a:cs typeface="Arial"/>
              </a:rPr>
              <a:t>T</a:t>
            </a:r>
            <a:r>
              <a:rPr sz="1050" spc="4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46494B"/>
                </a:solidFill>
                <a:latin typeface="Arial"/>
                <a:cs typeface="Arial"/>
              </a:rPr>
              <a:t>CL</a:t>
            </a:r>
            <a:r>
              <a:rPr sz="1050" spc="75" dirty="0">
                <a:solidFill>
                  <a:srgbClr val="46494B"/>
                </a:solidFill>
                <a:latin typeface="Arial"/>
                <a:cs typeface="Arial"/>
              </a:rPr>
              <a:t>U</a:t>
            </a:r>
            <a:r>
              <a:rPr sz="1050" spc="5" dirty="0">
                <a:solidFill>
                  <a:srgbClr val="2A2D31"/>
                </a:solidFill>
                <a:latin typeface="Arial"/>
                <a:cs typeface="Arial"/>
              </a:rPr>
              <a:t>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27501" y="771294"/>
            <a:ext cx="667385" cy="236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b="1" spc="-25" dirty="0">
                <a:solidFill>
                  <a:srgbClr val="2A2D31"/>
                </a:solidFill>
                <a:latin typeface="Arial"/>
                <a:cs typeface="Arial"/>
              </a:rPr>
              <a:t>F</a:t>
            </a:r>
            <a:r>
              <a:rPr sz="650" b="1" spc="-5" dirty="0">
                <a:solidFill>
                  <a:srgbClr val="0F1116"/>
                </a:solidFill>
                <a:latin typeface="Arial"/>
                <a:cs typeface="Arial"/>
              </a:rPr>
              <a:t>ORMA</a:t>
            </a:r>
            <a:r>
              <a:rPr sz="650" b="1" spc="-15" dirty="0">
                <a:solidFill>
                  <a:srgbClr val="0F1116"/>
                </a:solidFill>
                <a:latin typeface="Arial"/>
                <a:cs typeface="Arial"/>
              </a:rPr>
              <a:t>Ç</a:t>
            </a:r>
            <a:r>
              <a:rPr sz="650" b="1" spc="45" dirty="0">
                <a:solidFill>
                  <a:srgbClr val="2A2D31"/>
                </a:solidFill>
                <a:latin typeface="Arial"/>
                <a:cs typeface="Arial"/>
              </a:rPr>
              <a:t>Ã</a:t>
            </a:r>
            <a:r>
              <a:rPr sz="650" b="1" spc="60" dirty="0">
                <a:solidFill>
                  <a:srgbClr val="0F1116"/>
                </a:solidFill>
                <a:latin typeface="Arial"/>
                <a:cs typeface="Arial"/>
              </a:rPr>
              <a:t>O</a:t>
            </a:r>
            <a:r>
              <a:rPr sz="650" b="1" spc="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650" b="1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endParaRPr sz="650">
              <a:latin typeface="Arial"/>
              <a:cs typeface="Arial"/>
            </a:endParaRPr>
          </a:p>
          <a:p>
            <a:pPr marL="1270" algn="ctr">
              <a:lnSpc>
                <a:spcPct val="100000"/>
              </a:lnSpc>
              <a:spcBef>
                <a:spcPts val="165"/>
              </a:spcBef>
            </a:pPr>
            <a:r>
              <a:rPr sz="700" b="1" spc="-65" dirty="0">
                <a:solidFill>
                  <a:srgbClr val="0F1116"/>
                </a:solidFill>
                <a:latin typeface="Arial"/>
                <a:cs typeface="Arial"/>
              </a:rPr>
              <a:t>ATLETAS</a:t>
            </a:r>
            <a:endParaRPr sz="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18275" y="1399976"/>
            <a:ext cx="5945505" cy="5664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93465">
              <a:lnSpc>
                <a:spcPct val="100000"/>
              </a:lnSpc>
            </a:pPr>
            <a:r>
              <a:rPr sz="1050" spc="-35" dirty="0">
                <a:solidFill>
                  <a:srgbClr val="46494B"/>
                </a:solidFill>
                <a:latin typeface="Arial"/>
                <a:cs typeface="Arial"/>
              </a:rPr>
              <a:t>Belo</a:t>
            </a:r>
            <a:r>
              <a:rPr sz="1050" spc="1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2A2D31"/>
                </a:solidFill>
                <a:latin typeface="Arial"/>
                <a:cs typeface="Arial"/>
              </a:rPr>
              <a:t>H</a:t>
            </a:r>
            <a:r>
              <a:rPr sz="1050" spc="7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-65" dirty="0">
                <a:solidFill>
                  <a:srgbClr val="606264"/>
                </a:solidFill>
                <a:latin typeface="Arial"/>
                <a:cs typeface="Arial"/>
              </a:rPr>
              <a:t>z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onte</a:t>
            </a:r>
            <a:r>
              <a:rPr sz="1050" spc="315" dirty="0">
                <a:solidFill>
                  <a:srgbClr val="757577"/>
                </a:solidFill>
                <a:latin typeface="Arial"/>
                <a:cs typeface="Arial"/>
              </a:rPr>
              <a:t>,</a:t>
            </a:r>
            <a:r>
              <a:rPr sz="1050" spc="-19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606264"/>
                </a:solidFill>
                <a:latin typeface="Arial"/>
                <a:cs typeface="Arial"/>
              </a:rPr>
              <a:t>21</a:t>
            </a:r>
            <a:r>
              <a:rPr sz="1050" spc="-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Ma</a:t>
            </a:r>
            <a:r>
              <a:rPr sz="1050" spc="-40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ç</a:t>
            </a:r>
            <a:r>
              <a:rPr sz="1050" spc="5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2</a:t>
            </a:r>
            <a:r>
              <a:rPr sz="1050" spc="90" dirty="0">
                <a:solidFill>
                  <a:srgbClr val="46494B"/>
                </a:solidFill>
                <a:latin typeface="Arial"/>
                <a:cs typeface="Arial"/>
              </a:rPr>
              <a:t>0</a:t>
            </a:r>
            <a:r>
              <a:rPr sz="1050" spc="-70" dirty="0">
                <a:solidFill>
                  <a:srgbClr val="2A2D31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606264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900">
              <a:latin typeface="Times New Roman"/>
              <a:cs typeface="Times New Roman"/>
            </a:endParaRPr>
          </a:p>
          <a:p>
            <a:pPr marL="203835" indent="1159510">
              <a:lnSpc>
                <a:spcPct val="100000"/>
              </a:lnSpc>
            </a:pP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TERMO</a:t>
            </a:r>
            <a:r>
              <a:rPr sz="1150" b="1" spc="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ADJUD</a:t>
            </a:r>
            <a:r>
              <a:rPr sz="1150" b="1" spc="7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105" dirty="0">
                <a:solidFill>
                  <a:srgbClr val="0F1116"/>
                </a:solidFill>
                <a:latin typeface="Arial"/>
                <a:cs typeface="Arial"/>
              </a:rPr>
              <a:t>CAÇÃO</a:t>
            </a:r>
            <a:r>
              <a:rPr sz="1150" b="1" spc="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2A2D31"/>
                </a:solidFill>
                <a:latin typeface="Arial"/>
                <a:cs typeface="Arial"/>
              </a:rPr>
              <a:t>_</a:t>
            </a:r>
            <a:r>
              <a:rPr sz="1150" b="1" spc="8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ED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ITAL</a:t>
            </a:r>
            <a:r>
              <a:rPr sz="1150" b="1" spc="9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N</a:t>
            </a:r>
            <a:r>
              <a:rPr sz="1150" b="1" spc="130" dirty="0">
                <a:solidFill>
                  <a:srgbClr val="2A2D31"/>
                </a:solidFill>
                <a:latin typeface="Arial"/>
                <a:cs typeface="Arial"/>
              </a:rPr>
              <a:t>º</a:t>
            </a:r>
            <a:r>
              <a:rPr sz="1150" b="1" spc="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95" dirty="0">
                <a:solidFill>
                  <a:srgbClr val="0F1116"/>
                </a:solidFill>
                <a:latin typeface="Arial"/>
                <a:cs typeface="Arial"/>
              </a:rPr>
              <a:t>03/</a:t>
            </a:r>
            <a:r>
              <a:rPr sz="1150" b="1" spc="-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5" dirty="0">
                <a:solidFill>
                  <a:srgbClr val="0F1116"/>
                </a:solidFill>
                <a:latin typeface="Arial"/>
                <a:cs typeface="Arial"/>
              </a:rPr>
              <a:t>20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6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950">
              <a:latin typeface="Times New Roman"/>
              <a:cs typeface="Times New Roman"/>
            </a:endParaRPr>
          </a:p>
          <a:p>
            <a:pPr marL="209550" marR="17145" indent="-6350" algn="just">
              <a:lnSpc>
                <a:spcPts val="1330"/>
              </a:lnSpc>
              <a:tabLst>
                <a:tab pos="3025140" algn="l"/>
              </a:tabLst>
            </a:pPr>
            <a:r>
              <a:rPr sz="1150" b="1" spc="-80" dirty="0">
                <a:solidFill>
                  <a:srgbClr val="2A2D31"/>
                </a:solidFill>
                <a:latin typeface="Arial"/>
                <a:cs typeface="Arial"/>
              </a:rPr>
              <a:t>C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ONCORRÊNC</a:t>
            </a:r>
            <a:r>
              <a:rPr sz="1150" b="1" spc="4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9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 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N</a:t>
            </a:r>
            <a:r>
              <a:rPr sz="1150" b="1" spc="130" dirty="0">
                <a:solidFill>
                  <a:srgbClr val="2A2D31"/>
                </a:solidFill>
                <a:latin typeface="Arial"/>
                <a:cs typeface="Arial"/>
              </a:rPr>
              <a:t>º</a:t>
            </a:r>
            <a:r>
              <a:rPr sz="1150" b="1" dirty="0">
                <a:solidFill>
                  <a:srgbClr val="2A2D31"/>
                </a:solidFill>
                <a:latin typeface="Arial"/>
                <a:cs typeface="Arial"/>
              </a:rPr>
              <a:t>    </a:t>
            </a:r>
            <a:r>
              <a:rPr sz="1150" b="1" spc="-8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110" dirty="0">
                <a:solidFill>
                  <a:srgbClr val="0F1116"/>
                </a:solidFill>
                <a:latin typeface="Arial"/>
                <a:cs typeface="Arial"/>
              </a:rPr>
              <a:t>03/</a:t>
            </a:r>
            <a:r>
              <a:rPr sz="1150" b="1" spc="-2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85" dirty="0">
                <a:solidFill>
                  <a:srgbClr val="0F1116"/>
                </a:solidFill>
                <a:latin typeface="Arial"/>
                <a:cs typeface="Arial"/>
              </a:rPr>
              <a:t>20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150" b="1" spc="114" dirty="0">
                <a:solidFill>
                  <a:srgbClr val="0F1116"/>
                </a:solidFill>
                <a:latin typeface="Arial"/>
                <a:cs typeface="Arial"/>
              </a:rPr>
              <a:t>6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	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CONTRATAÇÃO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 </a:t>
            </a:r>
            <a:r>
              <a:rPr sz="1150" b="1" spc="9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 </a:t>
            </a:r>
            <a:r>
              <a:rPr sz="1150" b="1" spc="-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EMPRESA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 </a:t>
            </a:r>
            <a:r>
              <a:rPr sz="1150" b="1" spc="-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0F1116"/>
                </a:solidFill>
                <a:latin typeface="Arial"/>
                <a:cs typeface="Arial"/>
              </a:rPr>
              <a:t>P</a:t>
            </a:r>
            <a:r>
              <a:rPr sz="1150" b="1" spc="-8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-75" dirty="0">
                <a:solidFill>
                  <a:srgbClr val="2A2D31"/>
                </a:solidFill>
                <a:latin typeface="Arial"/>
                <a:cs typeface="Arial"/>
              </a:rPr>
              <a:t>RA</a:t>
            </a:r>
            <a:r>
              <a:rPr sz="1150" b="1" spc="-3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FORNEC</a:t>
            </a:r>
            <a:r>
              <a:rPr sz="1150" b="1" spc="5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MENTO</a:t>
            </a:r>
            <a:r>
              <a:rPr sz="1150" b="1" spc="1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spc="9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0" dirty="0">
                <a:solidFill>
                  <a:srgbClr val="2A2D31"/>
                </a:solidFill>
                <a:latin typeface="Arial"/>
                <a:cs typeface="Arial"/>
              </a:rPr>
              <a:t>MA</a:t>
            </a:r>
            <a:r>
              <a:rPr sz="1150" b="1" spc="-45" dirty="0">
                <a:solidFill>
                  <a:srgbClr val="2A2D31"/>
                </a:solidFill>
                <a:latin typeface="Arial"/>
                <a:cs typeface="Arial"/>
              </a:rPr>
              <a:t>T</a:t>
            </a:r>
            <a:r>
              <a:rPr sz="1150" b="1" spc="-114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150" b="1" spc="170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150" b="1" spc="-6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50" b="1" spc="90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150" b="1" spc="6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50" b="1" spc="-40" dirty="0">
                <a:solidFill>
                  <a:srgbClr val="2A2D31"/>
                </a:solidFill>
                <a:latin typeface="Arial"/>
                <a:cs typeface="Arial"/>
              </a:rPr>
              <a:t>S</a:t>
            </a:r>
            <a:r>
              <a:rPr sz="1150" b="1" spc="7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2A2D31"/>
                </a:solidFill>
                <a:latin typeface="Arial"/>
                <a:cs typeface="Arial"/>
              </a:rPr>
              <a:t>ESPORTI</a:t>
            </a:r>
            <a:r>
              <a:rPr sz="1150" b="1" spc="-70" dirty="0">
                <a:solidFill>
                  <a:srgbClr val="2A2D31"/>
                </a:solidFill>
                <a:latin typeface="Arial"/>
                <a:cs typeface="Arial"/>
              </a:rPr>
              <a:t>VO</a:t>
            </a:r>
            <a:r>
              <a:rPr sz="1150" b="1" spc="-15" dirty="0">
                <a:solidFill>
                  <a:srgbClr val="2A2D31"/>
                </a:solidFill>
                <a:latin typeface="Arial"/>
                <a:cs typeface="Arial"/>
              </a:rPr>
              <a:t>S</a:t>
            </a:r>
            <a:r>
              <a:rPr sz="1150" b="1" spc="110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150" b="1" spc="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50" b="1" spc="-90" dirty="0">
                <a:solidFill>
                  <a:srgbClr val="2A2D31"/>
                </a:solidFill>
                <a:latin typeface="Arial"/>
                <a:cs typeface="Arial"/>
              </a:rPr>
              <a:t>PARA</a:t>
            </a:r>
            <a:r>
              <a:rPr sz="1150" b="1" spc="4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40" dirty="0">
                <a:solidFill>
                  <a:srgbClr val="2A2D31"/>
                </a:solidFill>
                <a:latin typeface="Arial"/>
                <a:cs typeface="Arial"/>
              </a:rPr>
              <a:t>ATEN</a:t>
            </a:r>
            <a:r>
              <a:rPr sz="1150" b="1" spc="-190" dirty="0">
                <a:solidFill>
                  <a:srgbClr val="2A2D31"/>
                </a:solidFill>
                <a:latin typeface="Arial"/>
                <a:cs typeface="Arial"/>
              </a:rPr>
              <a:t>D</a:t>
            </a:r>
            <a:r>
              <a:rPr sz="1150" b="1" spc="12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150" b="1" spc="-35" dirty="0">
                <a:solidFill>
                  <a:srgbClr val="2A2D31"/>
                </a:solidFill>
                <a:latin typeface="Arial"/>
                <a:cs typeface="Arial"/>
              </a:rPr>
              <a:t>ME</a:t>
            </a:r>
            <a:r>
              <a:rPr sz="1150" b="1" spc="-65" dirty="0">
                <a:solidFill>
                  <a:srgbClr val="2A2D31"/>
                </a:solidFill>
                <a:latin typeface="Arial"/>
                <a:cs typeface="Arial"/>
              </a:rPr>
              <a:t>N</a:t>
            </a:r>
            <a:r>
              <a:rPr sz="1150" b="1" spc="-5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150" b="1" spc="-30" dirty="0">
                <a:solidFill>
                  <a:srgbClr val="2A2D31"/>
                </a:solidFill>
                <a:latin typeface="Arial"/>
                <a:cs typeface="Arial"/>
              </a:rPr>
              <a:t>O</a:t>
            </a:r>
            <a:r>
              <a:rPr sz="1150" b="1" spc="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95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150" b="1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15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105" dirty="0">
                <a:solidFill>
                  <a:srgbClr val="46494B"/>
                </a:solidFill>
                <a:latin typeface="Arial"/>
                <a:cs typeface="Arial"/>
              </a:rPr>
              <a:t>UN</a:t>
            </a:r>
            <a:r>
              <a:rPr sz="1150" b="1" spc="-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150" b="1" spc="-70" dirty="0">
                <a:solidFill>
                  <a:srgbClr val="46494B"/>
                </a:solidFill>
                <a:latin typeface="Arial"/>
                <a:cs typeface="Arial"/>
              </a:rPr>
              <a:t>DADE</a:t>
            </a:r>
            <a:r>
              <a:rPr sz="1150" b="1" spc="-3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150" b="1" spc="-30" dirty="0">
                <a:solidFill>
                  <a:srgbClr val="2A2D31"/>
                </a:solidFill>
                <a:latin typeface="Arial"/>
                <a:cs typeface="Arial"/>
              </a:rPr>
              <a:t>O</a:t>
            </a:r>
            <a:r>
              <a:rPr sz="1150" b="1" spc="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2A2D31"/>
                </a:solidFill>
                <a:latin typeface="Arial"/>
                <a:cs typeface="Arial"/>
              </a:rPr>
              <a:t>MACKENZ</a:t>
            </a:r>
            <a:r>
              <a:rPr sz="1150" b="1" spc="7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50" b="1" spc="-40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1150" b="1" spc="-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80" dirty="0">
                <a:solidFill>
                  <a:srgbClr val="2A2D31"/>
                </a:solidFill>
                <a:latin typeface="Arial"/>
                <a:cs typeface="Arial"/>
              </a:rPr>
              <a:t>ESPORTE</a:t>
            </a:r>
            <a:r>
              <a:rPr sz="1150" b="1" spc="5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90" dirty="0">
                <a:solidFill>
                  <a:srgbClr val="2A2D31"/>
                </a:solidFill>
                <a:latin typeface="Arial"/>
                <a:cs typeface="Arial"/>
              </a:rPr>
              <a:t>CLUB</a:t>
            </a:r>
            <a:r>
              <a:rPr sz="1150" b="1" spc="20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1150" b="1" spc="145" dirty="0">
                <a:solidFill>
                  <a:srgbClr val="757577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L="203835" algn="just">
              <a:lnSpc>
                <a:spcPct val="100000"/>
              </a:lnSpc>
              <a:spcBef>
                <a:spcPts val="965"/>
              </a:spcBef>
            </a:pPr>
            <a:r>
              <a:rPr sz="1050" spc="-65" dirty="0">
                <a:solidFill>
                  <a:srgbClr val="757577"/>
                </a:solidFill>
                <a:latin typeface="Arial"/>
                <a:cs typeface="Arial"/>
              </a:rPr>
              <a:t>A </a:t>
            </a:r>
            <a:r>
              <a:rPr sz="1050" spc="-5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757577"/>
                </a:solidFill>
                <a:latin typeface="Arial"/>
                <a:cs typeface="Arial"/>
              </a:rPr>
              <a:t>Comissão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Compras 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Lic</a:t>
            </a:r>
            <a:r>
              <a:rPr sz="1050" spc="-7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tações, 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uso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757577"/>
                </a:solidFill>
                <a:latin typeface="Arial"/>
                <a:cs typeface="Arial"/>
              </a:rPr>
              <a:t>suas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757577"/>
                </a:solidFill>
                <a:latin typeface="Arial"/>
                <a:cs typeface="Arial"/>
              </a:rPr>
              <a:t>atri</a:t>
            </a:r>
            <a:r>
              <a:rPr sz="1050" spc="45" dirty="0">
                <a:solidFill>
                  <a:srgbClr val="757577"/>
                </a:solidFill>
                <a:latin typeface="Arial"/>
                <a:cs typeface="Arial"/>
              </a:rPr>
              <a:t>b</a:t>
            </a:r>
            <a:r>
              <a:rPr sz="1050" spc="-45" dirty="0">
                <a:solidFill>
                  <a:srgbClr val="757577"/>
                </a:solidFill>
                <a:latin typeface="Arial"/>
                <a:cs typeface="Arial"/>
              </a:rPr>
              <a:t>u</a:t>
            </a:r>
            <a:r>
              <a:rPr sz="1050" spc="-10" dirty="0">
                <a:solidFill>
                  <a:srgbClr val="757577"/>
                </a:solidFill>
                <a:latin typeface="Arial"/>
                <a:cs typeface="Arial"/>
              </a:rPr>
              <a:t>ições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757577"/>
                </a:solidFill>
                <a:latin typeface="Arial"/>
                <a:cs typeface="Arial"/>
              </a:rPr>
              <a:t>legais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75757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757577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757577"/>
                </a:solidFill>
                <a:latin typeface="Arial"/>
                <a:cs typeface="Arial"/>
              </a:rPr>
              <a:t>tange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87898C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203835" algn="just">
              <a:lnSpc>
                <a:spcPts val="1355"/>
              </a:lnSpc>
              <a:spcBef>
                <a:spcPts val="15"/>
              </a:spcBef>
            </a:pPr>
            <a:r>
              <a:rPr sz="1150" b="1" spc="-40" dirty="0">
                <a:solidFill>
                  <a:srgbClr val="0F1116"/>
                </a:solidFill>
                <a:latin typeface="Arial"/>
                <a:cs typeface="Arial"/>
              </a:rPr>
              <a:t>CONCORRÊNCIA    </a:t>
            </a:r>
            <a:r>
              <a:rPr sz="1150" b="1" spc="9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N</a:t>
            </a:r>
            <a:r>
              <a:rPr sz="1150" b="1" spc="130" dirty="0">
                <a:solidFill>
                  <a:srgbClr val="2A2D31"/>
                </a:solidFill>
                <a:latin typeface="Arial"/>
                <a:cs typeface="Arial"/>
              </a:rPr>
              <a:t>º</a:t>
            </a:r>
            <a:r>
              <a:rPr sz="1150" b="1" dirty="0">
                <a:solidFill>
                  <a:srgbClr val="2A2D31"/>
                </a:solidFill>
                <a:latin typeface="Arial"/>
                <a:cs typeface="Arial"/>
              </a:rPr>
              <a:t>    </a:t>
            </a:r>
            <a:r>
              <a:rPr sz="1150" b="1" spc="-8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95" dirty="0">
                <a:solidFill>
                  <a:srgbClr val="0F1116"/>
                </a:solidFill>
                <a:latin typeface="Arial"/>
                <a:cs typeface="Arial"/>
              </a:rPr>
              <a:t>03/</a:t>
            </a:r>
            <a:r>
              <a:rPr sz="1150" b="1" spc="-2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05" dirty="0">
                <a:solidFill>
                  <a:srgbClr val="0F1116"/>
                </a:solidFill>
                <a:latin typeface="Arial"/>
                <a:cs typeface="Arial"/>
              </a:rPr>
              <a:t>20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6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</a:t>
            </a:r>
            <a:r>
              <a:rPr sz="1150" b="1" spc="1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4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CONTRATAÇÃO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 </a:t>
            </a:r>
            <a:r>
              <a:rPr sz="1150" b="1" spc="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 </a:t>
            </a:r>
            <a:r>
              <a:rPr sz="1150" b="1" spc="-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EMPRESA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  </a:t>
            </a:r>
            <a:r>
              <a:rPr sz="1150" b="1" spc="-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0F1116"/>
                </a:solidFill>
                <a:latin typeface="Arial"/>
                <a:cs typeface="Arial"/>
              </a:rPr>
              <a:t>P</a:t>
            </a:r>
            <a:r>
              <a:rPr sz="1150" b="1" spc="-4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-100" dirty="0">
                <a:solidFill>
                  <a:srgbClr val="2A2D31"/>
                </a:solidFill>
                <a:latin typeface="Arial"/>
                <a:cs typeface="Arial"/>
              </a:rPr>
              <a:t>RA</a:t>
            </a:r>
            <a:endParaRPr sz="1150">
              <a:latin typeface="Arial"/>
              <a:cs typeface="Arial"/>
            </a:endParaRPr>
          </a:p>
          <a:p>
            <a:pPr marL="197485" marR="13335" indent="17780" algn="just">
              <a:lnSpc>
                <a:spcPts val="1380"/>
              </a:lnSpc>
              <a:spcBef>
                <a:spcPts val="20"/>
              </a:spcBef>
            </a:pP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FORNEC</a:t>
            </a:r>
            <a:r>
              <a:rPr sz="1150" b="1" spc="5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MENTO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</a:t>
            </a:r>
            <a:r>
              <a:rPr sz="1150" b="1" spc="1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2A2D31"/>
                </a:solidFill>
                <a:latin typeface="Arial"/>
                <a:cs typeface="Arial"/>
              </a:rPr>
              <a:t>MATERIA</a:t>
            </a:r>
            <a:r>
              <a:rPr sz="1150" b="1" spc="3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50" b="1" spc="-40" dirty="0">
                <a:solidFill>
                  <a:srgbClr val="2A2D31"/>
                </a:solidFill>
                <a:latin typeface="Arial"/>
                <a:cs typeface="Arial"/>
              </a:rPr>
              <a:t>S</a:t>
            </a:r>
            <a:r>
              <a:rPr sz="1150" b="1" dirty="0">
                <a:solidFill>
                  <a:srgbClr val="2A2D31"/>
                </a:solidFill>
                <a:latin typeface="Arial"/>
                <a:cs typeface="Arial"/>
              </a:rPr>
              <a:t>  </a:t>
            </a:r>
            <a:r>
              <a:rPr sz="1150" b="1" spc="4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2A2D31"/>
                </a:solidFill>
                <a:latin typeface="Arial"/>
                <a:cs typeface="Arial"/>
              </a:rPr>
              <a:t>ESPORT</a:t>
            </a:r>
            <a:r>
              <a:rPr sz="1150" b="1" spc="-1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50" b="1" spc="-65" dirty="0">
                <a:solidFill>
                  <a:srgbClr val="2A2D31"/>
                </a:solidFill>
                <a:latin typeface="Arial"/>
                <a:cs typeface="Arial"/>
              </a:rPr>
              <a:t>VOS</a:t>
            </a:r>
            <a:r>
              <a:rPr sz="1150" b="1" spc="290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150" b="1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50" b="1" spc="1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757577"/>
                </a:solidFill>
                <a:latin typeface="Arial"/>
                <a:cs typeface="Arial"/>
              </a:rPr>
              <a:t>tendo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  </a:t>
            </a:r>
            <a:r>
              <a:rPr sz="1050" spc="-9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ana</a:t>
            </a:r>
            <a:r>
              <a:rPr sz="1050" spc="1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sado   </a:t>
            </a:r>
            <a:r>
              <a:rPr sz="1050" spc="-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75757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  </a:t>
            </a:r>
            <a:r>
              <a:rPr sz="1050" spc="-14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757577"/>
                </a:solidFill>
                <a:latin typeface="Arial"/>
                <a:cs typeface="Arial"/>
              </a:rPr>
              <a:t>propostas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apresentadas   </a:t>
            </a:r>
            <a:r>
              <a:rPr sz="1050" spc="-6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pelas  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606264"/>
                </a:solidFill>
                <a:latin typeface="Arial"/>
                <a:cs typeface="Arial"/>
              </a:rPr>
              <a:t>m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p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esas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8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habi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itadas,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9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respeitando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114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cond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ções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8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75757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 </a:t>
            </a:r>
            <a:r>
              <a:rPr sz="1050" spc="8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757577"/>
                </a:solidFill>
                <a:latin typeface="Arial"/>
                <a:cs typeface="Arial"/>
              </a:rPr>
              <a:t>cr</a:t>
            </a:r>
            <a:r>
              <a:rPr sz="1050" spc="-45" dirty="0">
                <a:solidFill>
                  <a:srgbClr val="757577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757577"/>
                </a:solidFill>
                <a:latin typeface="Arial"/>
                <a:cs typeface="Arial"/>
              </a:rPr>
              <a:t>térios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 </a:t>
            </a:r>
            <a:r>
              <a:rPr sz="1050" spc="10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757577"/>
                </a:solidFill>
                <a:latin typeface="Arial"/>
                <a:cs typeface="Arial"/>
              </a:rPr>
              <a:t>de</a:t>
            </a:r>
            <a:endParaRPr sz="1050">
              <a:latin typeface="Arial"/>
              <a:cs typeface="Arial"/>
            </a:endParaRPr>
          </a:p>
          <a:p>
            <a:pPr marL="209550" marR="9525" indent="-12065" algn="just">
              <a:lnSpc>
                <a:spcPct val="99200"/>
              </a:lnSpc>
              <a:spcBef>
                <a:spcPts val="60"/>
              </a:spcBef>
            </a:pPr>
            <a:r>
              <a:rPr sz="1050" spc="65" dirty="0">
                <a:solidFill>
                  <a:srgbClr val="757577"/>
                </a:solidFill>
                <a:latin typeface="Arial"/>
                <a:cs typeface="Arial"/>
              </a:rPr>
              <a:t>ju</a:t>
            </a:r>
            <a:r>
              <a:rPr sz="1050" spc="75" dirty="0">
                <a:solidFill>
                  <a:srgbClr val="757577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757577"/>
                </a:solidFill>
                <a:latin typeface="Arial"/>
                <a:cs typeface="Arial"/>
              </a:rPr>
              <a:t>game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n</a:t>
            </a:r>
            <a:r>
              <a:rPr sz="1050" spc="125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606264"/>
                </a:solidFill>
                <a:latin typeface="Arial"/>
                <a:cs typeface="Arial"/>
              </a:rPr>
              <a:t>prev</a:t>
            </a:r>
            <a:r>
              <a:rPr sz="1050" spc="-5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606264"/>
                </a:solidFill>
                <a:latin typeface="Arial"/>
                <a:cs typeface="Arial"/>
              </a:rPr>
              <a:t>stos</a:t>
            </a:r>
            <a:r>
              <a:rPr sz="1050" spc="4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no</a:t>
            </a:r>
            <a:r>
              <a:rPr sz="1050" spc="8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Ed</a:t>
            </a:r>
            <a:r>
              <a:rPr sz="1050" spc="-8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tal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supramenc</a:t>
            </a:r>
            <a:r>
              <a:rPr sz="1050" spc="7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onad</a:t>
            </a:r>
            <a:r>
              <a:rPr sz="1050" spc="-5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315" dirty="0">
                <a:solidFill>
                  <a:srgbClr val="87898C"/>
                </a:solidFill>
                <a:latin typeface="Arial"/>
                <a:cs typeface="Arial"/>
              </a:rPr>
              <a:t>,</a:t>
            </a:r>
            <a:r>
              <a:rPr sz="1050" spc="-195" dirty="0">
                <a:solidFill>
                  <a:srgbClr val="87898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aver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guou</a:t>
            </a:r>
            <a:r>
              <a:rPr sz="1050" spc="5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que</a:t>
            </a:r>
            <a:r>
              <a:rPr sz="1050" spc="8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757577"/>
                </a:solidFill>
                <a:latin typeface="Arial"/>
                <a:cs typeface="Arial"/>
              </a:rPr>
              <a:t>as</a:t>
            </a:r>
            <a:r>
              <a:rPr sz="1050" spc="7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empresas</a:t>
            </a:r>
            <a:r>
              <a:rPr sz="1050" spc="13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757577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757577"/>
                </a:solidFill>
                <a:latin typeface="Arial"/>
                <a:cs typeface="Arial"/>
              </a:rPr>
              <a:t>nfra</a:t>
            </a:r>
            <a:r>
              <a:rPr sz="1050" spc="4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757577"/>
                </a:solidFill>
                <a:latin typeface="Arial"/>
                <a:cs typeface="Arial"/>
              </a:rPr>
              <a:t>descr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757577"/>
                </a:solidFill>
                <a:latin typeface="Arial"/>
                <a:cs typeface="Arial"/>
              </a:rPr>
              <a:t>tas</a:t>
            </a:r>
            <a:r>
              <a:rPr sz="1050" spc="15" dirty="0">
                <a:solidFill>
                  <a:srgbClr val="757577"/>
                </a:solidFill>
                <a:latin typeface="Arial"/>
                <a:cs typeface="Arial"/>
              </a:rPr>
              <a:t> encontram-se</a:t>
            </a:r>
            <a:r>
              <a:rPr sz="1050" spc="14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devidamente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aptas</a:t>
            </a:r>
            <a:r>
              <a:rPr sz="1050" spc="10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050" spc="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fornecer </a:t>
            </a:r>
            <a:r>
              <a:rPr sz="1050" spc="-9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606264"/>
                </a:solidFill>
                <a:latin typeface="Arial"/>
                <a:cs typeface="Arial"/>
              </a:rPr>
              <a:t>produto</a:t>
            </a:r>
            <a:r>
              <a:rPr sz="1050" spc="8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46494B"/>
                </a:solidFill>
                <a:latin typeface="Arial"/>
                <a:cs typeface="Arial"/>
              </a:rPr>
              <a:t>te</a:t>
            </a:r>
            <a:r>
              <a:rPr sz="1050" spc="65" dirty="0">
                <a:solidFill>
                  <a:srgbClr val="46494B"/>
                </a:solidFill>
                <a:latin typeface="Arial"/>
                <a:cs typeface="Arial"/>
              </a:rPr>
              <a:t>n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spc="7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1050" spc="11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ED</a:t>
            </a:r>
            <a:r>
              <a:rPr sz="1150" b="1" spc="-12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150" b="1" spc="4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-45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150" b="1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N</a:t>
            </a:r>
            <a:r>
              <a:rPr sz="1150" b="1" spc="130" dirty="0">
                <a:solidFill>
                  <a:srgbClr val="2A2D31"/>
                </a:solidFill>
                <a:latin typeface="Arial"/>
                <a:cs typeface="Arial"/>
              </a:rPr>
              <a:t>º</a:t>
            </a:r>
            <a:r>
              <a:rPr sz="1150" b="1" spc="7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65" dirty="0">
                <a:solidFill>
                  <a:srgbClr val="0F1116"/>
                </a:solidFill>
                <a:latin typeface="Arial"/>
                <a:cs typeface="Arial"/>
              </a:rPr>
              <a:t>0</a:t>
            </a:r>
            <a:r>
              <a:rPr sz="1150" b="1" spc="105" dirty="0">
                <a:solidFill>
                  <a:srgbClr val="2A2D31"/>
                </a:solidFill>
                <a:latin typeface="Arial"/>
                <a:cs typeface="Arial"/>
              </a:rPr>
              <a:t>4/</a:t>
            </a:r>
            <a:r>
              <a:rPr sz="1150" b="1" spc="-13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2A2D31"/>
                </a:solidFill>
                <a:latin typeface="Arial"/>
                <a:cs typeface="Arial"/>
              </a:rPr>
              <a:t>2</a:t>
            </a:r>
            <a:r>
              <a:rPr sz="1150" b="1" spc="105" dirty="0">
                <a:solidFill>
                  <a:srgbClr val="2A2D31"/>
                </a:solidFill>
                <a:latin typeface="Arial"/>
                <a:cs typeface="Arial"/>
              </a:rPr>
              <a:t>0</a:t>
            </a:r>
            <a:r>
              <a:rPr sz="1150" b="1" spc="15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150" b="1" spc="55" dirty="0">
                <a:solidFill>
                  <a:srgbClr val="2A2D31"/>
                </a:solidFill>
                <a:latin typeface="Arial"/>
                <a:cs typeface="Arial"/>
              </a:rPr>
              <a:t>6</a:t>
            </a:r>
            <a:r>
              <a:rPr sz="1150" b="1" spc="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757577"/>
                </a:solidFill>
                <a:latin typeface="Arial"/>
                <a:cs typeface="Arial"/>
              </a:rPr>
              <a:t>ora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icitado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75757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2A2D31"/>
                </a:solidFill>
                <a:latin typeface="Arial"/>
                <a:cs typeface="Arial"/>
              </a:rPr>
              <a:t>ADJUD</a:t>
            </a:r>
            <a:r>
              <a:rPr sz="1150" b="1" spc="4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50" b="1" spc="-95" dirty="0">
                <a:solidFill>
                  <a:srgbClr val="2A2D31"/>
                </a:solidFill>
                <a:latin typeface="Arial"/>
                <a:cs typeface="Arial"/>
              </a:rPr>
              <a:t>CA</a:t>
            </a:r>
            <a:r>
              <a:rPr sz="1150" b="1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14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res</a:t>
            </a:r>
            <a:r>
              <a:rPr sz="1050" spc="50" dirty="0">
                <a:solidFill>
                  <a:srgbClr val="46494B"/>
                </a:solidFill>
                <a:latin typeface="Arial"/>
                <a:cs typeface="Arial"/>
              </a:rPr>
              <a:t>u</a:t>
            </a:r>
            <a:r>
              <a:rPr sz="1050" spc="-7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1050" spc="30" dirty="0">
                <a:solidFill>
                  <a:srgbClr val="606264"/>
                </a:solidFill>
                <a:latin typeface="Arial"/>
                <a:cs typeface="Arial"/>
              </a:rPr>
              <a:t>tado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referido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processo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li</a:t>
            </a:r>
            <a:r>
              <a:rPr sz="1050" spc="40" dirty="0">
                <a:solidFill>
                  <a:srgbClr val="606264"/>
                </a:solidFill>
                <a:latin typeface="Arial"/>
                <a:cs typeface="Arial"/>
              </a:rPr>
              <a:t>c</a:t>
            </a:r>
            <a:r>
              <a:rPr sz="1050" spc="-5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tatório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favor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mpres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s: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800">
              <a:latin typeface="Times New Roman"/>
              <a:cs typeface="Times New Roman"/>
            </a:endParaRPr>
          </a:p>
          <a:p>
            <a:pPr marL="215900" marR="14604" indent="-203835">
              <a:lnSpc>
                <a:spcPct val="103699"/>
              </a:lnSpc>
            </a:pPr>
            <a:r>
              <a:rPr sz="1150" spc="120" dirty="0">
                <a:solidFill>
                  <a:srgbClr val="606264"/>
                </a:solidFill>
                <a:latin typeface="Arial"/>
                <a:cs typeface="Arial"/>
              </a:rPr>
              <a:t>./ </a:t>
            </a:r>
            <a:r>
              <a:rPr sz="1150" spc="2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Com</a:t>
            </a:r>
            <a:r>
              <a:rPr sz="1150" b="1" spc="-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150" b="1" spc="-25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150" b="1" spc="30" dirty="0">
                <a:solidFill>
                  <a:srgbClr val="0F1116"/>
                </a:solidFill>
                <a:latin typeface="Arial"/>
                <a:cs typeface="Arial"/>
              </a:rPr>
              <a:t>c</a:t>
            </a:r>
            <a:r>
              <a:rPr sz="1150" b="1" spc="-6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40" dirty="0">
                <a:solidFill>
                  <a:srgbClr val="0F1116"/>
                </a:solidFill>
                <a:latin typeface="Arial"/>
                <a:cs typeface="Arial"/>
              </a:rPr>
              <a:t>al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 </a:t>
            </a: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C&amp;C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70" dirty="0">
                <a:solidFill>
                  <a:srgbClr val="2A2D31"/>
                </a:solidFill>
                <a:latin typeface="Arial"/>
                <a:cs typeface="Arial"/>
              </a:rPr>
              <a:t>-</a:t>
            </a:r>
            <a:r>
              <a:rPr sz="1150" b="1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1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8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20" dirty="0">
                <a:solidFill>
                  <a:srgbClr val="0F1116"/>
                </a:solidFill>
                <a:latin typeface="Arial"/>
                <a:cs typeface="Arial"/>
              </a:rPr>
              <a:t>reli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4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ME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7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3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CNPJ: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23.53</a:t>
            </a:r>
            <a:r>
              <a:rPr sz="1050" spc="90" dirty="0">
                <a:solidFill>
                  <a:srgbClr val="46494B"/>
                </a:solidFill>
                <a:latin typeface="Arial"/>
                <a:cs typeface="Arial"/>
              </a:rPr>
              <a:t>9</a:t>
            </a:r>
            <a:r>
              <a:rPr sz="1050" spc="30" dirty="0">
                <a:solidFill>
                  <a:srgbClr val="606264"/>
                </a:solidFill>
                <a:latin typeface="Arial"/>
                <a:cs typeface="Arial"/>
              </a:rPr>
              <a:t>.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50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4</a:t>
            </a:r>
            <a:r>
              <a:rPr sz="1050" spc="170" dirty="0">
                <a:solidFill>
                  <a:srgbClr val="606264"/>
                </a:solidFill>
                <a:latin typeface="Arial"/>
                <a:cs typeface="Arial"/>
              </a:rPr>
              <a:t>/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000</a:t>
            </a:r>
            <a:r>
              <a:rPr sz="1050" spc="-80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80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46494B"/>
                </a:solidFill>
                <a:latin typeface="Arial"/>
                <a:cs typeface="Arial"/>
              </a:rPr>
              <a:t>est</a:t>
            </a:r>
            <a:r>
              <a:rPr sz="1050" spc="7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2A2D31"/>
                </a:solidFill>
                <a:latin typeface="Arial"/>
                <a:cs typeface="Arial"/>
              </a:rPr>
              <a:t>b</a:t>
            </a:r>
            <a:r>
              <a:rPr sz="1050" spc="-10" dirty="0">
                <a:solidFill>
                  <a:srgbClr val="46494B"/>
                </a:solidFill>
                <a:latin typeface="Arial"/>
                <a:cs typeface="Arial"/>
              </a:rPr>
              <a:t>ele</a:t>
            </a:r>
            <a:r>
              <a:rPr sz="1050" spc="70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1050" spc="-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46494B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050" spc="35" dirty="0">
                <a:solidFill>
                  <a:srgbClr val="46494B"/>
                </a:solidFill>
                <a:latin typeface="Arial"/>
                <a:cs typeface="Arial"/>
              </a:rPr>
              <a:t>v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n</a:t>
            </a:r>
            <a:r>
              <a:rPr sz="1050" spc="-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46494B"/>
                </a:solidFill>
                <a:latin typeface="Arial"/>
                <a:cs typeface="Arial"/>
              </a:rPr>
              <a:t>Profe</a:t>
            </a:r>
            <a:r>
              <a:rPr sz="1050" spc="-8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or</a:t>
            </a:r>
            <a:r>
              <a:rPr sz="1050" spc="8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Mar</a:t>
            </a:r>
            <a:r>
              <a:rPr sz="1050" spc="45" dirty="0">
                <a:solidFill>
                  <a:srgbClr val="606264"/>
                </a:solidFill>
                <a:latin typeface="Arial"/>
                <a:cs typeface="Arial"/>
              </a:rPr>
              <a:t>ia</a:t>
            </a:r>
            <a:r>
              <a:rPr sz="1050" spc="-3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W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050" spc="35" dirty="0">
                <a:solidFill>
                  <a:srgbClr val="2A2D31"/>
                </a:solidFill>
                <a:latin typeface="Arial"/>
                <a:cs typeface="Arial"/>
              </a:rPr>
              <a:t>n</a:t>
            </a:r>
            <a:r>
              <a:rPr sz="1050" spc="-10" dirty="0">
                <a:solidFill>
                  <a:srgbClr val="46494B"/>
                </a:solidFill>
                <a:latin typeface="Arial"/>
                <a:cs typeface="Arial"/>
              </a:rPr>
              <a:t>ec</a:t>
            </a:r>
            <a:r>
              <a:rPr sz="1050" spc="-30" dirty="0">
                <a:solidFill>
                  <a:srgbClr val="46494B"/>
                </a:solidFill>
                <a:latin typeface="Arial"/>
                <a:cs typeface="Arial"/>
              </a:rPr>
              <a:t>k</a:t>
            </a:r>
            <a:r>
              <a:rPr sz="1050" spc="315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050" spc="-19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2900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390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46494B"/>
                </a:solidFill>
                <a:latin typeface="Arial"/>
                <a:cs typeface="Arial"/>
              </a:rPr>
              <a:t>P</a:t>
            </a:r>
            <a:r>
              <a:rPr sz="1050" spc="4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050" spc="9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spc="-5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04</a:t>
            </a:r>
            <a:r>
              <a:rPr sz="1050" spc="-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390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2A2D31"/>
                </a:solidFill>
                <a:latin typeface="Arial"/>
                <a:cs typeface="Arial"/>
              </a:rPr>
              <a:t>B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ur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75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spc="-3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450" dirty="0">
                <a:solidFill>
                  <a:srgbClr val="46494B"/>
                </a:solidFill>
                <a:latin typeface="Arial"/>
                <a:cs typeface="Arial"/>
              </a:rPr>
              <a:t>-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46494B"/>
                </a:solidFill>
                <a:latin typeface="Arial"/>
                <a:cs typeface="Arial"/>
              </a:rPr>
              <a:t>B</a:t>
            </a:r>
            <a:r>
              <a:rPr sz="1050" spc="-3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Hor</a:t>
            </a:r>
            <a:r>
              <a:rPr sz="1050" spc="-7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zont</a:t>
            </a:r>
            <a:r>
              <a:rPr sz="1050" spc="-5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220" dirty="0">
                <a:solidFill>
                  <a:srgbClr val="757577"/>
                </a:solidFill>
                <a:latin typeface="Arial"/>
                <a:cs typeface="Arial"/>
              </a:rPr>
              <a:t>/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M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G</a:t>
            </a:r>
            <a:r>
              <a:rPr sz="1050" spc="220" dirty="0">
                <a:solidFill>
                  <a:srgbClr val="2A2D31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 marL="215900" marR="15875" indent="-203835">
              <a:lnSpc>
                <a:spcPct val="107100"/>
              </a:lnSpc>
              <a:spcBef>
                <a:spcPts val="819"/>
              </a:spcBef>
            </a:pPr>
            <a:r>
              <a:rPr sz="1150" spc="90" dirty="0">
                <a:solidFill>
                  <a:srgbClr val="606264"/>
                </a:solidFill>
                <a:latin typeface="Arial"/>
                <a:cs typeface="Arial"/>
              </a:rPr>
              <a:t>./ </a:t>
            </a:r>
            <a:r>
              <a:rPr sz="1150" spc="13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F1116"/>
                </a:solidFill>
                <a:latin typeface="Arial"/>
                <a:cs typeface="Arial"/>
              </a:rPr>
              <a:t>Peq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u</a:t>
            </a:r>
            <a:r>
              <a:rPr sz="1150" b="1" spc="-4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ta</a:t>
            </a:r>
            <a:r>
              <a:rPr sz="1150" b="1" spc="-2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ndustr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4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7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30" dirty="0">
                <a:solidFill>
                  <a:srgbClr val="0F1116"/>
                </a:solidFill>
                <a:latin typeface="Arial"/>
                <a:cs typeface="Arial"/>
              </a:rPr>
              <a:t>Comerc</a:t>
            </a:r>
            <a:r>
              <a:rPr sz="1150" b="1" spc="-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o 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de</a:t>
            </a:r>
            <a:r>
              <a:rPr sz="1150" b="1" spc="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0F1116"/>
                </a:solidFill>
                <a:latin typeface="Arial"/>
                <a:cs typeface="Arial"/>
              </a:rPr>
              <a:t>Ar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igos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Espor</a:t>
            </a:r>
            <a:r>
              <a:rPr sz="1150" b="1" spc="-55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ivos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Ltda</a:t>
            </a:r>
            <a:r>
              <a:rPr sz="1150" b="1" spc="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70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150" b="1" spc="2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CNP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J</a:t>
            </a:r>
            <a:r>
              <a:rPr sz="1150" b="1" spc="180" dirty="0">
                <a:solidFill>
                  <a:srgbClr val="2A2D31"/>
                </a:solidFill>
                <a:latin typeface="Arial"/>
                <a:cs typeface="Arial"/>
              </a:rPr>
              <a:t>:</a:t>
            </a:r>
            <a:r>
              <a:rPr sz="1150" b="1" spc="-18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46494B"/>
                </a:solidFill>
                <a:latin typeface="Arial"/>
                <a:cs typeface="Arial"/>
              </a:rPr>
              <a:t>2</a:t>
            </a:r>
            <a:r>
              <a:rPr sz="1050" spc="65" dirty="0">
                <a:solidFill>
                  <a:srgbClr val="46494B"/>
                </a:solidFill>
                <a:latin typeface="Arial"/>
                <a:cs typeface="Arial"/>
              </a:rPr>
              <a:t>4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.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0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5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.</a:t>
            </a:r>
            <a:r>
              <a:rPr sz="1050" spc="75" dirty="0">
                <a:solidFill>
                  <a:srgbClr val="46494B"/>
                </a:solidFill>
                <a:latin typeface="Arial"/>
                <a:cs typeface="Arial"/>
              </a:rPr>
              <a:t>8</a:t>
            </a:r>
            <a:r>
              <a:rPr sz="1050" spc="80" dirty="0">
                <a:solidFill>
                  <a:srgbClr val="606264"/>
                </a:solidFill>
                <a:latin typeface="Arial"/>
                <a:cs typeface="Arial"/>
              </a:rPr>
              <a:t>5</a:t>
            </a:r>
            <a:r>
              <a:rPr sz="1050" spc="-125" dirty="0">
                <a:solidFill>
                  <a:srgbClr val="606264"/>
                </a:solidFill>
                <a:latin typeface="Arial"/>
                <a:cs typeface="Arial"/>
              </a:rPr>
              <a:t>1</a:t>
            </a:r>
            <a:r>
              <a:rPr sz="1050" spc="70" dirty="0">
                <a:solidFill>
                  <a:srgbClr val="606264"/>
                </a:solidFill>
                <a:latin typeface="Arial"/>
                <a:cs typeface="Arial"/>
              </a:rPr>
              <a:t>/0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0</a:t>
            </a:r>
            <a:r>
              <a:rPr sz="1050" spc="80" dirty="0">
                <a:solidFill>
                  <a:srgbClr val="606264"/>
                </a:solidFill>
                <a:latin typeface="Arial"/>
                <a:cs typeface="Arial"/>
              </a:rPr>
              <a:t>0</a:t>
            </a:r>
            <a:r>
              <a:rPr sz="1050" spc="-75" dirty="0">
                <a:solidFill>
                  <a:srgbClr val="606264"/>
                </a:solidFill>
                <a:latin typeface="Arial"/>
                <a:cs typeface="Arial"/>
              </a:rPr>
              <a:t>1</a:t>
            </a:r>
            <a:r>
              <a:rPr sz="1050" spc="45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606264"/>
                </a:solidFill>
                <a:latin typeface="Arial"/>
                <a:cs typeface="Arial"/>
              </a:rPr>
              <a:t>76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es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spc="25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belec</a:t>
            </a:r>
            <a:r>
              <a:rPr sz="1050" spc="-4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da</a:t>
            </a:r>
            <a:r>
              <a:rPr sz="1050" spc="7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10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46494B"/>
                </a:solidFill>
                <a:latin typeface="Arial"/>
                <a:cs typeface="Arial"/>
              </a:rPr>
              <a:t>Rua</a:t>
            </a:r>
            <a:r>
              <a:rPr sz="1050" spc="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606264"/>
                </a:solidFill>
                <a:latin typeface="Arial"/>
                <a:cs typeface="Arial"/>
              </a:rPr>
              <a:t>J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oão</a:t>
            </a:r>
            <a:r>
              <a:rPr sz="1050" spc="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6494B"/>
                </a:solidFill>
                <a:latin typeface="Arial"/>
                <a:cs typeface="Arial"/>
              </a:rPr>
              <a:t>Samah</a:t>
            </a:r>
            <a:r>
              <a:rPr sz="1050" spc="5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130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1047</a:t>
            </a:r>
            <a:r>
              <a:rPr sz="1050" spc="-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450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spc="-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São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606264"/>
                </a:solidFill>
                <a:latin typeface="Arial"/>
                <a:cs typeface="Arial"/>
              </a:rPr>
              <a:t>J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oão</a:t>
            </a:r>
            <a:r>
              <a:rPr sz="1050" spc="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46494B"/>
                </a:solidFill>
                <a:latin typeface="Arial"/>
                <a:cs typeface="Arial"/>
              </a:rPr>
              <a:t>B</a:t>
            </a:r>
            <a:r>
              <a:rPr sz="1050" spc="-8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125" dirty="0">
                <a:solidFill>
                  <a:srgbClr val="606264"/>
                </a:solidFill>
                <a:latin typeface="Arial"/>
                <a:cs typeface="Arial"/>
              </a:rPr>
              <a:t>t</a:t>
            </a:r>
            <a:r>
              <a:rPr sz="1050" spc="-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ta</a:t>
            </a:r>
            <a:r>
              <a:rPr sz="1050" spc="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-</a:t>
            </a:r>
            <a:r>
              <a:rPr sz="1050" spc="1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6494B"/>
                </a:solidFill>
                <a:latin typeface="Arial"/>
                <a:cs typeface="Arial"/>
              </a:rPr>
              <a:t>Be</a:t>
            </a:r>
            <a:r>
              <a:rPr sz="1050" spc="-8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1050" spc="5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H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85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1050" spc="-6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zont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120" dirty="0">
                <a:solidFill>
                  <a:srgbClr val="757577"/>
                </a:solidFill>
                <a:latin typeface="Arial"/>
                <a:cs typeface="Arial"/>
              </a:rPr>
              <a:t>/</a:t>
            </a:r>
            <a:r>
              <a:rPr sz="1050" spc="-19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M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G</a:t>
            </a:r>
            <a:r>
              <a:rPr sz="1050" spc="220" dirty="0">
                <a:solidFill>
                  <a:srgbClr val="2A2D31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 marL="215900" marR="9525" indent="-203835">
              <a:lnSpc>
                <a:spcPct val="103699"/>
              </a:lnSpc>
              <a:spcBef>
                <a:spcPts val="819"/>
              </a:spcBef>
            </a:pPr>
            <a:r>
              <a:rPr sz="1150" spc="120" dirty="0">
                <a:solidFill>
                  <a:srgbClr val="606264"/>
                </a:solidFill>
                <a:latin typeface="Arial"/>
                <a:cs typeface="Arial"/>
              </a:rPr>
              <a:t>./ </a:t>
            </a:r>
            <a:r>
              <a:rPr sz="1150" spc="7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1150" b="1" spc="-105" dirty="0">
                <a:solidFill>
                  <a:srgbClr val="2A2D31"/>
                </a:solidFill>
                <a:latin typeface="Arial"/>
                <a:cs typeface="Arial"/>
              </a:rPr>
              <a:t>s</a:t>
            </a:r>
            <a:r>
              <a:rPr sz="1150" b="1" spc="30" dirty="0">
                <a:solidFill>
                  <a:srgbClr val="0F1116"/>
                </a:solidFill>
                <a:latin typeface="Arial"/>
                <a:cs typeface="Arial"/>
              </a:rPr>
              <a:t>por</a:t>
            </a:r>
            <a:r>
              <a:rPr sz="1150" b="1" spc="-90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150" b="1" spc="30" dirty="0">
                <a:solidFill>
                  <a:srgbClr val="0F1116"/>
                </a:solidFill>
                <a:latin typeface="Arial"/>
                <a:cs typeface="Arial"/>
              </a:rPr>
              <a:t>es</a:t>
            </a:r>
            <a:r>
              <a:rPr sz="1150" b="1" spc="1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Cam</a:t>
            </a:r>
            <a:r>
              <a:rPr sz="1150" b="1" spc="-4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sa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150" b="1" spc="130" dirty="0">
                <a:solidFill>
                  <a:srgbClr val="0F1116"/>
                </a:solidFill>
                <a:latin typeface="Arial"/>
                <a:cs typeface="Arial"/>
              </a:rPr>
              <a:t>0 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Ltda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4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3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spc="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CNPJ: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050" spc="70" dirty="0">
                <a:solidFill>
                  <a:srgbClr val="46494B"/>
                </a:solidFill>
                <a:latin typeface="Arial"/>
                <a:cs typeface="Arial"/>
              </a:rPr>
              <a:t>7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.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55</a:t>
            </a:r>
            <a:r>
              <a:rPr sz="1050" spc="90" dirty="0">
                <a:solidFill>
                  <a:srgbClr val="46494B"/>
                </a:solidFill>
                <a:latin typeface="Arial"/>
                <a:cs typeface="Arial"/>
              </a:rPr>
              <a:t>8</a:t>
            </a:r>
            <a:r>
              <a:rPr sz="1050" spc="-15" dirty="0">
                <a:solidFill>
                  <a:srgbClr val="2A2D31"/>
                </a:solidFill>
                <a:latin typeface="Arial"/>
                <a:cs typeface="Arial"/>
              </a:rPr>
              <a:t>.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57</a:t>
            </a:r>
            <a:r>
              <a:rPr sz="1050" spc="-50" dirty="0">
                <a:solidFill>
                  <a:srgbClr val="46494B"/>
                </a:solidFill>
                <a:latin typeface="Arial"/>
                <a:cs typeface="Arial"/>
              </a:rPr>
              <a:t>8</a:t>
            </a:r>
            <a:r>
              <a:rPr sz="1050" spc="170" dirty="0">
                <a:solidFill>
                  <a:srgbClr val="606264"/>
                </a:solidFill>
                <a:latin typeface="Arial"/>
                <a:cs typeface="Arial"/>
              </a:rPr>
              <a:t>/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000</a:t>
            </a:r>
            <a:r>
              <a:rPr sz="1050" spc="-80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spc="40" dirty="0">
                <a:solidFill>
                  <a:srgbClr val="46494B"/>
                </a:solidFill>
                <a:latin typeface="Arial"/>
                <a:cs typeface="Arial"/>
              </a:rPr>
              <a:t>60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-60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tab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ecida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40" dirty="0">
                <a:solidFill>
                  <a:srgbClr val="46494B"/>
                </a:solidFill>
                <a:latin typeface="Arial"/>
                <a:cs typeface="Arial"/>
              </a:rPr>
              <a:t>v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ni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spc="-50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ntos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606264"/>
                </a:solidFill>
                <a:latin typeface="Arial"/>
                <a:cs typeface="Arial"/>
              </a:rPr>
              <a:t>D</a:t>
            </a:r>
            <a:r>
              <a:rPr sz="1050" spc="30" dirty="0">
                <a:solidFill>
                  <a:srgbClr val="46494B"/>
                </a:solidFill>
                <a:latin typeface="Arial"/>
                <a:cs typeface="Arial"/>
              </a:rPr>
              <a:t>umon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spc="190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050" spc="-7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539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450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spc="-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2A2D31"/>
                </a:solidFill>
                <a:latin typeface="Arial"/>
                <a:cs typeface="Arial"/>
              </a:rPr>
              <a:t>n</a:t>
            </a:r>
            <a:r>
              <a:rPr sz="1050" spc="40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spc="105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7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-</a:t>
            </a:r>
            <a:r>
              <a:rPr sz="1050" spc="6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6494B"/>
                </a:solidFill>
                <a:latin typeface="Arial"/>
                <a:cs typeface="Arial"/>
              </a:rPr>
              <a:t>Be</a:t>
            </a:r>
            <a:r>
              <a:rPr sz="1050" spc="-40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H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izont</a:t>
            </a:r>
            <a:r>
              <a:rPr sz="1050" spc="-5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220" dirty="0">
                <a:solidFill>
                  <a:srgbClr val="757577"/>
                </a:solidFill>
                <a:latin typeface="Arial"/>
                <a:cs typeface="Arial"/>
              </a:rPr>
              <a:t>/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M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G</a:t>
            </a:r>
            <a:r>
              <a:rPr sz="1050" spc="220" dirty="0">
                <a:solidFill>
                  <a:srgbClr val="606264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 marL="215900" marR="12700" indent="-203835">
              <a:lnSpc>
                <a:spcPct val="107100"/>
              </a:lnSpc>
              <a:spcBef>
                <a:spcPts val="819"/>
              </a:spcBef>
            </a:pPr>
            <a:r>
              <a:rPr sz="1150" spc="120" dirty="0">
                <a:solidFill>
                  <a:srgbClr val="606264"/>
                </a:solidFill>
                <a:latin typeface="Arial"/>
                <a:cs typeface="Arial"/>
              </a:rPr>
              <a:t>./ </a:t>
            </a:r>
            <a:r>
              <a:rPr sz="1150" spc="7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50" b="1" spc="-80" dirty="0">
                <a:solidFill>
                  <a:srgbClr val="2A2D31"/>
                </a:solidFill>
                <a:latin typeface="Arial"/>
                <a:cs typeface="Arial"/>
              </a:rPr>
              <a:t>C</a:t>
            </a:r>
            <a:r>
              <a:rPr sz="1150" b="1" spc="-20" dirty="0">
                <a:solidFill>
                  <a:srgbClr val="0F1116"/>
                </a:solidFill>
                <a:latin typeface="Arial"/>
                <a:cs typeface="Arial"/>
              </a:rPr>
              <a:t>&amp;C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5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Camp</a:t>
            </a:r>
            <a:r>
              <a:rPr sz="1150" b="1" spc="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10" dirty="0">
                <a:solidFill>
                  <a:srgbClr val="0F1116"/>
                </a:solidFill>
                <a:latin typeface="Arial"/>
                <a:cs typeface="Arial"/>
              </a:rPr>
              <a:t>nas</a:t>
            </a:r>
            <a:r>
              <a:rPr sz="1150" b="1" spc="10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Comerc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1150" b="1" spc="145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150" b="1" spc="5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20" dirty="0">
                <a:solidFill>
                  <a:srgbClr val="0F1116"/>
                </a:solidFill>
                <a:latin typeface="Arial"/>
                <a:cs typeface="Arial"/>
              </a:rPr>
              <a:t>L</a:t>
            </a:r>
            <a:r>
              <a:rPr sz="1150" b="1" spc="-125" dirty="0">
                <a:solidFill>
                  <a:srgbClr val="0F1116"/>
                </a:solidFill>
                <a:latin typeface="Arial"/>
                <a:cs typeface="Arial"/>
              </a:rPr>
              <a:t>t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da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9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5" dirty="0">
                <a:solidFill>
                  <a:srgbClr val="0F1116"/>
                </a:solidFill>
                <a:latin typeface="Arial"/>
                <a:cs typeface="Arial"/>
              </a:rPr>
              <a:t>EPP</a:t>
            </a:r>
            <a:r>
              <a:rPr sz="1150" b="1" spc="10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7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1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60" dirty="0">
                <a:solidFill>
                  <a:srgbClr val="0F1116"/>
                </a:solidFill>
                <a:latin typeface="Arial"/>
                <a:cs typeface="Arial"/>
              </a:rPr>
              <a:t>CNPJ: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050" spc="75" dirty="0">
                <a:solidFill>
                  <a:srgbClr val="46494B"/>
                </a:solidFill>
                <a:latin typeface="Arial"/>
                <a:cs typeface="Arial"/>
              </a:rPr>
              <a:t>6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.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501.56</a:t>
            </a:r>
            <a:r>
              <a:rPr sz="1050" spc="-5" dirty="0">
                <a:solidFill>
                  <a:srgbClr val="46494B"/>
                </a:solidFill>
                <a:latin typeface="Arial"/>
                <a:cs typeface="Arial"/>
              </a:rPr>
              <a:t>4</a:t>
            </a:r>
            <a:r>
              <a:rPr sz="1050" spc="170" dirty="0">
                <a:solidFill>
                  <a:srgbClr val="606264"/>
                </a:solidFill>
                <a:latin typeface="Arial"/>
                <a:cs typeface="Arial"/>
              </a:rPr>
              <a:t>/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000</a:t>
            </a:r>
            <a:r>
              <a:rPr sz="1050" spc="-80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050" spc="30" dirty="0">
                <a:solidFill>
                  <a:srgbClr val="2A2D31"/>
                </a:solidFill>
                <a:latin typeface="Arial"/>
                <a:cs typeface="Arial"/>
              </a:rPr>
              <a:t>-</a:t>
            </a:r>
            <a:r>
              <a:rPr sz="1050" spc="20" dirty="0">
                <a:solidFill>
                  <a:srgbClr val="2A2D31"/>
                </a:solidFill>
                <a:latin typeface="Arial"/>
                <a:cs typeface="Arial"/>
              </a:rPr>
              <a:t>4</a:t>
            </a:r>
            <a:r>
              <a:rPr sz="1050" spc="70" dirty="0">
                <a:solidFill>
                  <a:srgbClr val="46494B"/>
                </a:solidFill>
                <a:latin typeface="Arial"/>
                <a:cs typeface="Arial"/>
              </a:rPr>
              <a:t>8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-75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1050" spc="125" dirty="0">
                <a:solidFill>
                  <a:srgbClr val="2A2D31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abelec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606264"/>
                </a:solidFill>
                <a:latin typeface="Arial"/>
                <a:cs typeface="Arial"/>
              </a:rPr>
              <a:t>Rua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6494B"/>
                </a:solidFill>
                <a:latin typeface="Arial"/>
                <a:cs typeface="Arial"/>
              </a:rPr>
              <a:t>Arna</a:t>
            </a:r>
            <a:r>
              <a:rPr sz="1050" spc="-16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050" spc="3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1050" spc="7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46494B"/>
                </a:solidFill>
                <a:latin typeface="Arial"/>
                <a:cs typeface="Arial"/>
              </a:rPr>
              <a:t>B</a:t>
            </a:r>
            <a:r>
              <a:rPr sz="1050" spc="-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1050" spc="-40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125" dirty="0">
                <a:solidFill>
                  <a:srgbClr val="2A2D31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315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050" spc="-10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1060</a:t>
            </a:r>
            <a:r>
              <a:rPr sz="1050" spc="-8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390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46494B"/>
                </a:solidFill>
                <a:latin typeface="Arial"/>
                <a:cs typeface="Arial"/>
              </a:rPr>
              <a:t>São</a:t>
            </a:r>
            <a:r>
              <a:rPr sz="1050" spc="8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Bernardo</a:t>
            </a:r>
            <a:r>
              <a:rPr sz="1050" spc="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390" dirty="0">
                <a:solidFill>
                  <a:srgbClr val="606264"/>
                </a:solidFill>
                <a:latin typeface="Arial"/>
                <a:cs typeface="Arial"/>
              </a:rPr>
              <a:t>-</a:t>
            </a:r>
            <a:r>
              <a:rPr sz="1050" spc="-9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2A2D31"/>
                </a:solidFill>
                <a:latin typeface="Arial"/>
                <a:cs typeface="Arial"/>
              </a:rPr>
              <a:t>m</a:t>
            </a:r>
            <a:r>
              <a:rPr sz="1050" spc="35" dirty="0">
                <a:solidFill>
                  <a:srgbClr val="46494B"/>
                </a:solidFill>
                <a:latin typeface="Arial"/>
                <a:cs typeface="Arial"/>
              </a:rPr>
              <a:t>pi</a:t>
            </a:r>
            <a:r>
              <a:rPr sz="1050" spc="-25" dirty="0">
                <a:solidFill>
                  <a:srgbClr val="2A2D31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55" dirty="0">
                <a:solidFill>
                  <a:srgbClr val="606264"/>
                </a:solidFill>
                <a:latin typeface="Arial"/>
                <a:cs typeface="Arial"/>
              </a:rPr>
              <a:t>s/</a:t>
            </a:r>
            <a:r>
              <a:rPr sz="1050" spc="-95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P</a:t>
            </a:r>
            <a:r>
              <a:rPr sz="1050" spc="90" dirty="0">
                <a:solidFill>
                  <a:srgbClr val="606264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 marL="209550" marR="5080" algn="just">
              <a:lnSpc>
                <a:spcPct val="100000"/>
              </a:lnSpc>
              <a:spcBef>
                <a:spcPts val="825"/>
              </a:spcBef>
            </a:pPr>
            <a:r>
              <a:rPr sz="1050" spc="45" dirty="0">
                <a:solidFill>
                  <a:srgbClr val="606264"/>
                </a:solidFill>
                <a:latin typeface="Arial"/>
                <a:cs typeface="Arial"/>
              </a:rPr>
              <a:t>T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ndo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es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 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40" dirty="0">
                <a:solidFill>
                  <a:srgbClr val="46494B"/>
                </a:solidFill>
                <a:latin typeface="Arial"/>
                <a:cs typeface="Arial"/>
              </a:rPr>
              <a:t>p</a:t>
            </a:r>
            <a:r>
              <a:rPr sz="1050" spc="20" dirty="0">
                <a:solidFill>
                  <a:srgbClr val="2A2D31"/>
                </a:solidFill>
                <a:latin typeface="Arial"/>
                <a:cs typeface="Arial"/>
              </a:rPr>
              <a:t>r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esen</a:t>
            </a:r>
            <a:r>
              <a:rPr sz="1050" spc="-5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spc="25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2A2D31"/>
                </a:solidFill>
                <a:latin typeface="Arial"/>
                <a:cs typeface="Arial"/>
              </a:rPr>
              <a:t>d</a:t>
            </a:r>
            <a:r>
              <a:rPr sz="1050" spc="5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segu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n</a:t>
            </a:r>
            <a:r>
              <a:rPr sz="1050" spc="75" dirty="0">
                <a:solidFill>
                  <a:srgbClr val="2A2D31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46494B"/>
                </a:solidFill>
                <a:latin typeface="Arial"/>
                <a:cs typeface="Arial"/>
              </a:rPr>
              <a:t>v</a:t>
            </a:r>
            <a:r>
              <a:rPr sz="1050" spc="20" dirty="0">
                <a:solidFill>
                  <a:srgbClr val="2A2D31"/>
                </a:solidFill>
                <a:latin typeface="Arial"/>
                <a:cs typeface="Arial"/>
              </a:rPr>
              <a:t>a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1050" spc="-3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15" dirty="0">
                <a:solidFill>
                  <a:srgbClr val="606264"/>
                </a:solidFill>
                <a:latin typeface="Arial"/>
                <a:cs typeface="Arial"/>
              </a:rPr>
              <a:t>res,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1050" spc="7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-70" dirty="0">
                <a:solidFill>
                  <a:srgbClr val="46494B"/>
                </a:solidFill>
                <a:latin typeface="Arial"/>
                <a:cs typeface="Arial"/>
              </a:rPr>
              <a:t>n</a:t>
            </a:r>
            <a:r>
              <a:rPr sz="1050" spc="80" dirty="0">
                <a:solidFill>
                  <a:srgbClr val="2A2D31"/>
                </a:solidFill>
                <a:latin typeface="Arial"/>
                <a:cs typeface="Arial"/>
              </a:rPr>
              <a:t>f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orme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125" dirty="0">
                <a:solidFill>
                  <a:srgbClr val="2A2D31"/>
                </a:solidFill>
                <a:latin typeface="Arial"/>
                <a:cs typeface="Arial"/>
              </a:rPr>
              <a:t>t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2A2D31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46494B"/>
                </a:solidFill>
                <a:latin typeface="Arial"/>
                <a:cs typeface="Arial"/>
              </a:rPr>
              <a:t>hado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    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150" b="1" spc="-90" dirty="0">
                <a:solidFill>
                  <a:srgbClr val="2A2D31"/>
                </a:solidFill>
                <a:latin typeface="Arial"/>
                <a:cs typeface="Arial"/>
              </a:rPr>
              <a:t>ATA</a:t>
            </a:r>
            <a:r>
              <a:rPr sz="1150" b="1" dirty="0">
                <a:solidFill>
                  <a:srgbClr val="2A2D31"/>
                </a:solidFill>
                <a:latin typeface="Arial"/>
                <a:cs typeface="Arial"/>
              </a:rPr>
              <a:t>  </a:t>
            </a:r>
            <a:r>
              <a:rPr sz="1150" b="1" spc="-3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2A2D31"/>
                </a:solidFill>
                <a:latin typeface="Arial"/>
                <a:cs typeface="Arial"/>
              </a:rPr>
              <a:t>DE</a:t>
            </a:r>
            <a:r>
              <a:rPr sz="1150" b="1" spc="-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-60" dirty="0">
                <a:solidFill>
                  <a:srgbClr val="0F1116"/>
                </a:solidFill>
                <a:latin typeface="Arial"/>
                <a:cs typeface="Arial"/>
              </a:rPr>
              <a:t>JULGAMENTO</a:t>
            </a:r>
            <a:r>
              <a:rPr sz="1150" b="1" spc="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25" dirty="0">
                <a:solidFill>
                  <a:srgbClr val="46494B"/>
                </a:solidFill>
                <a:latin typeface="Arial"/>
                <a:cs typeface="Arial"/>
              </a:rPr>
              <a:t>_</a:t>
            </a:r>
            <a:r>
              <a:rPr sz="1150" b="1" spc="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EDITAL</a:t>
            </a:r>
            <a:r>
              <a:rPr sz="1150" b="1" spc="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F1116"/>
                </a:solidFill>
                <a:latin typeface="Arial"/>
                <a:cs typeface="Arial"/>
              </a:rPr>
              <a:t>N</a:t>
            </a:r>
            <a:r>
              <a:rPr sz="1150" b="1" spc="130" dirty="0">
                <a:solidFill>
                  <a:srgbClr val="2A2D31"/>
                </a:solidFill>
                <a:latin typeface="Arial"/>
                <a:cs typeface="Arial"/>
              </a:rPr>
              <a:t>º</a:t>
            </a:r>
            <a:r>
              <a:rPr sz="1150" b="1" spc="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50" b="1" spc="60" dirty="0">
                <a:solidFill>
                  <a:srgbClr val="0F1116"/>
                </a:solidFill>
                <a:latin typeface="Arial"/>
                <a:cs typeface="Arial"/>
              </a:rPr>
              <a:t>0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3</a:t>
            </a:r>
            <a:r>
              <a:rPr sz="1150" b="1" spc="85" dirty="0">
                <a:solidFill>
                  <a:srgbClr val="606264"/>
                </a:solidFill>
                <a:latin typeface="Arial"/>
                <a:cs typeface="Arial"/>
              </a:rPr>
              <a:t>/</a:t>
            </a:r>
            <a:r>
              <a:rPr sz="1150" b="1" spc="-21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50" b="1" spc="85" dirty="0">
                <a:solidFill>
                  <a:srgbClr val="0F1116"/>
                </a:solidFill>
                <a:latin typeface="Arial"/>
                <a:cs typeface="Arial"/>
              </a:rPr>
              <a:t>20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150" b="1" spc="110" dirty="0">
                <a:solidFill>
                  <a:srgbClr val="0F1116"/>
                </a:solidFill>
                <a:latin typeface="Arial"/>
                <a:cs typeface="Arial"/>
              </a:rPr>
              <a:t>6</a:t>
            </a:r>
            <a:r>
              <a:rPr sz="1150" b="1" spc="-45" dirty="0">
                <a:solidFill>
                  <a:srgbClr val="757577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215900" algn="just">
              <a:lnSpc>
                <a:spcPct val="100000"/>
              </a:lnSpc>
              <a:spcBef>
                <a:spcPts val="915"/>
              </a:spcBef>
            </a:pPr>
            <a:r>
              <a:rPr sz="1150" b="1" spc="-30" dirty="0">
                <a:solidFill>
                  <a:srgbClr val="0F1116"/>
                </a:solidFill>
                <a:latin typeface="Arial"/>
                <a:cs typeface="Arial"/>
              </a:rPr>
              <a:t>COMERC</a:t>
            </a:r>
            <a:r>
              <a:rPr sz="1150" b="1" spc="30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spc="-95" dirty="0">
                <a:solidFill>
                  <a:srgbClr val="0F1116"/>
                </a:solidFill>
                <a:latin typeface="Arial"/>
                <a:cs typeface="Arial"/>
              </a:rPr>
              <a:t>AL</a:t>
            </a:r>
            <a:r>
              <a:rPr sz="1150" b="1" spc="5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C&amp;C</a:t>
            </a:r>
            <a:r>
              <a:rPr sz="1150" b="1" spc="-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70" dirty="0">
                <a:solidFill>
                  <a:srgbClr val="0F1116"/>
                </a:solidFill>
                <a:latin typeface="Arial"/>
                <a:cs typeface="Arial"/>
              </a:rPr>
              <a:t>- </a:t>
            </a:r>
            <a:r>
              <a:rPr sz="1150" b="1" spc="105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1150" b="1" spc="-35" dirty="0">
                <a:solidFill>
                  <a:srgbClr val="0F1116"/>
                </a:solidFill>
                <a:latin typeface="Arial"/>
                <a:cs typeface="Arial"/>
              </a:rPr>
              <a:t>I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RELI</a:t>
            </a:r>
            <a:r>
              <a:rPr sz="1150" b="1" spc="-9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54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spc="-114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45" dirty="0">
                <a:solidFill>
                  <a:srgbClr val="0F1116"/>
                </a:solidFill>
                <a:latin typeface="Arial"/>
                <a:cs typeface="Arial"/>
              </a:rPr>
              <a:t>ME</a:t>
            </a:r>
            <a:r>
              <a:rPr sz="11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70" dirty="0">
                <a:solidFill>
                  <a:srgbClr val="0F1116"/>
                </a:solidFill>
                <a:latin typeface="Arial"/>
                <a:cs typeface="Arial"/>
              </a:rPr>
              <a:t>-</a:t>
            </a:r>
            <a:r>
              <a:rPr sz="1150" b="1" spc="-2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F1116"/>
                </a:solidFill>
                <a:latin typeface="Arial"/>
                <a:cs typeface="Arial"/>
              </a:rPr>
              <a:t>CNPJ:</a:t>
            </a:r>
            <a:r>
              <a:rPr sz="1150" b="1" spc="1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0F1116"/>
                </a:solidFill>
                <a:latin typeface="Arial"/>
                <a:cs typeface="Arial"/>
              </a:rPr>
              <a:t>2</a:t>
            </a:r>
            <a:r>
              <a:rPr sz="1150" b="1" spc="60" dirty="0">
                <a:solidFill>
                  <a:srgbClr val="0F1116"/>
                </a:solidFill>
                <a:latin typeface="Arial"/>
                <a:cs typeface="Arial"/>
              </a:rPr>
              <a:t>3</a:t>
            </a:r>
            <a:r>
              <a:rPr sz="1150" b="1" spc="5" dirty="0">
                <a:solidFill>
                  <a:srgbClr val="2A2D31"/>
                </a:solidFill>
                <a:latin typeface="Arial"/>
                <a:cs typeface="Arial"/>
              </a:rPr>
              <a:t>.</a:t>
            </a:r>
            <a:r>
              <a:rPr sz="1150" b="1" spc="75" dirty="0">
                <a:solidFill>
                  <a:srgbClr val="0F1116"/>
                </a:solidFill>
                <a:latin typeface="Arial"/>
                <a:cs typeface="Arial"/>
              </a:rPr>
              <a:t>539.504/000</a:t>
            </a:r>
            <a:r>
              <a:rPr sz="1150" b="1" spc="1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1150" b="1" spc="75" dirty="0">
                <a:solidFill>
                  <a:srgbClr val="0F1116"/>
                </a:solidFill>
                <a:latin typeface="Arial"/>
                <a:cs typeface="Arial"/>
              </a:rPr>
              <a:t>-80</a:t>
            </a:r>
            <a:endParaRPr sz="11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33492" y="8482367"/>
            <a:ext cx="572897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70" dirty="0">
                <a:solidFill>
                  <a:srgbClr val="46494B"/>
                </a:solidFill>
                <a:latin typeface="Arial"/>
                <a:cs typeface="Arial"/>
              </a:rPr>
              <a:t>*</a:t>
            </a:r>
            <a:r>
              <a:rPr sz="1600" spc="13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606264"/>
                </a:solidFill>
                <a:latin typeface="Arial"/>
                <a:cs typeface="Arial"/>
              </a:rPr>
              <a:t>Ma</a:t>
            </a:r>
            <a:r>
              <a:rPr sz="1050" spc="-55" dirty="0">
                <a:solidFill>
                  <a:srgbClr val="606264"/>
                </a:solidFill>
                <a:latin typeface="Arial"/>
                <a:cs typeface="Arial"/>
              </a:rPr>
              <a:t>c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k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606264"/>
                </a:solidFill>
                <a:latin typeface="Arial"/>
                <a:cs typeface="Arial"/>
              </a:rPr>
              <a:t>n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z</a:t>
            </a:r>
            <a:r>
              <a:rPr sz="1050" spc="-5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-114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p</a:t>
            </a:r>
            <a:r>
              <a:rPr sz="1050" spc="-2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rte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1050" spc="-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u</a:t>
            </a:r>
            <a:r>
              <a:rPr sz="1050" spc="-25" dirty="0">
                <a:solidFill>
                  <a:srgbClr val="606264"/>
                </a:solidFill>
                <a:latin typeface="Arial"/>
                <a:cs typeface="Arial"/>
              </a:rPr>
              <a:t>be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606264"/>
                </a:solidFill>
                <a:latin typeface="Arial"/>
                <a:cs typeface="Arial"/>
              </a:rPr>
              <a:t>c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15" dirty="0">
                <a:solidFill>
                  <a:srgbClr val="46494B"/>
                </a:solidFill>
                <a:latin typeface="Arial"/>
                <a:cs typeface="Arial"/>
              </a:rPr>
              <a:t>m</a:t>
            </a:r>
            <a:r>
              <a:rPr sz="1050" spc="-25" dirty="0">
                <a:solidFill>
                  <a:srgbClr val="606264"/>
                </a:solidFill>
                <a:latin typeface="Arial"/>
                <a:cs typeface="Arial"/>
              </a:rPr>
              <a:t>ple</a:t>
            </a:r>
            <a:r>
              <a:rPr sz="1050" spc="-90" dirty="0">
                <a:solidFill>
                  <a:srgbClr val="606264"/>
                </a:solidFill>
                <a:latin typeface="Arial"/>
                <a:cs typeface="Arial"/>
              </a:rPr>
              <a:t>m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-65" dirty="0">
                <a:solidFill>
                  <a:srgbClr val="46494B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606264"/>
                </a:solidFill>
                <a:latin typeface="Arial"/>
                <a:cs typeface="Arial"/>
              </a:rPr>
              <a:t>tará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m </a:t>
            </a:r>
            <a:r>
              <a:rPr sz="1050" spc="-9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rec</a:t>
            </a:r>
            <a:r>
              <a:rPr sz="1050" spc="-75" dirty="0">
                <a:solidFill>
                  <a:srgbClr val="606264"/>
                </a:solidFill>
                <a:latin typeface="Arial"/>
                <a:cs typeface="Arial"/>
              </a:rPr>
              <a:t>u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rsos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606264"/>
                </a:solidFill>
                <a:latin typeface="Arial"/>
                <a:cs typeface="Arial"/>
              </a:rPr>
              <a:t>p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606264"/>
                </a:solidFill>
                <a:latin typeface="Arial"/>
                <a:cs typeface="Arial"/>
              </a:rPr>
              <a:t>ó</a:t>
            </a:r>
            <a:r>
              <a:rPr sz="1050" spc="15" dirty="0">
                <a:solidFill>
                  <a:srgbClr val="606264"/>
                </a:solidFill>
                <a:latin typeface="Arial"/>
                <a:cs typeface="Arial"/>
              </a:rPr>
              <a:t>pr</a:t>
            </a:r>
            <a:r>
              <a:rPr sz="1050" spc="-8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-90" dirty="0">
                <a:solidFill>
                  <a:srgbClr val="606264"/>
                </a:solidFill>
                <a:latin typeface="Arial"/>
                <a:cs typeface="Arial"/>
              </a:rPr>
              <a:t>s</a:t>
            </a:r>
            <a:r>
              <a:rPr sz="1050" spc="315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050" spc="-5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spc="-10" dirty="0">
                <a:solidFill>
                  <a:srgbClr val="757577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757577"/>
                </a:solidFill>
                <a:latin typeface="Arial"/>
                <a:cs typeface="Arial"/>
              </a:rPr>
              <a:t>ferença</a:t>
            </a:r>
            <a:r>
              <a:rPr sz="1050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-70" dirty="0">
                <a:solidFill>
                  <a:srgbClr val="46494B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tre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606264"/>
                </a:solidFill>
                <a:latin typeface="Arial"/>
                <a:cs typeface="Arial"/>
              </a:rPr>
              <a:t>va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or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27514" y="8701902"/>
            <a:ext cx="5735320" cy="7791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800"/>
              </a:lnSpc>
            </a:pPr>
            <a:r>
              <a:rPr sz="1050" spc="-70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dq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u</a:t>
            </a:r>
            <a:r>
              <a:rPr sz="1050" spc="-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r</a:t>
            </a:r>
            <a:r>
              <a:rPr sz="1050" spc="-4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do</a:t>
            </a:r>
            <a:r>
              <a:rPr sz="1050" spc="3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1050" spc="8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46494B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46494B"/>
                </a:solidFill>
                <a:latin typeface="Arial"/>
                <a:cs typeface="Arial"/>
              </a:rPr>
              <a:t>m</a:t>
            </a:r>
            <a:r>
              <a:rPr sz="1050" spc="5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160" dirty="0">
                <a:solidFill>
                  <a:srgbClr val="46494B"/>
                </a:solidFill>
                <a:latin typeface="Arial"/>
                <a:cs typeface="Arial"/>
              </a:rPr>
              <a:t>ESC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-150" dirty="0">
                <a:solidFill>
                  <a:srgbClr val="606264"/>
                </a:solidFill>
                <a:latin typeface="Arial"/>
                <a:cs typeface="Arial"/>
              </a:rPr>
              <a:t>D</a:t>
            </a:r>
            <a:r>
              <a:rPr sz="1050" spc="-114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1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46494B"/>
                </a:solidFill>
                <a:latin typeface="Arial"/>
                <a:cs typeface="Arial"/>
              </a:rPr>
              <a:t>D</a:t>
            </a:r>
            <a:r>
              <a:rPr sz="1050" spc="-13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46494B"/>
                </a:solidFill>
                <a:latin typeface="Arial"/>
                <a:cs typeface="Arial"/>
              </a:rPr>
              <a:t>AG</a:t>
            </a:r>
            <a:r>
              <a:rPr sz="1050" spc="-30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1050" spc="105" dirty="0">
                <a:solidFill>
                  <a:srgbClr val="46494B"/>
                </a:solidFill>
                <a:latin typeface="Arial"/>
                <a:cs typeface="Arial"/>
              </a:rPr>
              <a:t>L</a:t>
            </a:r>
            <a:r>
              <a:rPr sz="1050" spc="-95" dirty="0">
                <a:solidFill>
                  <a:srgbClr val="46494B"/>
                </a:solidFill>
                <a:latin typeface="Arial"/>
                <a:cs typeface="Arial"/>
              </a:rPr>
              <a:t>IDADE</a:t>
            </a:r>
            <a:r>
              <a:rPr sz="105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606264"/>
                </a:solidFill>
                <a:latin typeface="Arial"/>
                <a:cs typeface="Arial"/>
              </a:rPr>
              <a:t>(</a:t>
            </a:r>
            <a:r>
              <a:rPr sz="1050" spc="-150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$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050" spc="-45" dirty="0">
                <a:solidFill>
                  <a:srgbClr val="46494B"/>
                </a:solidFill>
                <a:latin typeface="Arial"/>
                <a:cs typeface="Arial"/>
              </a:rPr>
              <a:t>2</a:t>
            </a:r>
            <a:r>
              <a:rPr sz="1050" spc="-5" dirty="0">
                <a:solidFill>
                  <a:srgbClr val="46494B"/>
                </a:solidFill>
                <a:latin typeface="Arial"/>
                <a:cs typeface="Arial"/>
              </a:rPr>
              <a:t>3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050" spc="-30" dirty="0">
                <a:solidFill>
                  <a:srgbClr val="46494B"/>
                </a:solidFill>
                <a:latin typeface="Arial"/>
                <a:cs typeface="Arial"/>
              </a:rPr>
              <a:t>5</a:t>
            </a:r>
            <a:r>
              <a:rPr sz="1050" spc="-10" dirty="0">
                <a:solidFill>
                  <a:srgbClr val="46494B"/>
                </a:solidFill>
                <a:latin typeface="Arial"/>
                <a:cs typeface="Arial"/>
              </a:rPr>
              <a:t>0</a:t>
            </a:r>
            <a:r>
              <a:rPr sz="1050" spc="40" dirty="0">
                <a:solidFill>
                  <a:srgbClr val="606264"/>
                </a:solidFill>
                <a:latin typeface="Arial"/>
                <a:cs typeface="Arial"/>
              </a:rPr>
              <a:t>)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606264"/>
                </a:solidFill>
                <a:latin typeface="Arial"/>
                <a:cs typeface="Arial"/>
              </a:rPr>
              <a:t>va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or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46494B"/>
                </a:solidFill>
                <a:latin typeface="Arial"/>
                <a:cs typeface="Arial"/>
              </a:rPr>
              <a:t>p</a:t>
            </a:r>
            <a:r>
              <a:rPr sz="1050" spc="-35" dirty="0">
                <a:solidFill>
                  <a:srgbClr val="606264"/>
                </a:solidFill>
                <a:latin typeface="Arial"/>
                <a:cs typeface="Arial"/>
              </a:rPr>
              <a:t>rov</a:t>
            </a:r>
            <a:r>
              <a:rPr sz="1050" spc="-65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050" spc="5" dirty="0">
                <a:solidFill>
                  <a:srgbClr val="46494B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no</a:t>
            </a:r>
            <a:r>
              <a:rPr sz="1050" spc="-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606264"/>
                </a:solidFill>
                <a:latin typeface="Arial"/>
                <a:cs typeface="Arial"/>
              </a:rPr>
              <a:t>P</a:t>
            </a:r>
            <a:r>
              <a:rPr sz="1050" spc="-110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1050" spc="-65" dirty="0">
                <a:solidFill>
                  <a:srgbClr val="46494B"/>
                </a:solidFill>
                <a:latin typeface="Arial"/>
                <a:cs typeface="Arial"/>
              </a:rPr>
              <a:t>n</a:t>
            </a:r>
            <a:r>
              <a:rPr sz="1050" spc="5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de</a:t>
            </a:r>
            <a:r>
              <a:rPr sz="1050" spc="-1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606264"/>
                </a:solidFill>
                <a:latin typeface="Arial"/>
                <a:cs typeface="Arial"/>
              </a:rPr>
              <a:t>Traba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606264"/>
                </a:solidFill>
                <a:latin typeface="Arial"/>
                <a:cs typeface="Arial"/>
              </a:rPr>
              <a:t>ho</a:t>
            </a:r>
            <a:r>
              <a:rPr sz="1050" spc="-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606264"/>
                </a:solidFill>
                <a:latin typeface="Arial"/>
                <a:cs typeface="Arial"/>
              </a:rPr>
              <a:t>do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Convên</a:t>
            </a:r>
            <a:r>
              <a:rPr sz="1050" spc="-2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050" spc="2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606264"/>
                </a:solidFill>
                <a:latin typeface="Arial"/>
                <a:cs typeface="Arial"/>
              </a:rPr>
              <a:t>4</a:t>
            </a:r>
            <a:r>
              <a:rPr sz="1050" spc="-45" dirty="0">
                <a:solidFill>
                  <a:srgbClr val="46494B"/>
                </a:solidFill>
                <a:latin typeface="Arial"/>
                <a:cs typeface="Arial"/>
              </a:rPr>
              <a:t>5</a:t>
            </a:r>
            <a:r>
              <a:rPr sz="1050" spc="5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606264"/>
                </a:solidFill>
                <a:latin typeface="Arial"/>
                <a:cs typeface="Arial"/>
              </a:rPr>
              <a:t>(</a:t>
            </a:r>
            <a:r>
              <a:rPr sz="1050" spc="-150" dirty="0">
                <a:solidFill>
                  <a:srgbClr val="46494B"/>
                </a:solidFill>
                <a:latin typeface="Arial"/>
                <a:cs typeface="Arial"/>
              </a:rPr>
              <a:t>R</a:t>
            </a:r>
            <a:r>
              <a:rPr sz="1050" spc="-45" dirty="0">
                <a:solidFill>
                  <a:srgbClr val="606264"/>
                </a:solidFill>
                <a:latin typeface="Arial"/>
                <a:cs typeface="Arial"/>
              </a:rPr>
              <a:t>$</a:t>
            </a:r>
            <a:r>
              <a:rPr sz="1050" spc="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46494B"/>
                </a:solidFill>
                <a:latin typeface="Arial"/>
                <a:cs typeface="Arial"/>
              </a:rPr>
              <a:t>1</a:t>
            </a:r>
            <a:r>
              <a:rPr sz="1050" spc="-15" dirty="0">
                <a:solidFill>
                  <a:srgbClr val="46494B"/>
                </a:solidFill>
                <a:latin typeface="Arial"/>
                <a:cs typeface="Arial"/>
              </a:rPr>
              <a:t>0</a:t>
            </a:r>
            <a:r>
              <a:rPr sz="1050" spc="-30" dirty="0">
                <a:solidFill>
                  <a:srgbClr val="46494B"/>
                </a:solidFill>
                <a:latin typeface="Arial"/>
                <a:cs typeface="Arial"/>
              </a:rPr>
              <a:t>8</a:t>
            </a:r>
            <a:r>
              <a:rPr sz="1050" spc="35" dirty="0">
                <a:solidFill>
                  <a:srgbClr val="606264"/>
                </a:solidFill>
                <a:latin typeface="Arial"/>
                <a:cs typeface="Arial"/>
              </a:rPr>
              <a:t>,</a:t>
            </a:r>
            <a:r>
              <a:rPr sz="1050" spc="-70" dirty="0">
                <a:solidFill>
                  <a:srgbClr val="46494B"/>
                </a:solidFill>
                <a:latin typeface="Arial"/>
                <a:cs typeface="Arial"/>
              </a:rPr>
              <a:t>2</a:t>
            </a:r>
            <a:r>
              <a:rPr sz="1050" spc="5" dirty="0">
                <a:solidFill>
                  <a:srgbClr val="606264"/>
                </a:solidFill>
                <a:latin typeface="Arial"/>
                <a:cs typeface="Arial"/>
              </a:rPr>
              <a:t>9)</a:t>
            </a:r>
            <a:r>
              <a:rPr sz="1050" dirty="0">
                <a:solidFill>
                  <a:srgbClr val="606264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200">
              <a:latin typeface="Times New Roman"/>
              <a:cs typeface="Times New Roman"/>
            </a:endParaRPr>
          </a:p>
          <a:p>
            <a:pPr marL="753745" marR="669925" indent="-66040">
              <a:lnSpc>
                <a:spcPts val="1090"/>
              </a:lnSpc>
            </a:pPr>
            <a:r>
              <a:rPr sz="950" spc="-65" dirty="0">
                <a:solidFill>
                  <a:srgbClr val="606264"/>
                </a:solidFill>
                <a:latin typeface="Times New Roman"/>
                <a:cs typeface="Times New Roman"/>
              </a:rPr>
              <a:t>Di</a:t>
            </a:r>
            <a:r>
              <a:rPr sz="950" spc="15" dirty="0">
                <a:solidFill>
                  <a:srgbClr val="606264"/>
                </a:solidFill>
                <a:latin typeface="Times New Roman"/>
                <a:cs typeface="Times New Roman"/>
              </a:rPr>
              <a:t>r</a:t>
            </a:r>
            <a:r>
              <a:rPr sz="950" spc="-55" dirty="0">
                <a:solidFill>
                  <a:srgbClr val="87898C"/>
                </a:solidFill>
                <a:latin typeface="Times New Roman"/>
                <a:cs typeface="Times New Roman"/>
              </a:rPr>
              <a:t>e</a:t>
            </a:r>
            <a:r>
              <a:rPr sz="950" spc="-50" dirty="0">
                <a:solidFill>
                  <a:srgbClr val="606264"/>
                </a:solidFill>
                <a:latin typeface="Times New Roman"/>
                <a:cs typeface="Times New Roman"/>
              </a:rPr>
              <a:t>toria</a:t>
            </a:r>
            <a:r>
              <a:rPr sz="950" spc="65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606264"/>
                </a:solidFill>
                <a:latin typeface="Times New Roman"/>
                <a:cs typeface="Times New Roman"/>
              </a:rPr>
              <a:t>de</a:t>
            </a:r>
            <a:r>
              <a:rPr sz="950" spc="-45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57577"/>
                </a:solidFill>
                <a:latin typeface="Times New Roman"/>
                <a:cs typeface="Times New Roman"/>
              </a:rPr>
              <a:t>Administração</a:t>
            </a:r>
            <a:r>
              <a:rPr sz="950" spc="5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606264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606264"/>
                </a:solidFill>
                <a:latin typeface="Times New Roman"/>
                <a:cs typeface="Times New Roman"/>
              </a:rPr>
              <a:t>Rua</a:t>
            </a:r>
            <a:r>
              <a:rPr sz="950" spc="15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87898C"/>
                </a:solidFill>
                <a:latin typeface="Times New Roman"/>
                <a:cs typeface="Times New Roman"/>
              </a:rPr>
              <a:t>C</a:t>
            </a:r>
            <a:r>
              <a:rPr sz="950" spc="-35" dirty="0">
                <a:solidFill>
                  <a:srgbClr val="87898C"/>
                </a:solidFill>
                <a:latin typeface="Times New Roman"/>
                <a:cs typeface="Times New Roman"/>
              </a:rPr>
              <a:t>o</a:t>
            </a:r>
            <a:r>
              <a:rPr sz="950" spc="-60" dirty="0">
                <a:solidFill>
                  <a:srgbClr val="606264"/>
                </a:solidFill>
                <a:latin typeface="Times New Roman"/>
                <a:cs typeface="Times New Roman"/>
              </a:rPr>
              <a:t>ngon</a:t>
            </a:r>
            <a:r>
              <a:rPr sz="950" spc="15" dirty="0">
                <a:solidFill>
                  <a:srgbClr val="606264"/>
                </a:solidFill>
                <a:latin typeface="Times New Roman"/>
                <a:cs typeface="Times New Roman"/>
              </a:rPr>
              <a:t>h</a:t>
            </a:r>
            <a:r>
              <a:rPr sz="950" spc="-25" dirty="0">
                <a:solidFill>
                  <a:srgbClr val="87898C"/>
                </a:solidFill>
                <a:latin typeface="Times New Roman"/>
                <a:cs typeface="Times New Roman"/>
              </a:rPr>
              <a:t>as.</a:t>
            </a:r>
            <a:r>
              <a:rPr sz="950" spc="-75" dirty="0">
                <a:solidFill>
                  <a:srgbClr val="87898C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57577"/>
                </a:solidFill>
                <a:latin typeface="Times New Roman"/>
                <a:cs typeface="Times New Roman"/>
              </a:rPr>
              <a:t>450</a:t>
            </a:r>
            <a:r>
              <a:rPr sz="950" spc="-2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46494B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87898C"/>
                </a:solidFill>
                <a:latin typeface="Times New Roman"/>
                <a:cs typeface="Times New Roman"/>
              </a:rPr>
              <a:t>C</a:t>
            </a:r>
            <a:r>
              <a:rPr sz="950" spc="-70" dirty="0">
                <a:solidFill>
                  <a:srgbClr val="A1A3A3"/>
                </a:solidFill>
                <a:latin typeface="Times New Roman"/>
                <a:cs typeface="Times New Roman"/>
              </a:rPr>
              <a:t>E</a:t>
            </a:r>
            <a:r>
              <a:rPr sz="950" spc="-50" dirty="0">
                <a:solidFill>
                  <a:srgbClr val="757577"/>
                </a:solidFill>
                <a:latin typeface="Times New Roman"/>
                <a:cs typeface="Times New Roman"/>
              </a:rPr>
              <a:t>P.</a:t>
            </a:r>
            <a:r>
              <a:rPr sz="950" spc="-2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30.330.</a:t>
            </a:r>
            <a:r>
              <a:rPr sz="950" spc="45" dirty="0">
                <a:solidFill>
                  <a:srgbClr val="757577"/>
                </a:solidFill>
                <a:latin typeface="Times New Roman"/>
                <a:cs typeface="Times New Roman"/>
              </a:rPr>
              <a:t>1</a:t>
            </a:r>
            <a:r>
              <a:rPr sz="950" spc="-55" dirty="0">
                <a:solidFill>
                  <a:srgbClr val="757577"/>
                </a:solidFill>
                <a:latin typeface="Times New Roman"/>
                <a:cs typeface="Times New Roman"/>
              </a:rPr>
              <a:t>00</a:t>
            </a:r>
            <a:r>
              <a:rPr sz="950" spc="-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46494B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87898C"/>
                </a:solidFill>
                <a:latin typeface="Times New Roman"/>
                <a:cs typeface="Times New Roman"/>
              </a:rPr>
              <a:t>Fon</a:t>
            </a:r>
            <a:r>
              <a:rPr sz="950" spc="-100" dirty="0">
                <a:solidFill>
                  <a:srgbClr val="87898C"/>
                </a:solidFill>
                <a:latin typeface="Times New Roman"/>
                <a:cs typeface="Times New Roman"/>
              </a:rPr>
              <a:t>e</a:t>
            </a:r>
            <a:r>
              <a:rPr sz="950" spc="-10" dirty="0">
                <a:solidFill>
                  <a:srgbClr val="A1A3A3"/>
                </a:solidFill>
                <a:latin typeface="Times New Roman"/>
                <a:cs typeface="Times New Roman"/>
              </a:rPr>
              <a:t>/</a:t>
            </a:r>
            <a:r>
              <a:rPr sz="950" dirty="0">
                <a:solidFill>
                  <a:srgbClr val="A1A3A3"/>
                </a:solidFill>
                <a:latin typeface="Times New Roman"/>
                <a:cs typeface="Times New Roman"/>
              </a:rPr>
              <a:t>F</a:t>
            </a:r>
            <a:r>
              <a:rPr sz="950" spc="-65" dirty="0">
                <a:solidFill>
                  <a:srgbClr val="757577"/>
                </a:solidFill>
                <a:latin typeface="Times New Roman"/>
                <a:cs typeface="Times New Roman"/>
              </a:rPr>
              <a:t>ax</a:t>
            </a:r>
            <a:r>
              <a:rPr sz="950" spc="1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87898C"/>
                </a:solidFill>
                <a:latin typeface="Times New Roman"/>
                <a:cs typeface="Times New Roman"/>
              </a:rPr>
              <a:t>(0</a:t>
            </a:r>
            <a:r>
              <a:rPr sz="950" spc="65" dirty="0">
                <a:solidFill>
                  <a:srgbClr val="87898C"/>
                </a:solidFill>
                <a:latin typeface="Times New Roman"/>
                <a:cs typeface="Times New Roman"/>
              </a:rPr>
              <a:t>3</a:t>
            </a:r>
            <a:r>
              <a:rPr sz="950" spc="-150" dirty="0">
                <a:solidFill>
                  <a:srgbClr val="606264"/>
                </a:solidFill>
                <a:latin typeface="Times New Roman"/>
                <a:cs typeface="Times New Roman"/>
              </a:rPr>
              <a:t>1</a:t>
            </a:r>
            <a:r>
              <a:rPr sz="950" spc="-35" dirty="0">
                <a:solidFill>
                  <a:srgbClr val="87898C"/>
                </a:solidFill>
                <a:latin typeface="Times New Roman"/>
                <a:cs typeface="Times New Roman"/>
              </a:rPr>
              <a:t>)</a:t>
            </a:r>
            <a:r>
              <a:rPr sz="950" spc="-5" dirty="0">
                <a:solidFill>
                  <a:srgbClr val="87898C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87898C"/>
                </a:solidFill>
                <a:latin typeface="Times New Roman"/>
                <a:cs typeface="Times New Roman"/>
              </a:rPr>
              <a:t>322</a:t>
            </a:r>
            <a:r>
              <a:rPr sz="950" spc="-20" dirty="0">
                <a:solidFill>
                  <a:srgbClr val="87898C"/>
                </a:solidFill>
                <a:latin typeface="Times New Roman"/>
                <a:cs typeface="Times New Roman"/>
              </a:rPr>
              <a:t>3</a:t>
            </a:r>
            <a:r>
              <a:rPr sz="950" spc="-85" dirty="0">
                <a:solidFill>
                  <a:srgbClr val="606264"/>
                </a:solidFill>
                <a:latin typeface="Times New Roman"/>
                <a:cs typeface="Times New Roman"/>
              </a:rPr>
              <a:t>-</a:t>
            </a:r>
            <a:r>
              <a:rPr sz="950" spc="-10" dirty="0">
                <a:solidFill>
                  <a:srgbClr val="87898C"/>
                </a:solidFill>
                <a:latin typeface="Times New Roman"/>
                <a:cs typeface="Times New Roman"/>
              </a:rPr>
              <a:t>2</a:t>
            </a:r>
            <a:r>
              <a:rPr sz="950" spc="90" dirty="0">
                <a:solidFill>
                  <a:srgbClr val="87898C"/>
                </a:solidFill>
                <a:latin typeface="Times New Roman"/>
                <a:cs typeface="Times New Roman"/>
              </a:rPr>
              <a:t>6</a:t>
            </a:r>
            <a:r>
              <a:rPr sz="950" spc="-85" dirty="0">
                <a:solidFill>
                  <a:srgbClr val="606264"/>
                </a:solidFill>
                <a:latin typeface="Times New Roman"/>
                <a:cs typeface="Times New Roman"/>
              </a:rPr>
              <a:t>11</a:t>
            </a:r>
            <a:r>
              <a:rPr sz="950" spc="-45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57577"/>
                </a:solidFill>
                <a:latin typeface="Times New Roman"/>
                <a:cs typeface="Times New Roman"/>
              </a:rPr>
              <a:t>Praça</a:t>
            </a:r>
            <a:r>
              <a:rPr sz="950" spc="2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57577"/>
                </a:solidFill>
                <a:latin typeface="Times New Roman"/>
                <a:cs typeface="Times New Roman"/>
              </a:rPr>
              <a:t>de</a:t>
            </a:r>
            <a:r>
              <a:rPr sz="95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87898C"/>
                </a:solidFill>
                <a:latin typeface="Times New Roman"/>
                <a:cs typeface="Times New Roman"/>
              </a:rPr>
              <a:t>Esp</a:t>
            </a:r>
            <a:r>
              <a:rPr sz="950" spc="-25" dirty="0">
                <a:solidFill>
                  <a:srgbClr val="87898C"/>
                </a:solidFill>
                <a:latin typeface="Times New Roman"/>
                <a:cs typeface="Times New Roman"/>
              </a:rPr>
              <a:t>o</a:t>
            </a:r>
            <a:r>
              <a:rPr sz="950" spc="-35" dirty="0">
                <a:solidFill>
                  <a:srgbClr val="606264"/>
                </a:solidFill>
                <a:latin typeface="Times New Roman"/>
                <a:cs typeface="Times New Roman"/>
              </a:rPr>
              <a:t>rt</a:t>
            </a:r>
            <a:r>
              <a:rPr sz="950" spc="-60" dirty="0">
                <a:solidFill>
                  <a:srgbClr val="606264"/>
                </a:solidFill>
                <a:latin typeface="Times New Roman"/>
                <a:cs typeface="Times New Roman"/>
              </a:rPr>
              <a:t>e</a:t>
            </a:r>
            <a:r>
              <a:rPr sz="950" spc="40" dirty="0">
                <a:solidFill>
                  <a:srgbClr val="87898C"/>
                </a:solidFill>
                <a:latin typeface="Times New Roman"/>
                <a:cs typeface="Times New Roman"/>
              </a:rPr>
              <a:t>s</a:t>
            </a:r>
            <a:r>
              <a:rPr sz="950" spc="-90" dirty="0">
                <a:solidFill>
                  <a:srgbClr val="87898C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606264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110" dirty="0">
                <a:solidFill>
                  <a:srgbClr val="606264"/>
                </a:solidFill>
                <a:latin typeface="Times New Roman"/>
                <a:cs typeface="Times New Roman"/>
              </a:rPr>
              <a:t>R</a:t>
            </a:r>
            <a:r>
              <a:rPr sz="950" spc="-75" dirty="0">
                <a:solidFill>
                  <a:srgbClr val="606264"/>
                </a:solidFill>
                <a:latin typeface="Times New Roman"/>
                <a:cs typeface="Times New Roman"/>
              </a:rPr>
              <a:t>u</a:t>
            </a:r>
            <a:r>
              <a:rPr sz="950" spc="-30" dirty="0">
                <a:solidFill>
                  <a:srgbClr val="87898C"/>
                </a:solidFill>
                <a:latin typeface="Times New Roman"/>
                <a:cs typeface="Times New Roman"/>
              </a:rPr>
              <a:t>a</a:t>
            </a:r>
            <a:r>
              <a:rPr sz="950" spc="20" dirty="0">
                <a:solidFill>
                  <a:srgbClr val="87898C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57577"/>
                </a:solidFill>
                <a:latin typeface="Times New Roman"/>
                <a:cs typeface="Times New Roman"/>
              </a:rPr>
              <a:t>Benvinda</a:t>
            </a:r>
            <a:r>
              <a:rPr sz="950" spc="5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57577"/>
                </a:solidFill>
                <a:latin typeface="Times New Roman"/>
                <a:cs typeface="Times New Roman"/>
              </a:rPr>
              <a:t>de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87898C"/>
                </a:solidFill>
                <a:latin typeface="Times New Roman"/>
                <a:cs typeface="Times New Roman"/>
              </a:rPr>
              <a:t>Carvalho</a:t>
            </a:r>
            <a:r>
              <a:rPr sz="950" spc="225" dirty="0">
                <a:solidFill>
                  <a:srgbClr val="606264"/>
                </a:solidFill>
                <a:latin typeface="Times New Roman"/>
                <a:cs typeface="Times New Roman"/>
              </a:rPr>
              <a:t>.</a:t>
            </a:r>
            <a:r>
              <a:rPr sz="950" spc="-60" dirty="0">
                <a:solidFill>
                  <a:srgbClr val="757577"/>
                </a:solidFill>
                <a:latin typeface="Times New Roman"/>
                <a:cs typeface="Times New Roman"/>
              </a:rPr>
              <a:t>Final</a:t>
            </a:r>
            <a:r>
              <a:rPr sz="950" spc="6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757577"/>
                </a:solidFill>
                <a:latin typeface="Times New Roman"/>
                <a:cs typeface="Times New Roman"/>
              </a:rPr>
              <a:t>-</a:t>
            </a:r>
            <a:r>
              <a:rPr sz="950" spc="-9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87898C"/>
                </a:solidFill>
                <a:latin typeface="Times New Roman"/>
                <a:cs typeface="Times New Roman"/>
              </a:rPr>
              <a:t>C</a:t>
            </a:r>
            <a:r>
              <a:rPr sz="950" spc="0" dirty="0">
                <a:solidFill>
                  <a:srgbClr val="87898C"/>
                </a:solidFill>
                <a:latin typeface="Times New Roman"/>
                <a:cs typeface="Times New Roman"/>
              </a:rPr>
              <a:t>E</a:t>
            </a:r>
            <a:r>
              <a:rPr sz="950" spc="-130" dirty="0">
                <a:solidFill>
                  <a:srgbClr val="606264"/>
                </a:solidFill>
                <a:latin typeface="Times New Roman"/>
                <a:cs typeface="Times New Roman"/>
              </a:rPr>
              <a:t>P</a:t>
            </a:r>
            <a:r>
              <a:rPr sz="950" spc="20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57577"/>
                </a:solidFill>
                <a:latin typeface="Times New Roman"/>
                <a:cs typeface="Times New Roman"/>
              </a:rPr>
              <a:t>30.330.180</a:t>
            </a:r>
            <a:r>
              <a:rPr sz="950" spc="10" dirty="0">
                <a:solidFill>
                  <a:srgbClr val="75757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606264"/>
                </a:solidFill>
                <a:latin typeface="Times New Roman"/>
                <a:cs typeface="Times New Roman"/>
              </a:rPr>
              <a:t>-</a:t>
            </a:r>
            <a:r>
              <a:rPr sz="950" spc="20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606264"/>
                </a:solidFill>
                <a:latin typeface="Times New Roman"/>
                <a:cs typeface="Times New Roman"/>
              </a:rPr>
              <a:t>Belo</a:t>
            </a:r>
            <a:r>
              <a:rPr sz="950" spc="35" dirty="0">
                <a:solidFill>
                  <a:srgbClr val="606264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606264"/>
                </a:solidFill>
                <a:latin typeface="Times New Roman"/>
                <a:cs typeface="Times New Roman"/>
              </a:rPr>
              <a:t>Hor</a:t>
            </a:r>
            <a:r>
              <a:rPr sz="950" spc="15" dirty="0">
                <a:solidFill>
                  <a:srgbClr val="606264"/>
                </a:solidFill>
                <a:latin typeface="Times New Roman"/>
                <a:cs typeface="Times New Roman"/>
              </a:rPr>
              <a:t>i</a:t>
            </a:r>
            <a:r>
              <a:rPr sz="950" spc="-40" dirty="0">
                <a:solidFill>
                  <a:srgbClr val="87898C"/>
                </a:solidFill>
                <a:latin typeface="Times New Roman"/>
                <a:cs typeface="Times New Roman"/>
              </a:rPr>
              <a:t>zonte</a:t>
            </a:r>
            <a:r>
              <a:rPr sz="950" spc="-10" dirty="0">
                <a:solidFill>
                  <a:srgbClr val="87898C"/>
                </a:solidFill>
                <a:latin typeface="Times New Roman"/>
                <a:cs typeface="Times New Roman"/>
              </a:rPr>
              <a:t> </a:t>
            </a:r>
            <a:r>
              <a:rPr sz="950" spc="295" dirty="0">
                <a:solidFill>
                  <a:srgbClr val="B8B8B8"/>
                </a:solidFill>
                <a:latin typeface="Times New Roman"/>
                <a:cs typeface="Times New Roman"/>
              </a:rPr>
              <a:t>-</a:t>
            </a:r>
            <a:r>
              <a:rPr sz="950" spc="-150" dirty="0">
                <a:solidFill>
                  <a:srgbClr val="B8B8B8"/>
                </a:solidFill>
                <a:latin typeface="Times New Roman"/>
                <a:cs typeface="Times New Roman"/>
              </a:rPr>
              <a:t> </a:t>
            </a:r>
            <a:r>
              <a:rPr sz="950" spc="-110" dirty="0">
                <a:solidFill>
                  <a:srgbClr val="606264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950540" y="7105828"/>
          <a:ext cx="5882640" cy="14439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1792"/>
                <a:gridCol w="1225539"/>
                <a:gridCol w="1751625"/>
                <a:gridCol w="555975"/>
                <a:gridCol w="729345"/>
                <a:gridCol w="663585"/>
                <a:gridCol w="609781"/>
              </a:tblGrid>
              <a:tr h="126728">
                <a:tc rowSpan="2"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ITEM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78">
                      <a:solidFill>
                        <a:srgbClr val="979797"/>
                      </a:solidFill>
                      <a:prstDash val="solid"/>
                    </a:lnL>
                    <a:lnR w="11956">
                      <a:solidFill>
                        <a:srgbClr val="A3A3A3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56540" marR="236854" indent="23495">
                        <a:lnSpc>
                          <a:spcPts val="900"/>
                        </a:lnSpc>
                      </a:pPr>
                      <a:r>
                        <a:rPr sz="800" spc="3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ATERI</a:t>
                      </a:r>
                      <a:r>
                        <a:rPr sz="800" spc="85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800" spc="1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OU E</a:t>
                      </a:r>
                      <a:r>
                        <a:rPr sz="800" spc="75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Q</a:t>
                      </a:r>
                      <a:r>
                        <a:rPr sz="800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UI</a:t>
                      </a:r>
                      <a:r>
                        <a:rPr sz="800" spc="-10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800" spc="45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MEN</a:t>
                      </a:r>
                      <a:r>
                        <a:rPr sz="800" spc="10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956">
                      <a:solidFill>
                        <a:srgbClr val="A3A3A3"/>
                      </a:solidFill>
                      <a:prstDash val="solid"/>
                    </a:lnL>
                    <a:lnR w="11956">
                      <a:solidFill>
                        <a:srgbClr val="9C9C9C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89584">
                        <a:lnSpc>
                          <a:spcPct val="100000"/>
                        </a:lnSpc>
                      </a:pPr>
                      <a:r>
                        <a:rPr sz="800" spc="-2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800" spc="-3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800" spc="2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CIFI</a:t>
                      </a:r>
                      <a:r>
                        <a:rPr sz="800" spc="-75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800" spc="4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ÇÃO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956">
                      <a:solidFill>
                        <a:srgbClr val="9C9C9C"/>
                      </a:solidFill>
                      <a:prstDash val="solid"/>
                    </a:lnL>
                    <a:lnR w="11956">
                      <a:solidFill>
                        <a:srgbClr val="A3A3A3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800" spc="5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ID</a:t>
                      </a:r>
                      <a:r>
                        <a:rPr sz="800" spc="45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spc="1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956">
                      <a:solidFill>
                        <a:srgbClr val="A3A3A3"/>
                      </a:solidFill>
                      <a:prstDash val="solid"/>
                    </a:lnL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6675" algn="ctr">
                        <a:lnSpc>
                          <a:spcPts val="600"/>
                        </a:lnSpc>
                      </a:pPr>
                      <a:r>
                        <a:rPr sz="550" dirty="0">
                          <a:solidFill>
                            <a:srgbClr val="B8B8B8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5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1956">
                      <a:solidFill>
                        <a:srgbClr val="A8A8A8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142875" marR="136525" indent="-6350">
                        <a:lnSpc>
                          <a:spcPts val="900"/>
                        </a:lnSpc>
                      </a:pPr>
                      <a:r>
                        <a:rPr sz="80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800" spc="5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spc="-2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80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OR TOTAL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956">
                      <a:solidFill>
                        <a:srgbClr val="A8A8A8"/>
                      </a:solidFill>
                      <a:prstDash val="solid"/>
                    </a:lnL>
                    <a:lnR w="11956">
                      <a:solidFill>
                        <a:srgbClr val="AFAFAF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</a:tr>
              <a:tr h="35302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5978">
                      <a:solidFill>
                        <a:srgbClr val="979797"/>
                      </a:solidFill>
                      <a:prstDash val="solid"/>
                    </a:lnL>
                    <a:lnR w="11956">
                      <a:solidFill>
                        <a:srgbClr val="A3A3A3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956">
                      <a:solidFill>
                        <a:srgbClr val="A3A3A3"/>
                      </a:solidFill>
                      <a:prstDash val="solid"/>
                    </a:lnL>
                    <a:lnR w="11956">
                      <a:solidFill>
                        <a:srgbClr val="9C9C9C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956">
                      <a:solidFill>
                        <a:srgbClr val="9C9C9C"/>
                      </a:solidFill>
                      <a:prstDash val="solid"/>
                    </a:lnL>
                    <a:lnR w="11956">
                      <a:solidFill>
                        <a:srgbClr val="A3A3A3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956">
                      <a:solidFill>
                        <a:srgbClr val="A3A3A3"/>
                      </a:solidFill>
                      <a:prstDash val="solid"/>
                    </a:lnL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78">
                      <a:solidFill>
                        <a:srgbClr val="A0A0A0"/>
                      </a:solidFill>
                      <a:prstDash val="solid"/>
                    </a:lnL>
                    <a:lnR w="11956">
                      <a:solidFill>
                        <a:srgbClr val="BFBFBF"/>
                      </a:solidFill>
                      <a:prstDash val="solid"/>
                    </a:lnR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</a:pPr>
                      <a:r>
                        <a:rPr sz="800" spc="-5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AL</a:t>
                      </a:r>
                      <a:r>
                        <a:rPr sz="800" spc="-1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ts val="930"/>
                        </a:lnSpc>
                      </a:pPr>
                      <a:r>
                        <a:rPr sz="800" spc="95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800" spc="60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ITÁRIO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956">
                      <a:solidFill>
                        <a:srgbClr val="BFBFBF"/>
                      </a:solidFill>
                      <a:prstDash val="solid"/>
                    </a:lnL>
                    <a:lnR w="11956">
                      <a:solidFill>
                        <a:srgbClr val="A8A8A8"/>
                      </a:solidFill>
                      <a:prstDash val="solid"/>
                    </a:lnR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956">
                      <a:solidFill>
                        <a:srgbClr val="A8A8A8"/>
                      </a:solidFill>
                      <a:prstDash val="solid"/>
                    </a:lnL>
                    <a:lnR w="11956">
                      <a:solidFill>
                        <a:srgbClr val="AFAFAF"/>
                      </a:solidFill>
                      <a:prstDash val="solid"/>
                    </a:lnR>
                    <a:lnT w="5978">
                      <a:solidFill>
                        <a:srgbClr val="000000"/>
                      </a:solidFill>
                      <a:prstDash val="solid"/>
                    </a:lnT>
                    <a:lnB w="11956">
                      <a:solidFill>
                        <a:srgbClr val="909397"/>
                      </a:solidFill>
                      <a:prstDash val="solid"/>
                    </a:lnB>
                  </a:tcPr>
                </a:tc>
              </a:tr>
              <a:tr h="947440">
                <a:tc>
                  <a:txBody>
                    <a:bodyPr/>
                    <a:lstStyle/>
                    <a:p>
                      <a:pPr marL="1371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5978">
                      <a:solidFill>
                        <a:srgbClr val="979797"/>
                      </a:solidFill>
                      <a:prstDash val="solid"/>
                    </a:lnL>
                    <a:lnR w="11956">
                      <a:solidFill>
                        <a:srgbClr val="A3A3A3"/>
                      </a:solidFill>
                      <a:prstDash val="solid"/>
                    </a:lnR>
                    <a:lnT w="11956">
                      <a:solidFill>
                        <a:srgbClr val="909397"/>
                      </a:solidFill>
                      <a:prstDash val="solid"/>
                    </a:lnT>
                    <a:lnB w="5978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71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ESC</a:t>
                      </a:r>
                      <a:r>
                        <a:rPr sz="800" spc="7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spc="-3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spc="3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800" spc="15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800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800" spc="-2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00" spc="45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spc="15" dirty="0">
                          <a:solidFill>
                            <a:srgbClr val="0F1116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00" dirty="0">
                          <a:solidFill>
                            <a:srgbClr val="2A2D31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956">
                      <a:solidFill>
                        <a:srgbClr val="A3A3A3"/>
                      </a:solidFill>
                      <a:prstDash val="solid"/>
                    </a:lnL>
                    <a:lnT w="11956">
                      <a:solidFill>
                        <a:srgbClr val="909397"/>
                      </a:solidFill>
                      <a:prstDash val="solid"/>
                    </a:lnT>
                    <a:lnB w="5978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 marR="2540" algn="just">
                        <a:lnSpc>
                          <a:spcPct val="95700"/>
                        </a:lnSpc>
                      </a:pP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800" spc="7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ag</a:t>
                      </a:r>
                      <a:r>
                        <a:rPr sz="800" spc="-6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3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85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dade</a:t>
                      </a:r>
                      <a:r>
                        <a:rPr sz="800" spc="4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00" spc="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namento</a:t>
                      </a:r>
                      <a:r>
                        <a:rPr sz="800" spc="3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3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om </a:t>
                      </a:r>
                      <a:r>
                        <a:rPr sz="800" spc="-26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4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degraus </a:t>
                      </a:r>
                      <a:r>
                        <a:rPr sz="800" spc="-5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9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PVC</a:t>
                      </a:r>
                      <a:r>
                        <a:rPr sz="800" spc="11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rí</a:t>
                      </a:r>
                      <a:r>
                        <a:rPr sz="800" spc="-15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28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800" spc="-114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solidFill>
                            <a:srgbClr val="A1A3A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Regu</a:t>
                      </a:r>
                      <a:r>
                        <a:rPr sz="800" spc="-7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agem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nos</a:t>
                      </a:r>
                      <a:r>
                        <a:rPr sz="800" spc="5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degraus;  Material: </a:t>
                      </a:r>
                      <a:r>
                        <a:rPr sz="800" spc="-8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ta </a:t>
                      </a:r>
                      <a:r>
                        <a:rPr sz="800" spc="-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3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9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800" spc="9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Hastes </a:t>
                      </a:r>
                      <a:r>
                        <a:rPr sz="800" spc="5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3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PVC; </a:t>
                      </a:r>
                      <a:r>
                        <a:rPr sz="800" spc="5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ontém </a:t>
                      </a:r>
                      <a:r>
                        <a:rPr sz="800" spc="8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6 </a:t>
                      </a:r>
                      <a:r>
                        <a:rPr sz="800" spc="-4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degraus. Acompa</a:t>
                      </a:r>
                      <a:r>
                        <a:rPr sz="800" spc="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ha </a:t>
                      </a:r>
                      <a:r>
                        <a:rPr sz="800" spc="-9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um </a:t>
                      </a:r>
                      <a:r>
                        <a:rPr sz="800" spc="-1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Bom</a:t>
                      </a:r>
                      <a:r>
                        <a:rPr sz="800" spc="-4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9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0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guardar </a:t>
                      </a:r>
                      <a:r>
                        <a:rPr sz="800" spc="-6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escad</a:t>
                      </a:r>
                      <a:r>
                        <a:rPr sz="800" spc="8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1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Especificações </a:t>
                      </a:r>
                      <a:r>
                        <a:rPr sz="800" spc="-9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Produto:</a:t>
                      </a:r>
                      <a:r>
                        <a:rPr sz="800" spc="8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10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Peso</a:t>
                      </a:r>
                      <a:r>
                        <a:rPr sz="80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00" spc="-32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32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-5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Kg</a:t>
                      </a:r>
                      <a:r>
                        <a:rPr sz="800" spc="-2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A1A3A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20" dirty="0">
                          <a:solidFill>
                            <a:srgbClr val="A1A3A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4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a:</a:t>
                      </a:r>
                      <a:r>
                        <a:rPr sz="800" spc="2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7,5</a:t>
                      </a:r>
                      <a:r>
                        <a:rPr sz="800" spc="-3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4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1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2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3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14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800" spc="-1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1956">
                      <a:solidFill>
                        <a:srgbClr val="A3A3A3"/>
                      </a:solidFill>
                      <a:prstDash val="solid"/>
                    </a:lnR>
                    <a:lnT w="11956">
                      <a:solidFill>
                        <a:srgbClr val="909397"/>
                      </a:solidFill>
                      <a:prstDash val="solid"/>
                    </a:lnT>
                    <a:lnB w="5978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31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56">
                      <a:solidFill>
                        <a:srgbClr val="A3A3A3"/>
                      </a:solidFill>
                      <a:prstDash val="solid"/>
                    </a:lnL>
                    <a:lnT w="11956">
                      <a:solidFill>
                        <a:srgbClr val="909397"/>
                      </a:solidFill>
                      <a:prstDash val="solid"/>
                    </a:lnT>
                    <a:lnB w="27099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1956">
                      <a:solidFill>
                        <a:srgbClr val="909397"/>
                      </a:solidFill>
                      <a:prstDash val="solid"/>
                    </a:lnT>
                    <a:lnB w="27099">
                      <a:solidFill>
                        <a:srgbClr val="7774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50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1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800" spc="-2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1956">
                      <a:solidFill>
                        <a:srgbClr val="A8A8A8"/>
                      </a:solidFill>
                      <a:prstDash val="solid"/>
                    </a:lnR>
                    <a:lnT w="11956">
                      <a:solidFill>
                        <a:srgbClr val="909397"/>
                      </a:solidFill>
                      <a:prstDash val="solid"/>
                    </a:lnT>
                    <a:lnB w="27099">
                      <a:solidFill>
                        <a:srgbClr val="7774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5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1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140" dirty="0">
                          <a:solidFill>
                            <a:srgbClr val="606264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32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7898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956">
                      <a:solidFill>
                        <a:srgbClr val="A8A8A8"/>
                      </a:solidFill>
                      <a:prstDash val="solid"/>
                    </a:lnL>
                    <a:lnR w="11956">
                      <a:solidFill>
                        <a:srgbClr val="AFAFAF"/>
                      </a:solidFill>
                      <a:prstDash val="solid"/>
                    </a:lnR>
                    <a:lnT w="11956">
                      <a:solidFill>
                        <a:srgbClr val="909397"/>
                      </a:solidFill>
                      <a:prstDash val="solid"/>
                    </a:lnT>
                    <a:lnB w="5978">
                      <a:solidFill>
                        <a:srgbClr val="777477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6047" y="341375"/>
            <a:ext cx="487679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66944" y="304800"/>
            <a:ext cx="1024127" cy="365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559295" y="9412223"/>
            <a:ext cx="280416" cy="6583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49078" y="1013506"/>
            <a:ext cx="972819" cy="0"/>
          </a:xfrm>
          <a:custGeom>
            <a:avLst/>
            <a:gdLst/>
            <a:ahLst/>
            <a:cxnLst/>
            <a:rect l="l" t="t" r="r" b="b"/>
            <a:pathLst>
              <a:path w="972820">
                <a:moveTo>
                  <a:pt x="0" y="0"/>
                </a:moveTo>
                <a:lnTo>
                  <a:pt x="972499" y="0"/>
                </a:lnTo>
              </a:path>
            </a:pathLst>
          </a:custGeom>
          <a:ln w="12080">
            <a:solidFill>
              <a:srgbClr val="8C90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6458" y="9276312"/>
            <a:ext cx="5412740" cy="0"/>
          </a:xfrm>
          <a:custGeom>
            <a:avLst/>
            <a:gdLst/>
            <a:ahLst/>
            <a:cxnLst/>
            <a:rect l="l" t="t" r="r" b="b"/>
            <a:pathLst>
              <a:path w="5412740">
                <a:moveTo>
                  <a:pt x="0" y="0"/>
                </a:moveTo>
                <a:lnTo>
                  <a:pt x="5412169" y="0"/>
                </a:lnTo>
              </a:path>
            </a:pathLst>
          </a:custGeom>
          <a:ln w="12080">
            <a:solidFill>
              <a:srgbClr val="90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883975" y="9545834"/>
            <a:ext cx="18649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6D6E72"/>
                </a:solidFill>
                <a:latin typeface="Arial"/>
                <a:cs typeface="Arial"/>
              </a:rPr>
              <a:t>Ho</a:t>
            </a:r>
            <a:r>
              <a:rPr sz="800" spc="-20" dirty="0">
                <a:solidFill>
                  <a:srgbClr val="6D6E72"/>
                </a:solidFill>
                <a:latin typeface="Arial"/>
                <a:cs typeface="Arial"/>
              </a:rPr>
              <a:t>m</a:t>
            </a:r>
            <a:r>
              <a:rPr sz="800" spc="-10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6D6E72"/>
                </a:solidFill>
                <a:latin typeface="Times New Roman"/>
                <a:cs typeface="Times New Roman"/>
              </a:rPr>
              <a:t>P</a:t>
            </a:r>
            <a:r>
              <a:rPr sz="950" spc="-45" dirty="0">
                <a:solidFill>
                  <a:srgbClr val="858789"/>
                </a:solidFill>
                <a:latin typeface="Times New Roman"/>
                <a:cs typeface="Times New Roman"/>
              </a:rPr>
              <a:t>ngc:</a:t>
            </a:r>
            <a:r>
              <a:rPr sz="95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858789"/>
                </a:solidFill>
                <a:latin typeface="Times New Roman"/>
                <a:cs typeface="Times New Roman"/>
              </a:rPr>
              <a:t>\\</a:t>
            </a:r>
            <a:r>
              <a:rPr sz="950" spc="-8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858789"/>
                </a:solidFill>
                <a:latin typeface="Times New Roman"/>
                <a:cs typeface="Times New Roman"/>
              </a:rPr>
              <a:t>\\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A5A5A7"/>
                </a:solidFill>
                <a:latin typeface="Times New Roman"/>
                <a:cs typeface="Times New Roman"/>
              </a:rPr>
              <a:t>\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\</a:t>
            </a:r>
            <a:r>
              <a:rPr sz="950" spc="-4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00" spc="10" dirty="0">
                <a:solidFill>
                  <a:srgbClr val="6D6E72"/>
                </a:solidFill>
                <a:latin typeface="Arial"/>
                <a:cs typeface="Arial"/>
              </a:rPr>
              <a:t>.</a:t>
            </a:r>
            <a:r>
              <a:rPr sz="800" u="sng" spc="50" dirty="0">
                <a:solidFill>
                  <a:srgbClr val="858789"/>
                </a:solidFill>
                <a:latin typeface="Arial"/>
                <a:cs typeface="Arial"/>
              </a:rPr>
              <a:t>m</a:t>
            </a:r>
            <a:r>
              <a:rPr sz="800" spc="20" dirty="0">
                <a:solidFill>
                  <a:srgbClr val="858789"/>
                </a:solidFill>
                <a:latin typeface="Arial"/>
                <a:cs typeface="Arial"/>
              </a:rPr>
              <a:t>ackt!nti</a:t>
            </a:r>
            <a:r>
              <a:rPr sz="800" spc="40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A5A5A7"/>
                </a:solidFill>
                <a:latin typeface="Arial"/>
                <a:cs typeface="Arial"/>
              </a:rPr>
              <a:t>b</a:t>
            </a:r>
            <a:r>
              <a:rPr sz="800" spc="80" dirty="0">
                <a:solidFill>
                  <a:srgbClr val="858789"/>
                </a:solidFill>
                <a:latin typeface="Arial"/>
                <a:cs typeface="Arial"/>
              </a:rPr>
              <a:t>h</a:t>
            </a:r>
            <a:r>
              <a:rPr sz="800" spc="-50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r>
              <a:rPr sz="800" spc="20" dirty="0">
                <a:solidFill>
                  <a:srgbClr val="A5A5A7"/>
                </a:solidFill>
                <a:latin typeface="Arial"/>
                <a:cs typeface="Arial"/>
              </a:rPr>
              <a:t>co</a:t>
            </a:r>
            <a:r>
              <a:rPr sz="800" spc="60" dirty="0">
                <a:solidFill>
                  <a:srgbClr val="A5A5A7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r>
              <a:rPr sz="800" spc="10" dirty="0">
                <a:solidFill>
                  <a:srgbClr val="A5A5A7"/>
                </a:solidFill>
                <a:latin typeface="Arial"/>
                <a:cs typeface="Arial"/>
              </a:rPr>
              <a:t>br</a:t>
            </a:r>
            <a:endParaRPr sz="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004144" y="9560590"/>
            <a:ext cx="18592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40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spc="-4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90" dirty="0">
                <a:solidFill>
                  <a:srgbClr val="6D6E72"/>
                </a:solidFill>
                <a:latin typeface="Arial"/>
                <a:cs typeface="Arial"/>
              </a:rPr>
              <a:t>M</a:t>
            </a:r>
            <a:r>
              <a:rPr sz="800" spc="15" dirty="0">
                <a:solidFill>
                  <a:srgbClr val="858789"/>
                </a:solidFill>
                <a:latin typeface="Arial"/>
                <a:cs typeface="Arial"/>
              </a:rPr>
              <a:t>a</a:t>
            </a:r>
            <a:r>
              <a:rPr sz="800" spc="20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800" spc="55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800" spc="200" dirty="0">
                <a:solidFill>
                  <a:srgbClr val="A5A5A7"/>
                </a:solidFill>
                <a:latin typeface="Arial"/>
                <a:cs typeface="Arial"/>
              </a:rPr>
              <a:t>:</a:t>
            </a:r>
            <a:r>
              <a:rPr sz="800" spc="-50" dirty="0">
                <a:solidFill>
                  <a:srgbClr val="858789"/>
                </a:solidFill>
                <a:latin typeface="Arial"/>
                <a:cs typeface="Arial"/>
              </a:rPr>
              <a:t>csportc.:s</a:t>
            </a:r>
            <a:r>
              <a:rPr sz="800" spc="-11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75" dirty="0">
                <a:solidFill>
                  <a:srgbClr val="A5A5A7"/>
                </a:solidFill>
                <a:latin typeface="Arial"/>
                <a:cs typeface="Arial"/>
              </a:rPr>
              <a:t>&lt;</a:t>
            </a:r>
            <a:r>
              <a:rPr sz="800" spc="30" dirty="0">
                <a:solidFill>
                  <a:srgbClr val="A5A5A7"/>
                </a:solidFill>
                <a:latin typeface="Arial"/>
                <a:cs typeface="Arial"/>
              </a:rPr>
              <a:t>t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mack</a:t>
            </a:r>
            <a:r>
              <a:rPr sz="800" spc="-5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spc="25" dirty="0">
                <a:solidFill>
                  <a:srgbClr val="6D6E72"/>
                </a:solidFill>
                <a:latin typeface="Arial"/>
                <a:cs typeface="Arial"/>
              </a:rPr>
              <a:t>n</a:t>
            </a:r>
            <a:r>
              <a:rPr sz="800" spc="15" dirty="0">
                <a:solidFill>
                  <a:srgbClr val="858789"/>
                </a:solidFill>
                <a:latin typeface="Arial"/>
                <a:cs typeface="Arial"/>
              </a:rPr>
              <a:t>7i</a:t>
            </a:r>
            <a:r>
              <a:rPr sz="800" spc="35" dirty="0">
                <a:solidFill>
                  <a:srgbClr val="858789"/>
                </a:solidFill>
                <a:latin typeface="Arial"/>
                <a:cs typeface="Arial"/>
              </a:rPr>
              <a:t>c</a:t>
            </a:r>
            <a:r>
              <a:rPr sz="800" spc="35" dirty="0">
                <a:solidFill>
                  <a:srgbClr val="6D6E72"/>
                </a:solidFill>
                <a:latin typeface="Arial"/>
                <a:cs typeface="Arial"/>
              </a:rPr>
              <a:t>h</a:t>
            </a:r>
            <a:r>
              <a:rPr sz="800" spc="25" dirty="0">
                <a:solidFill>
                  <a:srgbClr val="6D6E72"/>
                </a:solidFill>
                <a:latin typeface="Arial"/>
                <a:cs typeface="Arial"/>
              </a:rPr>
              <a:t>h</a:t>
            </a:r>
            <a:r>
              <a:rPr sz="800" spc="-35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corn</a:t>
            </a:r>
            <a:r>
              <a:rPr sz="800" spc="20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r>
              <a:rPr sz="800" spc="10" dirty="0">
                <a:solidFill>
                  <a:srgbClr val="858789"/>
                </a:solidFill>
                <a:latin typeface="Arial"/>
                <a:cs typeface="Arial"/>
              </a:rPr>
              <a:t>br</a:t>
            </a:r>
            <a:endParaRPr sz="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59813" y="456712"/>
            <a:ext cx="1215390" cy="3340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15" dirty="0">
                <a:solidFill>
                  <a:srgbClr val="0C0F13"/>
                </a:solidFill>
                <a:latin typeface="Arial"/>
                <a:cs typeface="Arial"/>
              </a:rPr>
              <a:t>MACKENZ</a:t>
            </a:r>
            <a:r>
              <a:rPr sz="1100" spc="50" dirty="0">
                <a:solidFill>
                  <a:srgbClr val="0C0F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C0F13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65"/>
              </a:spcBef>
            </a:pPr>
            <a:r>
              <a:rPr sz="1050" spc="25" dirty="0">
                <a:solidFill>
                  <a:srgbClr val="444649"/>
                </a:solidFill>
                <a:latin typeface="Arial"/>
                <a:cs typeface="Arial"/>
              </a:rPr>
              <a:t>ESPORTE</a:t>
            </a:r>
            <a:r>
              <a:rPr sz="1050" spc="55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6D6E72"/>
                </a:solidFill>
                <a:latin typeface="Arial"/>
                <a:cs typeface="Arial"/>
              </a:rPr>
              <a:t>C</a:t>
            </a:r>
            <a:r>
              <a:rPr sz="1050" spc="20" dirty="0">
                <a:solidFill>
                  <a:srgbClr val="333438"/>
                </a:solidFill>
                <a:latin typeface="Arial"/>
                <a:cs typeface="Arial"/>
              </a:rPr>
              <a:t>LUBE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99469" y="751848"/>
            <a:ext cx="675005" cy="229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spc="5" dirty="0">
                <a:solidFill>
                  <a:srgbClr val="1F2326"/>
                </a:solidFill>
                <a:latin typeface="Arial"/>
                <a:cs typeface="Arial"/>
              </a:rPr>
              <a:t>PORMAÇÃO </a:t>
            </a:r>
            <a:r>
              <a:rPr sz="650" spc="-8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650" spc="5" dirty="0">
                <a:solidFill>
                  <a:srgbClr val="1F2326"/>
                </a:solidFill>
                <a:latin typeface="Arial"/>
                <a:cs typeface="Arial"/>
              </a:rPr>
              <a:t>DE</a:t>
            </a:r>
            <a:endParaRPr sz="650">
              <a:latin typeface="Arial"/>
              <a:cs typeface="Arial"/>
            </a:endParaRPr>
          </a:p>
          <a:p>
            <a:pPr marL="11430" algn="ctr">
              <a:lnSpc>
                <a:spcPct val="100000"/>
              </a:lnSpc>
              <a:spcBef>
                <a:spcPts val="175"/>
              </a:spcBef>
            </a:pPr>
            <a:r>
              <a:rPr sz="650" dirty="0">
                <a:solidFill>
                  <a:srgbClr val="1F2326"/>
                </a:solidFill>
                <a:latin typeface="Times New Roman"/>
                <a:cs typeface="Times New Roman"/>
              </a:rPr>
              <a:t>ATLITAS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47718" y="1386178"/>
            <a:ext cx="1586230" cy="4324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48900"/>
              </a:lnSpc>
              <a:tabLst>
                <a:tab pos="821690" algn="l"/>
              </a:tabLst>
            </a:pPr>
            <a:r>
              <a:rPr sz="1150" spc="-50" dirty="0">
                <a:solidFill>
                  <a:srgbClr val="0C0F13"/>
                </a:solidFill>
                <a:latin typeface="Arial"/>
                <a:cs typeface="Arial"/>
              </a:rPr>
              <a:t>PEQU</a:t>
            </a:r>
            <a:r>
              <a:rPr sz="1150" spc="15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F13"/>
                </a:solidFill>
                <a:latin typeface="Arial"/>
                <a:cs typeface="Arial"/>
              </a:rPr>
              <a:t>TA</a:t>
            </a:r>
            <a:r>
              <a:rPr sz="1150" dirty="0">
                <a:solidFill>
                  <a:srgbClr val="0C0F13"/>
                </a:solidFill>
                <a:latin typeface="Arial"/>
                <a:cs typeface="Arial"/>
              </a:rPr>
              <a:t>	</a:t>
            </a:r>
            <a:r>
              <a:rPr sz="1150" spc="25" dirty="0">
                <a:solidFill>
                  <a:srgbClr val="0C0F13"/>
                </a:solidFill>
                <a:latin typeface="Arial"/>
                <a:cs typeface="Arial"/>
              </a:rPr>
              <a:t>ND</a:t>
            </a:r>
            <a:r>
              <a:rPr sz="1150" spc="-70" dirty="0">
                <a:solidFill>
                  <a:srgbClr val="0C0F13"/>
                </a:solidFill>
                <a:latin typeface="Arial"/>
                <a:cs typeface="Arial"/>
              </a:rPr>
              <a:t>Ú</a:t>
            </a:r>
            <a:r>
              <a:rPr sz="1150" spc="-110" dirty="0">
                <a:solidFill>
                  <a:srgbClr val="0C0F13"/>
                </a:solidFill>
                <a:latin typeface="Arial"/>
                <a:cs typeface="Arial"/>
              </a:rPr>
              <a:t>S</a:t>
            </a:r>
            <a:r>
              <a:rPr sz="1150" spc="30" dirty="0">
                <a:solidFill>
                  <a:srgbClr val="0C0F13"/>
                </a:solidFill>
                <a:latin typeface="Arial"/>
                <a:cs typeface="Arial"/>
              </a:rPr>
              <a:t>TRIA</a:t>
            </a:r>
            <a:r>
              <a:rPr sz="1150" spc="1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F2326"/>
                </a:solidFill>
                <a:latin typeface="Arial"/>
                <a:cs typeface="Arial"/>
              </a:rPr>
              <a:t>24</a:t>
            </a:r>
            <a:r>
              <a:rPr sz="1150" spc="5" dirty="0">
                <a:solidFill>
                  <a:srgbClr val="1F2326"/>
                </a:solidFill>
                <a:latin typeface="Arial"/>
                <a:cs typeface="Arial"/>
              </a:rPr>
              <a:t>.</a:t>
            </a:r>
            <a:r>
              <a:rPr sz="1150" spc="185" dirty="0">
                <a:solidFill>
                  <a:srgbClr val="1F2326"/>
                </a:solidFill>
                <a:latin typeface="Arial"/>
                <a:cs typeface="Arial"/>
              </a:rPr>
              <a:t>0</a:t>
            </a:r>
            <a:r>
              <a:rPr sz="1150" spc="5" dirty="0">
                <a:solidFill>
                  <a:srgbClr val="1F2326"/>
                </a:solidFill>
                <a:latin typeface="Arial"/>
                <a:cs typeface="Arial"/>
              </a:rPr>
              <a:t>1</a:t>
            </a:r>
            <a:r>
              <a:rPr sz="1150" spc="85" dirty="0">
                <a:solidFill>
                  <a:srgbClr val="1F2326"/>
                </a:solidFill>
                <a:latin typeface="Arial"/>
                <a:cs typeface="Arial"/>
              </a:rPr>
              <a:t>5</a:t>
            </a:r>
            <a:r>
              <a:rPr sz="1150" spc="-20" dirty="0">
                <a:solidFill>
                  <a:srgbClr val="1F2326"/>
                </a:solidFill>
                <a:latin typeface="Arial"/>
                <a:cs typeface="Arial"/>
              </a:rPr>
              <a:t>.</a:t>
            </a:r>
            <a:r>
              <a:rPr sz="1150" spc="130" dirty="0">
                <a:solidFill>
                  <a:srgbClr val="1F2326"/>
                </a:solidFill>
                <a:latin typeface="Arial"/>
                <a:cs typeface="Arial"/>
              </a:rPr>
              <a:t>85</a:t>
            </a:r>
            <a:r>
              <a:rPr sz="1150" spc="-5" dirty="0">
                <a:solidFill>
                  <a:srgbClr val="1F2326"/>
                </a:solidFill>
                <a:latin typeface="Arial"/>
                <a:cs typeface="Arial"/>
              </a:rPr>
              <a:t>1</a:t>
            </a:r>
            <a:r>
              <a:rPr sz="1150" spc="130" dirty="0">
                <a:solidFill>
                  <a:srgbClr val="1F2326"/>
                </a:solidFill>
                <a:latin typeface="Arial"/>
                <a:cs typeface="Arial"/>
              </a:rPr>
              <a:t>/000</a:t>
            </a:r>
            <a:r>
              <a:rPr sz="1150" spc="30" dirty="0">
                <a:solidFill>
                  <a:srgbClr val="1F2326"/>
                </a:solidFill>
                <a:latin typeface="Arial"/>
                <a:cs typeface="Arial"/>
              </a:rPr>
              <a:t>1</a:t>
            </a:r>
            <a:r>
              <a:rPr sz="1150" spc="70" dirty="0">
                <a:solidFill>
                  <a:srgbClr val="1F2326"/>
                </a:solidFill>
                <a:latin typeface="Arial"/>
                <a:cs typeface="Arial"/>
              </a:rPr>
              <a:t>-76</a:t>
            </a:r>
            <a:endParaRPr sz="11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08820" y="1386178"/>
            <a:ext cx="30264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80" dirty="0">
                <a:solidFill>
                  <a:srgbClr val="0C0F13"/>
                </a:solidFill>
                <a:latin typeface="Arial"/>
                <a:cs typeface="Arial"/>
              </a:rPr>
              <a:t>E </a:t>
            </a:r>
            <a:r>
              <a:rPr sz="1150" spc="-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F13"/>
                </a:solidFill>
                <a:latin typeface="Arial"/>
                <a:cs typeface="Arial"/>
              </a:rPr>
              <a:t>COMERCI</a:t>
            </a:r>
            <a:r>
              <a:rPr sz="1150" dirty="0">
                <a:solidFill>
                  <a:srgbClr val="0C0F13"/>
                </a:solidFill>
                <a:latin typeface="Arial"/>
                <a:cs typeface="Arial"/>
              </a:rPr>
              <a:t>O </a:t>
            </a:r>
            <a:r>
              <a:rPr sz="1150" spc="2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C0F13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C0F13"/>
                </a:solidFill>
                <a:latin typeface="Arial"/>
                <a:cs typeface="Arial"/>
              </a:rPr>
              <a:t>  </a:t>
            </a:r>
            <a:r>
              <a:rPr sz="1150" spc="-40" dirty="0">
                <a:solidFill>
                  <a:srgbClr val="0C0F13"/>
                </a:solidFill>
                <a:latin typeface="Arial"/>
                <a:cs typeface="Arial"/>
              </a:rPr>
              <a:t>ART</a:t>
            </a:r>
            <a:r>
              <a:rPr sz="115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C0F13"/>
                </a:solidFill>
                <a:latin typeface="Arial"/>
                <a:cs typeface="Arial"/>
              </a:rPr>
              <a:t>GOS</a:t>
            </a:r>
            <a:r>
              <a:rPr sz="115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F13"/>
                </a:solidFill>
                <a:latin typeface="Arial"/>
                <a:cs typeface="Arial"/>
              </a:rPr>
              <a:t>ES</a:t>
            </a:r>
            <a:r>
              <a:rPr sz="1150" spc="-160" dirty="0">
                <a:solidFill>
                  <a:srgbClr val="0C0F13"/>
                </a:solidFill>
                <a:latin typeface="Arial"/>
                <a:cs typeface="Arial"/>
              </a:rPr>
              <a:t>P</a:t>
            </a:r>
            <a:r>
              <a:rPr sz="1150" dirty="0">
                <a:solidFill>
                  <a:srgbClr val="0C0F13"/>
                </a:solidFill>
                <a:latin typeface="Arial"/>
                <a:cs typeface="Arial"/>
              </a:rPr>
              <a:t>ORTIVOS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01488" y="1386178"/>
            <a:ext cx="38417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20" dirty="0">
                <a:solidFill>
                  <a:srgbClr val="1F2326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1F2326"/>
                </a:solidFill>
                <a:latin typeface="Arial"/>
                <a:cs typeface="Arial"/>
              </a:rPr>
              <a:t>TDA</a:t>
            </a:r>
            <a:endParaRPr sz="11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54515" y="1386178"/>
            <a:ext cx="57975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75" dirty="0">
                <a:solidFill>
                  <a:srgbClr val="0C0F13"/>
                </a:solidFill>
                <a:latin typeface="Arial"/>
                <a:cs typeface="Arial"/>
              </a:rPr>
              <a:t>- </a:t>
            </a:r>
            <a:r>
              <a:rPr sz="1150" spc="4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F2326"/>
                </a:solidFill>
                <a:latin typeface="Arial"/>
                <a:cs typeface="Arial"/>
              </a:rPr>
              <a:t>CNPJ:</a:t>
            </a:r>
            <a:endParaRPr sz="11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71879" y="5737579"/>
            <a:ext cx="411797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55" dirty="0">
                <a:solidFill>
                  <a:srgbClr val="1F2326"/>
                </a:solidFill>
                <a:latin typeface="Arial"/>
                <a:cs typeface="Arial"/>
              </a:rPr>
              <a:t>ESPORTES</a:t>
            </a:r>
            <a:r>
              <a:rPr sz="1150" spc="-2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C0F13"/>
                </a:solidFill>
                <a:latin typeface="Arial"/>
                <a:cs typeface="Arial"/>
              </a:rPr>
              <a:t>CAM</a:t>
            </a:r>
            <a:r>
              <a:rPr sz="1150" spc="5" dirty="0">
                <a:solidFill>
                  <a:srgbClr val="0C0F13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0C0F13"/>
                </a:solidFill>
                <a:latin typeface="Arial"/>
                <a:cs typeface="Arial"/>
              </a:rPr>
              <a:t>SA</a:t>
            </a:r>
            <a:r>
              <a:rPr sz="1150" spc="9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C0F13"/>
                </a:solidFill>
                <a:latin typeface="Arial"/>
                <a:cs typeface="Arial"/>
              </a:rPr>
              <a:t>1</a:t>
            </a:r>
            <a:r>
              <a:rPr sz="1150" spc="140" dirty="0">
                <a:solidFill>
                  <a:srgbClr val="0C0F13"/>
                </a:solidFill>
                <a:latin typeface="Arial"/>
                <a:cs typeface="Arial"/>
              </a:rPr>
              <a:t>0</a:t>
            </a:r>
            <a:r>
              <a:rPr sz="1150" spc="-1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C0F13"/>
                </a:solidFill>
                <a:latin typeface="Arial"/>
                <a:cs typeface="Arial"/>
              </a:rPr>
              <a:t>LTDA</a:t>
            </a:r>
            <a:r>
              <a:rPr sz="1150" spc="3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1F2326"/>
                </a:solidFill>
                <a:latin typeface="Arial"/>
                <a:cs typeface="Arial"/>
              </a:rPr>
              <a:t>-</a:t>
            </a:r>
            <a:r>
              <a:rPr sz="1150" spc="-2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C0F13"/>
                </a:solidFill>
                <a:latin typeface="Arial"/>
                <a:cs typeface="Arial"/>
              </a:rPr>
              <a:t>CNP</a:t>
            </a:r>
            <a:r>
              <a:rPr sz="1150" spc="35" dirty="0">
                <a:solidFill>
                  <a:srgbClr val="0C0F13"/>
                </a:solidFill>
                <a:latin typeface="Arial"/>
                <a:cs typeface="Arial"/>
              </a:rPr>
              <a:t>J</a:t>
            </a:r>
            <a:r>
              <a:rPr sz="1150" spc="195" dirty="0">
                <a:solidFill>
                  <a:srgbClr val="444649"/>
                </a:solidFill>
                <a:latin typeface="Arial"/>
                <a:cs typeface="Arial"/>
              </a:rPr>
              <a:t>:</a:t>
            </a:r>
            <a:r>
              <a:rPr sz="1150" spc="-130" dirty="0">
                <a:solidFill>
                  <a:srgbClr val="444649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F13"/>
                </a:solidFill>
                <a:latin typeface="Arial"/>
                <a:cs typeface="Arial"/>
              </a:rPr>
              <a:t>1</a:t>
            </a:r>
            <a:r>
              <a:rPr sz="1150" spc="95" dirty="0">
                <a:solidFill>
                  <a:srgbClr val="0C0F13"/>
                </a:solidFill>
                <a:latin typeface="Arial"/>
                <a:cs typeface="Arial"/>
              </a:rPr>
              <a:t>7</a:t>
            </a:r>
            <a:r>
              <a:rPr sz="1150" spc="-20" dirty="0">
                <a:solidFill>
                  <a:srgbClr val="0C0F13"/>
                </a:solidFill>
                <a:latin typeface="Arial"/>
                <a:cs typeface="Arial"/>
              </a:rPr>
              <a:t>.</a:t>
            </a:r>
            <a:r>
              <a:rPr sz="1150" spc="70" dirty="0">
                <a:solidFill>
                  <a:srgbClr val="0C0F13"/>
                </a:solidFill>
                <a:latin typeface="Arial"/>
                <a:cs typeface="Arial"/>
              </a:rPr>
              <a:t>558</a:t>
            </a:r>
            <a:r>
              <a:rPr sz="1150" spc="50" dirty="0">
                <a:solidFill>
                  <a:srgbClr val="0C0F13"/>
                </a:solidFill>
                <a:latin typeface="Arial"/>
                <a:cs typeface="Arial"/>
              </a:rPr>
              <a:t>.</a:t>
            </a:r>
            <a:r>
              <a:rPr sz="1150" spc="70" dirty="0">
                <a:solidFill>
                  <a:srgbClr val="0C0F13"/>
                </a:solidFill>
                <a:latin typeface="Arial"/>
                <a:cs typeface="Arial"/>
              </a:rPr>
              <a:t>5</a:t>
            </a:r>
            <a:r>
              <a:rPr sz="1150" spc="-20" dirty="0">
                <a:solidFill>
                  <a:srgbClr val="0C0F13"/>
                </a:solidFill>
                <a:latin typeface="Arial"/>
                <a:cs typeface="Arial"/>
              </a:rPr>
              <a:t>7</a:t>
            </a:r>
            <a:r>
              <a:rPr sz="1150" spc="130" dirty="0">
                <a:solidFill>
                  <a:srgbClr val="0C0F13"/>
                </a:solidFill>
                <a:latin typeface="Arial"/>
                <a:cs typeface="Arial"/>
              </a:rPr>
              <a:t>8/000</a:t>
            </a:r>
            <a:r>
              <a:rPr sz="1150" spc="-25" dirty="0">
                <a:solidFill>
                  <a:srgbClr val="0C0F13"/>
                </a:solidFill>
                <a:latin typeface="Arial"/>
                <a:cs typeface="Arial"/>
              </a:rPr>
              <a:t>1</a:t>
            </a:r>
            <a:r>
              <a:rPr sz="1150" spc="85" dirty="0">
                <a:solidFill>
                  <a:srgbClr val="0C0F13"/>
                </a:solidFill>
                <a:latin typeface="Arial"/>
                <a:cs typeface="Arial"/>
              </a:rPr>
              <a:t>-60</a:t>
            </a:r>
            <a:endParaRPr sz="11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54441" y="9284872"/>
            <a:ext cx="4425950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095"/>
              </a:lnSpc>
            </a:pPr>
            <a:r>
              <a:rPr sz="800" spc="20" dirty="0">
                <a:solidFill>
                  <a:srgbClr val="6D6E72"/>
                </a:solidFill>
                <a:latin typeface="Arial"/>
                <a:cs typeface="Arial"/>
              </a:rPr>
              <a:t>Diretor</a:t>
            </a:r>
            <a:r>
              <a:rPr sz="800" spc="-15" dirty="0">
                <a:solidFill>
                  <a:srgbClr val="6D6E72"/>
                </a:solidFill>
                <a:latin typeface="Arial"/>
                <a:cs typeface="Arial"/>
              </a:rPr>
              <a:t>i</a:t>
            </a:r>
            <a:r>
              <a:rPr sz="800" spc="40" dirty="0">
                <a:solidFill>
                  <a:srgbClr val="6D6E72"/>
                </a:solidFill>
                <a:latin typeface="Arial"/>
                <a:cs typeface="Arial"/>
              </a:rPr>
              <a:t>a</a:t>
            </a:r>
            <a:r>
              <a:rPr sz="800" spc="-95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D6E72"/>
                </a:solidFill>
                <a:latin typeface="Arial"/>
                <a:cs typeface="Arial"/>
              </a:rPr>
              <a:t>de</a:t>
            </a:r>
            <a:r>
              <a:rPr sz="800" spc="25" dirty="0">
                <a:solidFill>
                  <a:srgbClr val="6D6E72"/>
                </a:solidFill>
                <a:latin typeface="Arial"/>
                <a:cs typeface="Arial"/>
              </a:rPr>
              <a:t> Adm</a:t>
            </a:r>
            <a:r>
              <a:rPr sz="800" spc="70" dirty="0">
                <a:solidFill>
                  <a:srgbClr val="6D6E72"/>
                </a:solidFill>
                <a:latin typeface="Arial"/>
                <a:cs typeface="Arial"/>
              </a:rPr>
              <a:t>i</a:t>
            </a:r>
            <a:r>
              <a:rPr sz="800" spc="80" dirty="0">
                <a:solidFill>
                  <a:srgbClr val="6D6E72"/>
                </a:solidFill>
                <a:latin typeface="Arial"/>
                <a:cs typeface="Arial"/>
              </a:rPr>
              <a:t>n</a:t>
            </a:r>
            <a:r>
              <a:rPr sz="800" spc="-40" dirty="0">
                <a:solidFill>
                  <a:srgbClr val="6D6E72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858789"/>
                </a:solidFill>
                <a:latin typeface="Arial"/>
                <a:cs typeface="Arial"/>
              </a:rPr>
              <a:t>s</a:t>
            </a:r>
            <a:r>
              <a:rPr sz="800" spc="-30" dirty="0">
                <a:solidFill>
                  <a:srgbClr val="6D6E72"/>
                </a:solidFill>
                <a:latin typeface="Arial"/>
                <a:cs typeface="Arial"/>
              </a:rPr>
              <a:t>tração</a:t>
            </a:r>
            <a:r>
              <a:rPr sz="800" spc="15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75" dirty="0">
                <a:solidFill>
                  <a:srgbClr val="6D6E72"/>
                </a:solidFill>
                <a:latin typeface="Arial"/>
                <a:cs typeface="Arial"/>
              </a:rPr>
              <a:t>-</a:t>
            </a:r>
            <a:r>
              <a:rPr sz="80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6D6E72"/>
                </a:solidFill>
                <a:latin typeface="Arial"/>
                <a:cs typeface="Arial"/>
              </a:rPr>
              <a:t>Rua</a:t>
            </a:r>
            <a:r>
              <a:rPr sz="800" spc="-11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35" dirty="0">
                <a:solidFill>
                  <a:srgbClr val="858789"/>
                </a:solidFill>
                <a:latin typeface="Arial"/>
                <a:cs typeface="Arial"/>
              </a:rPr>
              <a:t>C</a:t>
            </a:r>
            <a:r>
              <a:rPr sz="800" spc="-10" dirty="0">
                <a:solidFill>
                  <a:srgbClr val="6D6E72"/>
                </a:solidFill>
                <a:latin typeface="Arial"/>
                <a:cs typeface="Arial"/>
              </a:rPr>
              <a:t>o</a:t>
            </a:r>
            <a:r>
              <a:rPr sz="800" spc="-30" dirty="0">
                <a:solidFill>
                  <a:srgbClr val="6D6E72"/>
                </a:solidFill>
                <a:latin typeface="Arial"/>
                <a:cs typeface="Arial"/>
              </a:rPr>
              <a:t>n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g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6D6E72"/>
                </a:solidFill>
                <a:latin typeface="Arial"/>
                <a:cs typeface="Arial"/>
              </a:rPr>
              <a:t>n</a:t>
            </a:r>
            <a:r>
              <a:rPr sz="800" spc="5" dirty="0">
                <a:solidFill>
                  <a:srgbClr val="6D6E72"/>
                </a:solidFill>
                <a:latin typeface="Arial"/>
                <a:cs typeface="Arial"/>
              </a:rPr>
              <a:t>h</a:t>
            </a:r>
            <a:r>
              <a:rPr sz="800" spc="-80" dirty="0">
                <a:solidFill>
                  <a:srgbClr val="858789"/>
                </a:solidFill>
                <a:latin typeface="Arial"/>
                <a:cs typeface="Arial"/>
              </a:rPr>
              <a:t>a</a:t>
            </a:r>
            <a:r>
              <a:rPr sz="800" spc="-60" dirty="0">
                <a:solidFill>
                  <a:srgbClr val="858789"/>
                </a:solidFill>
                <a:latin typeface="Arial"/>
                <a:cs typeface="Arial"/>
              </a:rPr>
              <a:t>s</a:t>
            </a:r>
            <a:r>
              <a:rPr sz="800" spc="200" dirty="0">
                <a:solidFill>
                  <a:srgbClr val="6D6E72"/>
                </a:solidFill>
                <a:latin typeface="Arial"/>
                <a:cs typeface="Arial"/>
              </a:rPr>
              <a:t>.</a:t>
            </a:r>
            <a:r>
              <a:rPr sz="950" spc="-45" dirty="0">
                <a:solidFill>
                  <a:srgbClr val="6D6E72"/>
                </a:solidFill>
                <a:latin typeface="Times New Roman"/>
                <a:cs typeface="Times New Roman"/>
              </a:rPr>
              <a:t>450</a:t>
            </a:r>
            <a:r>
              <a:rPr sz="950" spc="35" dirty="0">
                <a:solidFill>
                  <a:srgbClr val="6D6E72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D6E72"/>
                </a:solidFill>
                <a:latin typeface="Times New Roman"/>
                <a:cs typeface="Times New Roman"/>
              </a:rPr>
              <a:t>-</a:t>
            </a:r>
            <a:r>
              <a:rPr sz="950" spc="-70" dirty="0">
                <a:solidFill>
                  <a:srgbClr val="6D6E72"/>
                </a:solidFill>
                <a:latin typeface="Times New Roman"/>
                <a:cs typeface="Times New Roman"/>
              </a:rPr>
              <a:t> </a:t>
            </a:r>
            <a:r>
              <a:rPr sz="800" spc="75" dirty="0">
                <a:solidFill>
                  <a:srgbClr val="858789"/>
                </a:solidFill>
                <a:latin typeface="Arial"/>
                <a:cs typeface="Arial"/>
              </a:rPr>
              <a:t>C</a:t>
            </a:r>
            <a:r>
              <a:rPr sz="800" spc="-30" dirty="0">
                <a:solidFill>
                  <a:srgbClr val="6D6E72"/>
                </a:solidFill>
                <a:latin typeface="Arial"/>
                <a:cs typeface="Arial"/>
              </a:rPr>
              <a:t>E</a:t>
            </a:r>
            <a:r>
              <a:rPr sz="800" spc="-55" dirty="0">
                <a:solidFill>
                  <a:srgbClr val="6D6E72"/>
                </a:solidFill>
                <a:latin typeface="Arial"/>
                <a:cs typeface="Arial"/>
              </a:rPr>
              <a:t>P</a:t>
            </a:r>
            <a:r>
              <a:rPr sz="800" spc="200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r>
              <a:rPr sz="950" spc="-40" dirty="0">
                <a:solidFill>
                  <a:srgbClr val="6D6E72"/>
                </a:solidFill>
                <a:latin typeface="Times New Roman"/>
                <a:cs typeface="Times New Roman"/>
              </a:rPr>
              <a:t>30.</a:t>
            </a:r>
            <a:r>
              <a:rPr sz="950" spc="-25" dirty="0">
                <a:solidFill>
                  <a:srgbClr val="6D6E72"/>
                </a:solidFill>
                <a:latin typeface="Times New Roman"/>
                <a:cs typeface="Times New Roman"/>
              </a:rPr>
              <a:t>3</a:t>
            </a:r>
            <a:r>
              <a:rPr sz="950" spc="-55" dirty="0">
                <a:solidFill>
                  <a:srgbClr val="858789"/>
                </a:solidFill>
                <a:latin typeface="Times New Roman"/>
                <a:cs typeface="Times New Roman"/>
              </a:rPr>
              <a:t>3</a:t>
            </a:r>
            <a:r>
              <a:rPr sz="950" spc="-5" dirty="0">
                <a:solidFill>
                  <a:srgbClr val="6D6E72"/>
                </a:solidFill>
                <a:latin typeface="Times New Roman"/>
                <a:cs typeface="Times New Roman"/>
              </a:rPr>
              <a:t>0</a:t>
            </a:r>
            <a:r>
              <a:rPr sz="950" spc="-25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950" spc="-12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56575B"/>
                </a:solidFill>
                <a:latin typeface="Times New Roman"/>
                <a:cs typeface="Times New Roman"/>
              </a:rPr>
              <a:t>100</a:t>
            </a:r>
            <a:r>
              <a:rPr sz="950" spc="-100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6D6E72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6D6E72"/>
                </a:solidFill>
                <a:latin typeface="Times New Roman"/>
                <a:cs typeface="Times New Roman"/>
              </a:rPr>
              <a:t> </a:t>
            </a:r>
            <a:r>
              <a:rPr sz="800" spc="-30" dirty="0">
                <a:solidFill>
                  <a:srgbClr val="6D6E72"/>
                </a:solidFill>
                <a:latin typeface="Arial"/>
                <a:cs typeface="Arial"/>
              </a:rPr>
              <a:t>Fon</a:t>
            </a:r>
            <a:r>
              <a:rPr sz="800" spc="-100" dirty="0">
                <a:solidFill>
                  <a:srgbClr val="6D6E72"/>
                </a:solidFill>
                <a:latin typeface="Arial"/>
                <a:cs typeface="Arial"/>
              </a:rPr>
              <a:t>e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/</a:t>
            </a:r>
            <a:r>
              <a:rPr sz="800" spc="25" dirty="0">
                <a:solidFill>
                  <a:srgbClr val="858789"/>
                </a:solidFill>
                <a:latin typeface="Arial"/>
                <a:cs typeface="Arial"/>
              </a:rPr>
              <a:t>F</a:t>
            </a:r>
            <a:r>
              <a:rPr sz="800" spc="-10" dirty="0">
                <a:solidFill>
                  <a:srgbClr val="6D6E72"/>
                </a:solidFill>
                <a:latin typeface="Arial"/>
                <a:cs typeface="Arial"/>
              </a:rPr>
              <a:t>ax</a:t>
            </a:r>
            <a:r>
              <a:rPr sz="800" spc="-5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D6E72"/>
                </a:solidFill>
                <a:latin typeface="Times New Roman"/>
                <a:cs typeface="Times New Roman"/>
              </a:rPr>
              <a:t>(</a:t>
            </a:r>
            <a:r>
              <a:rPr sz="950" spc="-25" dirty="0">
                <a:solidFill>
                  <a:srgbClr val="6D6E72"/>
                </a:solidFill>
                <a:latin typeface="Times New Roman"/>
                <a:cs typeface="Times New Roman"/>
              </a:rPr>
              <a:t>0</a:t>
            </a:r>
            <a:r>
              <a:rPr sz="950" spc="-45" dirty="0">
                <a:solidFill>
                  <a:srgbClr val="858789"/>
                </a:solidFill>
                <a:latin typeface="Times New Roman"/>
                <a:cs typeface="Times New Roman"/>
              </a:rPr>
              <a:t>3</a:t>
            </a:r>
            <a:r>
              <a:rPr sz="950" spc="-10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56575B"/>
                </a:solidFill>
                <a:latin typeface="Times New Roman"/>
                <a:cs typeface="Times New Roman"/>
              </a:rPr>
              <a:t>1)</a:t>
            </a:r>
            <a:r>
              <a:rPr sz="950" spc="-120" dirty="0">
                <a:solidFill>
                  <a:srgbClr val="56575B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858789"/>
                </a:solidFill>
                <a:latin typeface="Times New Roman"/>
                <a:cs typeface="Times New Roman"/>
              </a:rPr>
              <a:t>3</a:t>
            </a:r>
            <a:r>
              <a:rPr sz="950" spc="-50" dirty="0">
                <a:solidFill>
                  <a:srgbClr val="6D6E72"/>
                </a:solidFill>
                <a:latin typeface="Times New Roman"/>
                <a:cs typeface="Times New Roman"/>
              </a:rPr>
              <a:t>2</a:t>
            </a:r>
            <a:r>
              <a:rPr sz="950" spc="-65" dirty="0">
                <a:solidFill>
                  <a:srgbClr val="858789"/>
                </a:solidFill>
                <a:latin typeface="Times New Roman"/>
                <a:cs typeface="Times New Roman"/>
              </a:rPr>
              <a:t>2</a:t>
            </a:r>
            <a:r>
              <a:rPr sz="950" spc="-40" dirty="0">
                <a:solidFill>
                  <a:srgbClr val="858789"/>
                </a:solidFill>
                <a:latin typeface="Times New Roman"/>
                <a:cs typeface="Times New Roman"/>
              </a:rPr>
              <a:t>3</a:t>
            </a:r>
            <a:r>
              <a:rPr sz="950" spc="-40" dirty="0">
                <a:solidFill>
                  <a:srgbClr val="6D6E72"/>
                </a:solidFill>
                <a:latin typeface="Times New Roman"/>
                <a:cs typeface="Times New Roman"/>
              </a:rPr>
              <a:t>-261</a:t>
            </a:r>
            <a:r>
              <a:rPr sz="950" spc="-65" dirty="0">
                <a:solidFill>
                  <a:srgbClr val="6D6E72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6D6E72"/>
                </a:solidFill>
                <a:latin typeface="Times New Roman"/>
                <a:cs typeface="Times New Roman"/>
              </a:rPr>
              <a:t>1</a:t>
            </a:r>
            <a:endParaRPr sz="950">
              <a:latin typeface="Times New Roman"/>
              <a:cs typeface="Times New Roman"/>
            </a:endParaRPr>
          </a:p>
          <a:p>
            <a:pPr marL="6350" algn="ctr">
              <a:lnSpc>
                <a:spcPts val="1095"/>
              </a:lnSpc>
            </a:pPr>
            <a:r>
              <a:rPr sz="800" spc="-10" dirty="0">
                <a:solidFill>
                  <a:srgbClr val="6D6E72"/>
                </a:solidFill>
                <a:latin typeface="Arial"/>
                <a:cs typeface="Arial"/>
              </a:rPr>
              <a:t>P</a:t>
            </a:r>
            <a:r>
              <a:rPr sz="800" spc="-95" dirty="0">
                <a:solidFill>
                  <a:srgbClr val="6D6E72"/>
                </a:solidFill>
                <a:latin typeface="Arial"/>
                <a:cs typeface="Arial"/>
              </a:rPr>
              <a:t>r</a:t>
            </a:r>
            <a:r>
              <a:rPr sz="800" spc="-25" dirty="0">
                <a:solidFill>
                  <a:srgbClr val="858789"/>
                </a:solidFill>
                <a:latin typeface="Arial"/>
                <a:cs typeface="Arial"/>
              </a:rPr>
              <a:t>a</a:t>
            </a:r>
            <a:r>
              <a:rPr sz="800" spc="5" dirty="0">
                <a:solidFill>
                  <a:srgbClr val="6D6E72"/>
                </a:solidFill>
                <a:latin typeface="Arial"/>
                <a:cs typeface="Arial"/>
              </a:rPr>
              <a:t>ça</a:t>
            </a:r>
            <a:r>
              <a:rPr sz="800" spc="-9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130" dirty="0">
                <a:solidFill>
                  <a:srgbClr val="6D6E72"/>
                </a:solidFill>
                <a:latin typeface="Arial"/>
                <a:cs typeface="Arial"/>
              </a:rPr>
              <a:t>de;:</a:t>
            </a:r>
            <a:r>
              <a:rPr sz="800" spc="3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spc="-55" dirty="0">
                <a:solidFill>
                  <a:srgbClr val="858789"/>
                </a:solidFill>
                <a:latin typeface="Arial"/>
                <a:cs typeface="Arial"/>
              </a:rPr>
              <a:t>s</a:t>
            </a:r>
            <a:r>
              <a:rPr sz="800" spc="-10" dirty="0">
                <a:solidFill>
                  <a:srgbClr val="6D6E72"/>
                </a:solidFill>
                <a:latin typeface="Arial"/>
                <a:cs typeface="Arial"/>
              </a:rPr>
              <a:t>porte</a:t>
            </a:r>
            <a:r>
              <a:rPr sz="800" spc="-20" dirty="0">
                <a:solidFill>
                  <a:srgbClr val="858789"/>
                </a:solidFill>
                <a:latin typeface="Arial"/>
                <a:cs typeface="Arial"/>
              </a:rPr>
              <a:t>s</a:t>
            </a:r>
            <a:r>
              <a:rPr sz="800" spc="-3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6D6E72"/>
                </a:solidFill>
                <a:latin typeface="Arial"/>
                <a:cs typeface="Arial"/>
              </a:rPr>
              <a:t>-</a:t>
            </a:r>
            <a:r>
              <a:rPr sz="800" spc="6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D6E72"/>
                </a:solidFill>
                <a:latin typeface="Arial"/>
                <a:cs typeface="Arial"/>
              </a:rPr>
              <a:t>Rua</a:t>
            </a:r>
            <a:r>
              <a:rPr sz="800" spc="4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D6E72"/>
                </a:solidFill>
                <a:latin typeface="Arial"/>
                <a:cs typeface="Arial"/>
              </a:rPr>
              <a:t>B</a:t>
            </a:r>
            <a:r>
              <a:rPr sz="800" spc="-20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6D6E72"/>
                </a:solidFill>
                <a:latin typeface="Arial"/>
                <a:cs typeface="Arial"/>
              </a:rPr>
              <a:t>nvinda</a:t>
            </a:r>
            <a:r>
              <a:rPr sz="800" spc="1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D6E72"/>
                </a:solidFill>
                <a:latin typeface="Arial"/>
                <a:cs typeface="Arial"/>
              </a:rPr>
              <a:t>d</a:t>
            </a:r>
            <a:r>
              <a:rPr sz="800" spc="-70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spc="1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Ca</a:t>
            </a:r>
            <a:r>
              <a:rPr sz="800" spc="15" dirty="0">
                <a:solidFill>
                  <a:srgbClr val="6D6E72"/>
                </a:solidFill>
                <a:latin typeface="Arial"/>
                <a:cs typeface="Arial"/>
              </a:rPr>
              <a:t>r</a:t>
            </a:r>
            <a:r>
              <a:rPr sz="800" spc="-30" dirty="0">
                <a:solidFill>
                  <a:srgbClr val="858789"/>
                </a:solidFill>
                <a:latin typeface="Arial"/>
                <a:cs typeface="Arial"/>
              </a:rPr>
              <a:t>va</a:t>
            </a:r>
            <a:r>
              <a:rPr sz="800" spc="-15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56575B"/>
                </a:solidFill>
                <a:latin typeface="Arial"/>
                <a:cs typeface="Arial"/>
              </a:rPr>
              <a:t>h</a:t>
            </a:r>
            <a:r>
              <a:rPr sz="800" spc="30" dirty="0">
                <a:solidFill>
                  <a:srgbClr val="858789"/>
                </a:solidFill>
                <a:latin typeface="Arial"/>
                <a:cs typeface="Arial"/>
              </a:rPr>
              <a:t>o</a:t>
            </a:r>
            <a:r>
              <a:rPr sz="800" spc="165" dirty="0">
                <a:solidFill>
                  <a:srgbClr val="6D6E72"/>
                </a:solidFill>
                <a:latin typeface="Arial"/>
                <a:cs typeface="Arial"/>
              </a:rPr>
              <a:t>.</a:t>
            </a:r>
            <a:r>
              <a:rPr sz="800" spc="-14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858789"/>
                </a:solidFill>
                <a:latin typeface="Arial"/>
                <a:cs typeface="Arial"/>
              </a:rPr>
              <a:t>F</a:t>
            </a:r>
            <a:r>
              <a:rPr sz="800" spc="55" dirty="0">
                <a:solidFill>
                  <a:srgbClr val="6D6E72"/>
                </a:solidFill>
                <a:latin typeface="Arial"/>
                <a:cs typeface="Arial"/>
              </a:rPr>
              <a:t>i</a:t>
            </a:r>
            <a:r>
              <a:rPr sz="800" spc="-5" dirty="0">
                <a:solidFill>
                  <a:srgbClr val="6D6E72"/>
                </a:solidFill>
                <a:latin typeface="Arial"/>
                <a:cs typeface="Arial"/>
              </a:rPr>
              <a:t>n</a:t>
            </a:r>
            <a:r>
              <a:rPr sz="800" spc="-30" dirty="0">
                <a:solidFill>
                  <a:srgbClr val="6D6E72"/>
                </a:solidFill>
                <a:latin typeface="Arial"/>
                <a:cs typeface="Arial"/>
              </a:rPr>
              <a:t>a</a:t>
            </a:r>
            <a:r>
              <a:rPr sz="800" spc="175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800" spc="-15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56575B"/>
                </a:solidFill>
                <a:latin typeface="Arial"/>
                <a:cs typeface="Arial"/>
              </a:rPr>
              <a:t>- </a:t>
            </a:r>
            <a:r>
              <a:rPr sz="800" spc="15" dirty="0">
                <a:solidFill>
                  <a:srgbClr val="858789"/>
                </a:solidFill>
                <a:latin typeface="Arial"/>
                <a:cs typeface="Arial"/>
              </a:rPr>
              <a:t>C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spc="-30" dirty="0">
                <a:solidFill>
                  <a:srgbClr val="6D6E72"/>
                </a:solidFill>
                <a:latin typeface="Arial"/>
                <a:cs typeface="Arial"/>
              </a:rPr>
              <a:t>P</a:t>
            </a:r>
            <a:r>
              <a:rPr sz="800" spc="-7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858789"/>
                </a:solidFill>
                <a:latin typeface="Times New Roman"/>
                <a:cs typeface="Times New Roman"/>
              </a:rPr>
              <a:t>3</a:t>
            </a:r>
            <a:r>
              <a:rPr sz="950" spc="-5" dirty="0">
                <a:solidFill>
                  <a:srgbClr val="6D6E72"/>
                </a:solidFill>
                <a:latin typeface="Times New Roman"/>
                <a:cs typeface="Times New Roman"/>
              </a:rPr>
              <a:t>0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.330.</a:t>
            </a:r>
            <a:r>
              <a:rPr sz="950" spc="-13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145" dirty="0">
                <a:solidFill>
                  <a:srgbClr val="6D6E72"/>
                </a:solidFill>
                <a:latin typeface="Times New Roman"/>
                <a:cs typeface="Times New Roman"/>
              </a:rPr>
              <a:t>1</a:t>
            </a:r>
            <a:r>
              <a:rPr sz="950" spc="-40" dirty="0">
                <a:solidFill>
                  <a:srgbClr val="6D6E72"/>
                </a:solidFill>
                <a:latin typeface="Times New Roman"/>
                <a:cs typeface="Times New Roman"/>
              </a:rPr>
              <a:t>80</a:t>
            </a:r>
            <a:r>
              <a:rPr sz="950" spc="-20" dirty="0">
                <a:solidFill>
                  <a:srgbClr val="6D6E72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D6E72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6D6E72"/>
                </a:solidFill>
                <a:latin typeface="Times New Roman"/>
                <a:cs typeface="Times New Roman"/>
              </a:rPr>
              <a:t> </a:t>
            </a:r>
            <a:r>
              <a:rPr sz="800" dirty="0">
                <a:solidFill>
                  <a:srgbClr val="6D6E72"/>
                </a:solidFill>
                <a:latin typeface="Arial"/>
                <a:cs typeface="Arial"/>
              </a:rPr>
              <a:t>Belo</a:t>
            </a:r>
            <a:r>
              <a:rPr sz="800" spc="3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800" spc="-110" dirty="0">
                <a:solidFill>
                  <a:srgbClr val="56575B"/>
                </a:solidFill>
                <a:latin typeface="Arial"/>
                <a:cs typeface="Arial"/>
              </a:rPr>
              <a:t>l</a:t>
            </a:r>
            <a:r>
              <a:rPr sz="800" spc="55" dirty="0">
                <a:solidFill>
                  <a:srgbClr val="56575B"/>
                </a:solidFill>
                <a:latin typeface="Arial"/>
                <a:cs typeface="Arial"/>
              </a:rPr>
              <a:t>or</a:t>
            </a:r>
            <a:r>
              <a:rPr sz="800" spc="-10" dirty="0">
                <a:solidFill>
                  <a:srgbClr val="56575B"/>
                </a:solidFill>
                <a:latin typeface="Arial"/>
                <a:cs typeface="Arial"/>
              </a:rPr>
              <a:t>i</a:t>
            </a:r>
            <a:r>
              <a:rPr sz="800" spc="-5" dirty="0">
                <a:solidFill>
                  <a:srgbClr val="858789"/>
                </a:solidFill>
                <a:latin typeface="Arial"/>
                <a:cs typeface="Arial"/>
              </a:rPr>
              <a:t>z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o</a:t>
            </a:r>
            <a:r>
              <a:rPr sz="800" spc="5" dirty="0">
                <a:solidFill>
                  <a:srgbClr val="6D6E72"/>
                </a:solidFill>
                <a:latin typeface="Arial"/>
                <a:cs typeface="Arial"/>
              </a:rPr>
              <a:t>ntl!</a:t>
            </a:r>
            <a:r>
              <a:rPr sz="800" dirty="0">
                <a:solidFill>
                  <a:srgbClr val="6D6E72"/>
                </a:solidFill>
                <a:latin typeface="Arial"/>
                <a:cs typeface="Arial"/>
              </a:rPr>
              <a:t>   </a:t>
            </a:r>
            <a:r>
              <a:rPr sz="800" spc="-40" dirty="0">
                <a:solidFill>
                  <a:srgbClr val="6D6E72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6D6E72"/>
                </a:solidFill>
                <a:latin typeface="Times New Roman"/>
                <a:cs typeface="Times New Roman"/>
              </a:rPr>
              <a:t>M</a:t>
            </a:r>
            <a:r>
              <a:rPr sz="950" spc="-90" dirty="0">
                <a:solidFill>
                  <a:srgbClr val="858789"/>
                </a:solidFill>
                <a:latin typeface="Times New Roman"/>
                <a:cs typeface="Times New Roman"/>
              </a:rPr>
              <a:t>G</a:t>
            </a:r>
            <a:endParaRPr sz="950">
              <a:latin typeface="Times New Roman"/>
              <a:cs typeface="Times New Roman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830550" y="1887442"/>
          <a:ext cx="6037580" cy="36995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321"/>
                <a:gridCol w="1245826"/>
                <a:gridCol w="1754726"/>
                <a:gridCol w="585915"/>
                <a:gridCol w="745985"/>
                <a:gridCol w="664441"/>
                <a:gridCol w="655379"/>
              </a:tblGrid>
              <a:tr h="461236"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1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9C9C9C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6040">
                      <a:solidFill>
                        <a:srgbClr val="B8ACAF"/>
                      </a:solidFill>
                      <a:prstDash val="solid"/>
                    </a:lnT>
                    <a:lnB w="12080">
                      <a:solidFill>
                        <a:srgbClr val="AF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7810" marR="244475" indent="1778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750" spc="-4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OU EQU </a:t>
                      </a:r>
                      <a:r>
                        <a:rPr sz="750" spc="-7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  <a:lnR w="12080">
                      <a:solidFill>
                        <a:srgbClr val="A0A0A0"/>
                      </a:solidFill>
                      <a:prstDash val="solid"/>
                    </a:lnR>
                    <a:lnB w="12080">
                      <a:solidFill>
                        <a:srgbClr val="AF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0059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-2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114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R w="12080">
                      <a:solidFill>
                        <a:srgbClr val="979797"/>
                      </a:solidFill>
                      <a:prstDash val="solid"/>
                    </a:lnR>
                    <a:lnB w="12080">
                      <a:solidFill>
                        <a:srgbClr val="87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6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7"/>
                      </a:solidFill>
                      <a:prstDash val="solid"/>
                    </a:lnL>
                    <a:lnR w="6040">
                      <a:solidFill>
                        <a:srgbClr val="A8A8A8"/>
                      </a:solidFill>
                      <a:prstDash val="solid"/>
                    </a:lnR>
                    <a:lnB w="12080">
                      <a:solidFill>
                        <a:srgbClr val="87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50" spc="-3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0C0F13"/>
                          </a:solidFill>
                          <a:latin typeface="Arial"/>
                          <a:cs typeface="Arial"/>
                        </a:rPr>
                        <a:t>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A8A8A8"/>
                      </a:solidFill>
                      <a:prstDash val="solid"/>
                    </a:lnL>
                    <a:lnR w="12080">
                      <a:solidFill>
                        <a:srgbClr val="B3B3B3"/>
                      </a:solidFill>
                      <a:prstDash val="solid"/>
                    </a:lnR>
                    <a:lnB w="12080">
                      <a:solidFill>
                        <a:srgbClr val="87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 marR="65405" indent="7810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VALOR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UNITÁR</a:t>
                      </a:r>
                      <a:r>
                        <a:rPr sz="750" spc="-9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B3B3B3"/>
                      </a:solidFill>
                      <a:prstDash val="solid"/>
                    </a:lnL>
                    <a:lnR w="12080">
                      <a:solidFill>
                        <a:srgbClr val="9C9C9C"/>
                      </a:solidFill>
                      <a:prstDash val="solid"/>
                    </a:lnR>
                    <a:lnB w="12080">
                      <a:solidFill>
                        <a:srgbClr val="87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0020" marR="162560" indent="-127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C9C9C"/>
                      </a:solidFill>
                      <a:prstDash val="solid"/>
                    </a:lnL>
                    <a:lnR w="24162">
                      <a:solidFill>
                        <a:srgbClr val="A8A8A8"/>
                      </a:solidFill>
                      <a:prstDash val="solid"/>
                    </a:lnR>
                    <a:lnT w="6040">
                      <a:solidFill>
                        <a:srgbClr val="97A0A0"/>
                      </a:solidFill>
                      <a:prstDash val="solid"/>
                    </a:lnT>
                    <a:lnB w="12080">
                      <a:solidFill>
                        <a:srgbClr val="A8ACAC"/>
                      </a:solidFill>
                      <a:prstDash val="solid"/>
                    </a:lnB>
                  </a:tcPr>
                </a:tc>
              </a:tr>
              <a:tr h="855714">
                <a:tc>
                  <a:txBody>
                    <a:bodyPr/>
                    <a:lstStyle/>
                    <a:p>
                      <a:pPr marL="2730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44649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0">
                      <a:solidFill>
                        <a:srgbClr val="9C9C9C"/>
                      </a:solidFill>
                      <a:prstDash val="solid"/>
                    </a:lnL>
                    <a:lnR w="12080">
                      <a:solidFill>
                        <a:srgbClr val="ACACAC"/>
                      </a:solidFill>
                      <a:prstDash val="solid"/>
                    </a:lnR>
                    <a:lnT w="12080">
                      <a:solidFill>
                        <a:srgbClr val="AFACAF"/>
                      </a:solidFill>
                      <a:prstDash val="solid"/>
                    </a:lnT>
                    <a:lnB w="6040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CARR</a:t>
                      </a:r>
                      <a:r>
                        <a:rPr sz="750" spc="-25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C0F13"/>
                          </a:solidFill>
                          <a:latin typeface="Arial"/>
                          <a:cs typeface="Arial"/>
                        </a:rPr>
                        <a:t>NHOS</a:t>
                      </a:r>
                      <a:r>
                        <a:rPr sz="750" spc="-35" dirty="0">
                          <a:solidFill>
                            <a:srgbClr val="0C0F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BOLAS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ACACAC"/>
                      </a:solidFill>
                      <a:prstDash val="solid"/>
                    </a:lnL>
                    <a:lnT w="12080">
                      <a:solidFill>
                        <a:srgbClr val="AFACAF"/>
                      </a:solidFill>
                      <a:prstDash val="solid"/>
                    </a:lnT>
                    <a:lnB w="12080">
                      <a:solidFill>
                        <a:srgbClr val="ACAF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marR="8890">
                        <a:lnSpc>
                          <a:spcPct val="954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Car</a:t>
                      </a:r>
                      <a:r>
                        <a:rPr sz="800" spc="-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nho  </a:t>
                      </a:r>
                      <a:r>
                        <a:rPr sz="800" spc="-1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Retrát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800" spc="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800" spc="-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transporte  </a:t>
                      </a:r>
                      <a:r>
                        <a:rPr sz="800" spc="-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 Bola</a:t>
                      </a:r>
                      <a:r>
                        <a:rPr sz="800" spc="-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14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lizado</a:t>
                      </a:r>
                      <a:r>
                        <a:rPr sz="800" spc="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9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portes</a:t>
                      </a:r>
                      <a:r>
                        <a:rPr sz="800" spc="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quadr</a:t>
                      </a:r>
                      <a:r>
                        <a:rPr sz="800" spc="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8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strutura 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dobrável </a:t>
                      </a:r>
                      <a:r>
                        <a:rPr sz="800" spc="-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7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14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7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ni</a:t>
                      </a:r>
                      <a:r>
                        <a:rPr sz="800" spc="-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1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sa em</a:t>
                      </a:r>
                      <a:r>
                        <a:rPr sz="800" spc="1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ny</a:t>
                      </a:r>
                      <a:r>
                        <a:rPr sz="800" spc="-9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7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Rodas</a:t>
                      </a:r>
                      <a:r>
                        <a:rPr sz="1200" spc="104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1200" spc="15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PU</a:t>
                      </a:r>
                      <a:r>
                        <a:rPr sz="1200" spc="104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44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om</a:t>
                      </a:r>
                      <a:r>
                        <a:rPr sz="1200" spc="15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rotação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em   </a:t>
                      </a:r>
                      <a:r>
                        <a:rPr sz="800" spc="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360º   </a:t>
                      </a:r>
                      <a:r>
                        <a:rPr sz="800" spc="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7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mensões   </a:t>
                      </a:r>
                      <a:r>
                        <a:rPr sz="800" spc="55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apro</a:t>
                      </a:r>
                      <a:r>
                        <a:rPr sz="1200" spc="15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200" spc="-254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madas 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Montado</a:t>
                      </a:r>
                      <a:r>
                        <a:rPr sz="800" spc="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53 </a:t>
                      </a:r>
                      <a:r>
                        <a:rPr sz="800" spc="-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5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53 </a:t>
                      </a:r>
                      <a:r>
                        <a:rPr sz="800" spc="-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87. </a:t>
                      </a:r>
                      <a:r>
                        <a:rPr sz="800" spc="-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Capacidade para</a:t>
                      </a:r>
                      <a:r>
                        <a:rPr sz="800" spc="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-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800" spc="-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80">
                      <a:solidFill>
                        <a:srgbClr val="878C8C"/>
                      </a:solidFill>
                      <a:prstDash val="solid"/>
                    </a:lnT>
                    <a:lnB w="12080">
                      <a:solidFill>
                        <a:srgbClr val="ACAF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800" spc="-1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80">
                      <a:solidFill>
                        <a:srgbClr val="878C8C"/>
                      </a:solidFill>
                      <a:prstDash val="solid"/>
                    </a:lnT>
                    <a:lnB w="12080">
                      <a:solidFill>
                        <a:srgbClr val="ACAF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80">
                      <a:solidFill>
                        <a:srgbClr val="B3B3B3"/>
                      </a:solidFill>
                      <a:prstDash val="solid"/>
                    </a:lnR>
                    <a:lnT w="12080">
                      <a:solidFill>
                        <a:srgbClr val="878C8C"/>
                      </a:solidFill>
                      <a:prstDash val="solid"/>
                    </a:lnT>
                    <a:lnB w="12080">
                      <a:solidFill>
                        <a:srgbClr val="ACAF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1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-3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B3B3B3"/>
                      </a:solidFill>
                      <a:prstDash val="solid"/>
                    </a:lnL>
                    <a:lnR w="6040">
                      <a:solidFill>
                        <a:srgbClr val="A0A0A0"/>
                      </a:solidFill>
                      <a:prstDash val="solid"/>
                    </a:lnR>
                    <a:lnT w="12080">
                      <a:solidFill>
                        <a:srgbClr val="878C8C"/>
                      </a:solidFill>
                      <a:prstDash val="solid"/>
                    </a:lnT>
                    <a:lnB w="12080">
                      <a:solidFill>
                        <a:srgbClr val="ACAF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3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77</a:t>
                      </a:r>
                      <a:r>
                        <a:rPr sz="800" spc="-4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A0A0A0"/>
                      </a:solidFill>
                      <a:prstDash val="solid"/>
                    </a:lnL>
                    <a:lnR w="6040">
                      <a:solidFill>
                        <a:srgbClr val="A8A8A8"/>
                      </a:solidFill>
                      <a:prstDash val="solid"/>
                    </a:lnR>
                    <a:lnT w="12080">
                      <a:solidFill>
                        <a:srgbClr val="A8ACAC"/>
                      </a:solidFill>
                      <a:prstDash val="solid"/>
                    </a:lnT>
                    <a:lnB w="12080">
                      <a:solidFill>
                        <a:srgbClr val="ACAFAF"/>
                      </a:solidFill>
                      <a:prstDash val="solid"/>
                    </a:lnB>
                  </a:tcPr>
                </a:tc>
              </a:tr>
              <a:tr h="473374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649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7181">
                      <a:solidFill>
                        <a:srgbClr val="000000"/>
                      </a:solidFill>
                      <a:prstDash val="solid"/>
                    </a:lnL>
                    <a:lnR w="6040">
                      <a:solidFill>
                        <a:srgbClr val="878787"/>
                      </a:solidFill>
                      <a:prstDash val="solid"/>
                    </a:lnR>
                    <a:lnT w="6040">
                      <a:solidFill>
                        <a:srgbClr val="979797"/>
                      </a:solidFill>
                      <a:prstDash val="solid"/>
                    </a:lnT>
                    <a:lnB w="6040">
                      <a:solidFill>
                        <a:srgbClr val="6464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2245">
                        <a:lnSpc>
                          <a:spcPct val="100000"/>
                        </a:lnSpc>
                      </a:pPr>
                      <a:r>
                        <a:rPr sz="750" spc="-5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50" dirty="0">
                          <a:solidFill>
                            <a:srgbClr val="444649"/>
                          </a:solidFill>
                          <a:latin typeface="Arial"/>
                          <a:cs typeface="Arial"/>
                        </a:rPr>
                        <a:t>OL</a:t>
                      </a:r>
                      <a:r>
                        <a:rPr sz="750" spc="5" dirty="0">
                          <a:solidFill>
                            <a:srgbClr val="4446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750" spc="5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BOLAS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878787"/>
                      </a:solidFill>
                      <a:prstDash val="solid"/>
                    </a:lnL>
                    <a:lnR w="12080">
                      <a:solidFill>
                        <a:srgbClr val="A3A3A3"/>
                      </a:solidFill>
                      <a:prstDash val="solid"/>
                    </a:lnR>
                    <a:lnT w="12080">
                      <a:solidFill>
                        <a:srgbClr val="ACAFAF"/>
                      </a:solidFill>
                      <a:prstDash val="solid"/>
                    </a:lnT>
                    <a:lnB w="12080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 marR="23495" algn="just">
                        <a:lnSpc>
                          <a:spcPct val="96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Capac</a:t>
                      </a:r>
                      <a:r>
                        <a:rPr sz="800" spc="-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dade</a:t>
                      </a:r>
                      <a:r>
                        <a:rPr sz="800" spc="9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850" spc="5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as. </a:t>
                      </a:r>
                      <a:r>
                        <a:rPr sz="800" spc="-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Material </a:t>
                      </a:r>
                      <a:r>
                        <a:rPr sz="800" spc="-6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Lona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PVC.</a:t>
                      </a:r>
                      <a:r>
                        <a:rPr sz="800" spc="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Formato</a:t>
                      </a:r>
                      <a:r>
                        <a:rPr sz="800" spc="-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ci</a:t>
                      </a:r>
                      <a:r>
                        <a:rPr sz="800" spc="-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ndric</a:t>
                      </a:r>
                      <a:r>
                        <a:rPr sz="800" spc="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14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Fecho</a:t>
                      </a:r>
                      <a:r>
                        <a:rPr sz="800" spc="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z</a:t>
                      </a:r>
                      <a:r>
                        <a:rPr sz="800" spc="-15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per.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spc="-6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ça     </a:t>
                      </a:r>
                      <a:r>
                        <a:rPr sz="1200" spc="-75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para     </a:t>
                      </a:r>
                      <a:r>
                        <a:rPr sz="1200" spc="-75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transporte</a:t>
                      </a:r>
                      <a:r>
                        <a:rPr sz="1200" spc="-225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300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200" spc="-44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sas     </a:t>
                      </a:r>
                      <a:r>
                        <a:rPr sz="1200" spc="-112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8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crofibra.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A3A3A3"/>
                      </a:solidFill>
                      <a:prstDash val="solid"/>
                    </a:lnL>
                    <a:lnR w="12080">
                      <a:solidFill>
                        <a:srgbClr val="A8A8A8"/>
                      </a:solidFill>
                      <a:prstDash val="solid"/>
                    </a:lnR>
                    <a:lnT w="12080">
                      <a:solidFill>
                        <a:srgbClr val="ACAFAF"/>
                      </a:solidFill>
                      <a:prstDash val="solid"/>
                    </a:lnT>
                    <a:lnB w="12080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A8A8A8"/>
                      </a:solidFill>
                      <a:prstDash val="solid"/>
                    </a:lnL>
                    <a:lnR w="12080">
                      <a:solidFill>
                        <a:srgbClr val="BFBFBF"/>
                      </a:solidFill>
                      <a:prstDash val="solid"/>
                    </a:lnR>
                    <a:lnT w="12080">
                      <a:solidFill>
                        <a:srgbClr val="ACAFAF"/>
                      </a:solidFill>
                      <a:prstDash val="solid"/>
                    </a:lnT>
                    <a:lnB w="12080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BFBFBF"/>
                      </a:solidFill>
                      <a:prstDash val="solid"/>
                    </a:lnL>
                    <a:lnR w="12080">
                      <a:solidFill>
                        <a:srgbClr val="B3B3B3"/>
                      </a:solidFill>
                      <a:prstDash val="solid"/>
                    </a:lnR>
                    <a:lnT w="12080">
                      <a:solidFill>
                        <a:srgbClr val="ACAFAF"/>
                      </a:solidFill>
                      <a:prstDash val="solid"/>
                    </a:lnT>
                    <a:lnB w="12080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10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1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3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B3B3B3"/>
                      </a:solidFill>
                      <a:prstDash val="solid"/>
                    </a:lnL>
                    <a:lnR w="6040">
                      <a:solidFill>
                        <a:srgbClr val="A0A0A0"/>
                      </a:solidFill>
                      <a:prstDash val="solid"/>
                    </a:lnR>
                    <a:lnT w="12080">
                      <a:solidFill>
                        <a:srgbClr val="ACAFAF"/>
                      </a:solidFill>
                      <a:prstDash val="solid"/>
                    </a:lnT>
                    <a:lnB w="12080">
                      <a:solidFill>
                        <a:srgbClr val="A3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4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A0A0A0"/>
                      </a:solidFill>
                      <a:prstDash val="solid"/>
                    </a:lnL>
                    <a:lnR w="6040">
                      <a:solidFill>
                        <a:srgbClr val="A8A8A8"/>
                      </a:solidFill>
                      <a:prstDash val="solid"/>
                    </a:lnR>
                    <a:lnT w="12080">
                      <a:solidFill>
                        <a:srgbClr val="ACAFAF"/>
                      </a:solidFill>
                      <a:prstDash val="solid"/>
                    </a:lnT>
                    <a:lnB w="12080">
                      <a:solidFill>
                        <a:srgbClr val="A3A3A8"/>
                      </a:solidFill>
                      <a:prstDash val="solid"/>
                    </a:lnB>
                  </a:tcPr>
                </a:tc>
              </a:tr>
              <a:tr h="649371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950" spc="-200" dirty="0">
                          <a:solidFill>
                            <a:srgbClr val="333438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950" dirty="0">
                          <a:solidFill>
                            <a:srgbClr val="333438"/>
                          </a:solidFill>
                          <a:latin typeface="Courier New"/>
                          <a:cs typeface="Courier New"/>
                        </a:rPr>
                        <a:t>6</a:t>
                      </a:r>
                      <a:endParaRPr sz="9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27181">
                      <a:solidFill>
                        <a:srgbClr val="000000"/>
                      </a:solidFill>
                      <a:prstDash val="solid"/>
                    </a:lnL>
                    <a:lnR w="12080">
                      <a:solidFill>
                        <a:srgbClr val="9C9C9C"/>
                      </a:solidFill>
                      <a:prstDash val="solid"/>
                    </a:lnR>
                    <a:lnT w="6040">
                      <a:solidFill>
                        <a:srgbClr val="646467"/>
                      </a:solidFill>
                      <a:prstDash val="solid"/>
                    </a:lnT>
                    <a:lnB w="6040">
                      <a:solidFill>
                        <a:srgbClr val="77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sz="750" spc="-7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SMA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C9C9C"/>
                      </a:solidFill>
                      <a:prstDash val="solid"/>
                    </a:lnL>
                    <a:lnT w="12080">
                      <a:solidFill>
                        <a:srgbClr val="878C90"/>
                      </a:solidFill>
                      <a:prstDash val="solid"/>
                    </a:lnT>
                    <a:lnB w="6040">
                      <a:solidFill>
                        <a:srgbClr val="77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 marR="19685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porte</a:t>
                      </a:r>
                      <a:r>
                        <a:rPr sz="800" spc="-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prisma</a:t>
                      </a:r>
                      <a:r>
                        <a:rPr sz="800" spc="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espum</a:t>
                      </a:r>
                      <a:r>
                        <a:rPr sz="800" spc="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spc="-1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3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1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A5A5A7"/>
                          </a:solidFill>
                          <a:latin typeface="Arial"/>
                          <a:cs typeface="Arial"/>
                        </a:rPr>
                        <a:t>)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sangria 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48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43 </a:t>
                      </a:r>
                      <a:r>
                        <a:rPr sz="800" spc="-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4" dirty="0">
                          <a:solidFill>
                            <a:srgbClr val="56575B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Times New Roman"/>
                          <a:cs typeface="Times New Roman"/>
                        </a:rPr>
                        <a:t>,1</a:t>
                      </a:r>
                      <a:r>
                        <a:rPr sz="800" spc="45" dirty="0">
                          <a:solidFill>
                            <a:srgbClr val="56575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Area </a:t>
                      </a:r>
                      <a:r>
                        <a:rPr sz="800" spc="-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mpressão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085" marR="20955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3,30 </a:t>
                      </a:r>
                      <a:r>
                        <a:rPr sz="800" spc="-1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7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54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48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m. </a:t>
                      </a:r>
                      <a:r>
                        <a:rPr sz="800" spc="-8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800" spc="-25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al: </a:t>
                      </a:r>
                      <a:r>
                        <a:rPr sz="800" spc="-1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ec</a:t>
                      </a:r>
                      <a:r>
                        <a:rPr sz="800" spc="-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oxf</a:t>
                      </a:r>
                      <a:r>
                        <a:rPr sz="800" spc="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40" dirty="0">
                          <a:solidFill>
                            <a:srgbClr val="44464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 com </a:t>
                      </a:r>
                      <a:r>
                        <a:rPr sz="800" spc="-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800" spc="-4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cro </a:t>
                      </a:r>
                      <a:r>
                        <a:rPr sz="800" spc="-11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macho </a:t>
                      </a:r>
                      <a:r>
                        <a:rPr sz="800" spc="-9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costurado </a:t>
                      </a:r>
                      <a:r>
                        <a:rPr sz="800" spc="-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5" dirty="0">
                          <a:solidFill>
                            <a:srgbClr val="44464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odo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5085">
                        <a:lnSpc>
                          <a:spcPts val="935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contorno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verso.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40">
                      <a:solidFill>
                        <a:srgbClr val="838387"/>
                      </a:solidFill>
                      <a:prstDash val="solid"/>
                    </a:lnR>
                    <a:lnT w="12080">
                      <a:solidFill>
                        <a:srgbClr val="878C90"/>
                      </a:solidFill>
                      <a:prstDash val="solid"/>
                    </a:lnT>
                    <a:lnB w="12080">
                      <a:solidFill>
                        <a:srgbClr val="90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838387"/>
                      </a:solidFill>
                      <a:prstDash val="solid"/>
                    </a:lnL>
                    <a:lnT w="12080">
                      <a:solidFill>
                        <a:srgbClr val="878C90"/>
                      </a:solidFill>
                      <a:prstDash val="solid"/>
                    </a:lnT>
                    <a:lnB w="12080">
                      <a:solidFill>
                        <a:srgbClr val="90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38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80">
                      <a:solidFill>
                        <a:srgbClr val="B3B3B3"/>
                      </a:solidFill>
                      <a:prstDash val="solid"/>
                    </a:lnR>
                    <a:lnT w="12080">
                      <a:solidFill>
                        <a:srgbClr val="878C90"/>
                      </a:solidFill>
                      <a:prstDash val="solid"/>
                    </a:lnT>
                    <a:lnB w="12080">
                      <a:solidFill>
                        <a:srgbClr val="90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5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B3B3B3"/>
                      </a:solidFill>
                      <a:prstDash val="solid"/>
                    </a:lnL>
                    <a:lnR w="6040">
                      <a:solidFill>
                        <a:srgbClr val="A0A0A0"/>
                      </a:solidFill>
                      <a:prstDash val="solid"/>
                    </a:lnR>
                    <a:lnT w="12080">
                      <a:solidFill>
                        <a:srgbClr val="A3A3A8"/>
                      </a:solidFill>
                      <a:prstDash val="solid"/>
                    </a:lnT>
                    <a:lnB w="12080">
                      <a:solidFill>
                        <a:srgbClr val="90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114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92</a:t>
                      </a:r>
                      <a:r>
                        <a:rPr sz="800" spc="-3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A0A0A0"/>
                      </a:solidFill>
                      <a:prstDash val="solid"/>
                    </a:lnL>
                    <a:lnR w="6040">
                      <a:solidFill>
                        <a:srgbClr val="A8A8A8"/>
                      </a:solidFill>
                      <a:prstDash val="solid"/>
                    </a:lnR>
                    <a:lnT w="12080">
                      <a:solidFill>
                        <a:srgbClr val="A3A3A8"/>
                      </a:solidFill>
                      <a:prstDash val="solid"/>
                    </a:lnT>
                    <a:lnB w="12080">
                      <a:solidFill>
                        <a:srgbClr val="909393"/>
                      </a:solidFill>
                      <a:prstDash val="solid"/>
                    </a:lnB>
                  </a:tcPr>
                </a:tc>
              </a:tr>
              <a:tr h="1253228"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950" spc="-120" dirty="0">
                          <a:solidFill>
                            <a:srgbClr val="333438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950" dirty="0">
                          <a:solidFill>
                            <a:srgbClr val="333438"/>
                          </a:solidFill>
                          <a:latin typeface="Courier New"/>
                          <a:cs typeface="Courier New"/>
                        </a:rPr>
                        <a:t>7</a:t>
                      </a:r>
                      <a:endParaRPr sz="9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27181">
                      <a:solidFill>
                        <a:srgbClr val="000000"/>
                      </a:solidFill>
                      <a:prstDash val="solid"/>
                    </a:lnL>
                    <a:lnT w="6040">
                      <a:solidFill>
                        <a:srgbClr val="778080"/>
                      </a:solidFill>
                      <a:prstDash val="solid"/>
                    </a:lnT>
                    <a:lnB w="604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8940" marR="88265" indent="-284480">
                        <a:lnSpc>
                          <a:spcPct val="106200"/>
                        </a:lnSpc>
                      </a:pP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750" spc="25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PROF</a:t>
                      </a:r>
                      <a:r>
                        <a:rPr sz="750" spc="-9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SS </a:t>
                      </a:r>
                      <a:r>
                        <a:rPr sz="750" spc="-9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ONAL </a:t>
                      </a: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6040">
                      <a:solidFill>
                        <a:srgbClr val="778080"/>
                      </a:solidFill>
                      <a:prstDash val="solid"/>
                    </a:lnT>
                    <a:lnB w="604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 marR="19685" indent="5715" algn="just">
                        <a:lnSpc>
                          <a:spcPct val="95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Desenvolvida 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campeonatos 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ofi</a:t>
                      </a:r>
                      <a:r>
                        <a:rPr sz="800" spc="-8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ais e  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aprovada  </a:t>
                      </a:r>
                      <a:r>
                        <a:rPr sz="800" spc="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por  </a:t>
                      </a:r>
                      <a:r>
                        <a:rPr sz="1200" spc="44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Federações:   </a:t>
                      </a:r>
                      <a:r>
                        <a:rPr sz="800" spc="-1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800" spc="-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ha </a:t>
                      </a:r>
                      <a:r>
                        <a:rPr sz="8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lOc</a:t>
                      </a:r>
                      <a:r>
                        <a:rPr sz="850" spc="1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850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; </a:t>
                      </a:r>
                      <a:r>
                        <a:rPr sz="850" spc="-70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sed</a:t>
                      </a:r>
                      <a:r>
                        <a:rPr sz="800" spc="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" </a:t>
                      </a:r>
                      <a:r>
                        <a:rPr sz="800" spc="-2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3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5 </a:t>
                      </a:r>
                      <a:r>
                        <a:rPr sz="800" spc="2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Tama</a:t>
                      </a:r>
                      <a:r>
                        <a:rPr sz="800" spc="-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ho </a:t>
                      </a:r>
                      <a:r>
                        <a:rPr sz="800" spc="-1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4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-4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3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spc="-10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Extensores</a:t>
                      </a:r>
                      <a:r>
                        <a:rPr sz="800" spc="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-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sed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spc="-8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 cabo  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-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ço  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para   fixaç</a:t>
                      </a:r>
                      <a:r>
                        <a:rPr sz="1200" spc="6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1200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o;  </a:t>
                      </a:r>
                      <a:r>
                        <a:rPr sz="1200" spc="-60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Quadro estrutural</a:t>
                      </a:r>
                      <a:r>
                        <a:rPr sz="800" spc="1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confeccionado </a:t>
                      </a:r>
                      <a:r>
                        <a:rPr sz="800" spc="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1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800" spc="9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 "sed</a:t>
                      </a:r>
                      <a:r>
                        <a:rPr sz="800" spc="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spc="8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6m</a:t>
                      </a:r>
                      <a:r>
                        <a:rPr sz="800" spc="-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 </a:t>
                      </a:r>
                      <a:r>
                        <a:rPr sz="800" spc="-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spc="-1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onas" 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onfec</a:t>
                      </a:r>
                      <a:r>
                        <a:rPr sz="800" spc="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444649"/>
                          </a:solidFill>
                          <a:latin typeface="Arial"/>
                          <a:cs typeface="Arial"/>
                        </a:rPr>
                        <a:t>ionadas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00" spc="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PVC </a:t>
                      </a:r>
                      <a:r>
                        <a:rPr sz="800" spc="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emborrachado,  </a:t>
                      </a:r>
                      <a:r>
                        <a:rPr sz="800" spc="-4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8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costura dup</a:t>
                      </a:r>
                      <a:r>
                        <a:rPr sz="800" spc="-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1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Lon</a:t>
                      </a:r>
                      <a:r>
                        <a:rPr sz="800" spc="-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" </a:t>
                      </a:r>
                      <a:r>
                        <a:rPr sz="800" spc="-6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p. </a:t>
                      </a:r>
                      <a:r>
                        <a:rPr sz="800" spc="-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7cm </a:t>
                      </a:r>
                      <a:r>
                        <a:rPr sz="800" spc="-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spc="-5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ona" </a:t>
                      </a:r>
                      <a:r>
                        <a:rPr sz="800" spc="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inf.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6c</a:t>
                      </a:r>
                      <a:r>
                        <a:rPr sz="800" spc="-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ponteiras</a:t>
                      </a:r>
                      <a:r>
                        <a:rPr sz="800" spc="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metálicas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80">
                      <a:solidFill>
                        <a:srgbClr val="909393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327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80">
                      <a:solidFill>
                        <a:srgbClr val="B8B8B8"/>
                      </a:solidFill>
                      <a:prstDash val="solid"/>
                    </a:lnR>
                    <a:lnT w="12080">
                      <a:solidFill>
                        <a:srgbClr val="909393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80">
                      <a:solidFill>
                        <a:srgbClr val="B8B8B8"/>
                      </a:solidFill>
                      <a:prstDash val="solid"/>
                    </a:lnL>
                    <a:lnR w="18122">
                      <a:solidFill>
                        <a:srgbClr val="B8B8B8"/>
                      </a:solidFill>
                      <a:prstDash val="solid"/>
                    </a:lnR>
                    <a:lnT w="12080">
                      <a:solidFill>
                        <a:srgbClr val="909393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290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22">
                      <a:solidFill>
                        <a:srgbClr val="B8B8B8"/>
                      </a:solidFill>
                      <a:prstDash val="solid"/>
                    </a:lnL>
                    <a:lnR w="6040">
                      <a:solidFill>
                        <a:srgbClr val="A0A0A0"/>
                      </a:solidFill>
                      <a:prstDash val="solid"/>
                    </a:lnR>
                    <a:lnT w="12080">
                      <a:solidFill>
                        <a:srgbClr val="909393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2.320,00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A0A0A0"/>
                      </a:solidFill>
                      <a:prstDash val="solid"/>
                    </a:lnL>
                    <a:lnR w="6040">
                      <a:solidFill>
                        <a:srgbClr val="A8A8A8"/>
                      </a:solidFill>
                      <a:prstDash val="solid"/>
                    </a:lnR>
                    <a:lnT w="12080">
                      <a:solidFill>
                        <a:srgbClr val="909393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823000" y="5956639"/>
          <a:ext cx="6081395" cy="30562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5240"/>
                <a:gridCol w="1359082"/>
                <a:gridCol w="1748687"/>
                <a:gridCol w="510410"/>
                <a:gridCol w="782228"/>
                <a:gridCol w="661419"/>
                <a:gridCol w="664441"/>
              </a:tblGrid>
              <a:tr h="471856"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0">
                      <a:solidFill>
                        <a:srgbClr val="979797"/>
                      </a:solidFill>
                      <a:prstDash val="solid"/>
                    </a:lnL>
                    <a:lnR w="6040">
                      <a:solidFill>
                        <a:srgbClr val="939393"/>
                      </a:solidFill>
                      <a:prstDash val="solid"/>
                    </a:lnR>
                    <a:lnT w="6040">
                      <a:solidFill>
                        <a:srgbClr val="908C87"/>
                      </a:solidFill>
                      <a:prstDash val="solid"/>
                    </a:lnT>
                    <a:lnB w="12080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0040" marR="295910" indent="2413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750" spc="3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OU EQU</a:t>
                      </a:r>
                      <a:r>
                        <a:rPr sz="750" spc="-65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PAM</a:t>
                      </a:r>
                      <a:r>
                        <a:rPr sz="750" spc="-5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C0F1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110" dirty="0">
                          <a:solidFill>
                            <a:srgbClr val="0C0F1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939393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27281">
                      <a:solidFill>
                        <a:srgbClr val="000000"/>
                      </a:solidFill>
                      <a:prstDash val="solid"/>
                    </a:lnT>
                    <a:lnB w="12080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577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-4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17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  <a:lnR w="12080">
                      <a:solidFill>
                        <a:srgbClr val="BCBCBC"/>
                      </a:solidFill>
                      <a:prstDash val="solid"/>
                    </a:lnR>
                    <a:lnT w="27281">
                      <a:solidFill>
                        <a:srgbClr val="000000"/>
                      </a:solidFill>
                      <a:prstDash val="solid"/>
                    </a:lnT>
                    <a:lnB w="12080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BCBCBC"/>
                      </a:solidFill>
                      <a:prstDash val="solid"/>
                    </a:lnL>
                    <a:lnR w="6040">
                      <a:solidFill>
                        <a:srgbClr val="909CA0"/>
                      </a:solidFill>
                      <a:prstDash val="solid"/>
                    </a:lnR>
                    <a:lnT w="27281">
                      <a:solidFill>
                        <a:srgbClr val="000000"/>
                      </a:solidFill>
                      <a:prstDash val="solid"/>
                    </a:lnT>
                    <a:lnB w="12080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69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750" spc="-1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909CA0"/>
                      </a:solidFill>
                      <a:prstDash val="solid"/>
                    </a:lnL>
                    <a:lnR w="12080">
                      <a:solidFill>
                        <a:srgbClr val="A0A0A0"/>
                      </a:solidFill>
                      <a:prstDash val="solid"/>
                    </a:lnR>
                    <a:lnT w="27281">
                      <a:solidFill>
                        <a:srgbClr val="000000"/>
                      </a:solidFill>
                      <a:prstDash val="solid"/>
                    </a:lnT>
                    <a:lnB w="12080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280" marR="62230" indent="7810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VALOR UNITÁR</a:t>
                      </a:r>
                      <a:r>
                        <a:rPr sz="750" spc="-9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T w="27281">
                      <a:solidFill>
                        <a:srgbClr val="000000"/>
                      </a:solidFill>
                      <a:prstDash val="solid"/>
                    </a:lnT>
                    <a:lnB w="6040">
                      <a:solidFill>
                        <a:srgbClr val="83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975" marR="168275" indent="-127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444649"/>
                          </a:solidFill>
                          <a:latin typeface="Arial"/>
                          <a:cs typeface="Arial"/>
                        </a:rPr>
                        <a:t>VALOR </a:t>
                      </a: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40">
                      <a:solidFill>
                        <a:srgbClr val="9C9C9C"/>
                      </a:solidFill>
                      <a:prstDash val="solid"/>
                    </a:lnR>
                    <a:lnT w="6040">
                      <a:solidFill>
                        <a:srgbClr val="A8A0A0"/>
                      </a:solidFill>
                      <a:prstDash val="solid"/>
                    </a:lnT>
                    <a:lnB w="12080">
                      <a:solidFill>
                        <a:srgbClr val="979C9C"/>
                      </a:solidFill>
                      <a:prstDash val="solid"/>
                    </a:lnB>
                  </a:tcPr>
                </a:tc>
              </a:tr>
              <a:tr h="351997"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33438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0">
                      <a:solidFill>
                        <a:srgbClr val="979797"/>
                      </a:solidFill>
                      <a:prstDash val="solid"/>
                    </a:lnL>
                    <a:lnR w="6040">
                      <a:solidFill>
                        <a:srgbClr val="939393"/>
                      </a:solidFill>
                      <a:prstDash val="solid"/>
                    </a:lnR>
                    <a:lnT w="12080">
                      <a:solidFill>
                        <a:srgbClr val="A0A0A0"/>
                      </a:solidFill>
                      <a:prstDash val="solid"/>
                    </a:lnT>
                    <a:lnB w="12080">
                      <a:solidFill>
                        <a:srgbClr val="A8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spc="-65" dirty="0">
                          <a:solidFill>
                            <a:srgbClr val="4446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ONE</a:t>
                      </a:r>
                      <a:r>
                        <a:rPr sz="750" spc="-1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1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BORRACHA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GRANDE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939393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12080">
                      <a:solidFill>
                        <a:srgbClr val="8C9090"/>
                      </a:solidFill>
                      <a:prstDash val="solid"/>
                    </a:lnT>
                    <a:lnB w="12080">
                      <a:solidFill>
                        <a:srgbClr val="A8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 marR="20955" algn="just">
                        <a:lnSpc>
                          <a:spcPct val="81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Cone</a:t>
                      </a:r>
                      <a:r>
                        <a:rPr sz="800" spc="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borracha</a:t>
                      </a:r>
                      <a:r>
                        <a:rPr sz="800" spc="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75cm</a:t>
                      </a:r>
                      <a:r>
                        <a:rPr sz="800" spc="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tura base 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40 </a:t>
                      </a:r>
                      <a:r>
                        <a:rPr sz="800" spc="-9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40 </a:t>
                      </a:r>
                      <a:r>
                        <a:rPr sz="800" spc="-9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cm</a:t>
                      </a:r>
                      <a:r>
                        <a:rPr sz="1000" spc="114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cores </a:t>
                      </a:r>
                      <a:r>
                        <a:rPr sz="800" spc="-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preto 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 f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xas</a:t>
                      </a:r>
                      <a:r>
                        <a:rPr sz="800" spc="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amarela</a:t>
                      </a:r>
                      <a:r>
                        <a:rPr sz="800" spc="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  <a:lnR w="12080">
                      <a:solidFill>
                        <a:srgbClr val="BCBCBC"/>
                      </a:solidFill>
                      <a:prstDash val="solid"/>
                    </a:lnR>
                    <a:lnT w="12080">
                      <a:solidFill>
                        <a:srgbClr val="8C9090"/>
                      </a:solidFill>
                      <a:prstDash val="solid"/>
                    </a:lnT>
                    <a:lnB w="12080">
                      <a:solidFill>
                        <a:srgbClr val="A8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BCBCBC"/>
                      </a:solidFill>
                      <a:prstDash val="solid"/>
                    </a:lnL>
                    <a:lnT w="12080">
                      <a:solidFill>
                        <a:srgbClr val="8C9090"/>
                      </a:solidFill>
                      <a:prstDash val="solid"/>
                    </a:lnT>
                    <a:lnB w="12080">
                      <a:solidFill>
                        <a:srgbClr val="AC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65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80">
                      <a:solidFill>
                        <a:srgbClr val="A0A0A0"/>
                      </a:solidFill>
                      <a:prstDash val="solid"/>
                    </a:lnR>
                    <a:lnT w="12080">
                      <a:solidFill>
                        <a:srgbClr val="8C9090"/>
                      </a:solidFill>
                      <a:prstDash val="solid"/>
                    </a:lnT>
                    <a:lnB w="12080">
                      <a:solidFill>
                        <a:srgbClr val="AC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-2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44,90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T w="6040">
                      <a:solidFill>
                        <a:srgbClr val="838387"/>
                      </a:solidFill>
                      <a:prstDash val="solid"/>
                    </a:lnT>
                    <a:lnB w="12080">
                      <a:solidFill>
                        <a:srgbClr val="AC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2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050" spc="-9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050" spc="-9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050" spc="-35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spc="-1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050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40">
                      <a:solidFill>
                        <a:srgbClr val="9C9C9C"/>
                      </a:solidFill>
                      <a:prstDash val="solid"/>
                    </a:lnR>
                    <a:lnT w="12080">
                      <a:solidFill>
                        <a:srgbClr val="979C9C"/>
                      </a:solidFill>
                      <a:prstDash val="solid"/>
                    </a:lnT>
                    <a:lnB w="12080">
                      <a:solidFill>
                        <a:srgbClr val="ACACAF"/>
                      </a:solidFill>
                      <a:prstDash val="solid"/>
                    </a:lnB>
                  </a:tcPr>
                </a:tc>
              </a:tr>
              <a:tr h="509786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44649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60">
                      <a:solidFill>
                        <a:srgbClr val="808080"/>
                      </a:solidFill>
                      <a:prstDash val="solid"/>
                    </a:lnL>
                    <a:lnR w="6040">
                      <a:solidFill>
                        <a:srgbClr val="777777"/>
                      </a:solidFill>
                      <a:prstDash val="solid"/>
                    </a:lnR>
                    <a:lnT w="12080">
                      <a:solidFill>
                        <a:srgbClr val="A8ACAF"/>
                      </a:solidFill>
                      <a:prstDash val="solid"/>
                    </a:lnT>
                    <a:lnB w="604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6235" marR="74930" indent="-284480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TABUA </a:t>
                      </a:r>
                      <a:r>
                        <a:rPr sz="750" spc="-9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PROPRIOCEPÇÃO RETANGULAR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777777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12080">
                      <a:solidFill>
                        <a:srgbClr val="A8ACAF"/>
                      </a:solidFill>
                      <a:prstDash val="solid"/>
                    </a:lnT>
                    <a:lnB w="6040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92900"/>
                        </a:lnSpc>
                      </a:pPr>
                      <a:r>
                        <a:rPr sz="1200" spc="-82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aract</a:t>
                      </a:r>
                      <a:r>
                        <a:rPr sz="1200" spc="-37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200" spc="-104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stica  </a:t>
                      </a:r>
                      <a:r>
                        <a:rPr sz="1200" spc="104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mad</a:t>
                      </a:r>
                      <a:r>
                        <a:rPr sz="1200" spc="-52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spc="-254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ra  </a:t>
                      </a:r>
                      <a:r>
                        <a:rPr sz="1200" spc="-44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65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spc="-195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1200" spc="-254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-142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pt</a:t>
                      </a:r>
                      <a:r>
                        <a:rPr sz="1200" spc="-97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enver</a:t>
                      </a:r>
                      <a:r>
                        <a:rPr sz="800" spc="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7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zada</a:t>
                      </a:r>
                      <a:r>
                        <a:rPr sz="800" spc="-2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so</a:t>
                      </a:r>
                      <a:r>
                        <a:rPr sz="800" spc="-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revesti</a:t>
                      </a:r>
                      <a:r>
                        <a:rPr sz="800" spc="-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4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borracha antiderrapante; </a:t>
                      </a:r>
                      <a:r>
                        <a:rPr sz="800" spc="-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Dimensõe</a:t>
                      </a:r>
                      <a:r>
                        <a:rPr sz="800" spc="9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1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54</a:t>
                      </a:r>
                      <a:r>
                        <a:rPr sz="800" spc="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40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55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800" spc="-8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cm.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  <a:lnR w="12080">
                      <a:solidFill>
                        <a:srgbClr val="BCBCBC"/>
                      </a:solidFill>
                      <a:prstDash val="solid"/>
                    </a:lnR>
                    <a:lnT w="12080">
                      <a:solidFill>
                        <a:srgbClr val="A8ACA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9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BCBCBC"/>
                      </a:solidFill>
                      <a:prstDash val="solid"/>
                    </a:lnL>
                    <a:lnT w="12080">
                      <a:solidFill>
                        <a:srgbClr val="ACACAF"/>
                      </a:solidFill>
                      <a:prstDash val="solid"/>
                    </a:lnT>
                    <a:lnB w="1208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80">
                      <a:solidFill>
                        <a:srgbClr val="A0A0A0"/>
                      </a:solidFill>
                      <a:prstDash val="solid"/>
                    </a:lnR>
                    <a:lnT w="12080">
                      <a:solidFill>
                        <a:srgbClr val="ACACAF"/>
                      </a:solidFill>
                      <a:prstDash val="solid"/>
                    </a:lnT>
                    <a:lnB w="1208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7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97,00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R w="12080">
                      <a:solidFill>
                        <a:srgbClr val="A3A3A3"/>
                      </a:solidFill>
                      <a:prstDash val="solid"/>
                    </a:lnR>
                    <a:lnT w="12080">
                      <a:solidFill>
                        <a:srgbClr val="ACACAF"/>
                      </a:solidFill>
                      <a:prstDash val="solid"/>
                    </a:lnT>
                    <a:lnB w="1208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6575B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75" dirty="0">
                          <a:solidFill>
                            <a:srgbClr val="56575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3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050" spc="-35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80">
                      <a:solidFill>
                        <a:srgbClr val="A3A3A3"/>
                      </a:solidFill>
                      <a:prstDash val="solid"/>
                    </a:lnL>
                    <a:lnR w="6040">
                      <a:solidFill>
                        <a:srgbClr val="9C9C9C"/>
                      </a:solidFill>
                      <a:prstDash val="solid"/>
                    </a:lnR>
                    <a:lnT w="12080">
                      <a:solidFill>
                        <a:srgbClr val="ACACAF"/>
                      </a:solidFill>
                      <a:prstDash val="solid"/>
                    </a:lnT>
                    <a:lnB w="12080">
                      <a:solidFill>
                        <a:srgbClr val="A8A8A8"/>
                      </a:solidFill>
                      <a:prstDash val="solid"/>
                    </a:lnB>
                  </a:tcPr>
                </a:tc>
              </a:tr>
              <a:tr h="427857">
                <a:tc rowSpan="2"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850" spc="-250" dirty="0">
                          <a:solidFill>
                            <a:srgbClr val="333438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850" dirty="0">
                          <a:solidFill>
                            <a:srgbClr val="333438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40">
                      <a:solidFill>
                        <a:srgbClr val="979797"/>
                      </a:solidFill>
                      <a:prstDash val="solid"/>
                    </a:lnL>
                    <a:lnR w="12080">
                      <a:solidFill>
                        <a:srgbClr val="A3A3A8"/>
                      </a:solidFill>
                      <a:prstDash val="solid"/>
                    </a:lnR>
                    <a:lnT w="6040">
                      <a:solidFill>
                        <a:srgbClr val="4F4F4F"/>
                      </a:solidFill>
                      <a:prstDash val="solid"/>
                    </a:lnT>
                    <a:lnB w="12080">
                      <a:solidFill>
                        <a:srgbClr val="9397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7208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50" spc="5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6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LATES</a:t>
                      </a:r>
                      <a:r>
                        <a:rPr sz="750" spc="-6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95</a:t>
                      </a:r>
                      <a:r>
                        <a:rPr sz="750" spc="-3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A3A3A8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6040">
                      <a:solidFill>
                        <a:srgbClr val="777777"/>
                      </a:solidFill>
                      <a:prstDash val="solid"/>
                    </a:lnT>
                    <a:lnB w="12080">
                      <a:solidFill>
                        <a:srgbClr val="93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 marR="28575" algn="just">
                        <a:lnSpc>
                          <a:spcPct val="92100"/>
                        </a:lnSpc>
                      </a:pP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Composição</a:t>
                      </a:r>
                      <a:r>
                        <a:rPr sz="1200" spc="-142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1200" spc="127" baseline="3472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policloreto    </a:t>
                      </a:r>
                      <a:r>
                        <a:rPr sz="1200" spc="-82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    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vin</a:t>
                      </a:r>
                      <a:r>
                        <a:rPr sz="1200" spc="15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la </a:t>
                      </a:r>
                      <a:r>
                        <a:rPr sz="800" spc="-6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-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mero</a:t>
                      </a:r>
                      <a:r>
                        <a:rPr sz="800" spc="-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PV</a:t>
                      </a:r>
                      <a:r>
                        <a:rPr sz="800" spc="-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);</a:t>
                      </a:r>
                      <a:r>
                        <a:rPr sz="800" spc="-2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âmet</a:t>
                      </a:r>
                      <a:r>
                        <a:rPr sz="800" spc="-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o:</a:t>
                      </a:r>
                      <a:r>
                        <a:rPr sz="800" spc="-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95</a:t>
                      </a:r>
                      <a:r>
                        <a:rPr sz="800" spc="-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3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Bola </a:t>
                      </a:r>
                      <a:r>
                        <a:rPr sz="800" spc="-6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5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ça </a:t>
                      </a:r>
                      <a:r>
                        <a:rPr sz="800" spc="-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Alça 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stema </a:t>
                      </a:r>
                      <a:r>
                        <a:rPr sz="800" spc="-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anti-burst </a:t>
                      </a:r>
                      <a:r>
                        <a:rPr sz="800" spc="-4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7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-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80">
                      <a:solidFill>
                        <a:srgbClr val="8C9093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588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80">
                      <a:solidFill>
                        <a:srgbClr val="A0A0A0"/>
                      </a:solidFill>
                      <a:prstDash val="solid"/>
                    </a:lnR>
                    <a:lnT w="12080">
                      <a:solidFill>
                        <a:srgbClr val="8C9093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12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133,30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T w="12080">
                      <a:solidFill>
                        <a:srgbClr val="8C9093"/>
                      </a:solidFill>
                      <a:prstDash val="solid"/>
                    </a:lnT>
                    <a:lnB w="12080">
                      <a:solidFill>
                        <a:srgbClr val="9797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12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0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050" spc="-6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050" spc="-120" dirty="0">
                          <a:solidFill>
                            <a:srgbClr val="858789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30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80">
                      <a:solidFill>
                        <a:srgbClr val="AFAFAF"/>
                      </a:solidFill>
                      <a:prstDash val="solid"/>
                    </a:lnR>
                    <a:lnT w="12080">
                      <a:solidFill>
                        <a:srgbClr val="A8A8A8"/>
                      </a:solidFill>
                      <a:prstDash val="solid"/>
                    </a:lnT>
                    <a:lnB w="12080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14261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0">
                      <a:solidFill>
                        <a:srgbClr val="979797"/>
                      </a:solidFill>
                      <a:prstDash val="solid"/>
                    </a:lnL>
                    <a:lnR w="12080">
                      <a:solidFill>
                        <a:srgbClr val="A3A3A8"/>
                      </a:solidFill>
                      <a:prstDash val="solid"/>
                    </a:lnR>
                    <a:lnT w="6040">
                      <a:solidFill>
                        <a:srgbClr val="4F4F4F"/>
                      </a:solidFill>
                      <a:prstDash val="solid"/>
                    </a:lnT>
                    <a:lnB w="12080">
                      <a:solidFill>
                        <a:srgbClr val="9397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80">
                      <a:solidFill>
                        <a:srgbClr val="A3A3A8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6040">
                      <a:solidFill>
                        <a:srgbClr val="777777"/>
                      </a:solidFill>
                      <a:prstDash val="solid"/>
                    </a:lnT>
                    <a:lnB w="12080">
                      <a:solidFill>
                        <a:srgbClr val="939797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Suporte</a:t>
                      </a:r>
                      <a:r>
                        <a:rPr sz="800" spc="-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-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-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  <a:lnR w="12080">
                      <a:solidFill>
                        <a:srgbClr val="A0A0A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T w="12080">
                      <a:solidFill>
                        <a:srgbClr val="8C9093"/>
                      </a:solidFill>
                      <a:prstDash val="solid"/>
                    </a:lnT>
                    <a:lnB w="12080">
                      <a:solidFill>
                        <a:srgbClr val="9797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080">
                      <a:solidFill>
                        <a:srgbClr val="AFAFAF"/>
                      </a:solidFill>
                      <a:prstDash val="solid"/>
                    </a:lnR>
                    <a:lnT w="12080">
                      <a:solidFill>
                        <a:srgbClr val="A8A8A8"/>
                      </a:solidFill>
                      <a:prstDash val="solid"/>
                    </a:lnT>
                    <a:lnB w="12080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446064">
                <a:tc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33438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0">
                      <a:solidFill>
                        <a:srgbClr val="979797"/>
                      </a:solidFill>
                      <a:prstDash val="solid"/>
                    </a:lnL>
                    <a:lnR w="6040">
                      <a:solidFill>
                        <a:srgbClr val="939393"/>
                      </a:solidFill>
                      <a:prstDash val="solid"/>
                    </a:lnR>
                    <a:lnT w="12080">
                      <a:solidFill>
                        <a:srgbClr val="939797"/>
                      </a:solidFill>
                      <a:prstDash val="solid"/>
                    </a:lnT>
                    <a:lnB w="6040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50" spc="5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FE</a:t>
                      </a:r>
                      <a:r>
                        <a:rPr sz="750" spc="-11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ÃO</a:t>
                      </a:r>
                      <a:r>
                        <a:rPr sz="750" spc="15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750" spc="-30" dirty="0">
                          <a:solidFill>
                            <a:srgbClr val="3334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939393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12080">
                      <a:solidFill>
                        <a:srgbClr val="939797"/>
                      </a:solidFill>
                      <a:prstDash val="solid"/>
                    </a:lnT>
                    <a:lnB w="6040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marR="8890" indent="-63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Composição: </a:t>
                      </a:r>
                      <a:r>
                        <a:rPr sz="800" spc="-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Vi</a:t>
                      </a:r>
                      <a:r>
                        <a:rPr sz="800" spc="-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7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ice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ó</a:t>
                      </a:r>
                      <a:r>
                        <a:rPr sz="800" spc="-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7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7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0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âmetr</a:t>
                      </a:r>
                      <a:r>
                        <a:rPr sz="800" spc="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80</a:t>
                      </a:r>
                      <a:r>
                        <a:rPr sz="800" spc="-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Suporta</a:t>
                      </a:r>
                      <a:r>
                        <a:rPr sz="800" spc="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3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kg.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  <a:lnB w="6040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800" spc="-8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40">
                      <a:solidFill>
                        <a:srgbClr val="97A3A3"/>
                      </a:solidFill>
                      <a:prstDash val="solid"/>
                    </a:lnR>
                    <a:lnT w="12080">
                      <a:solidFill>
                        <a:srgbClr val="939797"/>
                      </a:solidFill>
                      <a:prstDash val="solid"/>
                    </a:lnT>
                    <a:lnB w="12080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97A3A3"/>
                      </a:solidFill>
                      <a:prstDash val="solid"/>
                    </a:lnL>
                    <a:lnR w="12080">
                      <a:solidFill>
                        <a:srgbClr val="A0A0A0"/>
                      </a:solidFill>
                      <a:prstDash val="solid"/>
                    </a:lnR>
                    <a:lnT w="6040">
                      <a:solidFill>
                        <a:srgbClr val="838C90"/>
                      </a:solidFill>
                      <a:prstDash val="solid"/>
                    </a:lnT>
                    <a:lnB w="6040">
                      <a:solidFill>
                        <a:srgbClr val="80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79,70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R w="6040">
                      <a:solidFill>
                        <a:srgbClr val="909090"/>
                      </a:solidFill>
                      <a:prstDash val="solid"/>
                    </a:lnR>
                    <a:lnT w="12080">
                      <a:solidFill>
                        <a:srgbClr val="979797"/>
                      </a:solidFill>
                      <a:prstDash val="solid"/>
                    </a:lnT>
                    <a:lnB w="12080">
                      <a:solidFill>
                        <a:srgbClr val="9C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38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3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6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59</a:t>
                      </a:r>
                      <a:r>
                        <a:rPr sz="800" spc="-2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909090"/>
                      </a:solidFill>
                      <a:prstDash val="solid"/>
                    </a:lnL>
                    <a:lnR w="12080">
                      <a:solidFill>
                        <a:srgbClr val="AFAFAF"/>
                      </a:solidFill>
                      <a:prstDash val="solid"/>
                    </a:lnR>
                    <a:lnT w="12080">
                      <a:solidFill>
                        <a:srgbClr val="979797"/>
                      </a:solidFill>
                      <a:prstDash val="solid"/>
                    </a:lnT>
                    <a:lnB w="12080">
                      <a:solidFill>
                        <a:srgbClr val="9C9C9C"/>
                      </a:solidFill>
                      <a:prstDash val="solid"/>
                    </a:lnB>
                  </a:tcPr>
                </a:tc>
              </a:tr>
              <a:tr h="297375">
                <a:tc rowSpan="2"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850" spc="-170" dirty="0">
                          <a:solidFill>
                            <a:srgbClr val="444649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850" dirty="0">
                          <a:solidFill>
                            <a:srgbClr val="444649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40">
                      <a:solidFill>
                        <a:srgbClr val="979797"/>
                      </a:solidFill>
                      <a:prstDash val="solid"/>
                    </a:lnL>
                    <a:lnR w="6040">
                      <a:solidFill>
                        <a:srgbClr val="939393"/>
                      </a:solidFill>
                      <a:prstDash val="solid"/>
                    </a:lnR>
                    <a:lnT w="6040">
                      <a:solidFill>
                        <a:srgbClr val="5B5B5B"/>
                      </a:solidFill>
                      <a:prstDash val="solid"/>
                    </a:lnT>
                    <a:lnB w="9075">
                      <a:solidFill>
                        <a:srgbClr val="8C909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5623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PARAQUEDAS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40">
                      <a:solidFill>
                        <a:srgbClr val="939393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6040">
                      <a:solidFill>
                        <a:srgbClr val="808080"/>
                      </a:solidFill>
                      <a:prstDash val="solid"/>
                    </a:lnT>
                    <a:lnB w="6040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marR="28575" indent="-63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nto  </a:t>
                      </a:r>
                      <a:r>
                        <a:rPr sz="800" spc="-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abdominal  </a:t>
                      </a:r>
                      <a:r>
                        <a:rPr sz="800" spc="1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800" spc="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fecho  </a:t>
                      </a:r>
                      <a:r>
                        <a:rPr sz="800" spc="9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ráp</a:t>
                      </a:r>
                      <a:r>
                        <a:rPr sz="800" spc="-35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6575B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forrado</a:t>
                      </a:r>
                      <a:r>
                        <a:rPr sz="800" spc="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tira</a:t>
                      </a:r>
                      <a:r>
                        <a:rPr sz="800" spc="8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neoprene </a:t>
                      </a:r>
                      <a:r>
                        <a:rPr sz="800" spc="-1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  <a:lnT w="6040">
                      <a:solidFill>
                        <a:srgbClr val="80808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80">
                      <a:solidFill>
                        <a:srgbClr val="90939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80">
                      <a:solidFill>
                        <a:srgbClr val="A0A0A0"/>
                      </a:solidFill>
                      <a:prstDash val="solid"/>
                    </a:lnR>
                    <a:lnT w="6040">
                      <a:solidFill>
                        <a:srgbClr val="808383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990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2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94,00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R w="12080">
                      <a:solidFill>
                        <a:srgbClr val="ACACAC"/>
                      </a:solidFill>
                      <a:prstDash val="solid"/>
                    </a:lnR>
                    <a:lnT w="12080">
                      <a:solidFill>
                        <a:srgbClr val="9C9C9C"/>
                      </a:solidFill>
                      <a:prstDash val="solid"/>
                    </a:lnT>
                    <a:lnB w="6040">
                      <a:solidFill>
                        <a:srgbClr val="8C909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14300" marR="90805" indent="150495">
                        <a:lnSpc>
                          <a:spcPts val="1100"/>
                        </a:lnSpc>
                      </a:pP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R$ 1.8</a:t>
                      </a:r>
                      <a:r>
                        <a:rPr sz="1050" spc="-145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050" dirty="0">
                          <a:solidFill>
                            <a:srgbClr val="6D6E72"/>
                          </a:solidFill>
                          <a:latin typeface="Times New Roman"/>
                          <a:cs typeface="Times New Roman"/>
                        </a:rPr>
                        <a:t>0,00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80">
                      <a:solidFill>
                        <a:srgbClr val="ACACAC"/>
                      </a:solidFill>
                      <a:prstDash val="solid"/>
                    </a:lnL>
                    <a:lnR w="12080">
                      <a:solidFill>
                        <a:srgbClr val="AFAFAF"/>
                      </a:solidFill>
                      <a:prstDash val="solid"/>
                    </a:lnR>
                    <a:lnT w="12080">
                      <a:solidFill>
                        <a:srgbClr val="9C9C9C"/>
                      </a:solidFill>
                      <a:prstDash val="solid"/>
                    </a:lnT>
                    <a:lnB w="2424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8234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0">
                      <a:solidFill>
                        <a:srgbClr val="979797"/>
                      </a:solidFill>
                      <a:prstDash val="solid"/>
                    </a:lnL>
                    <a:lnR w="6040">
                      <a:solidFill>
                        <a:srgbClr val="939393"/>
                      </a:solidFill>
                      <a:prstDash val="solid"/>
                    </a:lnR>
                    <a:lnT w="6040">
                      <a:solidFill>
                        <a:srgbClr val="5B5B5B"/>
                      </a:solidFill>
                      <a:prstDash val="solid"/>
                    </a:lnT>
                    <a:lnB w="9075">
                      <a:solidFill>
                        <a:srgbClr val="8C909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0">
                      <a:solidFill>
                        <a:srgbClr val="939393"/>
                      </a:solidFill>
                      <a:prstDash val="solid"/>
                    </a:lnL>
                    <a:lnR w="12080">
                      <a:solidFill>
                        <a:srgbClr val="97979C"/>
                      </a:solidFill>
                      <a:prstDash val="solid"/>
                    </a:lnR>
                    <a:lnT w="6040">
                      <a:solidFill>
                        <a:srgbClr val="808080"/>
                      </a:solidFill>
                      <a:prstDash val="solid"/>
                    </a:lnT>
                    <a:lnB w="6040">
                      <a:solidFill>
                        <a:srgbClr val="8C909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tabLst>
                          <a:tab pos="1863089" algn="l"/>
                          <a:tab pos="2729230" algn="r"/>
                        </a:tabLst>
                      </a:pP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8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hucar 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nadado</a:t>
                      </a:r>
                      <a:r>
                        <a:rPr sz="800" spc="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4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fita  </a:t>
                      </a:r>
                      <a:r>
                        <a:rPr sz="800" spc="-1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3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tecido	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800" spc="-9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	</a:t>
                      </a:r>
                      <a:r>
                        <a:rPr sz="800" spc="-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38735">
                        <a:lnSpc>
                          <a:spcPts val="910"/>
                        </a:lnSpc>
                        <a:spcBef>
                          <a:spcPts val="40"/>
                        </a:spcBef>
                      </a:pPr>
                      <a:r>
                        <a:rPr sz="800" spc="-3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om</a:t>
                      </a:r>
                      <a:r>
                        <a:rPr sz="800" spc="5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mosquetão</a:t>
                      </a:r>
                      <a:r>
                        <a:rPr sz="800" spc="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17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800" spc="1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6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prender</a:t>
                      </a:r>
                      <a:r>
                        <a:rPr sz="800" spc="2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BDBDB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38735">
                        <a:lnSpc>
                          <a:spcPts val="910"/>
                        </a:lnSpc>
                        <a:tabLst>
                          <a:tab pos="2334895" algn="r"/>
                        </a:tabLst>
                      </a:pP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35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paraquedas</a:t>
                      </a:r>
                      <a:r>
                        <a:rPr sz="800" spc="-2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-2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00" spc="-114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edas</a:t>
                      </a:r>
                      <a:r>
                        <a:rPr sz="800" spc="4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2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9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5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2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975" baseline="-29914" dirty="0">
                          <a:solidFill>
                            <a:srgbClr val="BDBDBD"/>
                          </a:solidFill>
                          <a:latin typeface="Arial"/>
                          <a:cs typeface="Arial"/>
                        </a:rPr>
                        <a:t> 	1</a:t>
                      </a:r>
                      <a:endParaRPr sz="975" baseline="-29914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80">
                      <a:solidFill>
                        <a:srgbClr val="97979C"/>
                      </a:solidFill>
                      <a:prstDash val="solid"/>
                    </a:lnL>
                    <a:lnR w="12080">
                      <a:solidFill>
                        <a:srgbClr val="A0A0A0"/>
                      </a:solidFill>
                      <a:prstDash val="solid"/>
                    </a:lnR>
                    <a:lnB w="6040">
                      <a:solidFill>
                        <a:srgbClr val="8C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80">
                      <a:solidFill>
                        <a:srgbClr val="A0A0A0"/>
                      </a:solidFill>
                      <a:prstDash val="solid"/>
                    </a:lnL>
                    <a:lnR w="12080">
                      <a:solidFill>
                        <a:srgbClr val="ACACAC"/>
                      </a:solidFill>
                      <a:prstDash val="solid"/>
                    </a:lnR>
                    <a:lnT w="12080">
                      <a:solidFill>
                        <a:srgbClr val="9C9C9C"/>
                      </a:solidFill>
                      <a:prstDash val="solid"/>
                    </a:lnT>
                    <a:lnB w="6040">
                      <a:solidFill>
                        <a:srgbClr val="8C909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80">
                      <a:solidFill>
                        <a:srgbClr val="ACACAC"/>
                      </a:solidFill>
                      <a:prstDash val="solid"/>
                    </a:lnL>
                    <a:lnR w="12080">
                      <a:solidFill>
                        <a:srgbClr val="AFAFAF"/>
                      </a:solidFill>
                      <a:prstDash val="solid"/>
                    </a:lnR>
                    <a:lnT w="12080">
                      <a:solidFill>
                        <a:srgbClr val="9C9C9C"/>
                      </a:solidFill>
                      <a:prstDash val="solid"/>
                    </a:lnT>
                    <a:lnB w="2424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21663" y="304800"/>
            <a:ext cx="475488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42559" y="256031"/>
            <a:ext cx="1024127" cy="365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547104" y="9460992"/>
            <a:ext cx="268224" cy="6705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48244" y="964657"/>
            <a:ext cx="984250" cy="0"/>
          </a:xfrm>
          <a:custGeom>
            <a:avLst/>
            <a:gdLst/>
            <a:ahLst/>
            <a:cxnLst/>
            <a:rect l="l" t="t" r="r" b="b"/>
            <a:pathLst>
              <a:path w="984250">
                <a:moveTo>
                  <a:pt x="0" y="0"/>
                </a:moveTo>
                <a:lnTo>
                  <a:pt x="984045" y="0"/>
                </a:lnTo>
              </a:path>
            </a:pathLst>
          </a:custGeom>
          <a:ln w="6074">
            <a:solidFill>
              <a:srgbClr val="8783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5822" y="9275322"/>
            <a:ext cx="4744085" cy="0"/>
          </a:xfrm>
          <a:custGeom>
            <a:avLst/>
            <a:gdLst/>
            <a:ahLst/>
            <a:cxnLst/>
            <a:rect l="l" t="t" r="r" b="b"/>
            <a:pathLst>
              <a:path w="4744085">
                <a:moveTo>
                  <a:pt x="0" y="0"/>
                </a:moveTo>
                <a:lnTo>
                  <a:pt x="4744073" y="0"/>
                </a:lnTo>
              </a:path>
            </a:pathLst>
          </a:custGeom>
          <a:ln w="6074">
            <a:solidFill>
              <a:srgbClr val="93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65368" y="1290267"/>
            <a:ext cx="5473065" cy="0"/>
          </a:xfrm>
          <a:custGeom>
            <a:avLst/>
            <a:gdLst/>
            <a:ahLst/>
            <a:cxnLst/>
            <a:rect l="l" t="t" r="r" b="b"/>
            <a:pathLst>
              <a:path w="5473065">
                <a:moveTo>
                  <a:pt x="0" y="0"/>
                </a:moveTo>
                <a:lnTo>
                  <a:pt x="5472995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83592" y="1338957"/>
            <a:ext cx="0" cy="1850389"/>
          </a:xfrm>
          <a:custGeom>
            <a:avLst/>
            <a:gdLst/>
            <a:ahLst/>
            <a:cxnLst/>
            <a:rect l="l" t="t" r="r" b="b"/>
            <a:pathLst>
              <a:path h="1850389">
                <a:moveTo>
                  <a:pt x="0" y="1850195"/>
                </a:moveTo>
                <a:lnTo>
                  <a:pt x="0" y="0"/>
                </a:lnTo>
              </a:path>
            </a:pathLst>
          </a:custGeom>
          <a:ln w="6074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20718" y="1338957"/>
            <a:ext cx="0" cy="748665"/>
          </a:xfrm>
          <a:custGeom>
            <a:avLst/>
            <a:gdLst/>
            <a:ahLst/>
            <a:cxnLst/>
            <a:rect l="l" t="t" r="r" b="b"/>
            <a:pathLst>
              <a:path h="748664">
                <a:moveTo>
                  <a:pt x="0" y="748598"/>
                </a:moveTo>
                <a:lnTo>
                  <a:pt x="0" y="0"/>
                </a:lnTo>
              </a:path>
            </a:pathLst>
          </a:custGeom>
          <a:ln w="12148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493522" y="1338957"/>
            <a:ext cx="0" cy="3792220"/>
          </a:xfrm>
          <a:custGeom>
            <a:avLst/>
            <a:gdLst/>
            <a:ahLst/>
            <a:cxnLst/>
            <a:rect l="l" t="t" r="r" b="b"/>
            <a:pathLst>
              <a:path h="3792220">
                <a:moveTo>
                  <a:pt x="0" y="3791684"/>
                </a:moveTo>
                <a:lnTo>
                  <a:pt x="0" y="0"/>
                </a:lnTo>
              </a:path>
            </a:pathLst>
          </a:custGeom>
          <a:ln w="12148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20001" y="1320698"/>
            <a:ext cx="0" cy="3956050"/>
          </a:xfrm>
          <a:custGeom>
            <a:avLst/>
            <a:gdLst/>
            <a:ahLst/>
            <a:cxnLst/>
            <a:rect l="l" t="t" r="r" b="b"/>
            <a:pathLst>
              <a:path h="3956050">
                <a:moveTo>
                  <a:pt x="0" y="3956010"/>
                </a:moveTo>
                <a:lnTo>
                  <a:pt x="0" y="0"/>
                </a:lnTo>
              </a:path>
            </a:pathLst>
          </a:custGeom>
          <a:ln w="6074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554998" y="1320698"/>
            <a:ext cx="0" cy="3719195"/>
          </a:xfrm>
          <a:custGeom>
            <a:avLst/>
            <a:gdLst/>
            <a:ahLst/>
            <a:cxnLst/>
            <a:rect l="l" t="t" r="r" b="b"/>
            <a:pathLst>
              <a:path h="3719195">
                <a:moveTo>
                  <a:pt x="0" y="3718650"/>
                </a:moveTo>
                <a:lnTo>
                  <a:pt x="0" y="0"/>
                </a:lnTo>
              </a:path>
            </a:pathLst>
          </a:custGeom>
          <a:ln w="12148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223179" y="1308526"/>
            <a:ext cx="0" cy="1278255"/>
          </a:xfrm>
          <a:custGeom>
            <a:avLst/>
            <a:gdLst/>
            <a:ahLst/>
            <a:cxnLst/>
            <a:rect l="l" t="t" r="r" b="b"/>
            <a:pathLst>
              <a:path h="1278255">
                <a:moveTo>
                  <a:pt x="0" y="1278094"/>
                </a:moveTo>
                <a:lnTo>
                  <a:pt x="0" y="0"/>
                </a:lnTo>
              </a:path>
            </a:pathLst>
          </a:custGeom>
          <a:ln w="12148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671180" y="1311569"/>
            <a:ext cx="2217420" cy="0"/>
          </a:xfrm>
          <a:custGeom>
            <a:avLst/>
            <a:gdLst/>
            <a:ahLst/>
            <a:cxnLst/>
            <a:rect l="l" t="t" r="r" b="b"/>
            <a:pathLst>
              <a:path w="2217420">
                <a:moveTo>
                  <a:pt x="0" y="0"/>
                </a:moveTo>
                <a:lnTo>
                  <a:pt x="2217140" y="0"/>
                </a:lnTo>
              </a:path>
            </a:pathLst>
          </a:custGeom>
          <a:ln w="6074">
            <a:solidFill>
              <a:srgbClr val="9393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949064" y="1284182"/>
            <a:ext cx="0" cy="6189980"/>
          </a:xfrm>
          <a:custGeom>
            <a:avLst/>
            <a:gdLst/>
            <a:ahLst/>
            <a:cxnLst/>
            <a:rect l="l" t="t" r="r" b="b"/>
            <a:pathLst>
              <a:path h="6189980">
                <a:moveTo>
                  <a:pt x="0" y="6189634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252050" y="1515456"/>
            <a:ext cx="0" cy="730885"/>
          </a:xfrm>
          <a:custGeom>
            <a:avLst/>
            <a:gdLst/>
            <a:ahLst/>
            <a:cxnLst/>
            <a:rect l="l" t="t" r="r" b="b"/>
            <a:pathLst>
              <a:path h="730885">
                <a:moveTo>
                  <a:pt x="0" y="730340"/>
                </a:moveTo>
                <a:lnTo>
                  <a:pt x="0" y="0"/>
                </a:lnTo>
              </a:path>
            </a:pathLst>
          </a:custGeom>
          <a:ln w="12148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89666" y="2084513"/>
            <a:ext cx="1737360" cy="0"/>
          </a:xfrm>
          <a:custGeom>
            <a:avLst/>
            <a:gdLst/>
            <a:ahLst/>
            <a:cxnLst/>
            <a:rect l="l" t="t" r="r" b="b"/>
            <a:pathLst>
              <a:path w="1737360">
                <a:moveTo>
                  <a:pt x="0" y="0"/>
                </a:moveTo>
                <a:lnTo>
                  <a:pt x="1737266" y="0"/>
                </a:lnTo>
              </a:path>
            </a:pathLst>
          </a:custGeom>
          <a:ln w="6074">
            <a:solidFill>
              <a:srgbClr val="87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478337" y="2081470"/>
            <a:ext cx="1379220" cy="0"/>
          </a:xfrm>
          <a:custGeom>
            <a:avLst/>
            <a:gdLst/>
            <a:ahLst/>
            <a:cxnLst/>
            <a:rect l="l" t="t" r="r" b="b"/>
            <a:pathLst>
              <a:path w="1379220">
                <a:moveTo>
                  <a:pt x="0" y="0"/>
                </a:moveTo>
                <a:lnTo>
                  <a:pt x="1378878" y="0"/>
                </a:lnTo>
              </a:path>
            </a:pathLst>
          </a:custGeom>
          <a:ln w="6074">
            <a:solidFill>
              <a:srgbClr val="60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820771" y="2072340"/>
            <a:ext cx="1767839" cy="0"/>
          </a:xfrm>
          <a:custGeom>
            <a:avLst/>
            <a:gdLst/>
            <a:ahLst/>
            <a:cxnLst/>
            <a:rect l="l" t="t" r="r" b="b"/>
            <a:pathLst>
              <a:path w="1767839">
                <a:moveTo>
                  <a:pt x="0" y="0"/>
                </a:moveTo>
                <a:lnTo>
                  <a:pt x="1767638" y="0"/>
                </a:lnTo>
              </a:path>
            </a:pathLst>
          </a:custGeom>
          <a:ln w="12148">
            <a:solidFill>
              <a:srgbClr val="93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539813" y="2060168"/>
            <a:ext cx="1355090" cy="0"/>
          </a:xfrm>
          <a:custGeom>
            <a:avLst/>
            <a:gdLst/>
            <a:ahLst/>
            <a:cxnLst/>
            <a:rect l="l" t="t" r="r" b="b"/>
            <a:pathLst>
              <a:path w="1355090">
                <a:moveTo>
                  <a:pt x="0" y="0"/>
                </a:moveTo>
                <a:lnTo>
                  <a:pt x="1354582" y="0"/>
                </a:lnTo>
              </a:path>
            </a:pathLst>
          </a:custGeom>
          <a:ln w="6074">
            <a:solidFill>
              <a:srgbClr val="878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89666" y="2385778"/>
            <a:ext cx="1737360" cy="0"/>
          </a:xfrm>
          <a:custGeom>
            <a:avLst/>
            <a:gdLst/>
            <a:ahLst/>
            <a:cxnLst/>
            <a:rect l="l" t="t" r="r" b="b"/>
            <a:pathLst>
              <a:path w="1737360">
                <a:moveTo>
                  <a:pt x="0" y="0"/>
                </a:moveTo>
                <a:lnTo>
                  <a:pt x="1737266" y="0"/>
                </a:lnTo>
              </a:path>
            </a:pathLst>
          </a:custGeom>
          <a:ln w="12148">
            <a:solidFill>
              <a:srgbClr val="8383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65368" y="2063211"/>
            <a:ext cx="0" cy="7169784"/>
          </a:xfrm>
          <a:custGeom>
            <a:avLst/>
            <a:gdLst/>
            <a:ahLst/>
            <a:cxnLst/>
            <a:rect l="l" t="t" r="r" b="b"/>
            <a:pathLst>
              <a:path h="7169784">
                <a:moveTo>
                  <a:pt x="0" y="7169508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760026" y="2376648"/>
            <a:ext cx="1877060" cy="0"/>
          </a:xfrm>
          <a:custGeom>
            <a:avLst/>
            <a:gdLst/>
            <a:ahLst/>
            <a:cxnLst/>
            <a:rect l="l" t="t" r="r" b="b"/>
            <a:pathLst>
              <a:path w="1877060">
                <a:moveTo>
                  <a:pt x="0" y="0"/>
                </a:moveTo>
                <a:lnTo>
                  <a:pt x="1876976" y="0"/>
                </a:lnTo>
              </a:path>
            </a:pathLst>
          </a:custGeom>
          <a:ln w="12148">
            <a:solidFill>
              <a:srgbClr val="9C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539813" y="2370562"/>
            <a:ext cx="699135" cy="0"/>
          </a:xfrm>
          <a:custGeom>
            <a:avLst/>
            <a:gdLst/>
            <a:ahLst/>
            <a:cxnLst/>
            <a:rect l="l" t="t" r="r" b="b"/>
            <a:pathLst>
              <a:path w="699135">
                <a:moveTo>
                  <a:pt x="0" y="0"/>
                </a:moveTo>
                <a:lnTo>
                  <a:pt x="698550" y="0"/>
                </a:lnTo>
              </a:path>
            </a:pathLst>
          </a:custGeom>
          <a:ln w="6074">
            <a:solidFill>
              <a:srgbClr val="8387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207992" y="2361434"/>
            <a:ext cx="686435" cy="0"/>
          </a:xfrm>
          <a:custGeom>
            <a:avLst/>
            <a:gdLst/>
            <a:ahLst/>
            <a:cxnLst/>
            <a:rect l="l" t="t" r="r" b="b"/>
            <a:pathLst>
              <a:path w="686434">
                <a:moveTo>
                  <a:pt x="0" y="0"/>
                </a:moveTo>
                <a:lnTo>
                  <a:pt x="686403" y="0"/>
                </a:lnTo>
              </a:path>
            </a:pathLst>
          </a:custGeom>
          <a:ln w="6074">
            <a:solidFill>
              <a:srgbClr val="83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484412" y="2385778"/>
            <a:ext cx="1372870" cy="0"/>
          </a:xfrm>
          <a:custGeom>
            <a:avLst/>
            <a:gdLst/>
            <a:ahLst/>
            <a:cxnLst/>
            <a:rect l="l" t="t" r="r" b="b"/>
            <a:pathLst>
              <a:path w="1372870">
                <a:moveTo>
                  <a:pt x="0" y="0"/>
                </a:moveTo>
                <a:lnTo>
                  <a:pt x="1372803" y="0"/>
                </a:lnTo>
              </a:path>
            </a:pathLst>
          </a:custGeom>
          <a:ln w="6074">
            <a:solidFill>
              <a:srgbClr val="6467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255086" y="2209279"/>
            <a:ext cx="0" cy="377825"/>
          </a:xfrm>
          <a:custGeom>
            <a:avLst/>
            <a:gdLst/>
            <a:ahLst/>
            <a:cxnLst/>
            <a:rect l="l" t="t" r="r" b="b"/>
            <a:pathLst>
              <a:path h="377825">
                <a:moveTo>
                  <a:pt x="0" y="377342"/>
                </a:moveTo>
                <a:lnTo>
                  <a:pt x="0" y="0"/>
                </a:lnTo>
              </a:path>
            </a:pathLst>
          </a:custGeom>
          <a:ln w="6074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132867" y="1332871"/>
            <a:ext cx="0" cy="3792220"/>
          </a:xfrm>
          <a:custGeom>
            <a:avLst/>
            <a:gdLst/>
            <a:ahLst/>
            <a:cxnLst/>
            <a:rect l="l" t="t" r="r" b="b"/>
            <a:pathLst>
              <a:path h="3792220">
                <a:moveTo>
                  <a:pt x="0" y="3791684"/>
                </a:moveTo>
                <a:lnTo>
                  <a:pt x="0" y="0"/>
                </a:lnTo>
              </a:path>
            </a:pathLst>
          </a:custGeom>
          <a:ln w="12148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258124" y="2550105"/>
            <a:ext cx="0" cy="274320"/>
          </a:xfrm>
          <a:custGeom>
            <a:avLst/>
            <a:gdLst/>
            <a:ahLst/>
            <a:cxnLst/>
            <a:rect l="l" t="t" r="r" b="b"/>
            <a:pathLst>
              <a:path h="274319">
                <a:moveTo>
                  <a:pt x="0" y="273876"/>
                </a:moveTo>
                <a:lnTo>
                  <a:pt x="0" y="0"/>
                </a:lnTo>
              </a:path>
            </a:pathLst>
          </a:custGeom>
          <a:ln w="12148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561073" y="2550105"/>
            <a:ext cx="0" cy="408305"/>
          </a:xfrm>
          <a:custGeom>
            <a:avLst/>
            <a:gdLst/>
            <a:ahLst/>
            <a:cxnLst/>
            <a:rect l="l" t="t" r="r" b="b"/>
            <a:pathLst>
              <a:path h="408305">
                <a:moveTo>
                  <a:pt x="0" y="407772"/>
                </a:moveTo>
                <a:lnTo>
                  <a:pt x="0" y="0"/>
                </a:lnTo>
              </a:path>
            </a:pathLst>
          </a:custGeom>
          <a:ln w="6074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229253" y="2550105"/>
            <a:ext cx="0" cy="274320"/>
          </a:xfrm>
          <a:custGeom>
            <a:avLst/>
            <a:gdLst/>
            <a:ahLst/>
            <a:cxnLst/>
            <a:rect l="l" t="t" r="r" b="b"/>
            <a:pathLst>
              <a:path h="274319">
                <a:moveTo>
                  <a:pt x="0" y="273876"/>
                </a:moveTo>
                <a:lnTo>
                  <a:pt x="0" y="0"/>
                </a:lnTo>
              </a:path>
            </a:pathLst>
          </a:custGeom>
          <a:ln w="607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499597" y="2671828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2153"/>
                </a:moveTo>
                <a:lnTo>
                  <a:pt x="0" y="0"/>
                </a:lnTo>
              </a:path>
            </a:pathLst>
          </a:custGeom>
          <a:ln w="6074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132867" y="2787465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4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129830" y="2933533"/>
            <a:ext cx="1804670" cy="0"/>
          </a:xfrm>
          <a:custGeom>
            <a:avLst/>
            <a:gdLst/>
            <a:ahLst/>
            <a:cxnLst/>
            <a:rect l="l" t="t" r="r" b="b"/>
            <a:pathLst>
              <a:path w="1804670">
                <a:moveTo>
                  <a:pt x="0" y="0"/>
                </a:moveTo>
                <a:lnTo>
                  <a:pt x="1804084" y="0"/>
                </a:lnTo>
              </a:path>
            </a:pathLst>
          </a:custGeom>
          <a:ln w="6074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499597" y="2787465"/>
            <a:ext cx="0" cy="237490"/>
          </a:xfrm>
          <a:custGeom>
            <a:avLst/>
            <a:gdLst/>
            <a:ahLst/>
            <a:cxnLst/>
            <a:rect l="l" t="t" r="r" b="b"/>
            <a:pathLst>
              <a:path h="237489">
                <a:moveTo>
                  <a:pt x="0" y="237360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933914" y="2933533"/>
            <a:ext cx="1318260" cy="0"/>
          </a:xfrm>
          <a:custGeom>
            <a:avLst/>
            <a:gdLst/>
            <a:ahLst/>
            <a:cxnLst/>
            <a:rect l="l" t="t" r="r" b="b"/>
            <a:pathLst>
              <a:path w="1318260">
                <a:moveTo>
                  <a:pt x="0" y="0"/>
                </a:moveTo>
                <a:lnTo>
                  <a:pt x="1318135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61161" y="2787465"/>
            <a:ext cx="0" cy="340995"/>
          </a:xfrm>
          <a:custGeom>
            <a:avLst/>
            <a:gdLst/>
            <a:ahLst/>
            <a:cxnLst/>
            <a:rect l="l" t="t" r="r" b="b"/>
            <a:pathLst>
              <a:path h="340994">
                <a:moveTo>
                  <a:pt x="0" y="340824"/>
                </a:moveTo>
                <a:lnTo>
                  <a:pt x="0" y="0"/>
                </a:lnTo>
              </a:path>
            </a:pathLst>
          </a:custGeom>
          <a:ln w="6074">
            <a:solidFill>
              <a:srgbClr val="90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239901" y="2933533"/>
            <a:ext cx="146050" cy="0"/>
          </a:xfrm>
          <a:custGeom>
            <a:avLst/>
            <a:gdLst/>
            <a:ahLst/>
            <a:cxnLst/>
            <a:rect l="l" t="t" r="r" b="b"/>
            <a:pathLst>
              <a:path w="146050">
                <a:moveTo>
                  <a:pt x="0" y="0"/>
                </a:moveTo>
                <a:lnTo>
                  <a:pt x="145784" y="0"/>
                </a:lnTo>
              </a:path>
            </a:pathLst>
          </a:custGeom>
          <a:ln w="6074">
            <a:solidFill>
              <a:srgbClr val="9797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385685" y="2933533"/>
            <a:ext cx="425450" cy="0"/>
          </a:xfrm>
          <a:custGeom>
            <a:avLst/>
            <a:gdLst/>
            <a:ahLst/>
            <a:cxnLst/>
            <a:rect l="l" t="t" r="r" b="b"/>
            <a:pathLst>
              <a:path w="425450">
                <a:moveTo>
                  <a:pt x="0" y="0"/>
                </a:moveTo>
                <a:lnTo>
                  <a:pt x="425204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826076" y="2787465"/>
            <a:ext cx="0" cy="170815"/>
          </a:xfrm>
          <a:custGeom>
            <a:avLst/>
            <a:gdLst/>
            <a:ahLst/>
            <a:cxnLst/>
            <a:rect l="l" t="t" r="r" b="b"/>
            <a:pathLst>
              <a:path h="170814">
                <a:moveTo>
                  <a:pt x="0" y="170412"/>
                </a:moveTo>
                <a:lnTo>
                  <a:pt x="0" y="0"/>
                </a:lnTo>
              </a:path>
            </a:pathLst>
          </a:custGeom>
          <a:ln w="6074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804816" y="2933533"/>
            <a:ext cx="1433830" cy="0"/>
          </a:xfrm>
          <a:custGeom>
            <a:avLst/>
            <a:gdLst/>
            <a:ahLst/>
            <a:cxnLst/>
            <a:rect l="l" t="t" r="r" b="b"/>
            <a:pathLst>
              <a:path w="1433829">
                <a:moveTo>
                  <a:pt x="0" y="0"/>
                </a:moveTo>
                <a:lnTo>
                  <a:pt x="1433548" y="0"/>
                </a:lnTo>
              </a:path>
            </a:pathLst>
          </a:custGeom>
          <a:ln w="6074">
            <a:solidFill>
              <a:srgbClr val="A3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584603" y="2954835"/>
            <a:ext cx="316230" cy="0"/>
          </a:xfrm>
          <a:custGeom>
            <a:avLst/>
            <a:gdLst/>
            <a:ahLst/>
            <a:cxnLst/>
            <a:rect l="l" t="t" r="r" b="b"/>
            <a:pathLst>
              <a:path w="316229">
                <a:moveTo>
                  <a:pt x="0" y="0"/>
                </a:moveTo>
                <a:lnTo>
                  <a:pt x="315866" y="0"/>
                </a:lnTo>
              </a:path>
            </a:pathLst>
          </a:custGeom>
          <a:ln w="6074">
            <a:solidFill>
              <a:srgbClr val="AC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826076" y="1320698"/>
            <a:ext cx="0" cy="3956050"/>
          </a:xfrm>
          <a:custGeom>
            <a:avLst/>
            <a:gdLst/>
            <a:ahLst/>
            <a:cxnLst/>
            <a:rect l="l" t="t" r="r" b="b"/>
            <a:pathLst>
              <a:path h="3956050">
                <a:moveTo>
                  <a:pt x="0" y="3956010"/>
                </a:moveTo>
                <a:lnTo>
                  <a:pt x="0" y="0"/>
                </a:lnTo>
              </a:path>
            </a:pathLst>
          </a:custGeom>
          <a:ln w="6074">
            <a:solidFill>
              <a:srgbClr val="AFAF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564111" y="2915274"/>
            <a:ext cx="0" cy="213360"/>
          </a:xfrm>
          <a:custGeom>
            <a:avLst/>
            <a:gdLst/>
            <a:ahLst/>
            <a:cxnLst/>
            <a:rect l="l" t="t" r="r" b="b"/>
            <a:pathLst>
              <a:path h="213360">
                <a:moveTo>
                  <a:pt x="0" y="213015"/>
                </a:moveTo>
                <a:lnTo>
                  <a:pt x="0" y="0"/>
                </a:lnTo>
              </a:path>
            </a:pathLst>
          </a:custGeom>
          <a:ln w="12148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235327" y="1308526"/>
            <a:ext cx="0" cy="5989320"/>
          </a:xfrm>
          <a:custGeom>
            <a:avLst/>
            <a:gdLst/>
            <a:ahLst/>
            <a:cxnLst/>
            <a:rect l="l" t="t" r="r" b="b"/>
            <a:pathLst>
              <a:path h="5989320">
                <a:moveTo>
                  <a:pt x="0" y="5988790"/>
                </a:moveTo>
                <a:lnTo>
                  <a:pt x="0" y="0"/>
                </a:lnTo>
              </a:path>
            </a:pathLst>
          </a:custGeom>
          <a:ln w="6074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502635" y="2988308"/>
            <a:ext cx="0" cy="243840"/>
          </a:xfrm>
          <a:custGeom>
            <a:avLst/>
            <a:gdLst/>
            <a:ahLst/>
            <a:cxnLst/>
            <a:rect l="l" t="t" r="r" b="b"/>
            <a:pathLst>
              <a:path h="243839">
                <a:moveTo>
                  <a:pt x="0" y="243447"/>
                </a:moveTo>
                <a:lnTo>
                  <a:pt x="0" y="0"/>
                </a:lnTo>
              </a:path>
            </a:pathLst>
          </a:custGeom>
          <a:ln w="12148">
            <a:solidFill>
              <a:srgbClr val="9393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35327" y="2988308"/>
            <a:ext cx="0" cy="377825"/>
          </a:xfrm>
          <a:custGeom>
            <a:avLst/>
            <a:gdLst/>
            <a:ahLst/>
            <a:cxnLst/>
            <a:rect l="l" t="t" r="r" b="b"/>
            <a:pathLst>
              <a:path h="377825">
                <a:moveTo>
                  <a:pt x="0" y="377343"/>
                </a:moveTo>
                <a:lnTo>
                  <a:pt x="0" y="0"/>
                </a:lnTo>
              </a:path>
            </a:pathLst>
          </a:custGeom>
          <a:ln w="6074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264199" y="3091774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8"/>
                </a:moveTo>
                <a:lnTo>
                  <a:pt x="0" y="0"/>
                </a:lnTo>
              </a:path>
            </a:pathLst>
          </a:custGeom>
          <a:ln w="12148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567147" y="3091774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8"/>
                </a:moveTo>
                <a:lnTo>
                  <a:pt x="0" y="0"/>
                </a:lnTo>
              </a:path>
            </a:pathLst>
          </a:custGeom>
          <a:ln w="6074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138942" y="3195238"/>
            <a:ext cx="0" cy="286385"/>
          </a:xfrm>
          <a:custGeom>
            <a:avLst/>
            <a:gdLst/>
            <a:ahLst/>
            <a:cxnLst/>
            <a:rect l="l" t="t" r="r" b="b"/>
            <a:pathLst>
              <a:path h="286385">
                <a:moveTo>
                  <a:pt x="0" y="286049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505671" y="3195238"/>
            <a:ext cx="0" cy="286385"/>
          </a:xfrm>
          <a:custGeom>
            <a:avLst/>
            <a:gdLst/>
            <a:ahLst/>
            <a:cxnLst/>
            <a:rect l="l" t="t" r="r" b="b"/>
            <a:pathLst>
              <a:path h="286385">
                <a:moveTo>
                  <a:pt x="0" y="286049"/>
                </a:moveTo>
                <a:lnTo>
                  <a:pt x="0" y="0"/>
                </a:lnTo>
              </a:path>
            </a:pathLst>
          </a:custGeom>
          <a:ln w="6074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804816" y="3213497"/>
            <a:ext cx="0" cy="249554"/>
          </a:xfrm>
          <a:custGeom>
            <a:avLst/>
            <a:gdLst/>
            <a:ahLst/>
            <a:cxnLst/>
            <a:rect l="l" t="t" r="r" b="b"/>
            <a:pathLst>
              <a:path h="249554">
                <a:moveTo>
                  <a:pt x="0" y="249533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267235" y="3329134"/>
            <a:ext cx="0" cy="426084"/>
          </a:xfrm>
          <a:custGeom>
            <a:avLst/>
            <a:gdLst/>
            <a:ahLst/>
            <a:cxnLst/>
            <a:rect l="l" t="t" r="r" b="b"/>
            <a:pathLst>
              <a:path h="426085">
                <a:moveTo>
                  <a:pt x="0" y="426031"/>
                </a:moveTo>
                <a:lnTo>
                  <a:pt x="0" y="0"/>
                </a:lnTo>
              </a:path>
            </a:pathLst>
          </a:custGeom>
          <a:ln w="6074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567147" y="3329134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2153"/>
                </a:moveTo>
                <a:lnTo>
                  <a:pt x="0" y="0"/>
                </a:lnTo>
              </a:path>
            </a:pathLst>
          </a:custGeom>
          <a:ln w="6074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801815" y="3599969"/>
            <a:ext cx="1725295" cy="0"/>
          </a:xfrm>
          <a:custGeom>
            <a:avLst/>
            <a:gdLst/>
            <a:ahLst/>
            <a:cxnLst/>
            <a:rect l="l" t="t" r="r" b="b"/>
            <a:pathLst>
              <a:path w="1725295">
                <a:moveTo>
                  <a:pt x="0" y="0"/>
                </a:moveTo>
                <a:lnTo>
                  <a:pt x="1725117" y="0"/>
                </a:lnTo>
              </a:path>
            </a:pathLst>
          </a:custGeom>
          <a:ln w="12148">
            <a:solidFill>
              <a:srgbClr val="AFB8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145016" y="3444772"/>
            <a:ext cx="0" cy="1807845"/>
          </a:xfrm>
          <a:custGeom>
            <a:avLst/>
            <a:gdLst/>
            <a:ahLst/>
            <a:cxnLst/>
            <a:rect l="l" t="t" r="r" b="b"/>
            <a:pathLst>
              <a:path h="1807845">
                <a:moveTo>
                  <a:pt x="0" y="1807592"/>
                </a:moveTo>
                <a:lnTo>
                  <a:pt x="0" y="0"/>
                </a:lnTo>
              </a:path>
            </a:pathLst>
          </a:custGeom>
          <a:ln w="12148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511746" y="3444772"/>
            <a:ext cx="0" cy="1807845"/>
          </a:xfrm>
          <a:custGeom>
            <a:avLst/>
            <a:gdLst/>
            <a:ahLst/>
            <a:cxnLst/>
            <a:rect l="l" t="t" r="r" b="b"/>
            <a:pathLst>
              <a:path h="1807845">
                <a:moveTo>
                  <a:pt x="0" y="1807592"/>
                </a:moveTo>
                <a:lnTo>
                  <a:pt x="0" y="0"/>
                </a:lnTo>
              </a:path>
            </a:pathLst>
          </a:custGeom>
          <a:ln w="12148">
            <a:solidFill>
              <a:srgbClr val="A0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478337" y="3603013"/>
            <a:ext cx="1251585" cy="0"/>
          </a:xfrm>
          <a:custGeom>
            <a:avLst/>
            <a:gdLst/>
            <a:ahLst/>
            <a:cxnLst/>
            <a:rect l="l" t="t" r="r" b="b"/>
            <a:pathLst>
              <a:path w="1251585">
                <a:moveTo>
                  <a:pt x="0" y="0"/>
                </a:moveTo>
                <a:lnTo>
                  <a:pt x="1251317" y="0"/>
                </a:lnTo>
              </a:path>
            </a:pathLst>
          </a:custGeom>
          <a:ln w="6074">
            <a:solidFill>
              <a:srgbClr val="939C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693209" y="3599969"/>
            <a:ext cx="370840" cy="0"/>
          </a:xfrm>
          <a:custGeom>
            <a:avLst/>
            <a:gdLst/>
            <a:ahLst/>
            <a:cxnLst/>
            <a:rect l="l" t="t" r="r" b="b"/>
            <a:pathLst>
              <a:path w="370839">
                <a:moveTo>
                  <a:pt x="0" y="0"/>
                </a:moveTo>
                <a:lnTo>
                  <a:pt x="370535" y="0"/>
                </a:lnTo>
              </a:path>
            </a:pathLst>
          </a:custGeom>
          <a:ln w="6074">
            <a:solidFill>
              <a:srgbClr val="87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027298" y="3596925"/>
            <a:ext cx="1561465" cy="0"/>
          </a:xfrm>
          <a:custGeom>
            <a:avLst/>
            <a:gdLst/>
            <a:ahLst/>
            <a:cxnLst/>
            <a:rect l="l" t="t" r="r" b="b"/>
            <a:pathLst>
              <a:path w="1561464">
                <a:moveTo>
                  <a:pt x="0" y="0"/>
                </a:moveTo>
                <a:lnTo>
                  <a:pt x="1561110" y="0"/>
                </a:lnTo>
              </a:path>
            </a:pathLst>
          </a:custGeom>
          <a:ln w="12148">
            <a:solidFill>
              <a:srgbClr val="AC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804816" y="3463030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6"/>
                </a:moveTo>
                <a:lnTo>
                  <a:pt x="0" y="0"/>
                </a:lnTo>
              </a:path>
            </a:pathLst>
          </a:custGeom>
          <a:ln w="6074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573222" y="3444772"/>
            <a:ext cx="0" cy="1673860"/>
          </a:xfrm>
          <a:custGeom>
            <a:avLst/>
            <a:gdLst/>
            <a:ahLst/>
            <a:cxnLst/>
            <a:rect l="l" t="t" r="r" b="b"/>
            <a:pathLst>
              <a:path h="1673860">
                <a:moveTo>
                  <a:pt x="0" y="1673696"/>
                </a:moveTo>
                <a:lnTo>
                  <a:pt x="0" y="0"/>
                </a:lnTo>
              </a:path>
            </a:pathLst>
          </a:custGeom>
          <a:ln w="12148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539813" y="3587796"/>
            <a:ext cx="1367155" cy="0"/>
          </a:xfrm>
          <a:custGeom>
            <a:avLst/>
            <a:gdLst/>
            <a:ahLst/>
            <a:cxnLst/>
            <a:rect l="l" t="t" r="r" b="b"/>
            <a:pathLst>
              <a:path w="1367154">
                <a:moveTo>
                  <a:pt x="0" y="0"/>
                </a:moveTo>
                <a:lnTo>
                  <a:pt x="1366729" y="0"/>
                </a:lnTo>
              </a:path>
            </a:pathLst>
          </a:custGeom>
          <a:ln w="6074">
            <a:solidFill>
              <a:srgbClr val="97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267235" y="3718650"/>
            <a:ext cx="0" cy="523875"/>
          </a:xfrm>
          <a:custGeom>
            <a:avLst/>
            <a:gdLst/>
            <a:ahLst/>
            <a:cxnLst/>
            <a:rect l="l" t="t" r="r" b="b"/>
            <a:pathLst>
              <a:path h="523875">
                <a:moveTo>
                  <a:pt x="0" y="523410"/>
                </a:moveTo>
                <a:lnTo>
                  <a:pt x="0" y="0"/>
                </a:lnTo>
              </a:path>
            </a:pathLst>
          </a:custGeom>
          <a:ln w="12148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804816" y="3736907"/>
            <a:ext cx="0" cy="353060"/>
          </a:xfrm>
          <a:custGeom>
            <a:avLst/>
            <a:gdLst/>
            <a:ahLst/>
            <a:cxnLst/>
            <a:rect l="l" t="t" r="r" b="b"/>
            <a:pathLst>
              <a:path h="353060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241402" y="3718650"/>
            <a:ext cx="0" cy="280035"/>
          </a:xfrm>
          <a:custGeom>
            <a:avLst/>
            <a:gdLst/>
            <a:ahLst/>
            <a:cxnLst/>
            <a:rect l="l" t="t" r="r" b="b"/>
            <a:pathLst>
              <a:path h="280035">
                <a:moveTo>
                  <a:pt x="0" y="279963"/>
                </a:moveTo>
                <a:lnTo>
                  <a:pt x="0" y="0"/>
                </a:lnTo>
              </a:path>
            </a:pathLst>
          </a:custGeom>
          <a:ln w="6074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244439" y="3962096"/>
            <a:ext cx="0" cy="1156970"/>
          </a:xfrm>
          <a:custGeom>
            <a:avLst/>
            <a:gdLst/>
            <a:ahLst/>
            <a:cxnLst/>
            <a:rect l="l" t="t" r="r" b="b"/>
            <a:pathLst>
              <a:path h="1156970">
                <a:moveTo>
                  <a:pt x="0" y="1156371"/>
                </a:moveTo>
                <a:lnTo>
                  <a:pt x="0" y="0"/>
                </a:lnTo>
              </a:path>
            </a:pathLst>
          </a:custGeom>
          <a:ln w="12148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07889" y="4223801"/>
            <a:ext cx="565150" cy="0"/>
          </a:xfrm>
          <a:custGeom>
            <a:avLst/>
            <a:gdLst/>
            <a:ahLst/>
            <a:cxnLst/>
            <a:rect l="l" t="t" r="r" b="b"/>
            <a:pathLst>
              <a:path w="565150">
                <a:moveTo>
                  <a:pt x="0" y="0"/>
                </a:moveTo>
                <a:lnTo>
                  <a:pt x="564915" y="0"/>
                </a:lnTo>
              </a:path>
            </a:pathLst>
          </a:custGeom>
          <a:ln w="12148">
            <a:solidFill>
              <a:srgbClr val="AC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1111607" y="4229887"/>
            <a:ext cx="1415415" cy="0"/>
          </a:xfrm>
          <a:custGeom>
            <a:avLst/>
            <a:gdLst/>
            <a:ahLst/>
            <a:cxnLst/>
            <a:rect l="l" t="t" r="r" b="b"/>
            <a:pathLst>
              <a:path w="1415414">
                <a:moveTo>
                  <a:pt x="0" y="0"/>
                </a:moveTo>
                <a:lnTo>
                  <a:pt x="1415325" y="0"/>
                </a:lnTo>
              </a:path>
            </a:pathLst>
          </a:custGeom>
          <a:ln w="6074">
            <a:solidFill>
              <a:srgbClr val="97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478337" y="4232931"/>
            <a:ext cx="1251585" cy="0"/>
          </a:xfrm>
          <a:custGeom>
            <a:avLst/>
            <a:gdLst/>
            <a:ahLst/>
            <a:cxnLst/>
            <a:rect l="l" t="t" r="r" b="b"/>
            <a:pathLst>
              <a:path w="1251585">
                <a:moveTo>
                  <a:pt x="0" y="0"/>
                </a:moveTo>
                <a:lnTo>
                  <a:pt x="1251317" y="0"/>
                </a:lnTo>
              </a:path>
            </a:pathLst>
          </a:custGeom>
          <a:ln w="6074">
            <a:solidFill>
              <a:srgbClr val="70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365193" y="4229887"/>
            <a:ext cx="1859280" cy="0"/>
          </a:xfrm>
          <a:custGeom>
            <a:avLst/>
            <a:gdLst/>
            <a:ahLst/>
            <a:cxnLst/>
            <a:rect l="l" t="t" r="r" b="b"/>
            <a:pathLst>
              <a:path w="1859279">
                <a:moveTo>
                  <a:pt x="0" y="0"/>
                </a:moveTo>
                <a:lnTo>
                  <a:pt x="1858752" y="0"/>
                </a:lnTo>
              </a:path>
            </a:pathLst>
          </a:custGeom>
          <a:ln w="12148">
            <a:solidFill>
              <a:srgbClr val="97A0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804816" y="4089905"/>
            <a:ext cx="0" cy="280035"/>
          </a:xfrm>
          <a:custGeom>
            <a:avLst/>
            <a:gdLst/>
            <a:ahLst/>
            <a:cxnLst/>
            <a:rect l="l" t="t" r="r" b="b"/>
            <a:pathLst>
              <a:path h="280035">
                <a:moveTo>
                  <a:pt x="0" y="279963"/>
                </a:moveTo>
                <a:lnTo>
                  <a:pt x="0" y="0"/>
                </a:lnTo>
              </a:path>
            </a:pathLst>
          </a:custGeom>
          <a:ln w="6074">
            <a:solidFill>
              <a:srgbClr val="97A8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87500" y="4223801"/>
            <a:ext cx="1725295" cy="0"/>
          </a:xfrm>
          <a:custGeom>
            <a:avLst/>
            <a:gdLst/>
            <a:ahLst/>
            <a:cxnLst/>
            <a:rect l="l" t="t" r="r" b="b"/>
            <a:pathLst>
              <a:path w="1725295">
                <a:moveTo>
                  <a:pt x="0" y="0"/>
                </a:moveTo>
                <a:lnTo>
                  <a:pt x="1725117" y="0"/>
                </a:lnTo>
              </a:path>
            </a:pathLst>
          </a:custGeom>
          <a:ln w="6074">
            <a:solidFill>
              <a:srgbClr val="7C8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804816" y="4369869"/>
            <a:ext cx="0" cy="347345"/>
          </a:xfrm>
          <a:custGeom>
            <a:avLst/>
            <a:gdLst/>
            <a:ahLst/>
            <a:cxnLst/>
            <a:rect l="l" t="t" r="r" b="b"/>
            <a:pathLst>
              <a:path h="347345">
                <a:moveTo>
                  <a:pt x="0" y="346911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245975" y="4607229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551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07889" y="4847634"/>
            <a:ext cx="1719580" cy="0"/>
          </a:xfrm>
          <a:custGeom>
            <a:avLst/>
            <a:gdLst/>
            <a:ahLst/>
            <a:cxnLst/>
            <a:rect l="l" t="t" r="r" b="b"/>
            <a:pathLst>
              <a:path w="1719580">
                <a:moveTo>
                  <a:pt x="0" y="0"/>
                </a:moveTo>
                <a:lnTo>
                  <a:pt x="1719043" y="0"/>
                </a:lnTo>
              </a:path>
            </a:pathLst>
          </a:custGeom>
          <a:ln w="12148">
            <a:solidFill>
              <a:srgbClr val="9CA3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478337" y="4853720"/>
            <a:ext cx="1251585" cy="0"/>
          </a:xfrm>
          <a:custGeom>
            <a:avLst/>
            <a:gdLst/>
            <a:ahLst/>
            <a:cxnLst/>
            <a:rect l="l" t="t" r="r" b="b"/>
            <a:pathLst>
              <a:path w="1251585">
                <a:moveTo>
                  <a:pt x="0" y="0"/>
                </a:moveTo>
                <a:lnTo>
                  <a:pt x="1251317" y="0"/>
                </a:lnTo>
              </a:path>
            </a:pathLst>
          </a:custGeom>
          <a:ln w="6074">
            <a:solidFill>
              <a:srgbClr val="5464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656763" y="4850677"/>
            <a:ext cx="2089785" cy="0"/>
          </a:xfrm>
          <a:custGeom>
            <a:avLst/>
            <a:gdLst/>
            <a:ahLst/>
            <a:cxnLst/>
            <a:rect l="l" t="t" r="r" b="b"/>
            <a:pathLst>
              <a:path w="2089785">
                <a:moveTo>
                  <a:pt x="0" y="0"/>
                </a:moveTo>
                <a:lnTo>
                  <a:pt x="2089577" y="0"/>
                </a:lnTo>
              </a:path>
            </a:pathLst>
          </a:custGeom>
          <a:ln w="12148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245975" y="4716781"/>
            <a:ext cx="0" cy="267970"/>
          </a:xfrm>
          <a:custGeom>
            <a:avLst/>
            <a:gdLst/>
            <a:ahLst/>
            <a:cxnLst/>
            <a:rect l="l" t="t" r="r" b="b"/>
            <a:pathLst>
              <a:path h="267970">
                <a:moveTo>
                  <a:pt x="0" y="267792"/>
                </a:moveTo>
                <a:lnTo>
                  <a:pt x="0" y="0"/>
                </a:lnTo>
              </a:path>
            </a:pathLst>
          </a:custGeom>
          <a:ln w="6074">
            <a:solidFill>
              <a:srgbClr val="A3A8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804816" y="4716781"/>
            <a:ext cx="0" cy="267970"/>
          </a:xfrm>
          <a:custGeom>
            <a:avLst/>
            <a:gdLst/>
            <a:ahLst/>
            <a:cxnLst/>
            <a:rect l="l" t="t" r="r" b="b"/>
            <a:pathLst>
              <a:path h="267970">
                <a:moveTo>
                  <a:pt x="0" y="267792"/>
                </a:moveTo>
                <a:lnTo>
                  <a:pt x="0" y="0"/>
                </a:lnTo>
              </a:path>
            </a:pathLst>
          </a:custGeom>
          <a:ln w="6074">
            <a:solidFill>
              <a:srgbClr val="A3A0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539813" y="4847634"/>
            <a:ext cx="716915" cy="0"/>
          </a:xfrm>
          <a:custGeom>
            <a:avLst/>
            <a:gdLst/>
            <a:ahLst/>
            <a:cxnLst/>
            <a:rect l="l" t="t" r="r" b="b"/>
            <a:pathLst>
              <a:path w="716914">
                <a:moveTo>
                  <a:pt x="0" y="0"/>
                </a:moveTo>
                <a:lnTo>
                  <a:pt x="716774" y="0"/>
                </a:lnTo>
              </a:path>
            </a:pathLst>
          </a:custGeom>
          <a:ln w="6074">
            <a:solidFill>
              <a:srgbClr val="8087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207992" y="4844591"/>
            <a:ext cx="711200" cy="0"/>
          </a:xfrm>
          <a:custGeom>
            <a:avLst/>
            <a:gdLst/>
            <a:ahLst/>
            <a:cxnLst/>
            <a:rect l="l" t="t" r="r" b="b"/>
            <a:pathLst>
              <a:path w="711200">
                <a:moveTo>
                  <a:pt x="0" y="0"/>
                </a:moveTo>
                <a:lnTo>
                  <a:pt x="710699" y="0"/>
                </a:lnTo>
              </a:path>
            </a:pathLst>
          </a:custGeom>
          <a:ln w="12148">
            <a:solidFill>
              <a:srgbClr val="9CA0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245975" y="4984573"/>
            <a:ext cx="0" cy="359410"/>
          </a:xfrm>
          <a:custGeom>
            <a:avLst/>
            <a:gdLst/>
            <a:ahLst/>
            <a:cxnLst/>
            <a:rect l="l" t="t" r="r" b="b"/>
            <a:pathLst>
              <a:path h="359410">
                <a:moveTo>
                  <a:pt x="0" y="359083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804816" y="4984573"/>
            <a:ext cx="0" cy="487045"/>
          </a:xfrm>
          <a:custGeom>
            <a:avLst/>
            <a:gdLst/>
            <a:ahLst/>
            <a:cxnLst/>
            <a:rect l="l" t="t" r="r" b="b"/>
            <a:pathLst>
              <a:path h="487045">
                <a:moveTo>
                  <a:pt x="0" y="486892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582334" y="5081951"/>
            <a:ext cx="0" cy="1071245"/>
          </a:xfrm>
          <a:custGeom>
            <a:avLst/>
            <a:gdLst/>
            <a:ahLst/>
            <a:cxnLst/>
            <a:rect l="l" t="t" r="r" b="b"/>
            <a:pathLst>
              <a:path h="1071245">
                <a:moveTo>
                  <a:pt x="0" y="1071164"/>
                </a:moveTo>
                <a:lnTo>
                  <a:pt x="0" y="0"/>
                </a:lnTo>
              </a:path>
            </a:pathLst>
          </a:custGeom>
          <a:ln w="6074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247476" y="5081951"/>
            <a:ext cx="0" cy="554355"/>
          </a:xfrm>
          <a:custGeom>
            <a:avLst/>
            <a:gdLst/>
            <a:ahLst/>
            <a:cxnLst/>
            <a:rect l="l" t="t" r="r" b="b"/>
            <a:pathLst>
              <a:path h="554354">
                <a:moveTo>
                  <a:pt x="0" y="553840"/>
                </a:moveTo>
                <a:lnTo>
                  <a:pt x="0" y="0"/>
                </a:lnTo>
              </a:path>
            </a:pathLst>
          </a:custGeom>
          <a:ln w="607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151090" y="5215846"/>
            <a:ext cx="0" cy="529590"/>
          </a:xfrm>
          <a:custGeom>
            <a:avLst/>
            <a:gdLst/>
            <a:ahLst/>
            <a:cxnLst/>
            <a:rect l="l" t="t" r="r" b="b"/>
            <a:pathLst>
              <a:path h="529589">
                <a:moveTo>
                  <a:pt x="0" y="529497"/>
                </a:moveTo>
                <a:lnTo>
                  <a:pt x="0" y="0"/>
                </a:lnTo>
              </a:path>
            </a:pathLst>
          </a:custGeom>
          <a:ln w="607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517820" y="5215846"/>
            <a:ext cx="0" cy="529590"/>
          </a:xfrm>
          <a:custGeom>
            <a:avLst/>
            <a:gdLst/>
            <a:ahLst/>
            <a:cxnLst/>
            <a:rect l="l" t="t" r="r" b="b"/>
            <a:pathLst>
              <a:path h="529589">
                <a:moveTo>
                  <a:pt x="0" y="529497"/>
                </a:moveTo>
                <a:lnTo>
                  <a:pt x="0" y="0"/>
                </a:lnTo>
              </a:path>
            </a:pathLst>
          </a:custGeom>
          <a:ln w="6074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13963" y="5474508"/>
            <a:ext cx="1713230" cy="0"/>
          </a:xfrm>
          <a:custGeom>
            <a:avLst/>
            <a:gdLst/>
            <a:ahLst/>
            <a:cxnLst/>
            <a:rect l="l" t="t" r="r" b="b"/>
            <a:pathLst>
              <a:path w="1713230">
                <a:moveTo>
                  <a:pt x="0" y="0"/>
                </a:moveTo>
                <a:lnTo>
                  <a:pt x="1712969" y="0"/>
                </a:lnTo>
              </a:path>
            </a:pathLst>
          </a:custGeom>
          <a:ln w="12148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478337" y="5480596"/>
            <a:ext cx="1251585" cy="0"/>
          </a:xfrm>
          <a:custGeom>
            <a:avLst/>
            <a:gdLst/>
            <a:ahLst/>
            <a:cxnLst/>
            <a:rect l="l" t="t" r="r" b="b"/>
            <a:pathLst>
              <a:path w="1251585">
                <a:moveTo>
                  <a:pt x="0" y="0"/>
                </a:moveTo>
                <a:lnTo>
                  <a:pt x="1251317" y="0"/>
                </a:lnTo>
              </a:path>
            </a:pathLst>
          </a:custGeom>
          <a:ln w="6074">
            <a:solidFill>
              <a:srgbClr val="6048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693209" y="5480596"/>
            <a:ext cx="370840" cy="0"/>
          </a:xfrm>
          <a:custGeom>
            <a:avLst/>
            <a:gdLst/>
            <a:ahLst/>
            <a:cxnLst/>
            <a:rect l="l" t="t" r="r" b="b"/>
            <a:pathLst>
              <a:path w="370839">
                <a:moveTo>
                  <a:pt x="0" y="0"/>
                </a:moveTo>
                <a:lnTo>
                  <a:pt x="370535" y="0"/>
                </a:lnTo>
              </a:path>
            </a:pathLst>
          </a:custGeom>
          <a:ln w="6074">
            <a:solidFill>
              <a:srgbClr val="57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027298" y="5480596"/>
            <a:ext cx="200660" cy="0"/>
          </a:xfrm>
          <a:custGeom>
            <a:avLst/>
            <a:gdLst/>
            <a:ahLst/>
            <a:cxnLst/>
            <a:rect l="l" t="t" r="r" b="b"/>
            <a:pathLst>
              <a:path w="200660">
                <a:moveTo>
                  <a:pt x="0" y="0"/>
                </a:moveTo>
                <a:lnTo>
                  <a:pt x="200454" y="0"/>
                </a:lnTo>
              </a:path>
            </a:pathLst>
          </a:custGeom>
          <a:ln w="6074">
            <a:solidFill>
              <a:srgbClr val="777C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191306" y="5483638"/>
            <a:ext cx="1397635" cy="0"/>
          </a:xfrm>
          <a:custGeom>
            <a:avLst/>
            <a:gdLst/>
            <a:ahLst/>
            <a:cxnLst/>
            <a:rect l="l" t="t" r="r" b="b"/>
            <a:pathLst>
              <a:path w="1397635">
                <a:moveTo>
                  <a:pt x="0" y="0"/>
                </a:moveTo>
                <a:lnTo>
                  <a:pt x="1397102" y="0"/>
                </a:lnTo>
              </a:path>
            </a:pathLst>
          </a:custGeom>
          <a:ln w="12148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539813" y="5480596"/>
            <a:ext cx="716915" cy="0"/>
          </a:xfrm>
          <a:custGeom>
            <a:avLst/>
            <a:gdLst/>
            <a:ahLst/>
            <a:cxnLst/>
            <a:rect l="l" t="t" r="r" b="b"/>
            <a:pathLst>
              <a:path w="716914">
                <a:moveTo>
                  <a:pt x="0" y="0"/>
                </a:moveTo>
                <a:lnTo>
                  <a:pt x="716774" y="0"/>
                </a:lnTo>
              </a:path>
            </a:pathLst>
          </a:custGeom>
          <a:ln w="6074">
            <a:solidFill>
              <a:srgbClr val="6B74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141175" y="5477553"/>
            <a:ext cx="777875" cy="0"/>
          </a:xfrm>
          <a:custGeom>
            <a:avLst/>
            <a:gdLst/>
            <a:ahLst/>
            <a:cxnLst/>
            <a:rect l="l" t="t" r="r" b="b"/>
            <a:pathLst>
              <a:path w="777875">
                <a:moveTo>
                  <a:pt x="0" y="0"/>
                </a:moveTo>
                <a:lnTo>
                  <a:pt x="777516" y="0"/>
                </a:lnTo>
              </a:path>
            </a:pathLst>
          </a:custGeom>
          <a:ln w="12148">
            <a:solidFill>
              <a:srgbClr val="9C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245975" y="5459294"/>
            <a:ext cx="0" cy="158750"/>
          </a:xfrm>
          <a:custGeom>
            <a:avLst/>
            <a:gdLst/>
            <a:ahLst/>
            <a:cxnLst/>
            <a:rect l="l" t="t" r="r" b="b"/>
            <a:pathLst>
              <a:path h="158750">
                <a:moveTo>
                  <a:pt x="0" y="158240"/>
                </a:moveTo>
                <a:lnTo>
                  <a:pt x="0" y="0"/>
                </a:lnTo>
              </a:path>
            </a:pathLst>
          </a:custGeom>
          <a:ln w="6074">
            <a:solidFill>
              <a:srgbClr val="8C90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804816" y="5459294"/>
            <a:ext cx="0" cy="158750"/>
          </a:xfrm>
          <a:custGeom>
            <a:avLst/>
            <a:gdLst/>
            <a:ahLst/>
            <a:cxnLst/>
            <a:rect l="l" t="t" r="r" b="b"/>
            <a:pathLst>
              <a:path h="158750">
                <a:moveTo>
                  <a:pt x="0" y="158240"/>
                </a:moveTo>
                <a:lnTo>
                  <a:pt x="0" y="0"/>
                </a:lnTo>
              </a:path>
            </a:pathLst>
          </a:custGeom>
          <a:ln w="6074">
            <a:solidFill>
              <a:srgbClr val="9C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245975" y="5617535"/>
            <a:ext cx="0" cy="249554"/>
          </a:xfrm>
          <a:custGeom>
            <a:avLst/>
            <a:gdLst/>
            <a:ahLst/>
            <a:cxnLst/>
            <a:rect l="l" t="t" r="r" b="b"/>
            <a:pathLst>
              <a:path h="249554">
                <a:moveTo>
                  <a:pt x="0" y="249532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804816" y="5617535"/>
            <a:ext cx="0" cy="353060"/>
          </a:xfrm>
          <a:custGeom>
            <a:avLst/>
            <a:gdLst/>
            <a:ahLst/>
            <a:cxnLst/>
            <a:rect l="l" t="t" r="r" b="b"/>
            <a:pathLst>
              <a:path h="353060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250513" y="5599276"/>
            <a:ext cx="0" cy="389890"/>
          </a:xfrm>
          <a:custGeom>
            <a:avLst/>
            <a:gdLst/>
            <a:ahLst/>
            <a:cxnLst/>
            <a:rect l="l" t="t" r="r" b="b"/>
            <a:pathLst>
              <a:path h="389889">
                <a:moveTo>
                  <a:pt x="0" y="389514"/>
                </a:moveTo>
                <a:lnTo>
                  <a:pt x="0" y="0"/>
                </a:lnTo>
              </a:path>
            </a:pathLst>
          </a:custGeom>
          <a:ln w="12148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154127" y="5708826"/>
            <a:ext cx="0" cy="438784"/>
          </a:xfrm>
          <a:custGeom>
            <a:avLst/>
            <a:gdLst/>
            <a:ahLst/>
            <a:cxnLst/>
            <a:rect l="l" t="t" r="r" b="b"/>
            <a:pathLst>
              <a:path h="438785">
                <a:moveTo>
                  <a:pt x="0" y="438204"/>
                </a:moveTo>
                <a:lnTo>
                  <a:pt x="0" y="0"/>
                </a:lnTo>
              </a:path>
            </a:pathLst>
          </a:custGeom>
          <a:ln w="12148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520858" y="5708826"/>
            <a:ext cx="0" cy="444500"/>
          </a:xfrm>
          <a:custGeom>
            <a:avLst/>
            <a:gdLst/>
            <a:ahLst/>
            <a:cxnLst/>
            <a:rect l="l" t="t" r="r" b="b"/>
            <a:pathLst>
              <a:path h="444500">
                <a:moveTo>
                  <a:pt x="0" y="444290"/>
                </a:moveTo>
                <a:lnTo>
                  <a:pt x="0" y="0"/>
                </a:lnTo>
              </a:path>
            </a:pathLst>
          </a:custGeom>
          <a:ln w="12148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245975" y="5867067"/>
            <a:ext cx="0" cy="103505"/>
          </a:xfrm>
          <a:custGeom>
            <a:avLst/>
            <a:gdLst/>
            <a:ahLst/>
            <a:cxnLst/>
            <a:rect l="l" t="t" r="r" b="b"/>
            <a:pathLst>
              <a:path h="103504">
                <a:moveTo>
                  <a:pt x="0" y="103465"/>
                </a:moveTo>
                <a:lnTo>
                  <a:pt x="0" y="0"/>
                </a:lnTo>
              </a:path>
            </a:pathLst>
          </a:custGeom>
          <a:ln w="6074">
            <a:solidFill>
              <a:srgbClr val="A09C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761563" y="6107470"/>
            <a:ext cx="765810" cy="0"/>
          </a:xfrm>
          <a:custGeom>
            <a:avLst/>
            <a:gdLst/>
            <a:ahLst/>
            <a:cxnLst/>
            <a:rect l="l" t="t" r="r" b="b"/>
            <a:pathLst>
              <a:path w="765810">
                <a:moveTo>
                  <a:pt x="0" y="0"/>
                </a:moveTo>
                <a:lnTo>
                  <a:pt x="765369" y="0"/>
                </a:lnTo>
              </a:path>
            </a:pathLst>
          </a:custGeom>
          <a:ln w="6074">
            <a:solidFill>
              <a:srgbClr val="A3AC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484412" y="6107470"/>
            <a:ext cx="1372870" cy="0"/>
          </a:xfrm>
          <a:custGeom>
            <a:avLst/>
            <a:gdLst/>
            <a:ahLst/>
            <a:cxnLst/>
            <a:rect l="l" t="t" r="r" b="b"/>
            <a:pathLst>
              <a:path w="1372870">
                <a:moveTo>
                  <a:pt x="0" y="0"/>
                </a:moveTo>
                <a:lnTo>
                  <a:pt x="1372803" y="0"/>
                </a:lnTo>
              </a:path>
            </a:pathLst>
          </a:custGeom>
          <a:ln w="6074">
            <a:solidFill>
              <a:srgbClr val="83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820771" y="6107470"/>
            <a:ext cx="243204" cy="0"/>
          </a:xfrm>
          <a:custGeom>
            <a:avLst/>
            <a:gdLst/>
            <a:ahLst/>
            <a:cxnLst/>
            <a:rect l="l" t="t" r="r" b="b"/>
            <a:pathLst>
              <a:path w="243204">
                <a:moveTo>
                  <a:pt x="0" y="0"/>
                </a:moveTo>
                <a:lnTo>
                  <a:pt x="242973" y="0"/>
                </a:lnTo>
              </a:path>
            </a:pathLst>
          </a:custGeom>
          <a:ln w="6074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027298" y="6110515"/>
            <a:ext cx="2229485" cy="0"/>
          </a:xfrm>
          <a:custGeom>
            <a:avLst/>
            <a:gdLst/>
            <a:ahLst/>
            <a:cxnLst/>
            <a:rect l="l" t="t" r="r" b="b"/>
            <a:pathLst>
              <a:path w="2229485">
                <a:moveTo>
                  <a:pt x="0" y="0"/>
                </a:moveTo>
                <a:lnTo>
                  <a:pt x="2229289" y="0"/>
                </a:lnTo>
              </a:path>
            </a:pathLst>
          </a:custGeom>
          <a:ln w="12148">
            <a:solidFill>
              <a:srgbClr val="ACAF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245975" y="5970532"/>
            <a:ext cx="0" cy="267970"/>
          </a:xfrm>
          <a:custGeom>
            <a:avLst/>
            <a:gdLst/>
            <a:ahLst/>
            <a:cxnLst/>
            <a:rect l="l" t="t" r="r" b="b"/>
            <a:pathLst>
              <a:path h="267970">
                <a:moveTo>
                  <a:pt x="0" y="267790"/>
                </a:moveTo>
                <a:lnTo>
                  <a:pt x="0" y="0"/>
                </a:lnTo>
              </a:path>
            </a:pathLst>
          </a:custGeom>
          <a:ln w="6074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804816" y="5970532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4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AF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253549" y="5952274"/>
            <a:ext cx="0" cy="201295"/>
          </a:xfrm>
          <a:custGeom>
            <a:avLst/>
            <a:gdLst/>
            <a:ahLst/>
            <a:cxnLst/>
            <a:rect l="l" t="t" r="r" b="b"/>
            <a:pathLst>
              <a:path h="201295">
                <a:moveTo>
                  <a:pt x="0" y="200842"/>
                </a:moveTo>
                <a:lnTo>
                  <a:pt x="0" y="0"/>
                </a:lnTo>
              </a:path>
            </a:pathLst>
          </a:custGeom>
          <a:ln w="6074">
            <a:solidFill>
              <a:srgbClr val="8783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214066" y="6107470"/>
            <a:ext cx="704850" cy="0"/>
          </a:xfrm>
          <a:custGeom>
            <a:avLst/>
            <a:gdLst/>
            <a:ahLst/>
            <a:cxnLst/>
            <a:rect l="l" t="t" r="r" b="b"/>
            <a:pathLst>
              <a:path w="704850">
                <a:moveTo>
                  <a:pt x="0" y="0"/>
                </a:moveTo>
                <a:lnTo>
                  <a:pt x="704625" y="0"/>
                </a:lnTo>
              </a:path>
            </a:pathLst>
          </a:custGeom>
          <a:ln w="6074">
            <a:solidFill>
              <a:srgbClr val="8783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157164" y="6110515"/>
            <a:ext cx="0" cy="395605"/>
          </a:xfrm>
          <a:custGeom>
            <a:avLst/>
            <a:gdLst/>
            <a:ahLst/>
            <a:cxnLst/>
            <a:rect l="l" t="t" r="r" b="b"/>
            <a:pathLst>
              <a:path h="395604">
                <a:moveTo>
                  <a:pt x="0" y="395599"/>
                </a:moveTo>
                <a:lnTo>
                  <a:pt x="0" y="0"/>
                </a:lnTo>
              </a:path>
            </a:pathLst>
          </a:custGeom>
          <a:ln w="6074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2523895" y="6110515"/>
            <a:ext cx="0" cy="663575"/>
          </a:xfrm>
          <a:custGeom>
            <a:avLst/>
            <a:gdLst/>
            <a:ahLst/>
            <a:cxnLst/>
            <a:rect l="l" t="t" r="r" b="b"/>
            <a:pathLst>
              <a:path h="663575">
                <a:moveTo>
                  <a:pt x="0" y="663392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4804816" y="6128772"/>
            <a:ext cx="0" cy="456565"/>
          </a:xfrm>
          <a:custGeom>
            <a:avLst/>
            <a:gdLst/>
            <a:ahLst/>
            <a:cxnLst/>
            <a:rect l="l" t="t" r="r" b="b"/>
            <a:pathLst>
              <a:path h="456565">
                <a:moveTo>
                  <a:pt x="0" y="456463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585371" y="6110515"/>
            <a:ext cx="0" cy="663575"/>
          </a:xfrm>
          <a:custGeom>
            <a:avLst/>
            <a:gdLst/>
            <a:ahLst/>
            <a:cxnLst/>
            <a:rect l="l" t="t" r="r" b="b"/>
            <a:pathLst>
              <a:path h="663575">
                <a:moveTo>
                  <a:pt x="0" y="663392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253549" y="6104427"/>
            <a:ext cx="0" cy="669925"/>
          </a:xfrm>
          <a:custGeom>
            <a:avLst/>
            <a:gdLst/>
            <a:ahLst/>
            <a:cxnLst/>
            <a:rect l="l" t="t" r="r" b="b"/>
            <a:pathLst>
              <a:path h="669925">
                <a:moveTo>
                  <a:pt x="0" y="669479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245975" y="6238323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551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245975" y="6347875"/>
            <a:ext cx="0" cy="140335"/>
          </a:xfrm>
          <a:custGeom>
            <a:avLst/>
            <a:gdLst/>
            <a:ahLst/>
            <a:cxnLst/>
            <a:rect l="l" t="t" r="r" b="b"/>
            <a:pathLst>
              <a:path h="140335">
                <a:moveTo>
                  <a:pt x="0" y="139981"/>
                </a:moveTo>
                <a:lnTo>
                  <a:pt x="0" y="0"/>
                </a:lnTo>
              </a:path>
            </a:pathLst>
          </a:custGeom>
          <a:ln w="6074">
            <a:solidFill>
              <a:srgbClr val="9793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1157164" y="6469598"/>
            <a:ext cx="0" cy="133985"/>
          </a:xfrm>
          <a:custGeom>
            <a:avLst/>
            <a:gdLst/>
            <a:ahLst/>
            <a:cxnLst/>
            <a:rect l="l" t="t" r="r" b="b"/>
            <a:pathLst>
              <a:path h="133984">
                <a:moveTo>
                  <a:pt x="0" y="133896"/>
                </a:moveTo>
                <a:lnTo>
                  <a:pt x="0" y="0"/>
                </a:lnTo>
              </a:path>
            </a:pathLst>
          </a:custGeom>
          <a:ln w="6074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245975" y="6487857"/>
            <a:ext cx="0" cy="97790"/>
          </a:xfrm>
          <a:custGeom>
            <a:avLst/>
            <a:gdLst/>
            <a:ahLst/>
            <a:cxnLst/>
            <a:rect l="l" t="t" r="r" b="b"/>
            <a:pathLst>
              <a:path h="97790">
                <a:moveTo>
                  <a:pt x="0" y="97378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65368" y="6749562"/>
            <a:ext cx="1743710" cy="0"/>
          </a:xfrm>
          <a:custGeom>
            <a:avLst/>
            <a:gdLst/>
            <a:ahLst/>
            <a:cxnLst/>
            <a:rect l="l" t="t" r="r" b="b"/>
            <a:pathLst>
              <a:path w="1743710">
                <a:moveTo>
                  <a:pt x="0" y="0"/>
                </a:moveTo>
                <a:lnTo>
                  <a:pt x="1743340" y="0"/>
                </a:lnTo>
              </a:path>
            </a:pathLst>
          </a:custGeom>
          <a:ln w="6074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1157164" y="6566976"/>
            <a:ext cx="0" cy="207010"/>
          </a:xfrm>
          <a:custGeom>
            <a:avLst/>
            <a:gdLst/>
            <a:ahLst/>
            <a:cxnLst/>
            <a:rect l="l" t="t" r="r" b="b"/>
            <a:pathLst>
              <a:path h="207009">
                <a:moveTo>
                  <a:pt x="0" y="206929"/>
                </a:moveTo>
                <a:lnTo>
                  <a:pt x="0" y="0"/>
                </a:lnTo>
              </a:path>
            </a:pathLst>
          </a:custGeom>
          <a:ln w="6074">
            <a:solidFill>
              <a:srgbClr val="9393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2502635" y="6749562"/>
            <a:ext cx="1209040" cy="0"/>
          </a:xfrm>
          <a:custGeom>
            <a:avLst/>
            <a:gdLst/>
            <a:ahLst/>
            <a:cxnLst/>
            <a:rect l="l" t="t" r="r" b="b"/>
            <a:pathLst>
              <a:path w="1209039">
                <a:moveTo>
                  <a:pt x="0" y="0"/>
                </a:moveTo>
                <a:lnTo>
                  <a:pt x="1208796" y="0"/>
                </a:lnTo>
              </a:path>
            </a:pathLst>
          </a:custGeom>
          <a:ln w="6074">
            <a:solidFill>
              <a:srgbClr val="90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3711431" y="6749562"/>
            <a:ext cx="334645" cy="0"/>
          </a:xfrm>
          <a:custGeom>
            <a:avLst/>
            <a:gdLst/>
            <a:ahLst/>
            <a:cxnLst/>
            <a:rect l="l" t="t" r="r" b="b"/>
            <a:pathLst>
              <a:path w="334645">
                <a:moveTo>
                  <a:pt x="0" y="0"/>
                </a:moveTo>
                <a:lnTo>
                  <a:pt x="33409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367462" y="6728260"/>
            <a:ext cx="1221105" cy="0"/>
          </a:xfrm>
          <a:custGeom>
            <a:avLst/>
            <a:gdLst/>
            <a:ahLst/>
            <a:cxnLst/>
            <a:rect l="l" t="t" r="r" b="b"/>
            <a:pathLst>
              <a:path w="1221104">
                <a:moveTo>
                  <a:pt x="0" y="0"/>
                </a:moveTo>
                <a:lnTo>
                  <a:pt x="1220946" y="0"/>
                </a:lnTo>
              </a:path>
            </a:pathLst>
          </a:custGeom>
          <a:ln w="6074">
            <a:solidFill>
              <a:srgbClr val="C3C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804816" y="6585236"/>
            <a:ext cx="0" cy="170815"/>
          </a:xfrm>
          <a:custGeom>
            <a:avLst/>
            <a:gdLst/>
            <a:ahLst/>
            <a:cxnLst/>
            <a:rect l="l" t="t" r="r" b="b"/>
            <a:pathLst>
              <a:path h="170815">
                <a:moveTo>
                  <a:pt x="0" y="170412"/>
                </a:moveTo>
                <a:lnTo>
                  <a:pt x="0" y="0"/>
                </a:lnTo>
              </a:path>
            </a:pathLst>
          </a:custGeom>
          <a:ln w="6074">
            <a:solidFill>
              <a:srgbClr val="C3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564111" y="6749562"/>
            <a:ext cx="674370" cy="0"/>
          </a:xfrm>
          <a:custGeom>
            <a:avLst/>
            <a:gdLst/>
            <a:ahLst/>
            <a:cxnLst/>
            <a:rect l="l" t="t" r="r" b="b"/>
            <a:pathLst>
              <a:path w="674370">
                <a:moveTo>
                  <a:pt x="0" y="0"/>
                </a:moveTo>
                <a:lnTo>
                  <a:pt x="674253" y="0"/>
                </a:lnTo>
              </a:path>
            </a:pathLst>
          </a:custGeom>
          <a:ln w="6074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232290" y="6749562"/>
            <a:ext cx="723265" cy="0"/>
          </a:xfrm>
          <a:custGeom>
            <a:avLst/>
            <a:gdLst/>
            <a:ahLst/>
            <a:cxnLst/>
            <a:rect l="l" t="t" r="r" b="b"/>
            <a:pathLst>
              <a:path w="723265">
                <a:moveTo>
                  <a:pt x="0" y="0"/>
                </a:moveTo>
                <a:lnTo>
                  <a:pt x="722848" y="0"/>
                </a:lnTo>
              </a:path>
            </a:pathLst>
          </a:custGeom>
          <a:ln w="6074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1157164" y="6731303"/>
            <a:ext cx="0" cy="761365"/>
          </a:xfrm>
          <a:custGeom>
            <a:avLst/>
            <a:gdLst/>
            <a:ahLst/>
            <a:cxnLst/>
            <a:rect l="l" t="t" r="r" b="b"/>
            <a:pathLst>
              <a:path h="761365">
                <a:moveTo>
                  <a:pt x="0" y="760770"/>
                </a:moveTo>
                <a:lnTo>
                  <a:pt x="0" y="0"/>
                </a:lnTo>
              </a:path>
            </a:pathLst>
          </a:custGeom>
          <a:ln w="12148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523895" y="6731303"/>
            <a:ext cx="0" cy="755015"/>
          </a:xfrm>
          <a:custGeom>
            <a:avLst/>
            <a:gdLst/>
            <a:ahLst/>
            <a:cxnLst/>
            <a:rect l="l" t="t" r="r" b="b"/>
            <a:pathLst>
              <a:path h="755015">
                <a:moveTo>
                  <a:pt x="0" y="754684"/>
                </a:moveTo>
                <a:lnTo>
                  <a:pt x="0" y="0"/>
                </a:lnTo>
              </a:path>
            </a:pathLst>
          </a:custGeom>
          <a:ln w="6074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245975" y="6749562"/>
            <a:ext cx="0" cy="103505"/>
          </a:xfrm>
          <a:custGeom>
            <a:avLst/>
            <a:gdLst/>
            <a:ahLst/>
            <a:cxnLst/>
            <a:rect l="l" t="t" r="r" b="b"/>
            <a:pathLst>
              <a:path h="103504">
                <a:moveTo>
                  <a:pt x="0" y="103464"/>
                </a:moveTo>
                <a:lnTo>
                  <a:pt x="0" y="0"/>
                </a:lnTo>
              </a:path>
            </a:pathLst>
          </a:custGeom>
          <a:ln w="6074">
            <a:solidFill>
              <a:srgbClr val="A3A3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4804816" y="6749562"/>
            <a:ext cx="0" cy="450850"/>
          </a:xfrm>
          <a:custGeom>
            <a:avLst/>
            <a:gdLst/>
            <a:ahLst/>
            <a:cxnLst/>
            <a:rect l="l" t="t" r="r" b="b"/>
            <a:pathLst>
              <a:path h="450850">
                <a:moveTo>
                  <a:pt x="0" y="450376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585371" y="6731303"/>
            <a:ext cx="0" cy="140335"/>
          </a:xfrm>
          <a:custGeom>
            <a:avLst/>
            <a:gdLst/>
            <a:ahLst/>
            <a:cxnLst/>
            <a:rect l="l" t="t" r="r" b="b"/>
            <a:pathLst>
              <a:path h="140334">
                <a:moveTo>
                  <a:pt x="0" y="139981"/>
                </a:moveTo>
                <a:lnTo>
                  <a:pt x="0" y="0"/>
                </a:lnTo>
              </a:path>
            </a:pathLst>
          </a:custGeom>
          <a:ln w="607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6253549" y="6731303"/>
            <a:ext cx="0" cy="249554"/>
          </a:xfrm>
          <a:custGeom>
            <a:avLst/>
            <a:gdLst/>
            <a:ahLst/>
            <a:cxnLst/>
            <a:rect l="l" t="t" r="r" b="b"/>
            <a:pathLst>
              <a:path h="249554">
                <a:moveTo>
                  <a:pt x="0" y="249533"/>
                </a:moveTo>
                <a:lnTo>
                  <a:pt x="0" y="0"/>
                </a:lnTo>
              </a:path>
            </a:pathLst>
          </a:custGeom>
          <a:ln w="6074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245975" y="6853026"/>
            <a:ext cx="0" cy="243840"/>
          </a:xfrm>
          <a:custGeom>
            <a:avLst/>
            <a:gdLst/>
            <a:ahLst/>
            <a:cxnLst/>
            <a:rect l="l" t="t" r="r" b="b"/>
            <a:pathLst>
              <a:path h="243840">
                <a:moveTo>
                  <a:pt x="0" y="243447"/>
                </a:moveTo>
                <a:lnTo>
                  <a:pt x="0" y="0"/>
                </a:lnTo>
              </a:path>
            </a:pathLst>
          </a:custGeom>
          <a:ln w="607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585371" y="6834768"/>
            <a:ext cx="0" cy="712470"/>
          </a:xfrm>
          <a:custGeom>
            <a:avLst/>
            <a:gdLst/>
            <a:ahLst/>
            <a:cxnLst/>
            <a:rect l="l" t="t" r="r" b="b"/>
            <a:pathLst>
              <a:path h="712470">
                <a:moveTo>
                  <a:pt x="0" y="712082"/>
                </a:moveTo>
                <a:lnTo>
                  <a:pt x="0" y="0"/>
                </a:lnTo>
              </a:path>
            </a:pathLst>
          </a:custGeom>
          <a:ln w="6074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253549" y="6944319"/>
            <a:ext cx="0" cy="651510"/>
          </a:xfrm>
          <a:custGeom>
            <a:avLst/>
            <a:gdLst/>
            <a:ahLst/>
            <a:cxnLst/>
            <a:rect l="l" t="t" r="r" b="b"/>
            <a:pathLst>
              <a:path h="651509">
                <a:moveTo>
                  <a:pt x="0" y="651220"/>
                </a:moveTo>
                <a:lnTo>
                  <a:pt x="0" y="0"/>
                </a:lnTo>
              </a:path>
            </a:pathLst>
          </a:custGeom>
          <a:ln w="12148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820038" y="7330792"/>
            <a:ext cx="1707514" cy="0"/>
          </a:xfrm>
          <a:custGeom>
            <a:avLst/>
            <a:gdLst/>
            <a:ahLst/>
            <a:cxnLst/>
            <a:rect l="l" t="t" r="r" b="b"/>
            <a:pathLst>
              <a:path w="1707514">
                <a:moveTo>
                  <a:pt x="0" y="0"/>
                </a:moveTo>
                <a:lnTo>
                  <a:pt x="1706894" y="0"/>
                </a:lnTo>
              </a:path>
            </a:pathLst>
          </a:custGeom>
          <a:ln w="12148">
            <a:solidFill>
              <a:srgbClr val="9C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2241438" y="7339920"/>
            <a:ext cx="3347085" cy="0"/>
          </a:xfrm>
          <a:custGeom>
            <a:avLst/>
            <a:gdLst/>
            <a:ahLst/>
            <a:cxnLst/>
            <a:rect l="l" t="t" r="r" b="b"/>
            <a:pathLst>
              <a:path w="3347085">
                <a:moveTo>
                  <a:pt x="0" y="0"/>
                </a:moveTo>
                <a:lnTo>
                  <a:pt x="3346970" y="0"/>
                </a:lnTo>
              </a:path>
            </a:pathLst>
          </a:custGeom>
          <a:ln w="12148">
            <a:solidFill>
              <a:srgbClr val="A0A3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804816" y="7199938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8"/>
                </a:moveTo>
                <a:lnTo>
                  <a:pt x="0" y="0"/>
                </a:lnTo>
              </a:path>
            </a:pathLst>
          </a:custGeom>
          <a:ln w="6074">
            <a:solidFill>
              <a:srgbClr val="8CA8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5545888" y="7336877"/>
            <a:ext cx="711200" cy="0"/>
          </a:xfrm>
          <a:custGeom>
            <a:avLst/>
            <a:gdLst/>
            <a:ahLst/>
            <a:cxnLst/>
            <a:rect l="l" t="t" r="r" b="b"/>
            <a:pathLst>
              <a:path w="711200">
                <a:moveTo>
                  <a:pt x="0" y="0"/>
                </a:moveTo>
                <a:lnTo>
                  <a:pt x="710699" y="0"/>
                </a:lnTo>
              </a:path>
            </a:pathLst>
          </a:custGeom>
          <a:ln w="6074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214066" y="7333834"/>
            <a:ext cx="711200" cy="0"/>
          </a:xfrm>
          <a:custGeom>
            <a:avLst/>
            <a:gdLst/>
            <a:ahLst/>
            <a:cxnLst/>
            <a:rect l="l" t="t" r="r" b="b"/>
            <a:pathLst>
              <a:path w="711200">
                <a:moveTo>
                  <a:pt x="0" y="0"/>
                </a:moveTo>
                <a:lnTo>
                  <a:pt x="710699" y="0"/>
                </a:lnTo>
              </a:path>
            </a:pathLst>
          </a:custGeom>
          <a:ln w="12148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135904" y="7473816"/>
            <a:ext cx="0" cy="359410"/>
          </a:xfrm>
          <a:custGeom>
            <a:avLst/>
            <a:gdLst/>
            <a:ahLst/>
            <a:cxnLst/>
            <a:rect l="l" t="t" r="r" b="b"/>
            <a:pathLst>
              <a:path h="359409">
                <a:moveTo>
                  <a:pt x="0" y="359083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2502635" y="7473816"/>
            <a:ext cx="0" cy="474980"/>
          </a:xfrm>
          <a:custGeom>
            <a:avLst/>
            <a:gdLst/>
            <a:ahLst/>
            <a:cxnLst/>
            <a:rect l="l" t="t" r="r" b="b"/>
            <a:pathLst>
              <a:path h="474979">
                <a:moveTo>
                  <a:pt x="0" y="474720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804816" y="7473816"/>
            <a:ext cx="0" cy="359410"/>
          </a:xfrm>
          <a:custGeom>
            <a:avLst/>
            <a:gdLst/>
            <a:ahLst/>
            <a:cxnLst/>
            <a:rect l="l" t="t" r="r" b="b"/>
            <a:pathLst>
              <a:path h="359409">
                <a:moveTo>
                  <a:pt x="0" y="359083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5564111" y="7577280"/>
            <a:ext cx="0" cy="255904"/>
          </a:xfrm>
          <a:custGeom>
            <a:avLst/>
            <a:gdLst/>
            <a:ahLst/>
            <a:cxnLst/>
            <a:rect l="l" t="t" r="r" b="b"/>
            <a:pathLst>
              <a:path h="255904">
                <a:moveTo>
                  <a:pt x="0" y="255619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232290" y="7577280"/>
            <a:ext cx="0" cy="255904"/>
          </a:xfrm>
          <a:custGeom>
            <a:avLst/>
            <a:gdLst/>
            <a:ahLst/>
            <a:cxnLst/>
            <a:rect l="l" t="t" r="r" b="b"/>
            <a:pathLst>
              <a:path h="255904">
                <a:moveTo>
                  <a:pt x="0" y="255619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927804" y="4856763"/>
            <a:ext cx="0" cy="3877310"/>
          </a:xfrm>
          <a:custGeom>
            <a:avLst/>
            <a:gdLst/>
            <a:ahLst/>
            <a:cxnLst/>
            <a:rect l="l" t="t" r="r" b="b"/>
            <a:pathLst>
              <a:path h="3877309">
                <a:moveTo>
                  <a:pt x="0" y="3876889"/>
                </a:moveTo>
                <a:lnTo>
                  <a:pt x="0" y="0"/>
                </a:lnTo>
              </a:path>
            </a:pathLst>
          </a:custGeom>
          <a:ln w="6074">
            <a:solidFill>
              <a:srgbClr val="AF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826112" y="7951580"/>
            <a:ext cx="1701164" cy="0"/>
          </a:xfrm>
          <a:custGeom>
            <a:avLst/>
            <a:gdLst/>
            <a:ahLst/>
            <a:cxnLst/>
            <a:rect l="l" t="t" r="r" b="b"/>
            <a:pathLst>
              <a:path w="1701164">
                <a:moveTo>
                  <a:pt x="0" y="0"/>
                </a:moveTo>
                <a:lnTo>
                  <a:pt x="1700820" y="0"/>
                </a:lnTo>
              </a:path>
            </a:pathLst>
          </a:custGeom>
          <a:ln w="12148">
            <a:solidFill>
              <a:srgbClr val="97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1135904" y="7832900"/>
            <a:ext cx="0" cy="255904"/>
          </a:xfrm>
          <a:custGeom>
            <a:avLst/>
            <a:gdLst/>
            <a:ahLst/>
            <a:cxnLst/>
            <a:rect l="l" t="t" r="r" b="b"/>
            <a:pathLst>
              <a:path h="255904">
                <a:moveTo>
                  <a:pt x="0" y="255619"/>
                </a:moveTo>
                <a:lnTo>
                  <a:pt x="0" y="0"/>
                </a:lnTo>
              </a:path>
            </a:pathLst>
          </a:custGeom>
          <a:ln w="6074">
            <a:solidFill>
              <a:srgbClr val="A3A0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2484412" y="7957666"/>
            <a:ext cx="1245235" cy="0"/>
          </a:xfrm>
          <a:custGeom>
            <a:avLst/>
            <a:gdLst/>
            <a:ahLst/>
            <a:cxnLst/>
            <a:rect l="l" t="t" r="r" b="b"/>
            <a:pathLst>
              <a:path w="1245235">
                <a:moveTo>
                  <a:pt x="0" y="0"/>
                </a:moveTo>
                <a:lnTo>
                  <a:pt x="1245242" y="0"/>
                </a:lnTo>
              </a:path>
            </a:pathLst>
          </a:custGeom>
          <a:ln w="6074">
            <a:solidFill>
              <a:srgbClr val="6074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510978" y="7954623"/>
            <a:ext cx="1810385" cy="0"/>
          </a:xfrm>
          <a:custGeom>
            <a:avLst/>
            <a:gdLst/>
            <a:ahLst/>
            <a:cxnLst/>
            <a:rect l="l" t="t" r="r" b="b"/>
            <a:pathLst>
              <a:path w="1810385">
                <a:moveTo>
                  <a:pt x="0" y="0"/>
                </a:moveTo>
                <a:lnTo>
                  <a:pt x="1810157" y="0"/>
                </a:lnTo>
              </a:path>
            </a:pathLst>
          </a:custGeom>
          <a:ln w="12148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804816" y="7832900"/>
            <a:ext cx="0" cy="255904"/>
          </a:xfrm>
          <a:custGeom>
            <a:avLst/>
            <a:gdLst/>
            <a:ahLst/>
            <a:cxnLst/>
            <a:rect l="l" t="t" r="r" b="b"/>
            <a:pathLst>
              <a:path h="255904">
                <a:moveTo>
                  <a:pt x="0" y="255619"/>
                </a:moveTo>
                <a:lnTo>
                  <a:pt x="0" y="0"/>
                </a:lnTo>
              </a:path>
            </a:pathLst>
          </a:custGeom>
          <a:ln w="6074">
            <a:solidFill>
              <a:srgbClr val="8C93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5564111" y="7832900"/>
            <a:ext cx="0" cy="255904"/>
          </a:xfrm>
          <a:custGeom>
            <a:avLst/>
            <a:gdLst/>
            <a:ahLst/>
            <a:cxnLst/>
            <a:rect l="l" t="t" r="r" b="b"/>
            <a:pathLst>
              <a:path h="255904">
                <a:moveTo>
                  <a:pt x="0" y="255619"/>
                </a:moveTo>
                <a:lnTo>
                  <a:pt x="0" y="0"/>
                </a:lnTo>
              </a:path>
            </a:pathLst>
          </a:custGeom>
          <a:ln w="6074">
            <a:solidFill>
              <a:srgbClr val="5B5B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5187500" y="7948537"/>
            <a:ext cx="1743710" cy="0"/>
          </a:xfrm>
          <a:custGeom>
            <a:avLst/>
            <a:gdLst/>
            <a:ahLst/>
            <a:cxnLst/>
            <a:rect l="l" t="t" r="r" b="b"/>
            <a:pathLst>
              <a:path w="1743709">
                <a:moveTo>
                  <a:pt x="0" y="0"/>
                </a:moveTo>
                <a:lnTo>
                  <a:pt x="1743340" y="0"/>
                </a:lnTo>
              </a:path>
            </a:pathLst>
          </a:custGeom>
          <a:ln w="6074">
            <a:solidFill>
              <a:srgbClr val="808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232290" y="7832900"/>
            <a:ext cx="0" cy="255904"/>
          </a:xfrm>
          <a:custGeom>
            <a:avLst/>
            <a:gdLst/>
            <a:ahLst/>
            <a:cxnLst/>
            <a:rect l="l" t="t" r="r" b="b"/>
            <a:pathLst>
              <a:path h="255904">
                <a:moveTo>
                  <a:pt x="0" y="255619"/>
                </a:moveTo>
                <a:lnTo>
                  <a:pt x="0" y="0"/>
                </a:lnTo>
              </a:path>
            </a:pathLst>
          </a:custGeom>
          <a:ln w="6074">
            <a:solidFill>
              <a:srgbClr val="9064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2502635" y="7936364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2154"/>
                </a:moveTo>
                <a:lnTo>
                  <a:pt x="0" y="0"/>
                </a:lnTo>
              </a:path>
            </a:pathLst>
          </a:custGeom>
          <a:ln w="6074">
            <a:solidFill>
              <a:srgbClr val="645B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1135904" y="8088519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502635" y="8088519"/>
            <a:ext cx="0" cy="481330"/>
          </a:xfrm>
          <a:custGeom>
            <a:avLst/>
            <a:gdLst/>
            <a:ahLst/>
            <a:cxnLst/>
            <a:rect l="l" t="t" r="r" b="b"/>
            <a:pathLst>
              <a:path h="481329">
                <a:moveTo>
                  <a:pt x="0" y="480806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245975" y="8088519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804816" y="8088519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5564111" y="8088519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232290" y="8088519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826112" y="8572370"/>
            <a:ext cx="1701164" cy="0"/>
          </a:xfrm>
          <a:custGeom>
            <a:avLst/>
            <a:gdLst/>
            <a:ahLst/>
            <a:cxnLst/>
            <a:rect l="l" t="t" r="r" b="b"/>
            <a:pathLst>
              <a:path w="1701164">
                <a:moveTo>
                  <a:pt x="0" y="0"/>
                </a:moveTo>
                <a:lnTo>
                  <a:pt x="1700820" y="0"/>
                </a:lnTo>
              </a:path>
            </a:pathLst>
          </a:custGeom>
          <a:ln w="12148">
            <a:solidFill>
              <a:srgbClr val="9CA0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1135904" y="8441517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8"/>
                </a:moveTo>
                <a:lnTo>
                  <a:pt x="0" y="0"/>
                </a:lnTo>
              </a:path>
            </a:pathLst>
          </a:custGeom>
          <a:ln w="6074">
            <a:solidFill>
              <a:srgbClr val="9397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2484412" y="8578456"/>
            <a:ext cx="1245235" cy="0"/>
          </a:xfrm>
          <a:custGeom>
            <a:avLst/>
            <a:gdLst/>
            <a:ahLst/>
            <a:cxnLst/>
            <a:rect l="l" t="t" r="r" b="b"/>
            <a:pathLst>
              <a:path w="1245235">
                <a:moveTo>
                  <a:pt x="0" y="0"/>
                </a:moveTo>
                <a:lnTo>
                  <a:pt x="1245242" y="0"/>
                </a:lnTo>
              </a:path>
            </a:pathLst>
          </a:custGeom>
          <a:ln w="6074">
            <a:solidFill>
              <a:srgbClr val="5B60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3693209" y="8575413"/>
            <a:ext cx="1895475" cy="0"/>
          </a:xfrm>
          <a:custGeom>
            <a:avLst/>
            <a:gdLst/>
            <a:ahLst/>
            <a:cxnLst/>
            <a:rect l="l" t="t" r="r" b="b"/>
            <a:pathLst>
              <a:path w="1895475">
                <a:moveTo>
                  <a:pt x="0" y="0"/>
                </a:moveTo>
                <a:lnTo>
                  <a:pt x="1895199" y="0"/>
                </a:lnTo>
              </a:path>
            </a:pathLst>
          </a:custGeom>
          <a:ln w="12148">
            <a:solidFill>
              <a:srgbClr val="9797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245975" y="8441517"/>
            <a:ext cx="0" cy="128270"/>
          </a:xfrm>
          <a:custGeom>
            <a:avLst/>
            <a:gdLst/>
            <a:ahLst/>
            <a:cxnLst/>
            <a:rect l="l" t="t" r="r" b="b"/>
            <a:pathLst>
              <a:path h="128270">
                <a:moveTo>
                  <a:pt x="0" y="127808"/>
                </a:moveTo>
                <a:lnTo>
                  <a:pt x="0" y="0"/>
                </a:lnTo>
              </a:path>
            </a:pathLst>
          </a:custGeom>
          <a:ln w="6074">
            <a:solidFill>
              <a:srgbClr val="BCAF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804816" y="8441517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8"/>
                </a:moveTo>
                <a:lnTo>
                  <a:pt x="0" y="0"/>
                </a:lnTo>
              </a:path>
            </a:pathLst>
          </a:custGeom>
          <a:ln w="6074">
            <a:solidFill>
              <a:srgbClr val="9797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564111" y="8441517"/>
            <a:ext cx="0" cy="128270"/>
          </a:xfrm>
          <a:custGeom>
            <a:avLst/>
            <a:gdLst/>
            <a:ahLst/>
            <a:cxnLst/>
            <a:rect l="l" t="t" r="r" b="b"/>
            <a:pathLst>
              <a:path h="128270">
                <a:moveTo>
                  <a:pt x="0" y="127808"/>
                </a:moveTo>
                <a:lnTo>
                  <a:pt x="0" y="0"/>
                </a:lnTo>
              </a:path>
            </a:pathLst>
          </a:custGeom>
          <a:ln w="6074">
            <a:solidFill>
              <a:srgbClr val="7C77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545888" y="8572370"/>
            <a:ext cx="711200" cy="0"/>
          </a:xfrm>
          <a:custGeom>
            <a:avLst/>
            <a:gdLst/>
            <a:ahLst/>
            <a:cxnLst/>
            <a:rect l="l" t="t" r="r" b="b"/>
            <a:pathLst>
              <a:path w="711200">
                <a:moveTo>
                  <a:pt x="0" y="0"/>
                </a:moveTo>
                <a:lnTo>
                  <a:pt x="710699" y="0"/>
                </a:lnTo>
              </a:path>
            </a:pathLst>
          </a:custGeom>
          <a:ln w="6074">
            <a:solidFill>
              <a:srgbClr val="7077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6232290" y="8441517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8"/>
                </a:moveTo>
                <a:lnTo>
                  <a:pt x="0" y="0"/>
                </a:lnTo>
              </a:path>
            </a:pathLst>
          </a:custGeom>
          <a:ln w="6074">
            <a:solidFill>
              <a:srgbClr val="9CA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6214066" y="8566283"/>
            <a:ext cx="716915" cy="0"/>
          </a:xfrm>
          <a:custGeom>
            <a:avLst/>
            <a:gdLst/>
            <a:ahLst/>
            <a:cxnLst/>
            <a:rect l="l" t="t" r="r" b="b"/>
            <a:pathLst>
              <a:path w="716915">
                <a:moveTo>
                  <a:pt x="0" y="0"/>
                </a:moveTo>
                <a:lnTo>
                  <a:pt x="716774" y="0"/>
                </a:lnTo>
              </a:path>
            </a:pathLst>
          </a:custGeom>
          <a:ln w="6074">
            <a:solidFill>
              <a:srgbClr val="9087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502635" y="8557154"/>
            <a:ext cx="0" cy="158750"/>
          </a:xfrm>
          <a:custGeom>
            <a:avLst/>
            <a:gdLst/>
            <a:ahLst/>
            <a:cxnLst/>
            <a:rect l="l" t="t" r="r" b="b"/>
            <a:pathLst>
              <a:path h="158750">
                <a:moveTo>
                  <a:pt x="0" y="158240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4245975" y="8557154"/>
            <a:ext cx="0" cy="158750"/>
          </a:xfrm>
          <a:custGeom>
            <a:avLst/>
            <a:gdLst/>
            <a:ahLst/>
            <a:cxnLst/>
            <a:rect l="l" t="t" r="r" b="b"/>
            <a:pathLst>
              <a:path h="158750">
                <a:moveTo>
                  <a:pt x="0" y="158240"/>
                </a:moveTo>
                <a:lnTo>
                  <a:pt x="0" y="0"/>
                </a:lnTo>
              </a:path>
            </a:pathLst>
          </a:custGeom>
          <a:ln w="6074">
            <a:solidFill>
              <a:srgbClr val="A3A3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5564111" y="8557154"/>
            <a:ext cx="0" cy="158750"/>
          </a:xfrm>
          <a:custGeom>
            <a:avLst/>
            <a:gdLst/>
            <a:ahLst/>
            <a:cxnLst/>
            <a:rect l="l" t="t" r="r" b="b"/>
            <a:pathLst>
              <a:path h="158750">
                <a:moveTo>
                  <a:pt x="0" y="158240"/>
                </a:moveTo>
                <a:lnTo>
                  <a:pt x="0" y="0"/>
                </a:lnTo>
              </a:path>
            </a:pathLst>
          </a:custGeom>
          <a:ln w="6074">
            <a:solidFill>
              <a:srgbClr val="8C8C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1135904" y="8715395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2502635" y="8715395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4245975" y="8715395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550"/>
                </a:moveTo>
                <a:lnTo>
                  <a:pt x="0" y="0"/>
                </a:lnTo>
              </a:path>
            </a:pathLst>
          </a:custGeom>
          <a:ln w="12148">
            <a:solidFill>
              <a:srgbClr val="64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4804816" y="8715395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5564111" y="8715395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6232290" y="8715395"/>
            <a:ext cx="0" cy="353060"/>
          </a:xfrm>
          <a:custGeom>
            <a:avLst/>
            <a:gdLst/>
            <a:ahLst/>
            <a:cxnLst/>
            <a:rect l="l" t="t" r="r" b="b"/>
            <a:pathLst>
              <a:path h="353059">
                <a:moveTo>
                  <a:pt x="0" y="35299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6927804" y="8697136"/>
            <a:ext cx="0" cy="487045"/>
          </a:xfrm>
          <a:custGeom>
            <a:avLst/>
            <a:gdLst/>
            <a:ahLst/>
            <a:cxnLst/>
            <a:rect l="l" t="t" r="r" b="b"/>
            <a:pathLst>
              <a:path h="487045">
                <a:moveTo>
                  <a:pt x="0" y="486893"/>
                </a:moveTo>
                <a:lnTo>
                  <a:pt x="0" y="0"/>
                </a:lnTo>
              </a:path>
            </a:pathLst>
          </a:custGeom>
          <a:ln w="607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4245975" y="8824945"/>
            <a:ext cx="0" cy="128270"/>
          </a:xfrm>
          <a:custGeom>
            <a:avLst/>
            <a:gdLst/>
            <a:ahLst/>
            <a:cxnLst/>
            <a:rect l="l" t="t" r="r" b="b"/>
            <a:pathLst>
              <a:path h="128270">
                <a:moveTo>
                  <a:pt x="0" y="127810"/>
                </a:moveTo>
                <a:lnTo>
                  <a:pt x="0" y="0"/>
                </a:lnTo>
              </a:path>
            </a:pathLst>
          </a:custGeom>
          <a:ln w="6074">
            <a:solidFill>
              <a:srgbClr val="7C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765368" y="9226632"/>
            <a:ext cx="377190" cy="0"/>
          </a:xfrm>
          <a:custGeom>
            <a:avLst/>
            <a:gdLst/>
            <a:ahLst/>
            <a:cxnLst/>
            <a:rect l="l" t="t" r="r" b="b"/>
            <a:pathLst>
              <a:path w="377190">
                <a:moveTo>
                  <a:pt x="0" y="0"/>
                </a:moveTo>
                <a:lnTo>
                  <a:pt x="37661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1135904" y="9068392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5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502635" y="9068392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5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7080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832186" y="9205331"/>
            <a:ext cx="2533015" cy="0"/>
          </a:xfrm>
          <a:custGeom>
            <a:avLst/>
            <a:gdLst/>
            <a:ahLst/>
            <a:cxnLst/>
            <a:rect l="l" t="t" r="r" b="b"/>
            <a:pathLst>
              <a:path w="2533015">
                <a:moveTo>
                  <a:pt x="0" y="0"/>
                </a:moveTo>
                <a:lnTo>
                  <a:pt x="2533006" y="0"/>
                </a:lnTo>
              </a:path>
            </a:pathLst>
          </a:custGeom>
          <a:ln w="6074">
            <a:solidFill>
              <a:srgbClr val="A3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711431" y="9226632"/>
            <a:ext cx="3244215" cy="0"/>
          </a:xfrm>
          <a:custGeom>
            <a:avLst/>
            <a:gdLst/>
            <a:ahLst/>
            <a:cxnLst/>
            <a:rect l="l" t="t" r="r" b="b"/>
            <a:pathLst>
              <a:path w="3244215">
                <a:moveTo>
                  <a:pt x="0" y="0"/>
                </a:moveTo>
                <a:lnTo>
                  <a:pt x="3243706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4245975" y="9068392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5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4804816" y="9068392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5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B8B8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5564111" y="9068392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5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878C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232290" y="9068392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5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67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 txBox="1"/>
          <p:nvPr/>
        </p:nvSpPr>
        <p:spPr>
          <a:xfrm>
            <a:off x="1839978" y="415767"/>
            <a:ext cx="1231900" cy="335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ct val="101699"/>
              </a:lnSpc>
            </a:pPr>
            <a:r>
              <a:rPr sz="1100" spc="20" dirty="0">
                <a:solidFill>
                  <a:srgbClr val="111318"/>
                </a:solidFill>
                <a:latin typeface="Arial"/>
                <a:cs typeface="Arial"/>
              </a:rPr>
              <a:t>MACKENZ</a:t>
            </a:r>
            <a:r>
              <a:rPr sz="1100" spc="30" dirty="0">
                <a:solidFill>
                  <a:srgbClr val="111318"/>
                </a:solidFill>
                <a:latin typeface="Arial"/>
                <a:cs typeface="Arial"/>
              </a:rPr>
              <a:t>I</a:t>
            </a:r>
            <a:r>
              <a:rPr sz="1100" spc="80" dirty="0">
                <a:solidFill>
                  <a:srgbClr val="111318"/>
                </a:solidFill>
                <a:latin typeface="Arial"/>
                <a:cs typeface="Arial"/>
              </a:rPr>
              <a:t>E</a:t>
            </a:r>
            <a:r>
              <a:rPr sz="1100" spc="30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525457"/>
                </a:solidFill>
                <a:latin typeface="Arial"/>
                <a:cs typeface="Arial"/>
              </a:rPr>
              <a:t>ESPO</a:t>
            </a:r>
            <a:r>
              <a:rPr sz="1100" spc="15" dirty="0">
                <a:solidFill>
                  <a:srgbClr val="525457"/>
                </a:solidFill>
                <a:latin typeface="Arial"/>
                <a:cs typeface="Arial"/>
              </a:rPr>
              <a:t>R</a:t>
            </a:r>
            <a:r>
              <a:rPr sz="1100" spc="10" dirty="0">
                <a:solidFill>
                  <a:srgbClr val="26282B"/>
                </a:solidFill>
                <a:latin typeface="Arial"/>
                <a:cs typeface="Arial"/>
              </a:rPr>
              <a:t>TE</a:t>
            </a:r>
            <a:r>
              <a:rPr sz="1100" spc="1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525457"/>
                </a:solidFill>
                <a:latin typeface="Arial"/>
                <a:cs typeface="Arial"/>
              </a:rPr>
              <a:t>CL</a:t>
            </a:r>
            <a:r>
              <a:rPr sz="1100" spc="45" dirty="0">
                <a:solidFill>
                  <a:srgbClr val="525457"/>
                </a:solidFill>
                <a:latin typeface="Arial"/>
                <a:cs typeface="Arial"/>
              </a:rPr>
              <a:t>U</a:t>
            </a:r>
            <a:r>
              <a:rPr sz="1100" spc="10" dirty="0">
                <a:solidFill>
                  <a:srgbClr val="26282B"/>
                </a:solidFill>
                <a:latin typeface="Arial"/>
                <a:cs typeface="Arial"/>
              </a:rPr>
              <a:t>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335" name="object 335"/>
          <p:cNvSpPr txBox="1"/>
          <p:nvPr/>
        </p:nvSpPr>
        <p:spPr>
          <a:xfrm>
            <a:off x="1894648" y="9558210"/>
            <a:ext cx="1871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40" dirty="0">
                <a:solidFill>
                  <a:srgbClr val="525457"/>
                </a:solidFill>
                <a:latin typeface="Times New Roman"/>
                <a:cs typeface="Times New Roman"/>
              </a:rPr>
              <a:t>1</a:t>
            </a:r>
            <a:r>
              <a:rPr sz="800" spc="-130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800" spc="5" dirty="0">
                <a:solidFill>
                  <a:srgbClr val="525457"/>
                </a:solidFill>
                <a:latin typeface="Times New Roman"/>
                <a:cs typeface="Times New Roman"/>
              </a:rPr>
              <a:t>l</a:t>
            </a:r>
            <a:r>
              <a:rPr sz="800" spc="75" dirty="0">
                <a:solidFill>
                  <a:srgbClr val="838587"/>
                </a:solidFill>
                <a:latin typeface="Times New Roman"/>
                <a:cs typeface="Times New Roman"/>
              </a:rPr>
              <a:t>o</a:t>
            </a:r>
            <a:r>
              <a:rPr sz="800" spc="30" dirty="0">
                <a:solidFill>
                  <a:srgbClr val="6B6D70"/>
                </a:solidFill>
                <a:latin typeface="Times New Roman"/>
                <a:cs typeface="Times New Roman"/>
              </a:rPr>
              <a:t>m</a:t>
            </a:r>
            <a:r>
              <a:rPr sz="800" spc="85" dirty="0">
                <a:solidFill>
                  <a:srgbClr val="838587"/>
                </a:solidFill>
                <a:latin typeface="Times New Roman"/>
                <a:cs typeface="Times New Roman"/>
              </a:rPr>
              <a:t>c</a:t>
            </a:r>
            <a:r>
              <a:rPr sz="800" spc="25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800" spc="80" dirty="0">
                <a:solidFill>
                  <a:srgbClr val="525457"/>
                </a:solidFill>
                <a:latin typeface="Times New Roman"/>
                <a:cs typeface="Times New Roman"/>
              </a:rPr>
              <a:t>l</a:t>
            </a:r>
            <a:r>
              <a:rPr sz="800" spc="-25" dirty="0">
                <a:solidFill>
                  <a:srgbClr val="525457"/>
                </a:solidFill>
                <a:latin typeface="Times New Roman"/>
                <a:cs typeface="Times New Roman"/>
              </a:rPr>
              <a:t>'</a:t>
            </a:r>
            <a:r>
              <a:rPr sz="800" spc="65" dirty="0">
                <a:solidFill>
                  <a:srgbClr val="838587"/>
                </a:solidFill>
                <a:latin typeface="Times New Roman"/>
                <a:cs typeface="Times New Roman"/>
              </a:rPr>
              <a:t>a</a:t>
            </a:r>
            <a:r>
              <a:rPr sz="800" spc="25" dirty="0">
                <a:solidFill>
                  <a:srgbClr val="A1A1A3"/>
                </a:solidFill>
                <a:latin typeface="Times New Roman"/>
                <a:cs typeface="Times New Roman"/>
              </a:rPr>
              <a:t>g</a:t>
            </a:r>
            <a:r>
              <a:rPr sz="800" spc="70" dirty="0">
                <a:solidFill>
                  <a:srgbClr val="838587"/>
                </a:solidFill>
                <a:latin typeface="Times New Roman"/>
                <a:cs typeface="Times New Roman"/>
              </a:rPr>
              <a:t>c</a:t>
            </a:r>
            <a:r>
              <a:rPr sz="800" spc="200" dirty="0">
                <a:solidFill>
                  <a:srgbClr val="A1A1A3"/>
                </a:solidFill>
                <a:latin typeface="Times New Roman"/>
                <a:cs typeface="Times New Roman"/>
              </a:rPr>
              <a:t>:</a:t>
            </a:r>
            <a:r>
              <a:rPr sz="800" spc="85" dirty="0">
                <a:solidFill>
                  <a:srgbClr val="838587"/>
                </a:solidFill>
                <a:latin typeface="Times New Roman"/>
                <a:cs typeface="Times New Roman"/>
              </a:rPr>
              <a:t>\</a:t>
            </a:r>
            <a:r>
              <a:rPr sz="800" spc="160" dirty="0">
                <a:solidFill>
                  <a:srgbClr val="838587"/>
                </a:solidFill>
                <a:latin typeface="Times New Roman"/>
                <a:cs typeface="Times New Roman"/>
              </a:rPr>
              <a:t>n</a:t>
            </a:r>
            <a:r>
              <a:rPr sz="800" spc="85" dirty="0">
                <a:solidFill>
                  <a:srgbClr val="838587"/>
                </a:solidFill>
                <a:latin typeface="Times New Roman"/>
                <a:cs typeface="Times New Roman"/>
              </a:rPr>
              <a:t>\</a:t>
            </a:r>
            <a:r>
              <a:rPr sz="800" spc="5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800" spc="10" dirty="0">
                <a:solidFill>
                  <a:srgbClr val="838587"/>
                </a:solidFill>
                <a:latin typeface="Times New Roman"/>
                <a:cs typeface="Times New Roman"/>
              </a:rPr>
              <a:t>\</a:t>
            </a:r>
            <a:r>
              <a:rPr sz="800" spc="120" dirty="0">
                <a:solidFill>
                  <a:srgbClr val="A1A1A3"/>
                </a:solidFill>
                <a:latin typeface="Times New Roman"/>
                <a:cs typeface="Times New Roman"/>
              </a:rPr>
              <a:t>\</a:t>
            </a:r>
            <a:r>
              <a:rPr sz="800" spc="70" dirty="0">
                <a:solidFill>
                  <a:srgbClr val="A1A1A3"/>
                </a:solidFill>
                <a:latin typeface="Times New Roman"/>
                <a:cs typeface="Times New Roman"/>
              </a:rPr>
              <a:t>.</a:t>
            </a:r>
            <a:r>
              <a:rPr sz="800" spc="80" dirty="0">
                <a:solidFill>
                  <a:srgbClr val="838587"/>
                </a:solidFill>
                <a:latin typeface="Times New Roman"/>
                <a:cs typeface="Times New Roman"/>
              </a:rPr>
              <a:t>m</a:t>
            </a:r>
            <a:r>
              <a:rPr sz="800" spc="65" dirty="0">
                <a:solidFill>
                  <a:srgbClr val="A1A1A3"/>
                </a:solidFill>
                <a:latin typeface="Times New Roman"/>
                <a:cs typeface="Times New Roman"/>
              </a:rPr>
              <a:t>a</a:t>
            </a:r>
            <a:r>
              <a:rPr sz="800" spc="70" dirty="0">
                <a:solidFill>
                  <a:srgbClr val="838587"/>
                </a:solidFill>
                <a:latin typeface="Times New Roman"/>
                <a:cs typeface="Times New Roman"/>
              </a:rPr>
              <a:t>c</a:t>
            </a:r>
            <a:r>
              <a:rPr sz="800" spc="35" dirty="0">
                <a:solidFill>
                  <a:srgbClr val="A1A1A3"/>
                </a:solidFill>
                <a:latin typeface="Times New Roman"/>
                <a:cs typeface="Times New Roman"/>
              </a:rPr>
              <a:t>k</a:t>
            </a:r>
            <a:r>
              <a:rPr sz="800" spc="60" dirty="0">
                <a:solidFill>
                  <a:srgbClr val="A1A1A3"/>
                </a:solidFill>
                <a:latin typeface="Times New Roman"/>
                <a:cs typeface="Times New Roman"/>
              </a:rPr>
              <a:t>e</a:t>
            </a:r>
            <a:r>
              <a:rPr sz="800" spc="70" dirty="0">
                <a:solidFill>
                  <a:srgbClr val="838587"/>
                </a:solidFill>
                <a:latin typeface="Times New Roman"/>
                <a:cs typeface="Times New Roman"/>
              </a:rPr>
              <a:t>n/ichh</a:t>
            </a:r>
            <a:r>
              <a:rPr sz="800" spc="55" dirty="0">
                <a:solidFill>
                  <a:srgbClr val="838587"/>
                </a:solidFill>
                <a:latin typeface="Times New Roman"/>
                <a:cs typeface="Times New Roman"/>
              </a:rPr>
              <a:t>.</a:t>
            </a:r>
            <a:r>
              <a:rPr sz="800" spc="20" dirty="0">
                <a:solidFill>
                  <a:srgbClr val="A1A1A3"/>
                </a:solidFill>
                <a:latin typeface="Times New Roman"/>
                <a:cs typeface="Times New Roman"/>
              </a:rPr>
              <a:t>c</a:t>
            </a:r>
            <a:r>
              <a:rPr sz="800" spc="50" dirty="0">
                <a:solidFill>
                  <a:srgbClr val="838587"/>
                </a:solidFill>
                <a:latin typeface="Times New Roman"/>
                <a:cs typeface="Times New Roman"/>
              </a:rPr>
              <a:t>o</a:t>
            </a:r>
            <a:r>
              <a:rPr sz="800" spc="155" dirty="0">
                <a:solidFill>
                  <a:srgbClr val="838587"/>
                </a:solidFill>
                <a:latin typeface="Times New Roman"/>
                <a:cs typeface="Times New Roman"/>
              </a:rPr>
              <a:t>m</a:t>
            </a:r>
            <a:r>
              <a:rPr sz="800" spc="35" dirty="0">
                <a:solidFill>
                  <a:srgbClr val="A1A1A3"/>
                </a:solidFill>
                <a:latin typeface="Times New Roman"/>
                <a:cs typeface="Times New Roman"/>
              </a:rPr>
              <a:t>.</a:t>
            </a:r>
            <a:r>
              <a:rPr sz="800" spc="25" dirty="0">
                <a:solidFill>
                  <a:srgbClr val="838587"/>
                </a:solidFill>
                <a:latin typeface="Times New Roman"/>
                <a:cs typeface="Times New Roman"/>
              </a:rPr>
              <a:t>b</a:t>
            </a:r>
            <a:r>
              <a:rPr sz="800" spc="15" dirty="0">
                <a:solidFill>
                  <a:srgbClr val="A1A1A3"/>
                </a:solidFill>
                <a:latin typeface="Times New Roman"/>
                <a:cs typeface="Times New Roman"/>
              </a:rPr>
              <a:t>r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36" name="object 336"/>
          <p:cNvSpPr txBox="1"/>
          <p:nvPr/>
        </p:nvSpPr>
        <p:spPr>
          <a:xfrm>
            <a:off x="4032821" y="9557636"/>
            <a:ext cx="1857375" cy="127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5" dirty="0">
                <a:solidFill>
                  <a:srgbClr val="838587"/>
                </a:solidFill>
                <a:latin typeface="Times New Roman"/>
                <a:cs typeface="Times New Roman"/>
              </a:rPr>
              <a:t>F</a:t>
            </a:r>
            <a:r>
              <a:rPr sz="800" spc="45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800" spc="95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4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6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160" dirty="0">
                <a:solidFill>
                  <a:srgbClr val="A1A1A3"/>
                </a:solidFill>
                <a:latin typeface="Arial"/>
                <a:cs typeface="Arial"/>
              </a:rPr>
              <a:t>·</a:t>
            </a:r>
            <a:r>
              <a:rPr sz="800" spc="70" dirty="0">
                <a:solidFill>
                  <a:srgbClr val="838587"/>
                </a:solidFill>
                <a:latin typeface="Times New Roman"/>
                <a:cs typeface="Times New Roman"/>
              </a:rPr>
              <a:t>c</a:t>
            </a:r>
            <a:r>
              <a:rPr sz="800" spc="-50" dirty="0">
                <a:solidFill>
                  <a:srgbClr val="838587"/>
                </a:solidFill>
                <a:latin typeface="Times New Roman"/>
                <a:cs typeface="Times New Roman"/>
              </a:rPr>
              <a:t>:&gt;p</a:t>
            </a:r>
            <a:r>
              <a:rPr sz="800" spc="-60" dirty="0">
                <a:solidFill>
                  <a:srgbClr val="838587"/>
                </a:solidFill>
                <a:latin typeface="Times New Roman"/>
                <a:cs typeface="Times New Roman"/>
              </a:rPr>
              <a:t>o</a:t>
            </a:r>
            <a:r>
              <a:rPr sz="800" spc="15" dirty="0">
                <a:solidFill>
                  <a:srgbClr val="6B6D70"/>
                </a:solidFill>
                <a:latin typeface="Times New Roman"/>
                <a:cs typeface="Times New Roman"/>
              </a:rPr>
              <a:t>r</a:t>
            </a:r>
            <a:r>
              <a:rPr sz="800" spc="60" dirty="0">
                <a:solidFill>
                  <a:srgbClr val="6B6D70"/>
                </a:solidFill>
                <a:latin typeface="Times New Roman"/>
                <a:cs typeface="Times New Roman"/>
              </a:rPr>
              <a:t>t</a:t>
            </a:r>
            <a:r>
              <a:rPr sz="800" spc="50" dirty="0">
                <a:solidFill>
                  <a:srgbClr val="838587"/>
                </a:solidFill>
                <a:latin typeface="Times New Roman"/>
                <a:cs typeface="Times New Roman"/>
              </a:rPr>
              <a:t>c</a:t>
            </a:r>
            <a:r>
              <a:rPr sz="800" spc="35" dirty="0">
                <a:solidFill>
                  <a:srgbClr val="838587"/>
                </a:solidFill>
                <a:latin typeface="Times New Roman"/>
                <a:cs typeface="Times New Roman"/>
              </a:rPr>
              <a:t>s</a:t>
            </a:r>
            <a:r>
              <a:rPr sz="800" spc="75" dirty="0">
                <a:solidFill>
                  <a:srgbClr val="A1A1A3"/>
                </a:solidFill>
                <a:latin typeface="Times New Roman"/>
                <a:cs typeface="Times New Roman"/>
              </a:rPr>
              <a:t>1</a:t>
            </a:r>
            <a:r>
              <a:rPr sz="800" spc="20" dirty="0">
                <a:solidFill>
                  <a:srgbClr val="A1A1A3"/>
                </a:solidFill>
                <a:latin typeface="Times New Roman"/>
                <a:cs typeface="Times New Roman"/>
              </a:rPr>
              <a:t>?</a:t>
            </a:r>
            <a:r>
              <a:rPr sz="800" spc="-160" dirty="0">
                <a:solidFill>
                  <a:srgbClr val="6B6D70"/>
                </a:solidFill>
                <a:latin typeface="Times New Roman"/>
                <a:cs typeface="Times New Roman"/>
              </a:rPr>
              <a:t>11</a:t>
            </a:r>
            <a:r>
              <a:rPr sz="800" spc="-165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r>
              <a:rPr sz="800" spc="45" dirty="0">
                <a:solidFill>
                  <a:srgbClr val="838587"/>
                </a:solidFill>
                <a:latin typeface="Times New Roman"/>
                <a:cs typeface="Times New Roman"/>
              </a:rPr>
              <a:t>a</a:t>
            </a:r>
            <a:r>
              <a:rPr sz="800" spc="40" dirty="0">
                <a:solidFill>
                  <a:srgbClr val="838587"/>
                </a:solidFill>
                <a:latin typeface="Times New Roman"/>
                <a:cs typeface="Times New Roman"/>
              </a:rPr>
              <a:t>c</a:t>
            </a:r>
            <a:r>
              <a:rPr sz="800" spc="20" dirty="0">
                <a:solidFill>
                  <a:srgbClr val="6B6D70"/>
                </a:solidFill>
                <a:latin typeface="Times New Roman"/>
                <a:cs typeface="Times New Roman"/>
              </a:rPr>
              <a:t>kcn</a:t>
            </a:r>
            <a:r>
              <a:rPr sz="800" spc="-10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00" spc="60" dirty="0">
                <a:solidFill>
                  <a:srgbClr val="838587"/>
                </a:solidFill>
                <a:latin typeface="Times New Roman"/>
                <a:cs typeface="Times New Roman"/>
              </a:rPr>
              <a:t>z</a:t>
            </a:r>
            <a:r>
              <a:rPr sz="800" spc="50" dirty="0">
                <a:solidFill>
                  <a:srgbClr val="6B6D70"/>
                </a:solidFill>
                <a:latin typeface="Times New Roman"/>
                <a:cs typeface="Times New Roman"/>
              </a:rPr>
              <a:t>icbh</a:t>
            </a:r>
            <a:r>
              <a:rPr sz="800" spc="15" dirty="0">
                <a:solidFill>
                  <a:srgbClr val="6B6D70"/>
                </a:solidFill>
                <a:latin typeface="Times New Roman"/>
                <a:cs typeface="Times New Roman"/>
              </a:rPr>
              <a:t>.</a:t>
            </a:r>
            <a:r>
              <a:rPr sz="800" spc="70" dirty="0">
                <a:solidFill>
                  <a:srgbClr val="6B6D70"/>
                </a:solidFill>
                <a:latin typeface="Times New Roman"/>
                <a:cs typeface="Times New Roman"/>
              </a:rPr>
              <a:t>c</a:t>
            </a:r>
            <a:r>
              <a:rPr sz="800" spc="75" dirty="0">
                <a:solidFill>
                  <a:srgbClr val="838587"/>
                </a:solidFill>
                <a:latin typeface="Times New Roman"/>
                <a:cs typeface="Times New Roman"/>
              </a:rPr>
              <a:t>o</a:t>
            </a:r>
            <a:r>
              <a:rPr sz="800" spc="35" dirty="0">
                <a:solidFill>
                  <a:srgbClr val="6B6D70"/>
                </a:solidFill>
                <a:latin typeface="Times New Roman"/>
                <a:cs typeface="Times New Roman"/>
              </a:rPr>
              <a:t>m.br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95" name="object 195"/>
          <p:cNvSpPr txBox="1"/>
          <p:nvPr/>
        </p:nvSpPr>
        <p:spPr>
          <a:xfrm>
            <a:off x="5405626" y="699437"/>
            <a:ext cx="678815" cy="234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spc="15" dirty="0">
                <a:solidFill>
                  <a:srgbClr val="26282B"/>
                </a:solidFill>
                <a:latin typeface="Arial"/>
                <a:cs typeface="Arial"/>
              </a:rPr>
              <a:t>FORMAÇÃO</a:t>
            </a:r>
            <a:r>
              <a:rPr sz="650" spc="4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650" spc="35" dirty="0">
                <a:solidFill>
                  <a:srgbClr val="111318"/>
                </a:solidFill>
                <a:latin typeface="Arial"/>
                <a:cs typeface="Arial"/>
              </a:rPr>
              <a:t>DE</a:t>
            </a:r>
            <a:endParaRPr sz="650">
              <a:latin typeface="Arial"/>
              <a:cs typeface="Arial"/>
            </a:endParaRPr>
          </a:p>
          <a:p>
            <a:pPr marL="13970" algn="ctr">
              <a:lnSpc>
                <a:spcPct val="100000"/>
              </a:lnSpc>
              <a:spcBef>
                <a:spcPts val="275"/>
              </a:spcBef>
            </a:pPr>
            <a:r>
              <a:rPr sz="600" spc="40" dirty="0">
                <a:solidFill>
                  <a:srgbClr val="26282B"/>
                </a:solidFill>
                <a:latin typeface="Arial"/>
                <a:cs typeface="Arial"/>
              </a:rPr>
              <a:t>A</a:t>
            </a:r>
            <a:r>
              <a:rPr sz="600" spc="-5" dirty="0">
                <a:solidFill>
                  <a:srgbClr val="26282B"/>
                </a:solidFill>
                <a:latin typeface="Arial"/>
                <a:cs typeface="Arial"/>
              </a:rPr>
              <a:t>T</a:t>
            </a:r>
            <a:r>
              <a:rPr sz="600" spc="25" dirty="0">
                <a:solidFill>
                  <a:srgbClr val="26282B"/>
                </a:solidFill>
                <a:latin typeface="Arial"/>
                <a:cs typeface="Arial"/>
              </a:rPr>
              <a:t>LETAS</a:t>
            </a:r>
            <a:endParaRPr sz="600">
              <a:latin typeface="Arial"/>
              <a:cs typeface="Arial"/>
            </a:endParaRPr>
          </a:p>
        </p:txBody>
      </p:sp>
      <p:sp>
        <p:nvSpPr>
          <p:cNvPr id="196" name="object 196"/>
          <p:cNvSpPr txBox="1"/>
          <p:nvPr/>
        </p:nvSpPr>
        <p:spPr>
          <a:xfrm>
            <a:off x="2520307" y="1398905"/>
            <a:ext cx="175704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85" dirty="0">
                <a:solidFill>
                  <a:srgbClr val="6B6D70"/>
                </a:solidFill>
                <a:latin typeface="Arial"/>
                <a:cs typeface="Arial"/>
              </a:rPr>
              <a:t>F</a:t>
            </a:r>
            <a:r>
              <a:rPr sz="800" spc="-17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xa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lateral</a:t>
            </a:r>
            <a:r>
              <a:rPr sz="800" spc="4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6B6D70"/>
                </a:solidFill>
                <a:latin typeface="Times New Roman"/>
                <a:cs typeface="Times New Roman"/>
              </a:rPr>
              <a:t>de</a:t>
            </a:r>
            <a:r>
              <a:rPr sz="850" spc="8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rede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em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ona</a:t>
            </a:r>
            <a:r>
              <a:rPr sz="800" spc="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838587"/>
                </a:solidFill>
                <a:latin typeface="Arial"/>
                <a:cs typeface="Arial"/>
              </a:rPr>
              <a:t>e/</a:t>
            </a:r>
            <a:r>
              <a:rPr sz="950" spc="1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10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838587"/>
                </a:solidFill>
                <a:latin typeface="Arial"/>
                <a:cs typeface="Arial"/>
              </a:rPr>
              <a:t>cro</a:t>
            </a:r>
            <a:r>
              <a:rPr sz="800" spc="2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700" spc="-195" dirty="0">
                <a:solidFill>
                  <a:srgbClr val="B8B8BA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197" name="object 197"/>
          <p:cNvSpPr txBox="1"/>
          <p:nvPr/>
        </p:nvSpPr>
        <p:spPr>
          <a:xfrm>
            <a:off x="1208245" y="1595986"/>
            <a:ext cx="1189355" cy="24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4455">
              <a:lnSpc>
                <a:spcPct val="106500"/>
              </a:lnSpc>
            </a:pPr>
            <a:r>
              <a:rPr sz="750" spc="30" dirty="0">
                <a:solidFill>
                  <a:srgbClr val="26282B"/>
                </a:solidFill>
                <a:latin typeface="Arial"/>
                <a:cs typeface="Arial"/>
              </a:rPr>
              <a:t>FAIXA</a:t>
            </a:r>
            <a:r>
              <a:rPr sz="750" spc="1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26282B"/>
                </a:solidFill>
                <a:latin typeface="Arial"/>
                <a:cs typeface="Arial"/>
              </a:rPr>
              <a:t>LATERAL</a:t>
            </a:r>
            <a:r>
              <a:rPr sz="750" spc="1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6282B"/>
                </a:solidFill>
                <a:latin typeface="Arial"/>
                <a:cs typeface="Arial"/>
              </a:rPr>
              <a:t>COM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 SUPORTE</a:t>
            </a:r>
            <a:r>
              <a:rPr sz="750" spc="8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6282B"/>
                </a:solidFill>
                <a:latin typeface="Arial"/>
                <a:cs typeface="Arial"/>
              </a:rPr>
              <a:t>PARA</a:t>
            </a:r>
            <a:r>
              <a:rPr sz="750" spc="1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26282B"/>
                </a:solidFill>
                <a:latin typeface="Arial"/>
                <a:cs typeface="Arial"/>
              </a:rPr>
              <a:t>ANTENA</a:t>
            </a:r>
            <a:endParaRPr sz="750">
              <a:latin typeface="Arial"/>
              <a:cs typeface="Arial"/>
            </a:endParaRPr>
          </a:p>
        </p:txBody>
      </p:sp>
      <p:sp>
        <p:nvSpPr>
          <p:cNvPr id="198" name="object 198"/>
          <p:cNvSpPr txBox="1"/>
          <p:nvPr/>
        </p:nvSpPr>
        <p:spPr>
          <a:xfrm>
            <a:off x="2514232" y="1529978"/>
            <a:ext cx="1713864" cy="4864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6200"/>
              </a:lnSpc>
            </a:pP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 </a:t>
            </a:r>
            <a:r>
              <a:rPr sz="800" spc="3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suporte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</a:t>
            </a:r>
            <a:r>
              <a:rPr sz="800" spc="-9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para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7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anten</a:t>
            </a:r>
            <a:r>
              <a:rPr sz="800" spc="0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Pro</a:t>
            </a:r>
            <a:r>
              <a:rPr sz="800" spc="-130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u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z</a:t>
            </a:r>
            <a:r>
              <a:rPr sz="800" spc="-8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da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em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ona</a:t>
            </a:r>
            <a:r>
              <a:rPr sz="800" spc="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50" spc="-45" dirty="0">
                <a:solidFill>
                  <a:srgbClr val="6B6D70"/>
                </a:solidFill>
                <a:latin typeface="Times New Roman"/>
                <a:cs typeface="Times New Roman"/>
              </a:rPr>
              <a:t>Sem</a:t>
            </a:r>
            <a:r>
              <a:rPr sz="850" spc="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argura</a:t>
            </a:r>
            <a:r>
              <a:rPr sz="800" spc="4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95" dirty="0">
                <a:solidFill>
                  <a:srgbClr val="6B6D70"/>
                </a:solidFill>
                <a:latin typeface="Arial"/>
                <a:cs typeface="Arial"/>
              </a:rPr>
              <a:t>s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stema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fixação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em</a:t>
            </a:r>
            <a:r>
              <a:rPr sz="800" spc="1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13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cr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4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Suporte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8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nf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25" dirty="0">
                <a:solidFill>
                  <a:srgbClr val="838587"/>
                </a:solidFill>
                <a:latin typeface="Arial"/>
                <a:cs typeface="Arial"/>
              </a:rPr>
              <a:t>r</a:t>
            </a:r>
            <a:r>
              <a:rPr sz="800" spc="-5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65" dirty="0">
                <a:solidFill>
                  <a:srgbClr val="838587"/>
                </a:solidFill>
                <a:latin typeface="Arial"/>
                <a:cs typeface="Arial"/>
              </a:rPr>
              <a:t>r</a:t>
            </a:r>
            <a:r>
              <a:rPr sz="800" spc="5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para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 antena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deve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ser</a:t>
            </a:r>
            <a:r>
              <a:rPr sz="800" spc="2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fechad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199" name="object 199"/>
          <p:cNvSpPr txBox="1"/>
          <p:nvPr/>
        </p:nvSpPr>
        <p:spPr>
          <a:xfrm>
            <a:off x="5642526" y="1620641"/>
            <a:ext cx="499109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75" dirty="0">
                <a:solidFill>
                  <a:srgbClr val="6B6D70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1050" spc="-5" dirty="0">
                <a:solidFill>
                  <a:srgbClr val="6B6D70"/>
                </a:solidFill>
                <a:latin typeface="Times New Roman"/>
                <a:cs typeface="Times New Roman"/>
              </a:rPr>
              <a:t>32,90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00" name="object 200"/>
          <p:cNvSpPr txBox="1"/>
          <p:nvPr/>
        </p:nvSpPr>
        <p:spPr>
          <a:xfrm>
            <a:off x="6280334" y="1614555"/>
            <a:ext cx="5568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30" dirty="0">
                <a:solidFill>
                  <a:srgbClr val="6B6D70"/>
                </a:solidFill>
                <a:latin typeface="Times New Roman"/>
                <a:cs typeface="Times New Roman"/>
              </a:rPr>
              <a:t>RS  </a:t>
            </a:r>
            <a:r>
              <a:rPr sz="1050" spc="-10" dirty="0">
                <a:solidFill>
                  <a:srgbClr val="6B6D70"/>
                </a:solidFill>
                <a:latin typeface="Times New Roman"/>
                <a:cs typeface="Times New Roman"/>
              </a:rPr>
              <a:t>13</a:t>
            </a:r>
            <a:r>
              <a:rPr sz="1050" spc="-135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r>
              <a:rPr sz="1050" dirty="0">
                <a:solidFill>
                  <a:srgbClr val="6B6D70"/>
                </a:solidFill>
                <a:latin typeface="Times New Roman"/>
                <a:cs typeface="Times New Roman"/>
              </a:rPr>
              <a:t>,60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01" name="object 201"/>
          <p:cNvSpPr txBox="1"/>
          <p:nvPr/>
        </p:nvSpPr>
        <p:spPr>
          <a:xfrm>
            <a:off x="886304" y="1656847"/>
            <a:ext cx="15113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5" dirty="0">
                <a:solidFill>
                  <a:srgbClr val="3F3F42"/>
                </a:solidFill>
                <a:latin typeface="Arial"/>
                <a:cs typeface="Arial"/>
              </a:rPr>
              <a:t>1</a:t>
            </a:r>
            <a:r>
              <a:rPr sz="750" spc="140" dirty="0">
                <a:solidFill>
                  <a:srgbClr val="3F3F42"/>
                </a:solidFill>
                <a:latin typeface="Arial"/>
                <a:cs typeface="Arial"/>
              </a:rPr>
              <a:t>9</a:t>
            </a:r>
            <a:endParaRPr sz="750">
              <a:latin typeface="Arial"/>
              <a:cs typeface="Arial"/>
            </a:endParaRPr>
          </a:p>
        </p:txBody>
      </p:sp>
      <p:sp>
        <p:nvSpPr>
          <p:cNvPr id="202" name="object 202"/>
          <p:cNvSpPr txBox="1"/>
          <p:nvPr/>
        </p:nvSpPr>
        <p:spPr>
          <a:xfrm>
            <a:off x="4458026" y="1639530"/>
            <a:ext cx="1651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90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14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65" dirty="0">
                <a:solidFill>
                  <a:srgbClr val="838587"/>
                </a:solidFill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203" name="object 203"/>
          <p:cNvSpPr txBox="1"/>
          <p:nvPr/>
        </p:nvSpPr>
        <p:spPr>
          <a:xfrm>
            <a:off x="5144429" y="1645213"/>
            <a:ext cx="7874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45" dirty="0">
                <a:solidFill>
                  <a:srgbClr val="6B6D70"/>
                </a:solidFill>
                <a:latin typeface="Times New Roman"/>
                <a:cs typeface="Times New Roman"/>
              </a:rPr>
              <a:t>4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04" name="object 204"/>
          <p:cNvSpPr txBox="1"/>
          <p:nvPr/>
        </p:nvSpPr>
        <p:spPr>
          <a:xfrm>
            <a:off x="892379" y="2180258"/>
            <a:ext cx="14732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60" dirty="0">
                <a:solidFill>
                  <a:srgbClr val="3F3F42"/>
                </a:solidFill>
                <a:latin typeface="Arial"/>
                <a:cs typeface="Arial"/>
              </a:rPr>
              <a:t>20</a:t>
            </a:r>
            <a:endParaRPr sz="750">
              <a:latin typeface="Arial"/>
              <a:cs typeface="Arial"/>
            </a:endParaRPr>
          </a:p>
        </p:txBody>
      </p:sp>
      <p:sp>
        <p:nvSpPr>
          <p:cNvPr id="205" name="object 205"/>
          <p:cNvSpPr txBox="1"/>
          <p:nvPr/>
        </p:nvSpPr>
        <p:spPr>
          <a:xfrm>
            <a:off x="1566632" y="2180258"/>
            <a:ext cx="49657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45" dirty="0">
                <a:solidFill>
                  <a:srgbClr val="26282B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26282B"/>
                </a:solidFill>
                <a:latin typeface="Arial"/>
                <a:cs typeface="Arial"/>
              </a:rPr>
              <a:t>N</a:t>
            </a:r>
            <a:r>
              <a:rPr sz="750" spc="60" dirty="0">
                <a:solidFill>
                  <a:srgbClr val="3F3F42"/>
                </a:solidFill>
                <a:latin typeface="Arial"/>
                <a:cs typeface="Arial"/>
              </a:rPr>
              <a:t>T</a:t>
            </a:r>
            <a:r>
              <a:rPr sz="750" dirty="0">
                <a:solidFill>
                  <a:srgbClr val="26282B"/>
                </a:solidFill>
                <a:latin typeface="Arial"/>
                <a:cs typeface="Arial"/>
              </a:rPr>
              <a:t>EN</a:t>
            </a:r>
            <a:r>
              <a:rPr sz="750" spc="-30" dirty="0">
                <a:solidFill>
                  <a:srgbClr val="26282B"/>
                </a:solidFill>
                <a:latin typeface="Arial"/>
                <a:cs typeface="Arial"/>
              </a:rPr>
              <a:t>A</a:t>
            </a:r>
            <a:r>
              <a:rPr sz="750" spc="45" dirty="0">
                <a:solidFill>
                  <a:srgbClr val="3F3F42"/>
                </a:solidFill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</p:txBody>
      </p:sp>
      <p:sp>
        <p:nvSpPr>
          <p:cNvPr id="206" name="object 206"/>
          <p:cNvSpPr txBox="1"/>
          <p:nvPr/>
        </p:nvSpPr>
        <p:spPr>
          <a:xfrm>
            <a:off x="2526381" y="2108165"/>
            <a:ext cx="169545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55930" algn="l"/>
                <a:tab pos="808355" algn="l"/>
                <a:tab pos="1299845" algn="l"/>
              </a:tabLst>
            </a:pPr>
            <a:r>
              <a:rPr sz="800" spc="-160" dirty="0">
                <a:solidFill>
                  <a:srgbClr val="6B6D70"/>
                </a:solidFill>
                <a:latin typeface="Arial"/>
                <a:cs typeface="Arial"/>
              </a:rPr>
              <a:t>F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bra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5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67" baseline="3472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1200" spc="-82" baseline="3472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1200" spc="-15" baseline="3472" dirty="0">
                <a:solidFill>
                  <a:srgbClr val="6B6D70"/>
                </a:solidFill>
                <a:latin typeface="Arial"/>
                <a:cs typeface="Arial"/>
              </a:rPr>
              <a:t>dr</a:t>
            </a:r>
            <a:r>
              <a:rPr sz="1200" spc="0" baseline="3472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1200" spc="52" baseline="3472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1200" baseline="3472" dirty="0">
                <a:solidFill>
                  <a:srgbClr val="838587"/>
                </a:solidFill>
                <a:latin typeface="Arial"/>
                <a:cs typeface="Arial"/>
              </a:rPr>
              <a:t>	</a:t>
            </a:r>
            <a:r>
              <a:rPr sz="1200" spc="22" baseline="6944" dirty="0">
                <a:solidFill>
                  <a:srgbClr val="838587"/>
                </a:solidFill>
                <a:latin typeface="Arial"/>
                <a:cs typeface="Arial"/>
              </a:rPr>
              <a:t>D</a:t>
            </a:r>
            <a:r>
              <a:rPr sz="1200" spc="-157" baseline="694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1200" spc="-44" baseline="6944" dirty="0">
                <a:solidFill>
                  <a:srgbClr val="6B6D70"/>
                </a:solidFill>
                <a:latin typeface="Arial"/>
                <a:cs typeface="Arial"/>
              </a:rPr>
              <a:t>âmetro</a:t>
            </a:r>
            <a:endParaRPr sz="1200" baseline="6944">
              <a:latin typeface="Arial"/>
              <a:cs typeface="Arial"/>
            </a:endParaRPr>
          </a:p>
        </p:txBody>
      </p:sp>
      <p:sp>
        <p:nvSpPr>
          <p:cNvPr id="207" name="object 207"/>
          <p:cNvSpPr txBox="1"/>
          <p:nvPr/>
        </p:nvSpPr>
        <p:spPr>
          <a:xfrm>
            <a:off x="4458026" y="2162940"/>
            <a:ext cx="1644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14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65" dirty="0">
                <a:solidFill>
                  <a:srgbClr val="838587"/>
                </a:solidFill>
                <a:latin typeface="Arial"/>
                <a:cs typeface="Arial"/>
              </a:rPr>
              <a:t>a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208" name="object 208"/>
          <p:cNvSpPr txBox="1"/>
          <p:nvPr/>
        </p:nvSpPr>
        <p:spPr>
          <a:xfrm>
            <a:off x="5150504" y="2168623"/>
            <a:ext cx="7874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45" dirty="0">
                <a:solidFill>
                  <a:srgbClr val="6B6D70"/>
                </a:solidFill>
                <a:latin typeface="Times New Roman"/>
                <a:cs typeface="Times New Roman"/>
              </a:rPr>
              <a:t>4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09" name="object 209"/>
          <p:cNvSpPr txBox="1"/>
          <p:nvPr/>
        </p:nvSpPr>
        <p:spPr>
          <a:xfrm>
            <a:off x="5648600" y="2144051"/>
            <a:ext cx="48958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6B6D70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6B6D70"/>
                </a:solidFill>
                <a:latin typeface="Times New Roman"/>
                <a:cs typeface="Times New Roman"/>
              </a:rPr>
              <a:t>39,90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10" name="object 210"/>
          <p:cNvSpPr txBox="1"/>
          <p:nvPr/>
        </p:nvSpPr>
        <p:spPr>
          <a:xfrm>
            <a:off x="6286408" y="2137965"/>
            <a:ext cx="55626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6B6D70"/>
                </a:solidFill>
                <a:latin typeface="Times New Roman"/>
                <a:cs typeface="Times New Roman"/>
              </a:rPr>
              <a:t>R$ </a:t>
            </a:r>
            <a:r>
              <a:rPr sz="1050" spc="-13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1050" spc="-95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r>
              <a:rPr sz="1050" spc="-15" dirty="0">
                <a:solidFill>
                  <a:srgbClr val="6B6D70"/>
                </a:solidFill>
                <a:latin typeface="Times New Roman"/>
                <a:cs typeface="Times New Roman"/>
              </a:rPr>
              <a:t>5</a:t>
            </a:r>
            <a:r>
              <a:rPr sz="1050" spc="-40" dirty="0">
                <a:solidFill>
                  <a:srgbClr val="6B6D70"/>
                </a:solidFill>
                <a:latin typeface="Times New Roman"/>
                <a:cs typeface="Times New Roman"/>
              </a:rPr>
              <a:t>9</a:t>
            </a:r>
            <a:r>
              <a:rPr sz="1050" spc="-25" dirty="0">
                <a:solidFill>
                  <a:srgbClr val="838587"/>
                </a:solidFill>
                <a:latin typeface="Times New Roman"/>
                <a:cs typeface="Times New Roman"/>
              </a:rPr>
              <a:t>,</a:t>
            </a:r>
            <a:r>
              <a:rPr sz="1050" spc="10" dirty="0">
                <a:solidFill>
                  <a:srgbClr val="6B6D70"/>
                </a:solidFill>
                <a:latin typeface="Times New Roman"/>
                <a:cs typeface="Times New Roman"/>
              </a:rPr>
              <a:t>60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11" name="object 211"/>
          <p:cNvSpPr txBox="1"/>
          <p:nvPr/>
        </p:nvSpPr>
        <p:spPr>
          <a:xfrm>
            <a:off x="2520307" y="2235974"/>
            <a:ext cx="134937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aprox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mado</a:t>
            </a:r>
            <a:r>
              <a:rPr sz="800" spc="-150" dirty="0">
                <a:solidFill>
                  <a:srgbClr val="6B6D70"/>
                </a:solidFill>
                <a:latin typeface="Arial"/>
                <a:cs typeface="Arial"/>
              </a:rPr>
              <a:t>9</a:t>
            </a:r>
            <a:r>
              <a:rPr sz="800" spc="-70" dirty="0">
                <a:solidFill>
                  <a:srgbClr val="838587"/>
                </a:solidFill>
                <a:latin typeface="Arial"/>
                <a:cs typeface="Arial"/>
              </a:rPr>
              <a:t>,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S</a:t>
            </a:r>
            <a:r>
              <a:rPr sz="800" spc="-145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mAltura</a:t>
            </a:r>
            <a:r>
              <a:rPr sz="800" spc="-145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,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80m</a:t>
            </a:r>
            <a:endParaRPr sz="800">
              <a:latin typeface="Arial"/>
              <a:cs typeface="Arial"/>
            </a:endParaRPr>
          </a:p>
        </p:txBody>
      </p:sp>
      <p:sp>
        <p:nvSpPr>
          <p:cNvPr id="212" name="object 212"/>
          <p:cNvSpPr txBox="1"/>
          <p:nvPr/>
        </p:nvSpPr>
        <p:spPr>
          <a:xfrm>
            <a:off x="2520307" y="2448991"/>
            <a:ext cx="1733550" cy="480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 algn="just">
              <a:lnSpc>
                <a:spcPct val="96500"/>
              </a:lnSpc>
            </a:pP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Confeccionado  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em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90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nado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plást</a:t>
            </a:r>
            <a:r>
              <a:rPr sz="800" spc="-80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20" dirty="0">
                <a:solidFill>
                  <a:srgbClr val="838587"/>
                </a:solidFill>
                <a:latin typeface="Arial"/>
                <a:cs typeface="Arial"/>
              </a:rPr>
              <a:t>o.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Espuma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525457"/>
                </a:solidFill>
                <a:latin typeface="Arial"/>
                <a:cs typeface="Arial"/>
              </a:rPr>
              <a:t>espec</a:t>
            </a:r>
            <a:r>
              <a:rPr sz="800" spc="-5" dirty="0">
                <a:solidFill>
                  <a:srgbClr val="525457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525457"/>
                </a:solidFill>
                <a:latin typeface="Arial"/>
                <a:cs typeface="Arial"/>
              </a:rPr>
              <a:t>al</a:t>
            </a:r>
            <a:r>
              <a:rPr sz="80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lta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dens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dade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. </a:t>
            </a:r>
            <a:r>
              <a:rPr sz="800" spc="-35" dirty="0">
                <a:solidFill>
                  <a:srgbClr val="525457"/>
                </a:solidFill>
                <a:latin typeface="Arial"/>
                <a:cs typeface="Arial"/>
              </a:rPr>
              <a:t>Altura</a:t>
            </a:r>
            <a:r>
              <a:rPr sz="800" dirty="0">
                <a:solidFill>
                  <a:srgbClr val="525457"/>
                </a:solidFill>
                <a:latin typeface="Arial"/>
                <a:cs typeface="Arial"/>
              </a:rPr>
              <a:t>  </a:t>
            </a:r>
            <a:r>
              <a:rPr sz="800" spc="-35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95" dirty="0">
                <a:solidFill>
                  <a:srgbClr val="6B6D70"/>
                </a:solidFill>
                <a:latin typeface="Arial"/>
                <a:cs typeface="Arial"/>
              </a:rPr>
              <a:t>1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,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8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0</a:t>
            </a:r>
            <a:r>
              <a:rPr sz="800" spc="-15" dirty="0">
                <a:solidFill>
                  <a:srgbClr val="3F3F42"/>
                </a:solidFill>
                <a:latin typeface="Arial"/>
                <a:cs typeface="Arial"/>
              </a:rPr>
              <a:t>m.</a:t>
            </a:r>
            <a:r>
              <a:rPr sz="800" dirty="0">
                <a:solidFill>
                  <a:srgbClr val="3F3F42"/>
                </a:solidFill>
                <a:latin typeface="Arial"/>
                <a:cs typeface="Arial"/>
              </a:rPr>
              <a:t>  </a:t>
            </a:r>
            <a:r>
              <a:rPr sz="800" spc="-55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1200" spc="-97" baseline="3472" dirty="0">
                <a:solidFill>
                  <a:srgbClr val="6B6D70"/>
                </a:solidFill>
                <a:latin typeface="Arial"/>
                <a:cs typeface="Arial"/>
              </a:rPr>
              <a:t>Fác</a:t>
            </a:r>
            <a:r>
              <a:rPr sz="1200" spc="-75" baseline="3472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1200" spc="89" baseline="3472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200" spc="120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200" spc="-60" baseline="3472" dirty="0">
                <a:solidFill>
                  <a:srgbClr val="525457"/>
                </a:solidFill>
                <a:latin typeface="Arial"/>
                <a:cs typeface="Arial"/>
              </a:rPr>
              <a:t>instalação</a:t>
            </a:r>
            <a:r>
              <a:rPr sz="1200" baseline="3472" dirty="0">
                <a:solidFill>
                  <a:srgbClr val="525457"/>
                </a:solidFill>
                <a:latin typeface="Arial"/>
                <a:cs typeface="Arial"/>
              </a:rPr>
              <a:t>  </a:t>
            </a:r>
            <a:r>
              <a:rPr sz="1200" spc="-52" baseline="3472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1200" spc="-15" baseline="3472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1200" spc="-7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remoção.</a:t>
            </a:r>
            <a:endParaRPr sz="800">
              <a:latin typeface="Arial"/>
              <a:cs typeface="Arial"/>
            </a:endParaRPr>
          </a:p>
        </p:txBody>
      </p:sp>
      <p:sp>
        <p:nvSpPr>
          <p:cNvPr id="213" name="object 213"/>
          <p:cNvSpPr txBox="1"/>
          <p:nvPr/>
        </p:nvSpPr>
        <p:spPr>
          <a:xfrm>
            <a:off x="892379" y="2630635"/>
            <a:ext cx="16637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35" dirty="0">
                <a:solidFill>
                  <a:srgbClr val="525457"/>
                </a:solidFill>
                <a:latin typeface="Arial"/>
                <a:cs typeface="Arial"/>
              </a:rPr>
              <a:t>21</a:t>
            </a:r>
            <a:endParaRPr sz="750">
              <a:latin typeface="Arial"/>
              <a:cs typeface="Arial"/>
            </a:endParaRPr>
          </a:p>
        </p:txBody>
      </p:sp>
      <p:sp>
        <p:nvSpPr>
          <p:cNvPr id="214" name="object 214"/>
          <p:cNvSpPr txBox="1"/>
          <p:nvPr/>
        </p:nvSpPr>
        <p:spPr>
          <a:xfrm>
            <a:off x="1293286" y="2575859"/>
            <a:ext cx="1052195" cy="2368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0" marR="5080" indent="-139700">
              <a:lnSpc>
                <a:spcPct val="101200"/>
              </a:lnSpc>
            </a:pPr>
            <a:r>
              <a:rPr sz="750" spc="-25" dirty="0">
                <a:solidFill>
                  <a:srgbClr val="26282B"/>
                </a:solidFill>
                <a:latin typeface="Arial"/>
                <a:cs typeface="Arial"/>
              </a:rPr>
              <a:t>PROTETOR </a:t>
            </a:r>
            <a:r>
              <a:rPr sz="750" spc="-10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6282B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6282B"/>
                </a:solidFill>
                <a:latin typeface="Arial"/>
                <a:cs typeface="Arial"/>
              </a:rPr>
              <a:t>POSTE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35" dirty="0">
                <a:solidFill>
                  <a:srgbClr val="26282B"/>
                </a:solidFill>
                <a:latin typeface="Arial"/>
                <a:cs typeface="Arial"/>
              </a:rPr>
              <a:t>PROFISS</a:t>
            </a:r>
            <a:r>
              <a:rPr sz="750" spc="-65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750" spc="15" dirty="0">
                <a:solidFill>
                  <a:srgbClr val="26282B"/>
                </a:solidFill>
                <a:latin typeface="Arial"/>
                <a:cs typeface="Arial"/>
              </a:rPr>
              <a:t>ONAL</a:t>
            </a:r>
            <a:endParaRPr sz="750">
              <a:latin typeface="Arial"/>
              <a:cs typeface="Arial"/>
            </a:endParaRPr>
          </a:p>
        </p:txBody>
      </p:sp>
      <p:sp>
        <p:nvSpPr>
          <p:cNvPr id="215" name="object 215"/>
          <p:cNvSpPr txBox="1"/>
          <p:nvPr/>
        </p:nvSpPr>
        <p:spPr>
          <a:xfrm>
            <a:off x="4464100" y="2619404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216" name="object 216"/>
          <p:cNvSpPr txBox="1"/>
          <p:nvPr/>
        </p:nvSpPr>
        <p:spPr>
          <a:xfrm>
            <a:off x="5162651" y="2613891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17" name="object 217"/>
          <p:cNvSpPr txBox="1"/>
          <p:nvPr/>
        </p:nvSpPr>
        <p:spPr>
          <a:xfrm>
            <a:off x="5618228" y="2594428"/>
            <a:ext cx="5575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6B6D70"/>
                </a:solidFill>
                <a:latin typeface="Times New Roman"/>
                <a:cs typeface="Times New Roman"/>
              </a:rPr>
              <a:t>304,00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18" name="object 218"/>
          <p:cNvSpPr txBox="1"/>
          <p:nvPr/>
        </p:nvSpPr>
        <p:spPr>
          <a:xfrm>
            <a:off x="6286408" y="2588342"/>
            <a:ext cx="5505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6B6D70"/>
                </a:solidFill>
                <a:latin typeface="Times New Roman"/>
                <a:cs typeface="Times New Roman"/>
              </a:rPr>
              <a:t>304,00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19" name="object 219"/>
          <p:cNvSpPr txBox="1"/>
          <p:nvPr/>
        </p:nvSpPr>
        <p:spPr>
          <a:xfrm>
            <a:off x="783040" y="2774901"/>
            <a:ext cx="438784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500" spc="2420" dirty="0">
                <a:solidFill>
                  <a:srgbClr val="A1A1A3"/>
                </a:solidFill>
                <a:latin typeface="Times New Roman"/>
                <a:cs typeface="Times New Roman"/>
              </a:rPr>
              <a:t>-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220" name="object 220"/>
          <p:cNvSpPr txBox="1"/>
          <p:nvPr/>
        </p:nvSpPr>
        <p:spPr>
          <a:xfrm>
            <a:off x="2526381" y="2996746"/>
            <a:ext cx="853440" cy="127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71525" algn="l"/>
              </a:tabLst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Cane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eira</a:t>
            </a:r>
            <a:r>
              <a:rPr sz="800" dirty="0">
                <a:solidFill>
                  <a:srgbClr val="6B6D70"/>
                </a:solidFill>
                <a:latin typeface="Times New Roman"/>
                <a:cs typeface="Times New Roman"/>
              </a:rPr>
              <a:t> 	</a:t>
            </a:r>
            <a:r>
              <a:rPr sz="800" spc="140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21" name="object 221"/>
          <p:cNvSpPr txBox="1"/>
          <p:nvPr/>
        </p:nvSpPr>
        <p:spPr>
          <a:xfrm>
            <a:off x="3692657" y="2990407"/>
            <a:ext cx="1460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00" dirty="0">
                <a:solidFill>
                  <a:srgbClr val="525457"/>
                </a:solidFill>
                <a:latin typeface="Courier New"/>
                <a:cs typeface="Courier New"/>
              </a:rPr>
              <a:t>KG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222" name="object 222"/>
          <p:cNvSpPr txBox="1"/>
          <p:nvPr/>
        </p:nvSpPr>
        <p:spPr>
          <a:xfrm>
            <a:off x="4172531" y="2956024"/>
            <a:ext cx="1092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0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223" name="object 223"/>
          <p:cNvSpPr txBox="1"/>
          <p:nvPr/>
        </p:nvSpPr>
        <p:spPr>
          <a:xfrm>
            <a:off x="2532454" y="3112383"/>
            <a:ext cx="1707514" cy="4800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6500"/>
              </a:lnSpc>
            </a:pPr>
            <a:r>
              <a:rPr sz="800" spc="-11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45" dirty="0">
                <a:solidFill>
                  <a:srgbClr val="3F3F42"/>
                </a:solidFill>
                <a:latin typeface="Arial"/>
                <a:cs typeface="Arial"/>
              </a:rPr>
              <a:t>mborrachada</a:t>
            </a:r>
            <a:r>
              <a:rPr sz="800" spc="-114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.</a:t>
            </a:r>
            <a:r>
              <a:rPr sz="800" spc="-160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40" dirty="0">
                <a:solidFill>
                  <a:srgbClr val="3F3F42"/>
                </a:solidFill>
                <a:latin typeface="Arial"/>
                <a:cs typeface="Arial"/>
              </a:rPr>
              <a:t>an</a:t>
            </a:r>
            <a:r>
              <a:rPr sz="800" spc="-75" dirty="0">
                <a:solidFill>
                  <a:srgbClr val="3F3F42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25" dirty="0">
                <a:solidFill>
                  <a:srgbClr val="3F3F42"/>
                </a:solidFill>
                <a:latin typeface="Arial"/>
                <a:cs typeface="Arial"/>
              </a:rPr>
              <a:t>ira</a:t>
            </a:r>
            <a:r>
              <a:rPr sz="800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800" spc="65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con</a:t>
            </a:r>
            <a:r>
              <a:rPr sz="800" spc="10" dirty="0">
                <a:solidFill>
                  <a:srgbClr val="3F3F42"/>
                </a:solidFill>
                <a:latin typeface="Arial"/>
                <a:cs typeface="Arial"/>
              </a:rPr>
              <a:t>f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ec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onada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525457"/>
                </a:solidFill>
                <a:latin typeface="Arial"/>
                <a:cs typeface="Arial"/>
              </a:rPr>
              <a:t>vitrov</a:t>
            </a:r>
            <a:r>
              <a:rPr sz="800" spc="20" dirty="0">
                <a:solidFill>
                  <a:srgbClr val="525457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525457"/>
                </a:solidFill>
                <a:latin typeface="Arial"/>
                <a:cs typeface="Arial"/>
              </a:rPr>
              <a:t>nil</a:t>
            </a:r>
            <a:r>
              <a:rPr sz="800" spc="1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525457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enchimento</a:t>
            </a:r>
            <a:r>
              <a:rPr sz="800" spc="8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200" spc="-67" baseline="3472" dirty="0">
                <a:solidFill>
                  <a:srgbClr val="6B6D70"/>
                </a:solidFill>
                <a:latin typeface="Arial"/>
                <a:cs typeface="Arial"/>
              </a:rPr>
              <a:t>esfera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ferro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1200" spc="-89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1200" spc="-165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200" spc="-52" baseline="3472" dirty="0">
                <a:solidFill>
                  <a:srgbClr val="6B6D70"/>
                </a:solidFill>
                <a:latin typeface="Arial"/>
                <a:cs typeface="Arial"/>
              </a:rPr>
              <a:t>viés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1200" spc="-97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1200" spc="-15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poliprop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leno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.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Cor:</a:t>
            </a:r>
            <a:r>
              <a:rPr sz="800" spc="4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224" name="object 224"/>
          <p:cNvSpPr txBox="1"/>
          <p:nvPr/>
        </p:nvSpPr>
        <p:spPr>
          <a:xfrm>
            <a:off x="898453" y="3233165"/>
            <a:ext cx="15494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90" dirty="0">
                <a:solidFill>
                  <a:srgbClr val="525457"/>
                </a:solidFill>
                <a:latin typeface="Arial"/>
                <a:cs typeface="Arial"/>
              </a:rPr>
              <a:t>22</a:t>
            </a:r>
            <a:endParaRPr sz="750">
              <a:latin typeface="Arial"/>
              <a:cs typeface="Arial"/>
            </a:endParaRPr>
          </a:p>
        </p:txBody>
      </p:sp>
      <p:sp>
        <p:nvSpPr>
          <p:cNvPr id="225" name="object 225"/>
          <p:cNvSpPr txBox="1"/>
          <p:nvPr/>
        </p:nvSpPr>
        <p:spPr>
          <a:xfrm>
            <a:off x="1402624" y="3233165"/>
            <a:ext cx="84328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25" dirty="0">
                <a:solidFill>
                  <a:srgbClr val="26282B"/>
                </a:solidFill>
                <a:latin typeface="Arial"/>
                <a:cs typeface="Arial"/>
              </a:rPr>
              <a:t>CANELE</a:t>
            </a:r>
            <a:r>
              <a:rPr sz="750" spc="5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</a:t>
            </a:r>
            <a:r>
              <a:rPr sz="750" spc="4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245" dirty="0">
                <a:solidFill>
                  <a:srgbClr val="3F3F42"/>
                </a:solidFill>
                <a:latin typeface="Arial"/>
                <a:cs typeface="Arial"/>
              </a:rPr>
              <a:t>1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226" name="object 226"/>
          <p:cNvSpPr txBox="1"/>
          <p:nvPr/>
        </p:nvSpPr>
        <p:spPr>
          <a:xfrm>
            <a:off x="4470175" y="3221935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227" name="object 227"/>
          <p:cNvSpPr txBox="1"/>
          <p:nvPr/>
        </p:nvSpPr>
        <p:spPr>
          <a:xfrm>
            <a:off x="5168725" y="3221935"/>
            <a:ext cx="1016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50" dirty="0">
                <a:solidFill>
                  <a:srgbClr val="6B6D70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228" name="object 228"/>
          <p:cNvSpPr txBox="1"/>
          <p:nvPr/>
        </p:nvSpPr>
        <p:spPr>
          <a:xfrm>
            <a:off x="5660749" y="3203044"/>
            <a:ext cx="49022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525457"/>
                </a:solidFill>
                <a:latin typeface="Times New Roman"/>
                <a:cs typeface="Times New Roman"/>
              </a:rPr>
              <a:t>18</a:t>
            </a:r>
            <a:r>
              <a:rPr sz="1050" dirty="0">
                <a:solidFill>
                  <a:srgbClr val="525457"/>
                </a:solidFill>
                <a:latin typeface="Times New Roman"/>
                <a:cs typeface="Times New Roman"/>
              </a:rPr>
              <a:t>,50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29" name="object 229"/>
          <p:cNvSpPr txBox="1"/>
          <p:nvPr/>
        </p:nvSpPr>
        <p:spPr>
          <a:xfrm>
            <a:off x="6328929" y="3196959"/>
            <a:ext cx="48958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r>
              <a:rPr sz="1050" spc="10" dirty="0">
                <a:solidFill>
                  <a:srgbClr val="6B6D70"/>
                </a:solidFill>
                <a:latin typeface="Times New Roman"/>
                <a:cs typeface="Times New Roman"/>
              </a:rPr>
              <a:t>8,</a:t>
            </a:r>
            <a:r>
              <a:rPr sz="1050" spc="-95" dirty="0">
                <a:solidFill>
                  <a:srgbClr val="6B6D70"/>
                </a:solidFill>
                <a:latin typeface="Times New Roman"/>
                <a:cs typeface="Times New Roman"/>
              </a:rPr>
              <a:t>5</a:t>
            </a:r>
            <a:r>
              <a:rPr sz="1050" spc="20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30" name="object 230"/>
          <p:cNvSpPr txBox="1"/>
          <p:nvPr/>
        </p:nvSpPr>
        <p:spPr>
          <a:xfrm>
            <a:off x="2532454" y="3619085"/>
            <a:ext cx="82613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65810" algn="l"/>
              </a:tabLst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Cane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eira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	</a:t>
            </a:r>
            <a:r>
              <a:rPr sz="850" spc="-55" dirty="0">
                <a:solidFill>
                  <a:srgbClr val="6B6D70"/>
                </a:solidFill>
                <a:latin typeface="Times New Roman"/>
                <a:cs typeface="Times New Roman"/>
              </a:rPr>
              <a:t>2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31" name="object 231"/>
          <p:cNvSpPr txBox="1"/>
          <p:nvPr/>
        </p:nvSpPr>
        <p:spPr>
          <a:xfrm>
            <a:off x="3698731" y="3617282"/>
            <a:ext cx="1460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00" dirty="0">
                <a:solidFill>
                  <a:srgbClr val="6B6D70"/>
                </a:solidFill>
                <a:latin typeface="Courier New"/>
                <a:cs typeface="Courier New"/>
              </a:rPr>
              <a:t>KG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4178606" y="3582899"/>
            <a:ext cx="1092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0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2538529" y="3739259"/>
            <a:ext cx="1707514" cy="243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910"/>
              </a:lnSpc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Emborrachada</a:t>
            </a:r>
            <a:r>
              <a:rPr sz="800" spc="-1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8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</a:t>
            </a:r>
            <a:r>
              <a:rPr sz="800" spc="-8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eira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5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confec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onada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8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tro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í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60" dirty="0">
                <a:solidFill>
                  <a:srgbClr val="838587"/>
                </a:solidFill>
                <a:latin typeface="Arial"/>
                <a:cs typeface="Arial"/>
              </a:rPr>
              <a:t>il</a:t>
            </a:r>
            <a:r>
              <a:rPr sz="800" spc="-3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enc</a:t>
            </a:r>
            <a:r>
              <a:rPr sz="800" spc="-85" dirty="0">
                <a:solidFill>
                  <a:srgbClr val="6B6D70"/>
                </a:solidFill>
                <a:latin typeface="Arial"/>
                <a:cs typeface="Arial"/>
              </a:rPr>
              <a:t>h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mento</a:t>
            </a:r>
            <a:r>
              <a:rPr sz="800" spc="3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34" name="object 234"/>
          <p:cNvSpPr txBox="1"/>
          <p:nvPr/>
        </p:nvSpPr>
        <p:spPr>
          <a:xfrm>
            <a:off x="904527" y="3860041"/>
            <a:ext cx="14732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60" dirty="0">
                <a:solidFill>
                  <a:srgbClr val="525457"/>
                </a:solidFill>
                <a:latin typeface="Arial"/>
                <a:cs typeface="Arial"/>
              </a:rPr>
              <a:t>23</a:t>
            </a:r>
            <a:endParaRPr sz="750">
              <a:latin typeface="Arial"/>
              <a:cs typeface="Arial"/>
            </a:endParaRPr>
          </a:p>
        </p:txBody>
      </p:sp>
      <p:sp>
        <p:nvSpPr>
          <p:cNvPr id="235" name="object 235"/>
          <p:cNvSpPr txBox="1"/>
          <p:nvPr/>
        </p:nvSpPr>
        <p:spPr>
          <a:xfrm>
            <a:off x="1408699" y="3860041"/>
            <a:ext cx="84328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20" dirty="0">
                <a:solidFill>
                  <a:srgbClr val="3F3F42"/>
                </a:solidFill>
                <a:latin typeface="Arial"/>
                <a:cs typeface="Arial"/>
              </a:rPr>
              <a:t>C</a:t>
            </a:r>
            <a:r>
              <a:rPr sz="750" spc="25" dirty="0">
                <a:solidFill>
                  <a:srgbClr val="26282B"/>
                </a:solidFill>
                <a:latin typeface="Arial"/>
                <a:cs typeface="Arial"/>
              </a:rPr>
              <a:t>ANELEI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 </a:t>
            </a:r>
            <a:r>
              <a:rPr sz="750" spc="75" dirty="0">
                <a:solidFill>
                  <a:srgbClr val="525457"/>
                </a:solidFill>
                <a:latin typeface="Arial"/>
                <a:cs typeface="Arial"/>
              </a:rPr>
              <a:t>2</a:t>
            </a:r>
            <a:r>
              <a:rPr sz="750" spc="1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236" name="object 236"/>
          <p:cNvSpPr txBox="1"/>
          <p:nvPr/>
        </p:nvSpPr>
        <p:spPr>
          <a:xfrm>
            <a:off x="4476249" y="3854895"/>
            <a:ext cx="16002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65" dirty="0">
                <a:solidFill>
                  <a:srgbClr val="838587"/>
                </a:solidFill>
                <a:latin typeface="Arial"/>
                <a:cs typeface="Arial"/>
              </a:rPr>
              <a:t>P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ar</a:t>
            </a:r>
            <a:endParaRPr sz="800">
              <a:latin typeface="Arial"/>
              <a:cs typeface="Arial"/>
            </a:endParaRPr>
          </a:p>
        </p:txBody>
      </p:sp>
      <p:sp>
        <p:nvSpPr>
          <p:cNvPr id="237" name="object 237"/>
          <p:cNvSpPr txBox="1"/>
          <p:nvPr/>
        </p:nvSpPr>
        <p:spPr>
          <a:xfrm>
            <a:off x="5174800" y="3855468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838587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38" name="object 238"/>
          <p:cNvSpPr txBox="1"/>
          <p:nvPr/>
        </p:nvSpPr>
        <p:spPr>
          <a:xfrm>
            <a:off x="5660749" y="3836007"/>
            <a:ext cx="4978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75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525457"/>
                </a:solidFill>
                <a:latin typeface="Times New Roman"/>
                <a:cs typeface="Times New Roman"/>
              </a:rPr>
              <a:t>25</a:t>
            </a:r>
            <a:r>
              <a:rPr sz="1050" spc="-5" dirty="0">
                <a:solidFill>
                  <a:srgbClr val="525457"/>
                </a:solidFill>
                <a:latin typeface="Times New Roman"/>
                <a:cs typeface="Times New Roman"/>
              </a:rPr>
              <a:t>,</a:t>
            </a:r>
            <a:r>
              <a:rPr sz="1050" spc="-10" dirty="0">
                <a:solidFill>
                  <a:srgbClr val="525457"/>
                </a:solidFill>
                <a:latin typeface="Times New Roman"/>
                <a:cs typeface="Times New Roman"/>
              </a:rPr>
              <a:t>80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39" name="object 239"/>
          <p:cNvSpPr txBox="1"/>
          <p:nvPr/>
        </p:nvSpPr>
        <p:spPr>
          <a:xfrm>
            <a:off x="6328929" y="3829920"/>
            <a:ext cx="49593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5" dirty="0">
                <a:solidFill>
                  <a:srgbClr val="6B6D70"/>
                </a:solidFill>
                <a:latin typeface="Times New Roman"/>
                <a:cs typeface="Times New Roman"/>
              </a:rPr>
              <a:t>25,</a:t>
            </a:r>
            <a:r>
              <a:rPr sz="1050" spc="-60" dirty="0">
                <a:solidFill>
                  <a:srgbClr val="6B6D70"/>
                </a:solidFill>
                <a:latin typeface="Times New Roman"/>
                <a:cs typeface="Times New Roman"/>
              </a:rPr>
              <a:t>8</a:t>
            </a:r>
            <a:r>
              <a:rPr sz="1050" spc="20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40" name="object 240"/>
          <p:cNvSpPr txBox="1"/>
          <p:nvPr/>
        </p:nvSpPr>
        <p:spPr>
          <a:xfrm>
            <a:off x="2538529" y="3970532"/>
            <a:ext cx="1708785" cy="248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860"/>
              </a:lnSpc>
              <a:tabLst>
                <a:tab pos="401320" algn="l"/>
                <a:tab pos="638175" algn="l"/>
                <a:tab pos="977900" algn="l"/>
                <a:tab pos="1287780" algn="l"/>
                <a:tab pos="1585595" algn="l"/>
              </a:tabLst>
            </a:pPr>
            <a:r>
              <a:rPr sz="800" spc="-65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sfera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15" baseline="3472" dirty="0">
                <a:solidFill>
                  <a:srgbClr val="6B6D70"/>
                </a:solidFill>
                <a:latin typeface="Arial"/>
                <a:cs typeface="Arial"/>
              </a:rPr>
              <a:t>ferro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52" baseline="6944" dirty="0">
                <a:solidFill>
                  <a:srgbClr val="6B6D70"/>
                </a:solidFill>
                <a:latin typeface="Arial"/>
                <a:cs typeface="Arial"/>
              </a:rPr>
              <a:t>viés</a:t>
            </a:r>
            <a:r>
              <a:rPr sz="1200" baseline="6944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22" baseline="3472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1200" spc="-15" baseline="3472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1200" spc="-7" baseline="3472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5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pro</a:t>
            </a:r>
            <a:r>
              <a:rPr sz="800" spc="-7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9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7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13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Co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:</a:t>
            </a:r>
            <a:r>
              <a:rPr sz="800" spc="-14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241" name="object 241"/>
          <p:cNvSpPr txBox="1"/>
          <p:nvPr/>
        </p:nvSpPr>
        <p:spPr>
          <a:xfrm>
            <a:off x="2538529" y="4252045"/>
            <a:ext cx="83375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65810" algn="l"/>
              </a:tabLst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</a:t>
            </a:r>
            <a:r>
              <a:rPr sz="800" spc="-15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50" dirty="0">
                <a:solidFill>
                  <a:srgbClr val="6B6D70"/>
                </a:solidFill>
                <a:latin typeface="Times New Roman"/>
                <a:cs typeface="Times New Roman"/>
              </a:rPr>
              <a:t> 	</a:t>
            </a:r>
            <a:r>
              <a:rPr sz="850" spc="5" dirty="0">
                <a:solidFill>
                  <a:srgbClr val="6B6D70"/>
                </a:solidFill>
                <a:latin typeface="Times New Roman"/>
                <a:cs typeface="Times New Roman"/>
              </a:rPr>
              <a:t>3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42" name="object 242"/>
          <p:cNvSpPr txBox="1"/>
          <p:nvPr/>
        </p:nvSpPr>
        <p:spPr>
          <a:xfrm>
            <a:off x="3704806" y="4250243"/>
            <a:ext cx="15240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95" dirty="0">
                <a:solidFill>
                  <a:srgbClr val="6B6D70"/>
                </a:solidFill>
                <a:latin typeface="Courier New"/>
                <a:cs typeface="Courier New"/>
              </a:rPr>
              <a:t>K</a:t>
            </a:r>
            <a:r>
              <a:rPr sz="950" spc="45" dirty="0">
                <a:solidFill>
                  <a:srgbClr val="6B6D70"/>
                </a:solidFill>
                <a:latin typeface="Courier New"/>
                <a:cs typeface="Courier New"/>
              </a:rPr>
              <a:t>G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243" name="object 243"/>
          <p:cNvSpPr txBox="1"/>
          <p:nvPr/>
        </p:nvSpPr>
        <p:spPr>
          <a:xfrm>
            <a:off x="4184680" y="4236442"/>
            <a:ext cx="10922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459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244" name="object 244"/>
          <p:cNvSpPr txBox="1"/>
          <p:nvPr/>
        </p:nvSpPr>
        <p:spPr>
          <a:xfrm>
            <a:off x="2544603" y="4366133"/>
            <a:ext cx="17030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Emborra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70" dirty="0">
                <a:solidFill>
                  <a:srgbClr val="838587"/>
                </a:solidFill>
                <a:latin typeface="Arial"/>
                <a:cs typeface="Arial"/>
              </a:rPr>
              <a:t>h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ad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Cane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838587"/>
                </a:solidFill>
                <a:latin typeface="Arial"/>
                <a:cs typeface="Arial"/>
              </a:rPr>
              <a:t>co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f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ecc</a:t>
            </a:r>
            <a:r>
              <a:rPr sz="800" spc="-7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7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15" dirty="0">
                <a:solidFill>
                  <a:srgbClr val="838587"/>
                </a:solidFill>
                <a:latin typeface="Arial"/>
                <a:cs typeface="Arial"/>
              </a:rPr>
              <a:t>d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endParaRPr sz="800">
              <a:latin typeface="Arial"/>
              <a:cs typeface="Arial"/>
            </a:endParaRPr>
          </a:p>
        </p:txBody>
      </p:sp>
      <p:sp>
        <p:nvSpPr>
          <p:cNvPr id="245" name="object 245"/>
          <p:cNvSpPr txBox="1"/>
          <p:nvPr/>
        </p:nvSpPr>
        <p:spPr>
          <a:xfrm>
            <a:off x="910602" y="4480831"/>
            <a:ext cx="15367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85" dirty="0">
                <a:solidFill>
                  <a:srgbClr val="525457"/>
                </a:solidFill>
                <a:latin typeface="Arial"/>
                <a:cs typeface="Arial"/>
              </a:rPr>
              <a:t>24</a:t>
            </a:r>
            <a:endParaRPr sz="750">
              <a:latin typeface="Arial"/>
              <a:cs typeface="Arial"/>
            </a:endParaRPr>
          </a:p>
        </p:txBody>
      </p:sp>
      <p:sp>
        <p:nvSpPr>
          <p:cNvPr id="246" name="object 246"/>
          <p:cNvSpPr txBox="1"/>
          <p:nvPr/>
        </p:nvSpPr>
        <p:spPr>
          <a:xfrm>
            <a:off x="1414773" y="4486916"/>
            <a:ext cx="84328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70" dirty="0">
                <a:solidFill>
                  <a:srgbClr val="3F3F42"/>
                </a:solidFill>
                <a:latin typeface="Arial"/>
                <a:cs typeface="Arial"/>
              </a:rPr>
              <a:t>C</a:t>
            </a:r>
            <a:r>
              <a:rPr sz="750" dirty="0">
                <a:solidFill>
                  <a:srgbClr val="26282B"/>
                </a:solidFill>
                <a:latin typeface="Arial"/>
                <a:cs typeface="Arial"/>
              </a:rPr>
              <a:t>A</a:t>
            </a:r>
            <a:r>
              <a:rPr sz="750" spc="5" dirty="0">
                <a:solidFill>
                  <a:srgbClr val="26282B"/>
                </a:solidFill>
                <a:latin typeface="Arial"/>
                <a:cs typeface="Arial"/>
              </a:rPr>
              <a:t>N</a:t>
            </a:r>
            <a:r>
              <a:rPr sz="750" dirty="0">
                <a:solidFill>
                  <a:srgbClr val="26282B"/>
                </a:solidFill>
                <a:latin typeface="Arial"/>
                <a:cs typeface="Arial"/>
              </a:rPr>
              <a:t>ELE </a:t>
            </a:r>
            <a:r>
              <a:rPr sz="750" spc="-3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20" dirty="0">
                <a:solidFill>
                  <a:srgbClr val="26282B"/>
                </a:solidFill>
                <a:latin typeface="Arial"/>
                <a:cs typeface="Arial"/>
              </a:rPr>
              <a:t>RA</a:t>
            </a:r>
            <a:r>
              <a:rPr sz="750" spc="-1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80" dirty="0">
                <a:solidFill>
                  <a:srgbClr val="3F3F42"/>
                </a:solidFill>
                <a:latin typeface="Arial"/>
                <a:cs typeface="Arial"/>
              </a:rPr>
              <a:t>3</a:t>
            </a:r>
            <a:r>
              <a:rPr sz="750" spc="5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247" name="object 247"/>
          <p:cNvSpPr txBox="1"/>
          <p:nvPr/>
        </p:nvSpPr>
        <p:spPr>
          <a:xfrm>
            <a:off x="2538529" y="4467015"/>
            <a:ext cx="17164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90" dirty="0">
                <a:solidFill>
                  <a:srgbClr val="838587"/>
                </a:solidFill>
                <a:latin typeface="Times New Roman"/>
                <a:cs typeface="Times New Roman"/>
              </a:rPr>
              <a:t>com</a:t>
            </a:r>
            <a:r>
              <a:rPr sz="950" spc="15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tro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7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18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15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c</a:t>
            </a:r>
            <a:r>
              <a:rPr sz="800" spc="-70" dirty="0">
                <a:solidFill>
                  <a:srgbClr val="838587"/>
                </a:solidFill>
                <a:latin typeface="Arial"/>
                <a:cs typeface="Arial"/>
              </a:rPr>
              <a:t>o</a:t>
            </a:r>
            <a:r>
              <a:rPr sz="800" spc="50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nch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7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t</a:t>
            </a:r>
            <a:r>
              <a:rPr sz="800" spc="40" dirty="0">
                <a:solidFill>
                  <a:srgbClr val="838587"/>
                </a:solidFill>
                <a:latin typeface="Arial"/>
                <a:cs typeface="Arial"/>
              </a:rPr>
              <a:t>o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45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</p:txBody>
      </p:sp>
      <p:sp>
        <p:nvSpPr>
          <p:cNvPr id="248" name="object 248"/>
          <p:cNvSpPr txBox="1"/>
          <p:nvPr/>
        </p:nvSpPr>
        <p:spPr>
          <a:xfrm>
            <a:off x="4482324" y="4481771"/>
            <a:ext cx="1651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20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110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65" dirty="0">
                <a:solidFill>
                  <a:srgbClr val="838587"/>
                </a:solidFill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249" name="object 249"/>
          <p:cNvSpPr txBox="1"/>
          <p:nvPr/>
        </p:nvSpPr>
        <p:spPr>
          <a:xfrm>
            <a:off x="5180874" y="4482344"/>
            <a:ext cx="825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45" dirty="0">
                <a:solidFill>
                  <a:srgbClr val="838587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50" name="object 250"/>
          <p:cNvSpPr txBox="1"/>
          <p:nvPr/>
        </p:nvSpPr>
        <p:spPr>
          <a:xfrm>
            <a:off x="5666823" y="4462881"/>
            <a:ext cx="49593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6B6D70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6B6D70"/>
                </a:solidFill>
                <a:latin typeface="Times New Roman"/>
                <a:cs typeface="Times New Roman"/>
              </a:rPr>
              <a:t>3</a:t>
            </a:r>
            <a:r>
              <a:rPr sz="1050" spc="-60" dirty="0">
                <a:solidFill>
                  <a:srgbClr val="6B6D70"/>
                </a:solidFill>
                <a:latin typeface="Times New Roman"/>
                <a:cs typeface="Times New Roman"/>
              </a:rPr>
              <a:t>3</a:t>
            </a:r>
            <a:r>
              <a:rPr sz="1050" dirty="0">
                <a:solidFill>
                  <a:srgbClr val="6B6D70"/>
                </a:solidFill>
                <a:latin typeface="Times New Roman"/>
                <a:cs typeface="Times New Roman"/>
              </a:rPr>
              <a:t>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51" name="object 251"/>
          <p:cNvSpPr txBox="1"/>
          <p:nvPr/>
        </p:nvSpPr>
        <p:spPr>
          <a:xfrm>
            <a:off x="6335002" y="4462881"/>
            <a:ext cx="4946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6B6D70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6B6D70"/>
                </a:solidFill>
                <a:latin typeface="Times New Roman"/>
                <a:cs typeface="Times New Roman"/>
              </a:rPr>
              <a:t>3</a:t>
            </a:r>
            <a:r>
              <a:rPr sz="1050" spc="-105" dirty="0">
                <a:solidFill>
                  <a:srgbClr val="6B6D70"/>
                </a:solidFill>
                <a:latin typeface="Times New Roman"/>
                <a:cs typeface="Times New Roman"/>
              </a:rPr>
              <a:t>3</a:t>
            </a:r>
            <a:r>
              <a:rPr sz="1050" spc="20" dirty="0">
                <a:solidFill>
                  <a:srgbClr val="838587"/>
                </a:solidFill>
                <a:latin typeface="Times New Roman"/>
                <a:cs typeface="Times New Roman"/>
              </a:rPr>
              <a:t>,</a:t>
            </a:r>
            <a:r>
              <a:rPr sz="1050" spc="5" dirty="0">
                <a:solidFill>
                  <a:srgbClr val="6B6D70"/>
                </a:solidFill>
                <a:latin typeface="Times New Roman"/>
                <a:cs typeface="Times New Roman"/>
              </a:rPr>
              <a:t>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52" name="object 252"/>
          <p:cNvSpPr txBox="1"/>
          <p:nvPr/>
        </p:nvSpPr>
        <p:spPr>
          <a:xfrm>
            <a:off x="2544603" y="4597408"/>
            <a:ext cx="116840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1320" algn="l"/>
                <a:tab pos="972185" algn="l"/>
              </a:tabLst>
            </a:pP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esfera	</a:t>
            </a:r>
            <a:r>
              <a:rPr sz="800" spc="-65" dirty="0">
                <a:solidFill>
                  <a:srgbClr val="838587"/>
                </a:solidFill>
                <a:latin typeface="Arial"/>
                <a:cs typeface="Arial"/>
              </a:rPr>
              <a:t>d</a:t>
            </a:r>
            <a:r>
              <a:rPr sz="800" spc="4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</a:t>
            </a:r>
            <a:r>
              <a:rPr sz="800" spc="9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1200" spc="7" baseline="3472" dirty="0">
                <a:solidFill>
                  <a:srgbClr val="6B6D70"/>
                </a:solidFill>
                <a:latin typeface="Arial"/>
                <a:cs typeface="Arial"/>
              </a:rPr>
              <a:t>f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1200" spc="15" baseline="3472" dirty="0">
                <a:solidFill>
                  <a:srgbClr val="838587"/>
                </a:solidFill>
                <a:latin typeface="Arial"/>
                <a:cs typeface="Arial"/>
              </a:rPr>
              <a:t>r</a:t>
            </a:r>
            <a:r>
              <a:rPr sz="1200" spc="-37" baseline="3472" dirty="0">
                <a:solidFill>
                  <a:srgbClr val="838587"/>
                </a:solidFill>
                <a:latin typeface="Arial"/>
                <a:cs typeface="Arial"/>
              </a:rPr>
              <a:t>r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c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om</a:t>
            </a:r>
            <a:endParaRPr sz="800">
              <a:latin typeface="Arial"/>
              <a:cs typeface="Arial"/>
            </a:endParaRPr>
          </a:p>
        </p:txBody>
      </p:sp>
      <p:sp>
        <p:nvSpPr>
          <p:cNvPr id="253" name="object 253"/>
          <p:cNvSpPr txBox="1"/>
          <p:nvPr/>
        </p:nvSpPr>
        <p:spPr>
          <a:xfrm>
            <a:off x="3820219" y="4597408"/>
            <a:ext cx="43180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09880" algn="l"/>
              </a:tabLst>
            </a:pPr>
            <a:r>
              <a:rPr sz="1200" spc="-150" baseline="3472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1200" spc="-172" baseline="3472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és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54" name="object 254"/>
          <p:cNvSpPr txBox="1"/>
          <p:nvPr/>
        </p:nvSpPr>
        <p:spPr>
          <a:xfrm>
            <a:off x="2544603" y="4713046"/>
            <a:ext cx="10655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7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pro</a:t>
            </a:r>
            <a:r>
              <a:rPr sz="800" spc="-7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6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75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Co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r>
              <a:rPr sz="800" spc="200" dirty="0">
                <a:solidFill>
                  <a:srgbClr val="838587"/>
                </a:solidFill>
                <a:latin typeface="Arial"/>
                <a:cs typeface="Arial"/>
              </a:rPr>
              <a:t>: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preto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255" name="object 255"/>
          <p:cNvSpPr txBox="1"/>
          <p:nvPr/>
        </p:nvSpPr>
        <p:spPr>
          <a:xfrm>
            <a:off x="2544603" y="4871286"/>
            <a:ext cx="826769" cy="127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3110" algn="l"/>
              </a:tabLst>
            </a:pP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Can</a:t>
            </a:r>
            <a:r>
              <a:rPr sz="800" spc="-16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B6D70"/>
                </a:solidFill>
                <a:latin typeface="Times New Roman"/>
                <a:cs typeface="Times New Roman"/>
              </a:rPr>
              <a:t> 	</a:t>
            </a:r>
            <a:r>
              <a:rPr sz="800" spc="70" dirty="0">
                <a:solidFill>
                  <a:srgbClr val="6B6D70"/>
                </a:solidFill>
                <a:latin typeface="Times New Roman"/>
                <a:cs typeface="Times New Roman"/>
              </a:rPr>
              <a:t>4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56" name="object 256"/>
          <p:cNvSpPr txBox="1"/>
          <p:nvPr/>
        </p:nvSpPr>
        <p:spPr>
          <a:xfrm>
            <a:off x="3704806" y="4864947"/>
            <a:ext cx="1460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00" dirty="0">
                <a:solidFill>
                  <a:srgbClr val="6B6D70"/>
                </a:solidFill>
                <a:latin typeface="Courier New"/>
                <a:cs typeface="Courier New"/>
              </a:rPr>
              <a:t>KG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257" name="object 257"/>
          <p:cNvSpPr txBox="1"/>
          <p:nvPr/>
        </p:nvSpPr>
        <p:spPr>
          <a:xfrm>
            <a:off x="4190755" y="4810923"/>
            <a:ext cx="9207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200" dirty="0">
                <a:solidFill>
                  <a:srgbClr val="A1A1A3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</p:txBody>
      </p:sp>
      <p:sp>
        <p:nvSpPr>
          <p:cNvPr id="258" name="object 258"/>
          <p:cNvSpPr txBox="1"/>
          <p:nvPr/>
        </p:nvSpPr>
        <p:spPr>
          <a:xfrm>
            <a:off x="2544603" y="4986923"/>
            <a:ext cx="1708785" cy="370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Emborr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30" dirty="0">
                <a:solidFill>
                  <a:srgbClr val="838587"/>
                </a:solidFill>
                <a:latin typeface="Arial"/>
                <a:cs typeface="Arial"/>
              </a:rPr>
              <a:t>c</a:t>
            </a:r>
            <a:r>
              <a:rPr sz="800" spc="-60" dirty="0">
                <a:solidFill>
                  <a:srgbClr val="838587"/>
                </a:solidFill>
                <a:latin typeface="Arial"/>
                <a:cs typeface="Arial"/>
              </a:rPr>
              <a:t>h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ad</a:t>
            </a:r>
            <a:r>
              <a:rPr sz="800" spc="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8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Canel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confe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c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d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tro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18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10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ench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men</a:t>
            </a:r>
            <a:r>
              <a:rPr sz="800" spc="-80" dirty="0">
                <a:solidFill>
                  <a:srgbClr val="6B6D70"/>
                </a:solidFill>
                <a:latin typeface="Arial"/>
                <a:cs typeface="Arial"/>
              </a:rPr>
              <a:t>t</a:t>
            </a:r>
            <a:r>
              <a:rPr sz="800" spc="40" dirty="0">
                <a:solidFill>
                  <a:srgbClr val="838587"/>
                </a:solidFill>
                <a:latin typeface="Arial"/>
                <a:cs typeface="Arial"/>
              </a:rPr>
              <a:t>o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esfera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ferro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1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és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9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59" name="object 259"/>
          <p:cNvSpPr txBox="1"/>
          <p:nvPr/>
        </p:nvSpPr>
        <p:spPr>
          <a:xfrm>
            <a:off x="910602" y="5107706"/>
            <a:ext cx="14668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55" dirty="0">
                <a:solidFill>
                  <a:srgbClr val="525457"/>
                </a:solidFill>
                <a:latin typeface="Arial"/>
                <a:cs typeface="Arial"/>
              </a:rPr>
              <a:t>25</a:t>
            </a:r>
            <a:endParaRPr sz="750">
              <a:latin typeface="Arial"/>
              <a:cs typeface="Arial"/>
            </a:endParaRPr>
          </a:p>
        </p:txBody>
      </p:sp>
      <p:sp>
        <p:nvSpPr>
          <p:cNvPr id="260" name="object 260"/>
          <p:cNvSpPr txBox="1"/>
          <p:nvPr/>
        </p:nvSpPr>
        <p:spPr>
          <a:xfrm>
            <a:off x="1414773" y="5107706"/>
            <a:ext cx="84328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70" dirty="0">
                <a:solidFill>
                  <a:srgbClr val="3F3F42"/>
                </a:solidFill>
                <a:latin typeface="Arial"/>
                <a:cs typeface="Arial"/>
              </a:rPr>
              <a:t>C</a:t>
            </a:r>
            <a:r>
              <a:rPr sz="750" spc="30" dirty="0">
                <a:solidFill>
                  <a:srgbClr val="26282B"/>
                </a:solidFill>
                <a:latin typeface="Arial"/>
                <a:cs typeface="Arial"/>
              </a:rPr>
              <a:t>ANELE</a:t>
            </a:r>
            <a:r>
              <a:rPr sz="750" spc="45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 </a:t>
            </a:r>
            <a:r>
              <a:rPr sz="750" spc="55" dirty="0">
                <a:solidFill>
                  <a:srgbClr val="26282B"/>
                </a:solidFill>
                <a:latin typeface="Arial"/>
                <a:cs typeface="Arial"/>
              </a:rPr>
              <a:t>4</a:t>
            </a:r>
            <a:r>
              <a:rPr sz="750" spc="3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261" name="object 261"/>
          <p:cNvSpPr txBox="1"/>
          <p:nvPr/>
        </p:nvSpPr>
        <p:spPr>
          <a:xfrm>
            <a:off x="4482324" y="5108647"/>
            <a:ext cx="1644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90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9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262" name="object 262"/>
          <p:cNvSpPr txBox="1"/>
          <p:nvPr/>
        </p:nvSpPr>
        <p:spPr>
          <a:xfrm>
            <a:off x="5174800" y="5109220"/>
            <a:ext cx="1060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29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63" name="object 263"/>
          <p:cNvSpPr txBox="1"/>
          <p:nvPr/>
        </p:nvSpPr>
        <p:spPr>
          <a:xfrm>
            <a:off x="5672898" y="5089757"/>
            <a:ext cx="4965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20" dirty="0">
                <a:solidFill>
                  <a:srgbClr val="525457"/>
                </a:solidFill>
                <a:latin typeface="Times New Roman"/>
                <a:cs typeface="Times New Roman"/>
              </a:rPr>
              <a:t>4</a:t>
            </a:r>
            <a:r>
              <a:rPr sz="1050" spc="-70" dirty="0">
                <a:solidFill>
                  <a:srgbClr val="525457"/>
                </a:solidFill>
                <a:latin typeface="Times New Roman"/>
                <a:cs typeface="Times New Roman"/>
              </a:rPr>
              <a:t>1</a:t>
            </a:r>
            <a:r>
              <a:rPr sz="1050" spc="15" dirty="0">
                <a:solidFill>
                  <a:srgbClr val="525457"/>
                </a:solidFill>
                <a:latin typeface="Times New Roman"/>
                <a:cs typeface="Times New Roman"/>
              </a:rPr>
              <a:t>,30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64" name="object 264"/>
          <p:cNvSpPr txBox="1"/>
          <p:nvPr/>
        </p:nvSpPr>
        <p:spPr>
          <a:xfrm>
            <a:off x="6341076" y="5089757"/>
            <a:ext cx="48895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6B6D70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6B6D70"/>
                </a:solidFill>
                <a:latin typeface="Times New Roman"/>
                <a:cs typeface="Times New Roman"/>
              </a:rPr>
              <a:t>4</a:t>
            </a:r>
            <a:r>
              <a:rPr sz="1050" spc="-40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r>
              <a:rPr sz="1050" spc="20" dirty="0">
                <a:solidFill>
                  <a:srgbClr val="838587"/>
                </a:solidFill>
                <a:latin typeface="Times New Roman"/>
                <a:cs typeface="Times New Roman"/>
              </a:rPr>
              <a:t>,</a:t>
            </a:r>
            <a:r>
              <a:rPr sz="1050" spc="-20" dirty="0">
                <a:solidFill>
                  <a:srgbClr val="6B6D70"/>
                </a:solidFill>
                <a:latin typeface="Times New Roman"/>
                <a:cs typeface="Times New Roman"/>
              </a:rPr>
              <a:t>30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65" name="object 265"/>
          <p:cNvSpPr txBox="1"/>
          <p:nvPr/>
        </p:nvSpPr>
        <p:spPr>
          <a:xfrm>
            <a:off x="2544603" y="5346007"/>
            <a:ext cx="10439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pol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propi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eno.Cor:</a:t>
            </a:r>
            <a:r>
              <a:rPr sz="800" spc="7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266" name="object 266"/>
          <p:cNvSpPr txBox="1"/>
          <p:nvPr/>
        </p:nvSpPr>
        <p:spPr>
          <a:xfrm>
            <a:off x="2544603" y="5497908"/>
            <a:ext cx="131191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65810" algn="l"/>
                <a:tab pos="1178560" algn="l"/>
              </a:tabLst>
            </a:pPr>
            <a:r>
              <a:rPr sz="1200" spc="-82" baseline="3472" dirty="0">
                <a:solidFill>
                  <a:srgbClr val="6B6D70"/>
                </a:solidFill>
                <a:latin typeface="Arial"/>
                <a:cs typeface="Arial"/>
              </a:rPr>
              <a:t>Canel</a:t>
            </a:r>
            <a:r>
              <a:rPr sz="1200" spc="-97" baseline="3472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1200" spc="15" baseline="3472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1200" spc="-22" baseline="3472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20" dirty="0">
                <a:solidFill>
                  <a:srgbClr val="6B6D70"/>
                </a:solidFill>
                <a:latin typeface="Times New Roman"/>
                <a:cs typeface="Times New Roman"/>
              </a:rPr>
              <a:t>5</a:t>
            </a:r>
            <a:r>
              <a:rPr sz="800" dirty="0">
                <a:solidFill>
                  <a:srgbClr val="6B6D70"/>
                </a:solidFill>
                <a:latin typeface="Times New Roman"/>
                <a:cs typeface="Times New Roman"/>
              </a:rPr>
              <a:t>	</a:t>
            </a:r>
            <a:r>
              <a:rPr sz="950" spc="-100" dirty="0">
                <a:solidFill>
                  <a:srgbClr val="6B6D70"/>
                </a:solidFill>
                <a:latin typeface="Courier New"/>
                <a:cs typeface="Courier New"/>
              </a:rPr>
              <a:t>KG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267" name="object 267"/>
          <p:cNvSpPr txBox="1"/>
          <p:nvPr/>
        </p:nvSpPr>
        <p:spPr>
          <a:xfrm>
            <a:off x="4190755" y="5463526"/>
            <a:ext cx="1092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05" dirty="0">
                <a:solidFill>
                  <a:srgbClr val="A1A1A3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268" name="object 268"/>
          <p:cNvSpPr txBox="1"/>
          <p:nvPr/>
        </p:nvSpPr>
        <p:spPr>
          <a:xfrm>
            <a:off x="2544603" y="5619885"/>
            <a:ext cx="1707514" cy="243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>
              <a:lnSpc>
                <a:spcPts val="910"/>
              </a:lnSpc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borrachada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.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Canele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confeccionada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525457"/>
                </a:solidFill>
                <a:latin typeface="Arial"/>
                <a:cs typeface="Arial"/>
              </a:rPr>
              <a:t>v</a:t>
            </a:r>
            <a:r>
              <a:rPr sz="800" spc="-5" dirty="0">
                <a:solidFill>
                  <a:srgbClr val="52545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525457"/>
                </a:solidFill>
                <a:latin typeface="Arial"/>
                <a:cs typeface="Arial"/>
              </a:rPr>
              <a:t>troviníl</a:t>
            </a:r>
            <a:r>
              <a:rPr sz="800" spc="95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ench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mento</a:t>
            </a:r>
            <a:r>
              <a:rPr sz="800" spc="3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69" name="object 269"/>
          <p:cNvSpPr txBox="1"/>
          <p:nvPr/>
        </p:nvSpPr>
        <p:spPr>
          <a:xfrm>
            <a:off x="916676" y="5728495"/>
            <a:ext cx="14732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60" dirty="0">
                <a:solidFill>
                  <a:srgbClr val="3F3F42"/>
                </a:solidFill>
                <a:latin typeface="Arial"/>
                <a:cs typeface="Arial"/>
              </a:rPr>
              <a:t>26</a:t>
            </a:r>
            <a:endParaRPr sz="750">
              <a:latin typeface="Arial"/>
              <a:cs typeface="Arial"/>
            </a:endParaRPr>
          </a:p>
        </p:txBody>
      </p:sp>
      <p:sp>
        <p:nvSpPr>
          <p:cNvPr id="270" name="object 270"/>
          <p:cNvSpPr txBox="1"/>
          <p:nvPr/>
        </p:nvSpPr>
        <p:spPr>
          <a:xfrm>
            <a:off x="1414773" y="5734581"/>
            <a:ext cx="84328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20" dirty="0">
                <a:solidFill>
                  <a:srgbClr val="3F3F42"/>
                </a:solidFill>
                <a:latin typeface="Arial"/>
                <a:cs typeface="Arial"/>
              </a:rPr>
              <a:t>C</a:t>
            </a:r>
            <a:r>
              <a:rPr sz="750" spc="25" dirty="0">
                <a:solidFill>
                  <a:srgbClr val="26282B"/>
                </a:solidFill>
                <a:latin typeface="Arial"/>
                <a:cs typeface="Arial"/>
              </a:rPr>
              <a:t>ANELEI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</a:t>
            </a:r>
            <a:r>
              <a:rPr sz="750" spc="4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26282B"/>
                </a:solidFill>
                <a:latin typeface="Arial"/>
                <a:cs typeface="Arial"/>
              </a:rPr>
              <a:t>5</a:t>
            </a:r>
            <a:r>
              <a:rPr sz="750" spc="15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271" name="object 271"/>
          <p:cNvSpPr txBox="1"/>
          <p:nvPr/>
        </p:nvSpPr>
        <p:spPr>
          <a:xfrm>
            <a:off x="4488398" y="5735523"/>
            <a:ext cx="1549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80" dirty="0">
                <a:solidFill>
                  <a:srgbClr val="6B6D70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272" name="object 272"/>
          <p:cNvSpPr txBox="1"/>
          <p:nvPr/>
        </p:nvSpPr>
        <p:spPr>
          <a:xfrm>
            <a:off x="5180874" y="5741608"/>
            <a:ext cx="1016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50" dirty="0">
                <a:solidFill>
                  <a:srgbClr val="525457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273" name="object 273"/>
          <p:cNvSpPr txBox="1"/>
          <p:nvPr/>
        </p:nvSpPr>
        <p:spPr>
          <a:xfrm>
            <a:off x="5672898" y="5722719"/>
            <a:ext cx="4870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525457"/>
                </a:solidFill>
                <a:latin typeface="Times New Roman"/>
                <a:cs typeface="Times New Roman"/>
              </a:rPr>
              <a:t>49,00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74" name="object 274"/>
          <p:cNvSpPr txBox="1"/>
          <p:nvPr/>
        </p:nvSpPr>
        <p:spPr>
          <a:xfrm>
            <a:off x="6341076" y="5722719"/>
            <a:ext cx="4876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6B6D70"/>
                </a:solidFill>
                <a:latin typeface="Times New Roman"/>
                <a:cs typeface="Times New Roman"/>
              </a:rPr>
              <a:t>4</a:t>
            </a:r>
            <a:r>
              <a:rPr sz="1050" spc="-50" dirty="0">
                <a:solidFill>
                  <a:srgbClr val="6B6D70"/>
                </a:solidFill>
                <a:latin typeface="Times New Roman"/>
                <a:cs typeface="Times New Roman"/>
              </a:rPr>
              <a:t>9</a:t>
            </a:r>
            <a:r>
              <a:rPr sz="1050" spc="20" dirty="0">
                <a:solidFill>
                  <a:srgbClr val="838587"/>
                </a:solidFill>
                <a:latin typeface="Times New Roman"/>
                <a:cs typeface="Times New Roman"/>
              </a:rPr>
              <a:t>,</a:t>
            </a:r>
            <a:r>
              <a:rPr sz="1050" spc="-25" dirty="0">
                <a:solidFill>
                  <a:srgbClr val="6B6D70"/>
                </a:solidFill>
                <a:latin typeface="Times New Roman"/>
                <a:cs typeface="Times New Roman"/>
              </a:rPr>
              <a:t>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75" name="object 275"/>
          <p:cNvSpPr txBox="1"/>
          <p:nvPr/>
        </p:nvSpPr>
        <p:spPr>
          <a:xfrm>
            <a:off x="2550678" y="5857245"/>
            <a:ext cx="1707514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1320" algn="l"/>
                <a:tab pos="638175" algn="l"/>
                <a:tab pos="972185" algn="l"/>
                <a:tab pos="1287780" algn="l"/>
                <a:tab pos="1585595" algn="l"/>
              </a:tabLst>
            </a:pPr>
            <a:r>
              <a:rPr sz="1200" spc="-67" baseline="3472" dirty="0">
                <a:solidFill>
                  <a:srgbClr val="6B6D70"/>
                </a:solidFill>
                <a:latin typeface="Arial"/>
                <a:cs typeface="Arial"/>
              </a:rPr>
              <a:t>esfera	de	</a:t>
            </a:r>
            <a:r>
              <a:rPr sz="1200" spc="-30" baseline="3472" dirty="0">
                <a:solidFill>
                  <a:srgbClr val="525457"/>
                </a:solidFill>
                <a:latin typeface="Arial"/>
                <a:cs typeface="Arial"/>
              </a:rPr>
              <a:t>ferro	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com	v</a:t>
            </a:r>
            <a:r>
              <a:rPr sz="1200" spc="-82" baseline="3472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1200" spc="-75" baseline="3472" dirty="0">
                <a:solidFill>
                  <a:srgbClr val="6B6D70"/>
                </a:solidFill>
                <a:latin typeface="Arial"/>
                <a:cs typeface="Arial"/>
              </a:rPr>
              <a:t>és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76" name="object 276"/>
          <p:cNvSpPr txBox="1"/>
          <p:nvPr/>
        </p:nvSpPr>
        <p:spPr>
          <a:xfrm>
            <a:off x="807338" y="5975408"/>
            <a:ext cx="36258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9250" algn="l"/>
              </a:tabLst>
            </a:pPr>
            <a:r>
              <a:rPr sz="900" spc="130" dirty="0">
                <a:solidFill>
                  <a:srgbClr val="B8B8BA"/>
                </a:solidFill>
                <a:latin typeface="Times New Roman"/>
                <a:cs typeface="Times New Roman"/>
              </a:rPr>
              <a:t>...</a:t>
            </a:r>
            <a:r>
              <a:rPr sz="900" u="sng" spc="130" dirty="0">
                <a:solidFill>
                  <a:srgbClr val="B8B8BA"/>
                </a:solidFill>
                <a:latin typeface="Times New Roman"/>
                <a:cs typeface="Times New Roman"/>
              </a:rPr>
              <a:t> 	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77" name="object 277"/>
          <p:cNvSpPr txBox="1"/>
          <p:nvPr/>
        </p:nvSpPr>
        <p:spPr>
          <a:xfrm>
            <a:off x="2550678" y="5966797"/>
            <a:ext cx="10655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525457"/>
                </a:solidFill>
                <a:latin typeface="Arial"/>
                <a:cs typeface="Arial"/>
              </a:rPr>
              <a:t>po</a:t>
            </a:r>
            <a:r>
              <a:rPr sz="800" spc="-50" dirty="0">
                <a:solidFill>
                  <a:srgbClr val="525457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525457"/>
                </a:solidFill>
                <a:latin typeface="Arial"/>
                <a:cs typeface="Arial"/>
              </a:rPr>
              <a:t>ipropileno.</a:t>
            </a:r>
            <a:r>
              <a:rPr sz="800" spc="-45" dirty="0">
                <a:solidFill>
                  <a:srgbClr val="525457"/>
                </a:solidFill>
                <a:latin typeface="Arial"/>
                <a:cs typeface="Arial"/>
              </a:rPr>
              <a:t>Cor:</a:t>
            </a:r>
            <a:r>
              <a:rPr sz="800" spc="4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preto</a:t>
            </a:r>
            <a:r>
              <a:rPr sz="800" spc="165" dirty="0">
                <a:solidFill>
                  <a:srgbClr val="6B6D70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278" name="object 278"/>
          <p:cNvSpPr txBox="1"/>
          <p:nvPr/>
        </p:nvSpPr>
        <p:spPr>
          <a:xfrm>
            <a:off x="2550678" y="6124783"/>
            <a:ext cx="13061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  <a:tab pos="1172845" algn="l"/>
              </a:tabLst>
            </a:pPr>
            <a:r>
              <a:rPr sz="1200" spc="-97" baseline="3472" dirty="0">
                <a:solidFill>
                  <a:srgbClr val="6B6D70"/>
                </a:solidFill>
                <a:latin typeface="Arial"/>
                <a:cs typeface="Arial"/>
              </a:rPr>
              <a:t>Cane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1200" spc="-52" baseline="3472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1200" spc="-22" baseline="3472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45" dirty="0">
                <a:solidFill>
                  <a:srgbClr val="6B6D70"/>
                </a:solidFill>
                <a:latin typeface="Times New Roman"/>
                <a:cs typeface="Times New Roman"/>
              </a:rPr>
              <a:t>6</a:t>
            </a:r>
            <a:r>
              <a:rPr sz="800" dirty="0">
                <a:solidFill>
                  <a:srgbClr val="6B6D70"/>
                </a:solidFill>
                <a:latin typeface="Times New Roman"/>
                <a:cs typeface="Times New Roman"/>
              </a:rPr>
              <a:t>	</a:t>
            </a:r>
            <a:r>
              <a:rPr sz="950" spc="-100" dirty="0">
                <a:solidFill>
                  <a:srgbClr val="6B6D70"/>
                </a:solidFill>
                <a:latin typeface="Courier New"/>
                <a:cs typeface="Courier New"/>
              </a:rPr>
              <a:t>KG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279" name="object 279"/>
          <p:cNvSpPr txBox="1"/>
          <p:nvPr/>
        </p:nvSpPr>
        <p:spPr>
          <a:xfrm>
            <a:off x="4196829" y="6090401"/>
            <a:ext cx="1092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05" dirty="0">
                <a:solidFill>
                  <a:srgbClr val="A1A1A3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280" name="object 280"/>
          <p:cNvSpPr txBox="1"/>
          <p:nvPr/>
        </p:nvSpPr>
        <p:spPr>
          <a:xfrm>
            <a:off x="2550678" y="6240674"/>
            <a:ext cx="16986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Emborra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40" dirty="0">
                <a:solidFill>
                  <a:srgbClr val="3F3F42"/>
                </a:solidFill>
                <a:latin typeface="Arial"/>
                <a:cs typeface="Arial"/>
              </a:rPr>
              <a:t>hada</a:t>
            </a:r>
            <a:r>
              <a:rPr sz="800" spc="-45" dirty="0">
                <a:solidFill>
                  <a:srgbClr val="3F3F42"/>
                </a:solidFill>
                <a:latin typeface="Arial"/>
                <a:cs typeface="Arial"/>
              </a:rPr>
              <a:t>.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Cane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confecc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onada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281" name="object 281"/>
          <p:cNvSpPr txBox="1"/>
          <p:nvPr/>
        </p:nvSpPr>
        <p:spPr>
          <a:xfrm>
            <a:off x="922751" y="6349285"/>
            <a:ext cx="14097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35" dirty="0">
                <a:solidFill>
                  <a:srgbClr val="525457"/>
                </a:solidFill>
                <a:latin typeface="Arial"/>
                <a:cs typeface="Arial"/>
              </a:rPr>
              <a:t>27</a:t>
            </a:r>
            <a:endParaRPr sz="750">
              <a:latin typeface="Arial"/>
              <a:cs typeface="Arial"/>
            </a:endParaRPr>
          </a:p>
        </p:txBody>
      </p:sp>
      <p:sp>
        <p:nvSpPr>
          <p:cNvPr id="282" name="object 282"/>
          <p:cNvSpPr txBox="1"/>
          <p:nvPr/>
        </p:nvSpPr>
        <p:spPr>
          <a:xfrm>
            <a:off x="1420848" y="6355371"/>
            <a:ext cx="84328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20" dirty="0">
                <a:solidFill>
                  <a:srgbClr val="3F3F42"/>
                </a:solidFill>
                <a:latin typeface="Arial"/>
                <a:cs typeface="Arial"/>
              </a:rPr>
              <a:t>C</a:t>
            </a:r>
            <a:r>
              <a:rPr sz="750" spc="25" dirty="0">
                <a:solidFill>
                  <a:srgbClr val="26282B"/>
                </a:solidFill>
                <a:latin typeface="Arial"/>
                <a:cs typeface="Arial"/>
              </a:rPr>
              <a:t>ANELEI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 </a:t>
            </a:r>
            <a:r>
              <a:rPr sz="750" spc="75" dirty="0">
                <a:solidFill>
                  <a:srgbClr val="3F3F42"/>
                </a:solidFill>
                <a:latin typeface="Arial"/>
                <a:cs typeface="Arial"/>
              </a:rPr>
              <a:t>6</a:t>
            </a:r>
            <a:r>
              <a:rPr sz="750" spc="10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283" name="object 283"/>
          <p:cNvSpPr txBox="1"/>
          <p:nvPr/>
        </p:nvSpPr>
        <p:spPr>
          <a:xfrm>
            <a:off x="2550678" y="6356311"/>
            <a:ext cx="170751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525457"/>
                </a:solidFill>
                <a:latin typeface="Arial"/>
                <a:cs typeface="Arial"/>
              </a:rPr>
              <a:t>vi</a:t>
            </a:r>
            <a:r>
              <a:rPr sz="800" spc="-35" dirty="0">
                <a:solidFill>
                  <a:srgbClr val="525457"/>
                </a:solidFill>
                <a:latin typeface="Arial"/>
                <a:cs typeface="Arial"/>
              </a:rPr>
              <a:t>t</a:t>
            </a:r>
            <a:r>
              <a:rPr sz="800" spc="-5" dirty="0">
                <a:solidFill>
                  <a:srgbClr val="525457"/>
                </a:solidFill>
                <a:latin typeface="Arial"/>
                <a:cs typeface="Arial"/>
              </a:rPr>
              <a:t>rov</a:t>
            </a:r>
            <a:r>
              <a:rPr sz="800" spc="-40" dirty="0">
                <a:solidFill>
                  <a:srgbClr val="525457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525457"/>
                </a:solidFill>
                <a:latin typeface="Arial"/>
                <a:cs typeface="Arial"/>
              </a:rPr>
              <a:t>nil</a:t>
            </a:r>
            <a:r>
              <a:rPr sz="800" spc="1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enchimento</a:t>
            </a:r>
            <a:r>
              <a:rPr sz="800" spc="8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84" name="object 284"/>
          <p:cNvSpPr txBox="1"/>
          <p:nvPr/>
        </p:nvSpPr>
        <p:spPr>
          <a:xfrm>
            <a:off x="4488398" y="6362397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285" name="object 285"/>
          <p:cNvSpPr txBox="1"/>
          <p:nvPr/>
        </p:nvSpPr>
        <p:spPr>
          <a:xfrm>
            <a:off x="5186949" y="6362397"/>
            <a:ext cx="1016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50" dirty="0">
                <a:solidFill>
                  <a:srgbClr val="6B6D70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286" name="object 286"/>
          <p:cNvSpPr txBox="1"/>
          <p:nvPr/>
        </p:nvSpPr>
        <p:spPr>
          <a:xfrm>
            <a:off x="5678972" y="6349595"/>
            <a:ext cx="49022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25" dirty="0">
                <a:solidFill>
                  <a:srgbClr val="525457"/>
                </a:solidFill>
                <a:latin typeface="Times New Roman"/>
                <a:cs typeface="Times New Roman"/>
              </a:rPr>
              <a:t>5</a:t>
            </a:r>
            <a:r>
              <a:rPr sz="1050" spc="-75" dirty="0">
                <a:solidFill>
                  <a:srgbClr val="525457"/>
                </a:solidFill>
                <a:latin typeface="Times New Roman"/>
                <a:cs typeface="Times New Roman"/>
              </a:rPr>
              <a:t>8</a:t>
            </a:r>
            <a:r>
              <a:rPr sz="1050" dirty="0">
                <a:solidFill>
                  <a:srgbClr val="525457"/>
                </a:solidFill>
                <a:latin typeface="Times New Roman"/>
                <a:cs typeface="Times New Roman"/>
              </a:rPr>
              <a:t>,30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87" name="object 287"/>
          <p:cNvSpPr txBox="1"/>
          <p:nvPr/>
        </p:nvSpPr>
        <p:spPr>
          <a:xfrm>
            <a:off x="6347151" y="6349595"/>
            <a:ext cx="4870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25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8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6B6D70"/>
                </a:solidFill>
                <a:latin typeface="Times New Roman"/>
                <a:cs typeface="Times New Roman"/>
              </a:rPr>
              <a:t>58,30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88" name="object 288"/>
          <p:cNvSpPr txBox="1"/>
          <p:nvPr/>
        </p:nvSpPr>
        <p:spPr>
          <a:xfrm>
            <a:off x="2550678" y="6471949"/>
            <a:ext cx="1707514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1320" algn="l"/>
                <a:tab pos="643890" algn="l"/>
                <a:tab pos="977900" algn="l"/>
                <a:tab pos="1287780" algn="l"/>
                <a:tab pos="1585595" algn="l"/>
              </a:tabLst>
            </a:pPr>
            <a:r>
              <a:rPr sz="1200" spc="-60" baseline="3472" dirty="0">
                <a:solidFill>
                  <a:srgbClr val="6B6D70"/>
                </a:solidFill>
                <a:latin typeface="Arial"/>
                <a:cs typeface="Arial"/>
              </a:rPr>
              <a:t>esf</a:t>
            </a:r>
            <a:r>
              <a:rPr sz="1200" spc="-37" baseline="3472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1200" spc="-60" baseline="3472" dirty="0">
                <a:solidFill>
                  <a:srgbClr val="3F3F42"/>
                </a:solidFill>
                <a:latin typeface="Arial"/>
                <a:cs typeface="Arial"/>
              </a:rPr>
              <a:t>ra</a:t>
            </a:r>
            <a:r>
              <a:rPr sz="1200" baseline="3472" dirty="0">
                <a:solidFill>
                  <a:srgbClr val="3F3F42"/>
                </a:solidFill>
                <a:latin typeface="Arial"/>
                <a:cs typeface="Arial"/>
              </a:rPr>
              <a:t>	</a:t>
            </a:r>
            <a:r>
              <a:rPr sz="1200" spc="-30" baseline="3472" dirty="0">
                <a:solidFill>
                  <a:srgbClr val="525457"/>
                </a:solidFill>
                <a:latin typeface="Arial"/>
                <a:cs typeface="Arial"/>
              </a:rPr>
              <a:t>de</a:t>
            </a:r>
            <a:r>
              <a:rPr sz="1200" baseline="3472" dirty="0">
                <a:solidFill>
                  <a:srgbClr val="525457"/>
                </a:solidFill>
                <a:latin typeface="Arial"/>
                <a:cs typeface="Arial"/>
              </a:rPr>
              <a:t>	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ferro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52" baseline="3472" dirty="0">
                <a:solidFill>
                  <a:srgbClr val="6B6D70"/>
                </a:solidFill>
                <a:latin typeface="Arial"/>
                <a:cs typeface="Arial"/>
              </a:rPr>
              <a:t>viés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89" name="object 289"/>
          <p:cNvSpPr txBox="1"/>
          <p:nvPr/>
        </p:nvSpPr>
        <p:spPr>
          <a:xfrm>
            <a:off x="2550678" y="6587586"/>
            <a:ext cx="10439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polipro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35" dirty="0">
                <a:solidFill>
                  <a:srgbClr val="3F3F42"/>
                </a:solidFill>
                <a:latin typeface="Arial"/>
                <a:cs typeface="Arial"/>
              </a:rPr>
              <a:t>i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85" dirty="0">
                <a:solidFill>
                  <a:srgbClr val="26282B"/>
                </a:solidFill>
                <a:latin typeface="Arial"/>
                <a:cs typeface="Arial"/>
              </a:rPr>
              <a:t>.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Cor:</a:t>
            </a:r>
            <a:r>
              <a:rPr sz="800" spc="3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525457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290" name="object 290"/>
          <p:cNvSpPr txBox="1"/>
          <p:nvPr/>
        </p:nvSpPr>
        <p:spPr>
          <a:xfrm>
            <a:off x="4081416" y="6653593"/>
            <a:ext cx="24066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245" dirty="0">
                <a:solidFill>
                  <a:srgbClr val="B8B8BA"/>
                </a:solidFill>
                <a:latin typeface="Arial"/>
                <a:cs typeface="Arial"/>
              </a:rPr>
              <a:t>-</a:t>
            </a:r>
            <a:endParaRPr sz="750">
              <a:latin typeface="Arial"/>
              <a:cs typeface="Arial"/>
            </a:endParaRPr>
          </a:p>
        </p:txBody>
      </p:sp>
      <p:sp>
        <p:nvSpPr>
          <p:cNvPr id="291" name="object 291"/>
          <p:cNvSpPr txBox="1"/>
          <p:nvPr/>
        </p:nvSpPr>
        <p:spPr>
          <a:xfrm>
            <a:off x="2550678" y="6733400"/>
            <a:ext cx="13061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  <a:tab pos="1178560" algn="l"/>
              </a:tabLst>
            </a:pPr>
            <a:r>
              <a:rPr sz="1200" spc="-82" baseline="3472" dirty="0">
                <a:solidFill>
                  <a:srgbClr val="6B6D70"/>
                </a:solidFill>
                <a:latin typeface="Arial"/>
                <a:cs typeface="Arial"/>
              </a:rPr>
              <a:t>Canel</a:t>
            </a:r>
            <a:r>
              <a:rPr sz="1200" spc="-97" baseline="3472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1200" spc="15" baseline="3472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1200" spc="-22" baseline="3472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45" dirty="0">
                <a:solidFill>
                  <a:srgbClr val="6B6D70"/>
                </a:solidFill>
                <a:latin typeface="Times New Roman"/>
                <a:cs typeface="Times New Roman"/>
              </a:rPr>
              <a:t>7</a:t>
            </a:r>
            <a:r>
              <a:rPr sz="800" dirty="0">
                <a:solidFill>
                  <a:srgbClr val="6B6D70"/>
                </a:solidFill>
                <a:latin typeface="Times New Roman"/>
                <a:cs typeface="Times New Roman"/>
              </a:rPr>
              <a:t>	</a:t>
            </a:r>
            <a:r>
              <a:rPr sz="950" spc="-120" dirty="0">
                <a:solidFill>
                  <a:srgbClr val="525457"/>
                </a:solidFill>
                <a:latin typeface="Courier New"/>
                <a:cs typeface="Courier New"/>
              </a:rPr>
              <a:t>KG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292" name="object 292"/>
          <p:cNvSpPr txBox="1"/>
          <p:nvPr/>
        </p:nvSpPr>
        <p:spPr>
          <a:xfrm>
            <a:off x="4196829" y="6679376"/>
            <a:ext cx="10922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33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</p:txBody>
      </p:sp>
      <p:sp>
        <p:nvSpPr>
          <p:cNvPr id="293" name="object 293"/>
          <p:cNvSpPr txBox="1"/>
          <p:nvPr/>
        </p:nvSpPr>
        <p:spPr>
          <a:xfrm>
            <a:off x="2556752" y="6849291"/>
            <a:ext cx="16903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borrachada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.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Canel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838587"/>
                </a:solidFill>
                <a:latin typeface="Arial"/>
                <a:cs typeface="Arial"/>
              </a:rPr>
              <a:t>r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confeccionada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294" name="object 294"/>
          <p:cNvSpPr txBox="1"/>
          <p:nvPr/>
        </p:nvSpPr>
        <p:spPr>
          <a:xfrm>
            <a:off x="922751" y="6957902"/>
            <a:ext cx="14732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60" dirty="0">
                <a:solidFill>
                  <a:srgbClr val="3F3F42"/>
                </a:solidFill>
                <a:latin typeface="Arial"/>
                <a:cs typeface="Arial"/>
              </a:rPr>
              <a:t>28</a:t>
            </a:r>
            <a:endParaRPr sz="750">
              <a:latin typeface="Arial"/>
              <a:cs typeface="Arial"/>
            </a:endParaRPr>
          </a:p>
        </p:txBody>
      </p:sp>
      <p:sp>
        <p:nvSpPr>
          <p:cNvPr id="295" name="object 295"/>
          <p:cNvSpPr txBox="1"/>
          <p:nvPr/>
        </p:nvSpPr>
        <p:spPr>
          <a:xfrm>
            <a:off x="1420848" y="6963988"/>
            <a:ext cx="85026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25" dirty="0">
                <a:solidFill>
                  <a:srgbClr val="3F3F42"/>
                </a:solidFill>
                <a:latin typeface="Arial"/>
                <a:cs typeface="Arial"/>
              </a:rPr>
              <a:t>C</a:t>
            </a:r>
            <a:r>
              <a:rPr sz="750" spc="15" dirty="0">
                <a:solidFill>
                  <a:srgbClr val="26282B"/>
                </a:solidFill>
                <a:latin typeface="Arial"/>
                <a:cs typeface="Arial"/>
              </a:rPr>
              <a:t>ANELE</a:t>
            </a:r>
            <a:r>
              <a:rPr sz="750" spc="25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</a:t>
            </a:r>
            <a:r>
              <a:rPr sz="750" spc="4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90" dirty="0">
                <a:solidFill>
                  <a:srgbClr val="3F3F42"/>
                </a:solidFill>
                <a:latin typeface="Arial"/>
                <a:cs typeface="Arial"/>
              </a:rPr>
              <a:t>7</a:t>
            </a:r>
            <a:r>
              <a:rPr sz="750" spc="-50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750" spc="2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296" name="object 296"/>
          <p:cNvSpPr txBox="1"/>
          <p:nvPr/>
        </p:nvSpPr>
        <p:spPr>
          <a:xfrm>
            <a:off x="2550678" y="6964928"/>
            <a:ext cx="17068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525457"/>
                </a:solidFill>
                <a:latin typeface="Arial"/>
                <a:cs typeface="Arial"/>
              </a:rPr>
              <a:t>trovi</a:t>
            </a:r>
            <a:r>
              <a:rPr sz="800" spc="-5" dirty="0">
                <a:solidFill>
                  <a:srgbClr val="525457"/>
                </a:solidFill>
                <a:latin typeface="Arial"/>
                <a:cs typeface="Arial"/>
              </a:rPr>
              <a:t>n</a:t>
            </a:r>
            <a:r>
              <a:rPr sz="800" spc="20" dirty="0">
                <a:solidFill>
                  <a:srgbClr val="838587"/>
                </a:solidFill>
                <a:latin typeface="Arial"/>
                <a:cs typeface="Arial"/>
              </a:rPr>
              <a:t>il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50" dirty="0">
                <a:solidFill>
                  <a:srgbClr val="838587"/>
                </a:solidFill>
                <a:latin typeface="Arial"/>
                <a:cs typeface="Arial"/>
              </a:rPr>
              <a:t>m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ench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mento</a:t>
            </a:r>
            <a:r>
              <a:rPr sz="800" spc="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97" name="object 297"/>
          <p:cNvSpPr txBox="1"/>
          <p:nvPr/>
        </p:nvSpPr>
        <p:spPr>
          <a:xfrm>
            <a:off x="4494472" y="6971014"/>
            <a:ext cx="1651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20" dirty="0">
                <a:solidFill>
                  <a:srgbClr val="838587"/>
                </a:solidFill>
                <a:latin typeface="Arial"/>
                <a:cs typeface="Arial"/>
              </a:rPr>
              <a:t>P</a:t>
            </a:r>
            <a:r>
              <a:rPr sz="800" spc="-110" dirty="0">
                <a:solidFill>
                  <a:srgbClr val="838587"/>
                </a:solidFill>
                <a:latin typeface="Arial"/>
                <a:cs typeface="Arial"/>
              </a:rPr>
              <a:t>a</a:t>
            </a:r>
            <a:r>
              <a:rPr sz="800" spc="65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298" name="object 298"/>
          <p:cNvSpPr txBox="1"/>
          <p:nvPr/>
        </p:nvSpPr>
        <p:spPr>
          <a:xfrm>
            <a:off x="5186949" y="6971587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99" name="object 299"/>
          <p:cNvSpPr txBox="1"/>
          <p:nvPr/>
        </p:nvSpPr>
        <p:spPr>
          <a:xfrm>
            <a:off x="5678972" y="6958212"/>
            <a:ext cx="49593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525457"/>
                </a:solidFill>
                <a:latin typeface="Times New Roman"/>
                <a:cs typeface="Times New Roman"/>
              </a:rPr>
              <a:t>67,</a:t>
            </a:r>
            <a:r>
              <a:rPr sz="1050" spc="-65" dirty="0">
                <a:solidFill>
                  <a:srgbClr val="525457"/>
                </a:solidFill>
                <a:latin typeface="Times New Roman"/>
                <a:cs typeface="Times New Roman"/>
              </a:rPr>
              <a:t>8</a:t>
            </a:r>
            <a:r>
              <a:rPr sz="1050" spc="20" dirty="0">
                <a:solidFill>
                  <a:srgbClr val="525457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00" name="object 300"/>
          <p:cNvSpPr txBox="1"/>
          <p:nvPr/>
        </p:nvSpPr>
        <p:spPr>
          <a:xfrm>
            <a:off x="6347151" y="6952126"/>
            <a:ext cx="48958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6B6D70"/>
                </a:solidFill>
                <a:latin typeface="Times New Roman"/>
                <a:cs typeface="Times New Roman"/>
              </a:rPr>
              <a:t>6</a:t>
            </a:r>
            <a:r>
              <a:rPr sz="1050" spc="-40" dirty="0">
                <a:solidFill>
                  <a:srgbClr val="6B6D70"/>
                </a:solidFill>
                <a:latin typeface="Times New Roman"/>
                <a:cs typeface="Times New Roman"/>
              </a:rPr>
              <a:t>7</a:t>
            </a:r>
            <a:r>
              <a:rPr sz="1050" spc="20" dirty="0">
                <a:solidFill>
                  <a:srgbClr val="838587"/>
                </a:solidFill>
                <a:latin typeface="Times New Roman"/>
                <a:cs typeface="Times New Roman"/>
              </a:rPr>
              <a:t>,</a:t>
            </a:r>
            <a:r>
              <a:rPr sz="1050" spc="-55" dirty="0">
                <a:solidFill>
                  <a:srgbClr val="6B6D70"/>
                </a:solidFill>
                <a:latin typeface="Times New Roman"/>
                <a:cs typeface="Times New Roman"/>
              </a:rPr>
              <a:t>8</a:t>
            </a:r>
            <a:r>
              <a:rPr sz="1050" spc="20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01" name="object 301"/>
          <p:cNvSpPr txBox="1"/>
          <p:nvPr/>
        </p:nvSpPr>
        <p:spPr>
          <a:xfrm>
            <a:off x="2556752" y="7086651"/>
            <a:ext cx="1708785" cy="243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910"/>
              </a:lnSpc>
              <a:tabLst>
                <a:tab pos="401320" algn="l"/>
                <a:tab pos="638175" algn="l"/>
                <a:tab pos="972185" algn="l"/>
                <a:tab pos="1287780" algn="l"/>
                <a:tab pos="1585595" algn="l"/>
              </a:tabLst>
            </a:pP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esfera	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	</a:t>
            </a:r>
            <a:r>
              <a:rPr sz="800" spc="-20" dirty="0">
                <a:solidFill>
                  <a:srgbClr val="525457"/>
                </a:solidFill>
                <a:latin typeface="Arial"/>
                <a:cs typeface="Arial"/>
              </a:rPr>
              <a:t>ferro	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	</a:t>
            </a:r>
            <a:r>
              <a:rPr sz="800" spc="-10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és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7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iprop</a:t>
            </a:r>
            <a:r>
              <a:rPr sz="800" spc="-114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Co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r>
              <a:rPr sz="800" spc="200" dirty="0">
                <a:solidFill>
                  <a:srgbClr val="838587"/>
                </a:solidFill>
                <a:latin typeface="Arial"/>
                <a:cs typeface="Arial"/>
              </a:rPr>
              <a:t>:</a:t>
            </a:r>
            <a:r>
              <a:rPr sz="800" spc="20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t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302" name="object 302"/>
          <p:cNvSpPr txBox="1"/>
          <p:nvPr/>
        </p:nvSpPr>
        <p:spPr>
          <a:xfrm>
            <a:off x="2556752" y="7372701"/>
            <a:ext cx="82931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</a:tabLst>
            </a:pP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Cane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	8</a:t>
            </a:r>
            <a:endParaRPr sz="800">
              <a:latin typeface="Arial"/>
              <a:cs typeface="Arial"/>
            </a:endParaRPr>
          </a:p>
        </p:txBody>
      </p:sp>
      <p:sp>
        <p:nvSpPr>
          <p:cNvPr id="303" name="object 303"/>
          <p:cNvSpPr txBox="1"/>
          <p:nvPr/>
        </p:nvSpPr>
        <p:spPr>
          <a:xfrm>
            <a:off x="3716954" y="7366361"/>
            <a:ext cx="60579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76250" algn="l"/>
              </a:tabLst>
            </a:pPr>
            <a:r>
              <a:rPr sz="950" spc="-100" dirty="0">
                <a:solidFill>
                  <a:srgbClr val="6B6D70"/>
                </a:solidFill>
                <a:latin typeface="Courier New"/>
                <a:cs typeface="Courier New"/>
              </a:rPr>
              <a:t>KG	</a:t>
            </a:r>
            <a:r>
              <a:rPr sz="950" spc="-270" dirty="0">
                <a:solidFill>
                  <a:srgbClr val="A1A1A3"/>
                </a:solidFill>
                <a:latin typeface="Courier New"/>
                <a:cs typeface="Courier New"/>
              </a:rPr>
              <a:t>·</a:t>
            </a:r>
            <a:r>
              <a:rPr sz="850" spc="-165" dirty="0">
                <a:solidFill>
                  <a:srgbClr val="B8B8BA"/>
                </a:solidFill>
                <a:latin typeface="Times New Roman"/>
                <a:cs typeface="Times New Roman"/>
              </a:rPr>
              <a:t>1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304" name="object 304"/>
          <p:cNvSpPr txBox="1"/>
          <p:nvPr/>
        </p:nvSpPr>
        <p:spPr>
          <a:xfrm>
            <a:off x="2562826" y="7470081"/>
            <a:ext cx="16935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Emborrachad</a:t>
            </a:r>
            <a:r>
              <a:rPr sz="800" spc="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Caneleira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confe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cio</a:t>
            </a:r>
            <a:r>
              <a:rPr sz="800" spc="-8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305" name="object 305"/>
          <p:cNvSpPr txBox="1"/>
          <p:nvPr/>
        </p:nvSpPr>
        <p:spPr>
          <a:xfrm>
            <a:off x="928825" y="7584777"/>
            <a:ext cx="14732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60" dirty="0">
                <a:solidFill>
                  <a:srgbClr val="525457"/>
                </a:solidFill>
                <a:latin typeface="Arial"/>
                <a:cs typeface="Arial"/>
              </a:rPr>
              <a:t>29</a:t>
            </a:r>
            <a:endParaRPr sz="750">
              <a:latin typeface="Arial"/>
              <a:cs typeface="Arial"/>
            </a:endParaRPr>
          </a:p>
        </p:txBody>
      </p:sp>
      <p:sp>
        <p:nvSpPr>
          <p:cNvPr id="306" name="object 306"/>
          <p:cNvSpPr txBox="1"/>
          <p:nvPr/>
        </p:nvSpPr>
        <p:spPr>
          <a:xfrm>
            <a:off x="1426922" y="7590863"/>
            <a:ext cx="842644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20" dirty="0">
                <a:solidFill>
                  <a:srgbClr val="3F3F42"/>
                </a:solidFill>
                <a:latin typeface="Arial"/>
                <a:cs typeface="Arial"/>
              </a:rPr>
              <a:t>C</a:t>
            </a:r>
            <a:r>
              <a:rPr sz="750" spc="25" dirty="0">
                <a:solidFill>
                  <a:srgbClr val="26282B"/>
                </a:solidFill>
                <a:latin typeface="Arial"/>
                <a:cs typeface="Arial"/>
              </a:rPr>
              <a:t>ANELEI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 </a:t>
            </a:r>
            <a:r>
              <a:rPr sz="750" spc="135" dirty="0">
                <a:solidFill>
                  <a:srgbClr val="26282B"/>
                </a:solidFill>
                <a:latin typeface="Arial"/>
                <a:cs typeface="Arial"/>
              </a:rPr>
              <a:t>8</a:t>
            </a:r>
            <a:r>
              <a:rPr sz="750" spc="-5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20" dirty="0">
                <a:solidFill>
                  <a:srgbClr val="26282B"/>
                </a:solidFill>
                <a:latin typeface="Arial"/>
                <a:cs typeface="Arial"/>
              </a:rPr>
              <a:t>K</a:t>
            </a:r>
            <a:r>
              <a:rPr sz="750" spc="-45" dirty="0">
                <a:solidFill>
                  <a:srgbClr val="3F3F42"/>
                </a:solidFill>
                <a:latin typeface="Arial"/>
                <a:cs typeface="Arial"/>
              </a:rPr>
              <a:t>G</a:t>
            </a:r>
            <a:endParaRPr sz="750">
              <a:latin typeface="Arial"/>
              <a:cs typeface="Arial"/>
            </a:endParaRPr>
          </a:p>
        </p:txBody>
      </p:sp>
      <p:sp>
        <p:nvSpPr>
          <p:cNvPr id="307" name="object 307"/>
          <p:cNvSpPr txBox="1"/>
          <p:nvPr/>
        </p:nvSpPr>
        <p:spPr>
          <a:xfrm>
            <a:off x="2556752" y="7585718"/>
            <a:ext cx="1708785" cy="358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4800"/>
              </a:lnSpc>
            </a:pP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tro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95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18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10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ench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men</a:t>
            </a:r>
            <a:r>
              <a:rPr sz="800" spc="-80" dirty="0">
                <a:solidFill>
                  <a:srgbClr val="6B6D70"/>
                </a:solidFill>
                <a:latin typeface="Arial"/>
                <a:cs typeface="Arial"/>
              </a:rPr>
              <a:t>t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de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esfera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ferro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50" dirty="0">
                <a:solidFill>
                  <a:srgbClr val="838587"/>
                </a:solidFill>
                <a:latin typeface="Arial"/>
                <a:cs typeface="Arial"/>
              </a:rPr>
              <a:t>m</a:t>
            </a:r>
            <a:r>
              <a:rPr sz="800" dirty="0">
                <a:solidFill>
                  <a:srgbClr val="838587"/>
                </a:solidFill>
                <a:latin typeface="Arial"/>
                <a:cs typeface="Arial"/>
              </a:rPr>
              <a:t>   </a:t>
            </a:r>
            <a:r>
              <a:rPr sz="800" spc="6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1200" spc="60" baseline="3472" dirty="0">
                <a:solidFill>
                  <a:srgbClr val="838587"/>
                </a:solidFill>
                <a:latin typeface="Arial"/>
                <a:cs typeface="Arial"/>
              </a:rPr>
              <a:t>v</a:t>
            </a:r>
            <a:r>
              <a:rPr sz="1200" spc="-75" baseline="3472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1200" spc="-75" baseline="3472" dirty="0">
                <a:solidFill>
                  <a:srgbClr val="6B6D70"/>
                </a:solidFill>
                <a:latin typeface="Arial"/>
                <a:cs typeface="Arial"/>
              </a:rPr>
              <a:t>és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    </a:t>
            </a:r>
            <a:r>
              <a:rPr sz="1200" spc="-142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po</a:t>
            </a:r>
            <a:r>
              <a:rPr sz="800" spc="-95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pro</a:t>
            </a:r>
            <a:r>
              <a:rPr sz="800" spc="-7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</a:t>
            </a:r>
            <a:r>
              <a:rPr sz="800" spc="-7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13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Co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:</a:t>
            </a:r>
            <a:r>
              <a:rPr sz="800" spc="-14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preto</a:t>
            </a:r>
            <a:r>
              <a:rPr sz="800" spc="35" dirty="0">
                <a:solidFill>
                  <a:srgbClr val="A1A1A3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308" name="object 308"/>
          <p:cNvSpPr txBox="1"/>
          <p:nvPr/>
        </p:nvSpPr>
        <p:spPr>
          <a:xfrm>
            <a:off x="4494472" y="7585718"/>
            <a:ext cx="1644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90" dirty="0">
                <a:solidFill>
                  <a:srgbClr val="838587"/>
                </a:solidFill>
                <a:latin typeface="Arial"/>
                <a:cs typeface="Arial"/>
              </a:rPr>
              <a:t>P</a:t>
            </a:r>
            <a:r>
              <a:rPr sz="800" spc="-95" dirty="0">
                <a:solidFill>
                  <a:srgbClr val="838587"/>
                </a:solidFill>
                <a:latin typeface="Arial"/>
                <a:cs typeface="Arial"/>
              </a:rPr>
              <a:t>a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309" name="object 309"/>
          <p:cNvSpPr txBox="1"/>
          <p:nvPr/>
        </p:nvSpPr>
        <p:spPr>
          <a:xfrm>
            <a:off x="5193023" y="7586291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838587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10" name="object 310"/>
          <p:cNvSpPr txBox="1"/>
          <p:nvPr/>
        </p:nvSpPr>
        <p:spPr>
          <a:xfrm>
            <a:off x="5685047" y="7566829"/>
            <a:ext cx="4946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6B6D70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6B6D70"/>
                </a:solidFill>
                <a:latin typeface="Times New Roman"/>
                <a:cs typeface="Times New Roman"/>
              </a:rPr>
              <a:t>7</a:t>
            </a:r>
            <a:r>
              <a:rPr sz="1050" spc="-60" dirty="0">
                <a:solidFill>
                  <a:srgbClr val="6B6D70"/>
                </a:solidFill>
                <a:latin typeface="Times New Roman"/>
                <a:cs typeface="Times New Roman"/>
              </a:rPr>
              <a:t>7</a:t>
            </a:r>
            <a:r>
              <a:rPr sz="1050" spc="20" dirty="0">
                <a:solidFill>
                  <a:srgbClr val="838587"/>
                </a:solidFill>
                <a:latin typeface="Times New Roman"/>
                <a:cs typeface="Times New Roman"/>
              </a:rPr>
              <a:t>,</a:t>
            </a:r>
            <a:r>
              <a:rPr sz="1050" spc="5" dirty="0">
                <a:solidFill>
                  <a:srgbClr val="6B6D70"/>
                </a:solidFill>
                <a:latin typeface="Times New Roman"/>
                <a:cs typeface="Times New Roman"/>
              </a:rPr>
              <a:t>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11" name="object 311"/>
          <p:cNvSpPr txBox="1"/>
          <p:nvPr/>
        </p:nvSpPr>
        <p:spPr>
          <a:xfrm>
            <a:off x="6353225" y="7566829"/>
            <a:ext cx="4838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85" dirty="0">
                <a:solidFill>
                  <a:srgbClr val="6B6D70"/>
                </a:solidFill>
                <a:latin typeface="Times New Roman"/>
                <a:cs typeface="Times New Roman"/>
              </a:rPr>
              <a:t>R</a:t>
            </a:r>
            <a:r>
              <a:rPr sz="1050" spc="65" dirty="0">
                <a:solidFill>
                  <a:srgbClr val="838587"/>
                </a:solidFill>
                <a:latin typeface="Times New Roman"/>
                <a:cs typeface="Times New Roman"/>
              </a:rPr>
              <a:t>$</a:t>
            </a:r>
            <a:r>
              <a:rPr sz="1050" spc="-45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838587"/>
                </a:solidFill>
                <a:latin typeface="Times New Roman"/>
                <a:cs typeface="Times New Roman"/>
              </a:rPr>
              <a:t>77,00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12" name="object 312"/>
          <p:cNvSpPr txBox="1"/>
          <p:nvPr/>
        </p:nvSpPr>
        <p:spPr>
          <a:xfrm>
            <a:off x="4828563" y="7772950"/>
            <a:ext cx="50800" cy="76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0" spc="-25" dirty="0">
                <a:solidFill>
                  <a:srgbClr val="B8B8BA"/>
                </a:solidFill>
                <a:latin typeface="Arial"/>
                <a:cs typeface="Arial"/>
              </a:rPr>
              <a:t>1</a:t>
            </a:r>
            <a:endParaRPr sz="400">
              <a:latin typeface="Arial"/>
              <a:cs typeface="Arial"/>
            </a:endParaRPr>
          </a:p>
        </p:txBody>
      </p:sp>
      <p:sp>
        <p:nvSpPr>
          <p:cNvPr id="313" name="object 313"/>
          <p:cNvSpPr txBox="1"/>
          <p:nvPr/>
        </p:nvSpPr>
        <p:spPr>
          <a:xfrm>
            <a:off x="2556752" y="7975232"/>
            <a:ext cx="83629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</a:tabLst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Can</a:t>
            </a:r>
            <a:r>
              <a:rPr sz="800" spc="-15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00" spc="-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838587"/>
                </a:solidFill>
                <a:latin typeface="Arial"/>
                <a:cs typeface="Arial"/>
              </a:rPr>
              <a:t>	</a:t>
            </a:r>
            <a:r>
              <a:rPr sz="800" spc="50" dirty="0">
                <a:solidFill>
                  <a:srgbClr val="838587"/>
                </a:solidFill>
                <a:latin typeface="Arial"/>
                <a:cs typeface="Arial"/>
              </a:rPr>
              <a:t>9</a:t>
            </a:r>
            <a:endParaRPr sz="800">
              <a:latin typeface="Arial"/>
              <a:cs typeface="Arial"/>
            </a:endParaRPr>
          </a:p>
        </p:txBody>
      </p:sp>
      <p:sp>
        <p:nvSpPr>
          <p:cNvPr id="314" name="object 314"/>
          <p:cNvSpPr txBox="1"/>
          <p:nvPr/>
        </p:nvSpPr>
        <p:spPr>
          <a:xfrm>
            <a:off x="3723028" y="7968893"/>
            <a:ext cx="15240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95" dirty="0">
                <a:solidFill>
                  <a:srgbClr val="6B6D70"/>
                </a:solidFill>
                <a:latin typeface="Courier New"/>
                <a:cs typeface="Courier New"/>
              </a:rPr>
              <a:t>K</a:t>
            </a:r>
            <a:r>
              <a:rPr sz="950" spc="45" dirty="0">
                <a:solidFill>
                  <a:srgbClr val="838587"/>
                </a:solidFill>
                <a:latin typeface="Courier New"/>
                <a:cs typeface="Courier New"/>
              </a:rPr>
              <a:t>G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315" name="object 315"/>
          <p:cNvSpPr txBox="1"/>
          <p:nvPr/>
        </p:nvSpPr>
        <p:spPr>
          <a:xfrm>
            <a:off x="4202903" y="7934511"/>
            <a:ext cx="1092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0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316" name="object 316"/>
          <p:cNvSpPr txBox="1"/>
          <p:nvPr/>
        </p:nvSpPr>
        <p:spPr>
          <a:xfrm>
            <a:off x="2562826" y="8084784"/>
            <a:ext cx="169989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borrachada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.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Caneleira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confec</a:t>
            </a:r>
            <a:r>
              <a:rPr sz="800" spc="-90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70" dirty="0">
                <a:solidFill>
                  <a:srgbClr val="838587"/>
                </a:solidFill>
                <a:latin typeface="Arial"/>
                <a:cs typeface="Arial"/>
              </a:rPr>
              <a:t>n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317" name="object 317"/>
          <p:cNvSpPr txBox="1"/>
          <p:nvPr/>
        </p:nvSpPr>
        <p:spPr>
          <a:xfrm>
            <a:off x="928825" y="8205567"/>
            <a:ext cx="14986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70" dirty="0">
                <a:solidFill>
                  <a:srgbClr val="525457"/>
                </a:solidFill>
                <a:latin typeface="Arial"/>
                <a:cs typeface="Arial"/>
              </a:rPr>
              <a:t>30</a:t>
            </a:r>
            <a:endParaRPr sz="750">
              <a:latin typeface="Arial"/>
              <a:cs typeface="Arial"/>
            </a:endParaRPr>
          </a:p>
        </p:txBody>
      </p:sp>
      <p:sp>
        <p:nvSpPr>
          <p:cNvPr id="318" name="object 318"/>
          <p:cNvSpPr txBox="1"/>
          <p:nvPr/>
        </p:nvSpPr>
        <p:spPr>
          <a:xfrm>
            <a:off x="1432996" y="8211653"/>
            <a:ext cx="84328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5" dirty="0">
                <a:solidFill>
                  <a:srgbClr val="26282B"/>
                </a:solidFill>
                <a:latin typeface="Arial"/>
                <a:cs typeface="Arial"/>
              </a:rPr>
              <a:t>CANELEI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 </a:t>
            </a:r>
            <a:r>
              <a:rPr sz="750" spc="140" dirty="0">
                <a:solidFill>
                  <a:srgbClr val="3F3F42"/>
                </a:solidFill>
                <a:latin typeface="Arial"/>
                <a:cs typeface="Arial"/>
              </a:rPr>
              <a:t>9</a:t>
            </a:r>
            <a:r>
              <a:rPr sz="750" spc="-5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319" name="object 319"/>
          <p:cNvSpPr txBox="1"/>
          <p:nvPr/>
        </p:nvSpPr>
        <p:spPr>
          <a:xfrm>
            <a:off x="2556752" y="8206507"/>
            <a:ext cx="1713230" cy="248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ct val="100000"/>
              </a:lnSpc>
              <a:tabLst>
                <a:tab pos="407034" algn="l"/>
                <a:tab pos="643890" algn="l"/>
                <a:tab pos="977900" algn="l"/>
                <a:tab pos="1294130" algn="l"/>
                <a:tab pos="1591945" algn="l"/>
              </a:tabLst>
            </a:pP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114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tro</a:t>
            </a:r>
            <a:r>
              <a:rPr sz="800" spc="35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60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enc</a:t>
            </a:r>
            <a:r>
              <a:rPr sz="800" spc="-85" dirty="0">
                <a:solidFill>
                  <a:srgbClr val="6B6D70"/>
                </a:solidFill>
                <a:latin typeface="Arial"/>
                <a:cs typeface="Arial"/>
              </a:rPr>
              <a:t>h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mento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esfera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30" baseline="3472" dirty="0">
                <a:solidFill>
                  <a:srgbClr val="525457"/>
                </a:solidFill>
                <a:latin typeface="Arial"/>
                <a:cs typeface="Arial"/>
              </a:rPr>
              <a:t>ferro</a:t>
            </a:r>
            <a:r>
              <a:rPr sz="1200" baseline="3472" dirty="0">
                <a:solidFill>
                  <a:srgbClr val="525457"/>
                </a:solidFill>
                <a:latin typeface="Arial"/>
                <a:cs typeface="Arial"/>
              </a:rPr>
              <a:t>	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150" baseline="3472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1200" spc="-172" baseline="3472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és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320" name="object 320"/>
          <p:cNvSpPr txBox="1"/>
          <p:nvPr/>
        </p:nvSpPr>
        <p:spPr>
          <a:xfrm>
            <a:off x="4500547" y="8206507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838587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321" name="object 321"/>
          <p:cNvSpPr txBox="1"/>
          <p:nvPr/>
        </p:nvSpPr>
        <p:spPr>
          <a:xfrm>
            <a:off x="5193023" y="8206507"/>
            <a:ext cx="1016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50" dirty="0">
                <a:solidFill>
                  <a:srgbClr val="6B6D70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322" name="object 322"/>
          <p:cNvSpPr txBox="1"/>
          <p:nvPr/>
        </p:nvSpPr>
        <p:spPr>
          <a:xfrm>
            <a:off x="5685047" y="8187618"/>
            <a:ext cx="49593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525457"/>
                </a:solidFill>
                <a:latin typeface="Times New Roman"/>
                <a:cs typeface="Times New Roman"/>
              </a:rPr>
              <a:t>86,40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23" name="object 323"/>
          <p:cNvSpPr txBox="1"/>
          <p:nvPr/>
        </p:nvSpPr>
        <p:spPr>
          <a:xfrm>
            <a:off x="6353225" y="8181532"/>
            <a:ext cx="4851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6B6D70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6B6D70"/>
                </a:solidFill>
                <a:latin typeface="Times New Roman"/>
                <a:cs typeface="Times New Roman"/>
              </a:rPr>
              <a:t>8</a:t>
            </a:r>
            <a:r>
              <a:rPr sz="1050" spc="-45" dirty="0">
                <a:solidFill>
                  <a:srgbClr val="6B6D70"/>
                </a:solidFill>
                <a:latin typeface="Times New Roman"/>
                <a:cs typeface="Times New Roman"/>
              </a:rPr>
              <a:t>6</a:t>
            </a:r>
            <a:r>
              <a:rPr sz="1050" spc="20" dirty="0">
                <a:solidFill>
                  <a:srgbClr val="838587"/>
                </a:solidFill>
                <a:latin typeface="Times New Roman"/>
                <a:cs typeface="Times New Roman"/>
              </a:rPr>
              <a:t>,</a:t>
            </a:r>
            <a:r>
              <a:rPr sz="1050" spc="-35" dirty="0">
                <a:solidFill>
                  <a:srgbClr val="6B6D70"/>
                </a:solidFill>
                <a:latin typeface="Times New Roman"/>
                <a:cs typeface="Times New Roman"/>
              </a:rPr>
              <a:t>40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24" name="object 324"/>
          <p:cNvSpPr txBox="1"/>
          <p:nvPr/>
        </p:nvSpPr>
        <p:spPr>
          <a:xfrm>
            <a:off x="2562826" y="8437781"/>
            <a:ext cx="10655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po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pro</a:t>
            </a:r>
            <a:r>
              <a:rPr sz="800" spc="-7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6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114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r>
              <a:rPr sz="800" spc="-60" dirty="0">
                <a:solidFill>
                  <a:srgbClr val="6B6D70"/>
                </a:solidFill>
                <a:latin typeface="Arial"/>
                <a:cs typeface="Arial"/>
              </a:rPr>
              <a:t>Co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r>
              <a:rPr sz="800" spc="35" dirty="0">
                <a:solidFill>
                  <a:srgbClr val="838587"/>
                </a:solidFill>
                <a:latin typeface="Arial"/>
                <a:cs typeface="Arial"/>
              </a:rPr>
              <a:t>:</a:t>
            </a:r>
            <a:r>
              <a:rPr sz="800" spc="-5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preto</a:t>
            </a:r>
            <a:r>
              <a:rPr sz="800" spc="165" dirty="0">
                <a:solidFill>
                  <a:srgbClr val="838587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325" name="object 325"/>
          <p:cNvSpPr txBox="1"/>
          <p:nvPr/>
        </p:nvSpPr>
        <p:spPr>
          <a:xfrm>
            <a:off x="2562826" y="8589683"/>
            <a:ext cx="133096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47395" algn="l"/>
                <a:tab pos="1190625" algn="l"/>
              </a:tabLst>
            </a:pPr>
            <a:r>
              <a:rPr sz="1200" spc="-104" baseline="3472" dirty="0">
                <a:solidFill>
                  <a:srgbClr val="6B6D70"/>
                </a:solidFill>
                <a:latin typeface="Arial"/>
                <a:cs typeface="Arial"/>
              </a:rPr>
              <a:t>Can</a:t>
            </a:r>
            <a:r>
              <a:rPr sz="1200" spc="-240" baseline="3472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1200" spc="-172" baseline="3472" dirty="0">
                <a:solidFill>
                  <a:srgbClr val="838587"/>
                </a:solidFill>
                <a:latin typeface="Arial"/>
                <a:cs typeface="Arial"/>
              </a:rPr>
              <a:t>l</a:t>
            </a:r>
            <a:r>
              <a:rPr sz="1200" spc="30" baseline="3472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1200" spc="-60" baseline="3472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800" spc="-70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r>
              <a:rPr sz="800" spc="95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r>
              <a:rPr sz="800" dirty="0">
                <a:solidFill>
                  <a:srgbClr val="6B6D70"/>
                </a:solidFill>
                <a:latin typeface="Times New Roman"/>
                <a:cs typeface="Times New Roman"/>
              </a:rPr>
              <a:t>	</a:t>
            </a:r>
            <a:r>
              <a:rPr sz="1425" spc="-292" baseline="2923" dirty="0">
                <a:solidFill>
                  <a:srgbClr val="525457"/>
                </a:solidFill>
                <a:latin typeface="Courier New"/>
                <a:cs typeface="Courier New"/>
              </a:rPr>
              <a:t>K</a:t>
            </a:r>
            <a:r>
              <a:rPr sz="1425" spc="67" baseline="2923" dirty="0">
                <a:solidFill>
                  <a:srgbClr val="525457"/>
                </a:solidFill>
                <a:latin typeface="Courier New"/>
                <a:cs typeface="Courier New"/>
              </a:rPr>
              <a:t>G</a:t>
            </a:r>
            <a:endParaRPr sz="1425" baseline="2923">
              <a:latin typeface="Courier New"/>
              <a:cs typeface="Courier New"/>
            </a:endParaRPr>
          </a:p>
        </p:txBody>
      </p:sp>
      <p:sp>
        <p:nvSpPr>
          <p:cNvPr id="326" name="object 326"/>
          <p:cNvSpPr txBox="1"/>
          <p:nvPr/>
        </p:nvSpPr>
        <p:spPr>
          <a:xfrm>
            <a:off x="4208977" y="8561386"/>
            <a:ext cx="9271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275" dirty="0">
                <a:solidFill>
                  <a:srgbClr val="A1A1A3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327" name="object 327"/>
          <p:cNvSpPr txBox="1"/>
          <p:nvPr/>
        </p:nvSpPr>
        <p:spPr>
          <a:xfrm>
            <a:off x="2562826" y="8717746"/>
            <a:ext cx="1708785" cy="243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910"/>
              </a:lnSpc>
            </a:pP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Emb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3F3F42"/>
                </a:solidFill>
                <a:latin typeface="Arial"/>
                <a:cs typeface="Arial"/>
              </a:rPr>
              <a:t>r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ra</a:t>
            </a:r>
            <a:r>
              <a:rPr sz="800" spc="-80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h</a:t>
            </a:r>
            <a:r>
              <a:rPr sz="800" spc="-60" dirty="0">
                <a:solidFill>
                  <a:srgbClr val="525457"/>
                </a:solidFill>
                <a:latin typeface="Arial"/>
                <a:cs typeface="Arial"/>
              </a:rPr>
              <a:t>ada.Cane</a:t>
            </a:r>
            <a:r>
              <a:rPr sz="800" spc="15" dirty="0">
                <a:solidFill>
                  <a:srgbClr val="525457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525457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525457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525457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confe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c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c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6B6D70"/>
                </a:solidFill>
                <a:latin typeface="Arial"/>
                <a:cs typeface="Arial"/>
              </a:rPr>
              <a:t>onada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25457"/>
                </a:solidFill>
                <a:latin typeface="Arial"/>
                <a:cs typeface="Arial"/>
              </a:rPr>
              <a:t>látex</a:t>
            </a:r>
            <a:r>
              <a:rPr sz="800" spc="4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vitrov</a:t>
            </a:r>
            <a:r>
              <a:rPr sz="800" spc="20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-35" dirty="0">
                <a:solidFill>
                  <a:srgbClr val="838587"/>
                </a:solidFill>
                <a:latin typeface="Arial"/>
                <a:cs typeface="Arial"/>
              </a:rPr>
              <a:t>i</a:t>
            </a:r>
            <a:r>
              <a:rPr sz="800" spc="180" dirty="0">
                <a:solidFill>
                  <a:srgbClr val="6B6D70"/>
                </a:solidFill>
                <a:latin typeface="Arial"/>
                <a:cs typeface="Arial"/>
              </a:rPr>
              <a:t>l</a:t>
            </a:r>
            <a:r>
              <a:rPr sz="800" spc="-10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enchimento</a:t>
            </a:r>
            <a:r>
              <a:rPr sz="800" spc="8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</p:txBody>
      </p:sp>
      <p:sp>
        <p:nvSpPr>
          <p:cNvPr id="328" name="object 328"/>
          <p:cNvSpPr txBox="1"/>
          <p:nvPr/>
        </p:nvSpPr>
        <p:spPr>
          <a:xfrm>
            <a:off x="928825" y="8832441"/>
            <a:ext cx="16891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45" dirty="0">
                <a:solidFill>
                  <a:srgbClr val="525457"/>
                </a:solidFill>
                <a:latin typeface="Arial"/>
                <a:cs typeface="Arial"/>
              </a:rPr>
              <a:t>31</a:t>
            </a:r>
            <a:endParaRPr sz="750">
              <a:latin typeface="Arial"/>
              <a:cs typeface="Arial"/>
            </a:endParaRPr>
          </a:p>
        </p:txBody>
      </p:sp>
      <p:sp>
        <p:nvSpPr>
          <p:cNvPr id="329" name="object 329"/>
          <p:cNvSpPr txBox="1"/>
          <p:nvPr/>
        </p:nvSpPr>
        <p:spPr>
          <a:xfrm>
            <a:off x="1402624" y="8832441"/>
            <a:ext cx="90424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70" dirty="0">
                <a:solidFill>
                  <a:srgbClr val="3F3F42"/>
                </a:solidFill>
                <a:latin typeface="Arial"/>
                <a:cs typeface="Arial"/>
              </a:rPr>
              <a:t>C</a:t>
            </a:r>
            <a:r>
              <a:rPr sz="750" spc="30" dirty="0">
                <a:solidFill>
                  <a:srgbClr val="26282B"/>
                </a:solidFill>
                <a:latin typeface="Arial"/>
                <a:cs typeface="Arial"/>
              </a:rPr>
              <a:t>ANELE</a:t>
            </a:r>
            <a:r>
              <a:rPr sz="750" spc="45" dirty="0">
                <a:solidFill>
                  <a:srgbClr val="26282B"/>
                </a:solidFill>
                <a:latin typeface="Arial"/>
                <a:cs typeface="Arial"/>
              </a:rPr>
              <a:t>I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RA</a:t>
            </a:r>
            <a:r>
              <a:rPr sz="750" spc="40" dirty="0">
                <a:solidFill>
                  <a:srgbClr val="26282B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3F3F42"/>
                </a:solidFill>
                <a:latin typeface="Arial"/>
                <a:cs typeface="Arial"/>
              </a:rPr>
              <a:t>1</a:t>
            </a:r>
            <a:r>
              <a:rPr sz="750" spc="85" dirty="0">
                <a:solidFill>
                  <a:srgbClr val="3F3F42"/>
                </a:solidFill>
                <a:latin typeface="Arial"/>
                <a:cs typeface="Arial"/>
              </a:rPr>
              <a:t>0</a:t>
            </a:r>
            <a:r>
              <a:rPr sz="750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6282B"/>
                </a:solidFill>
                <a:latin typeface="Arial"/>
                <a:cs typeface="Arial"/>
              </a:rPr>
              <a:t>KG</a:t>
            </a:r>
            <a:endParaRPr sz="750">
              <a:latin typeface="Arial"/>
              <a:cs typeface="Arial"/>
            </a:endParaRPr>
          </a:p>
        </p:txBody>
      </p:sp>
      <p:sp>
        <p:nvSpPr>
          <p:cNvPr id="330" name="object 330"/>
          <p:cNvSpPr txBox="1"/>
          <p:nvPr/>
        </p:nvSpPr>
        <p:spPr>
          <a:xfrm>
            <a:off x="4500547" y="8827296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331" name="object 331"/>
          <p:cNvSpPr txBox="1"/>
          <p:nvPr/>
        </p:nvSpPr>
        <p:spPr>
          <a:xfrm>
            <a:off x="5199098" y="8827868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838587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32" name="object 332"/>
          <p:cNvSpPr txBox="1"/>
          <p:nvPr/>
        </p:nvSpPr>
        <p:spPr>
          <a:xfrm>
            <a:off x="5685047" y="8808408"/>
            <a:ext cx="48958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525457"/>
                </a:solidFill>
                <a:latin typeface="Times New Roman"/>
                <a:cs typeface="Times New Roman"/>
              </a:rPr>
              <a:t>95,90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33" name="object 333"/>
          <p:cNvSpPr txBox="1"/>
          <p:nvPr/>
        </p:nvSpPr>
        <p:spPr>
          <a:xfrm>
            <a:off x="6353225" y="8802320"/>
            <a:ext cx="4838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25457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6B6D70"/>
                </a:solidFill>
                <a:latin typeface="Times New Roman"/>
                <a:cs typeface="Times New Roman"/>
              </a:rPr>
              <a:t>95,90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34" name="object 334"/>
          <p:cNvSpPr txBox="1"/>
          <p:nvPr/>
        </p:nvSpPr>
        <p:spPr>
          <a:xfrm>
            <a:off x="1663821" y="8949020"/>
            <a:ext cx="4451350" cy="6121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17575" marR="1849755" indent="-6350">
              <a:lnSpc>
                <a:spcPts val="860"/>
              </a:lnSpc>
              <a:tabLst>
                <a:tab pos="1299845" algn="l"/>
                <a:tab pos="1543050" algn="l"/>
                <a:tab pos="1877060" algn="l"/>
                <a:tab pos="2186940" algn="l"/>
                <a:tab pos="2484755" algn="l"/>
              </a:tabLst>
            </a:pPr>
            <a:r>
              <a:rPr sz="1200" spc="-67" baseline="3472" dirty="0">
                <a:solidFill>
                  <a:srgbClr val="6B6D70"/>
                </a:solidFill>
                <a:latin typeface="Arial"/>
                <a:cs typeface="Arial"/>
              </a:rPr>
              <a:t>esfera	</a:t>
            </a:r>
            <a:r>
              <a:rPr sz="800" spc="-20" dirty="0">
                <a:solidFill>
                  <a:srgbClr val="525457"/>
                </a:solidFill>
                <a:latin typeface="Arial"/>
                <a:cs typeface="Arial"/>
              </a:rPr>
              <a:t>de	</a:t>
            </a:r>
            <a:r>
              <a:rPr sz="1200" spc="-44" baseline="3472" dirty="0">
                <a:solidFill>
                  <a:srgbClr val="6B6D70"/>
                </a:solidFill>
                <a:latin typeface="Arial"/>
                <a:cs typeface="Arial"/>
              </a:rPr>
              <a:t>ferro	com	v</a:t>
            </a:r>
            <a:r>
              <a:rPr sz="1200" spc="-7" baseline="3472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1200" spc="-75" baseline="3472" dirty="0">
                <a:solidFill>
                  <a:srgbClr val="6B6D70"/>
                </a:solidFill>
                <a:latin typeface="Arial"/>
                <a:cs typeface="Arial"/>
              </a:rPr>
              <a:t>és</a:t>
            </a:r>
            <a:r>
              <a:rPr sz="1200" baseline="3472" dirty="0">
                <a:solidFill>
                  <a:srgbClr val="6B6D70"/>
                </a:solidFill>
                <a:latin typeface="Arial"/>
                <a:cs typeface="Arial"/>
              </a:rPr>
              <a:t>	</a:t>
            </a:r>
            <a:r>
              <a:rPr sz="1200" spc="-30" baseline="3472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1200" spc="-15" baseline="3472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pol</a:t>
            </a:r>
            <a:r>
              <a:rPr sz="800" spc="-4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propileno.Cor:</a:t>
            </a:r>
            <a:r>
              <a:rPr sz="800" spc="8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525457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1095"/>
              </a:lnSpc>
              <a:spcBef>
                <a:spcPts val="700"/>
              </a:spcBef>
            </a:pPr>
            <a:r>
              <a:rPr sz="800" spc="100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20" dirty="0">
                <a:solidFill>
                  <a:srgbClr val="525457"/>
                </a:solidFill>
                <a:latin typeface="Arial"/>
                <a:cs typeface="Arial"/>
              </a:rPr>
              <a:t>tor</a:t>
            </a:r>
            <a:r>
              <a:rPr sz="800" spc="5" dirty="0">
                <a:solidFill>
                  <a:srgbClr val="525457"/>
                </a:solidFill>
                <a:latin typeface="Arial"/>
                <a:cs typeface="Arial"/>
              </a:rPr>
              <a:t>i</a:t>
            </a:r>
            <a:r>
              <a:rPr sz="800" spc="-10" dirty="0">
                <a:solidFill>
                  <a:srgbClr val="525457"/>
                </a:solidFill>
                <a:latin typeface="Arial"/>
                <a:cs typeface="Arial"/>
              </a:rPr>
              <a:t>a</a:t>
            </a:r>
            <a:r>
              <a:rPr sz="800" spc="-4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4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90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20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100" dirty="0">
                <a:solidFill>
                  <a:srgbClr val="6B6D70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30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3F3F42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6B6D70"/>
                </a:solidFill>
                <a:latin typeface="Arial"/>
                <a:cs typeface="Arial"/>
              </a:rPr>
              <a:t>stração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525457"/>
                </a:solidFill>
                <a:latin typeface="Arial"/>
                <a:cs typeface="Arial"/>
              </a:rPr>
              <a:t>-</a:t>
            </a:r>
            <a:r>
              <a:rPr sz="800" spc="60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525457"/>
                </a:solidFill>
                <a:latin typeface="Arial"/>
                <a:cs typeface="Arial"/>
              </a:rPr>
              <a:t>R</a:t>
            </a:r>
            <a:r>
              <a:rPr sz="800" spc="-120" dirty="0">
                <a:solidFill>
                  <a:srgbClr val="525457"/>
                </a:solidFill>
                <a:latin typeface="Arial"/>
                <a:cs typeface="Arial"/>
              </a:rPr>
              <a:t>u</a:t>
            </a:r>
            <a:r>
              <a:rPr sz="800" spc="45" dirty="0">
                <a:solidFill>
                  <a:srgbClr val="525457"/>
                </a:solidFill>
                <a:latin typeface="Arial"/>
                <a:cs typeface="Arial"/>
              </a:rPr>
              <a:t>a</a:t>
            </a:r>
            <a:r>
              <a:rPr sz="800" spc="-95" dirty="0">
                <a:solidFill>
                  <a:srgbClr val="525457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Co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g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onh</a:t>
            </a:r>
            <a:r>
              <a:rPr sz="800" spc="-35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s,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6B6D70"/>
                </a:solidFill>
                <a:latin typeface="Times New Roman"/>
                <a:cs typeface="Times New Roman"/>
              </a:rPr>
              <a:t>4</a:t>
            </a:r>
            <a:r>
              <a:rPr sz="950" spc="-5" dirty="0">
                <a:solidFill>
                  <a:srgbClr val="6B6D70"/>
                </a:solidFill>
                <a:latin typeface="Times New Roman"/>
                <a:cs typeface="Times New Roman"/>
              </a:rPr>
              <a:t>5</a:t>
            </a:r>
            <a:r>
              <a:rPr sz="950" spc="-40" dirty="0">
                <a:solidFill>
                  <a:srgbClr val="838587"/>
                </a:solidFill>
                <a:latin typeface="Times New Roman"/>
                <a:cs typeface="Times New Roman"/>
              </a:rPr>
              <a:t>0</a:t>
            </a:r>
            <a:r>
              <a:rPr sz="950" spc="-5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6B6D70"/>
                </a:solidFill>
                <a:latin typeface="Times New Roman"/>
                <a:cs typeface="Times New Roman"/>
              </a:rPr>
              <a:t>•</a:t>
            </a:r>
            <a:r>
              <a:rPr sz="950" spc="-9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00" spc="20" dirty="0">
                <a:solidFill>
                  <a:srgbClr val="838587"/>
                </a:solidFill>
                <a:latin typeface="Arial"/>
                <a:cs typeface="Arial"/>
              </a:rPr>
              <a:t>C</a:t>
            </a:r>
            <a:r>
              <a:rPr sz="800" spc="45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200" dirty="0">
                <a:solidFill>
                  <a:srgbClr val="A1A1A3"/>
                </a:solidFill>
                <a:latin typeface="Arial"/>
                <a:cs typeface="Arial"/>
              </a:rPr>
              <a:t>.</a:t>
            </a:r>
            <a:r>
              <a:rPr sz="950" spc="-50" dirty="0">
                <a:solidFill>
                  <a:srgbClr val="838587"/>
                </a:solidFill>
                <a:latin typeface="Times New Roman"/>
                <a:cs typeface="Times New Roman"/>
              </a:rPr>
              <a:t>3</a:t>
            </a:r>
            <a:r>
              <a:rPr sz="950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r>
              <a:rPr sz="950" spc="-40" dirty="0">
                <a:solidFill>
                  <a:srgbClr val="838587"/>
                </a:solidFill>
                <a:latin typeface="Times New Roman"/>
                <a:cs typeface="Times New Roman"/>
              </a:rPr>
              <a:t>.33</a:t>
            </a:r>
            <a:r>
              <a:rPr sz="950" spc="-20" dirty="0">
                <a:solidFill>
                  <a:srgbClr val="838587"/>
                </a:solidFill>
                <a:latin typeface="Times New Roman"/>
                <a:cs typeface="Times New Roman"/>
              </a:rPr>
              <a:t>0</a:t>
            </a:r>
            <a:r>
              <a:rPr sz="950" spc="-25" dirty="0">
                <a:solidFill>
                  <a:srgbClr val="A1A1A3"/>
                </a:solidFill>
                <a:latin typeface="Times New Roman"/>
                <a:cs typeface="Times New Roman"/>
              </a:rPr>
              <a:t>.</a:t>
            </a:r>
            <a:r>
              <a:rPr sz="950" spc="-120" dirty="0">
                <a:solidFill>
                  <a:srgbClr val="A1A1A3"/>
                </a:solidFill>
                <a:latin typeface="Times New Roman"/>
                <a:cs typeface="Times New Roman"/>
              </a:rPr>
              <a:t> </a:t>
            </a:r>
            <a:r>
              <a:rPr sz="950" spc="-155" dirty="0">
                <a:solidFill>
                  <a:srgbClr val="6B6D70"/>
                </a:solidFill>
                <a:latin typeface="Times New Roman"/>
                <a:cs typeface="Times New Roman"/>
              </a:rPr>
              <a:t>I</a:t>
            </a:r>
            <a:r>
              <a:rPr sz="950" spc="-114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838587"/>
                </a:solidFill>
                <a:latin typeface="Times New Roman"/>
                <a:cs typeface="Times New Roman"/>
              </a:rPr>
              <a:t>0</a:t>
            </a:r>
            <a:r>
              <a:rPr sz="950" spc="15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r>
              <a:rPr sz="950" spc="-65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950" spc="65" dirty="0">
                <a:solidFill>
                  <a:srgbClr val="6B6D70"/>
                </a:solidFill>
                <a:latin typeface="Times New Roman"/>
                <a:cs typeface="Times New Roman"/>
              </a:rPr>
              <a:t>•</a:t>
            </a:r>
            <a:r>
              <a:rPr sz="950" spc="-7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F</a:t>
            </a:r>
            <a:r>
              <a:rPr sz="800" spc="30" dirty="0">
                <a:solidFill>
                  <a:srgbClr val="838587"/>
                </a:solidFill>
                <a:latin typeface="Arial"/>
                <a:cs typeface="Arial"/>
              </a:rPr>
              <a:t>o</a:t>
            </a:r>
            <a:r>
              <a:rPr sz="800" spc="-70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-25" dirty="0">
                <a:solidFill>
                  <a:srgbClr val="838587"/>
                </a:solidFill>
                <a:latin typeface="Arial"/>
                <a:cs typeface="Arial"/>
              </a:rPr>
              <a:t>e/Fax</a:t>
            </a:r>
            <a:r>
              <a:rPr sz="800" spc="7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838587"/>
                </a:solidFill>
                <a:latin typeface="Times New Roman"/>
                <a:cs typeface="Times New Roman"/>
              </a:rPr>
              <a:t>(</a:t>
            </a:r>
            <a:r>
              <a:rPr sz="950" spc="-5" dirty="0">
                <a:solidFill>
                  <a:srgbClr val="6B6D70"/>
                </a:solidFill>
                <a:latin typeface="Times New Roman"/>
                <a:cs typeface="Times New Roman"/>
              </a:rPr>
              <a:t>0</a:t>
            </a:r>
            <a:r>
              <a:rPr sz="950" spc="-45" dirty="0">
                <a:solidFill>
                  <a:srgbClr val="838587"/>
                </a:solidFill>
                <a:latin typeface="Times New Roman"/>
                <a:cs typeface="Times New Roman"/>
              </a:rPr>
              <a:t>3</a:t>
            </a:r>
            <a:r>
              <a:rPr sz="950" spc="-100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950" spc="-190" dirty="0">
                <a:solidFill>
                  <a:srgbClr val="525457"/>
                </a:solidFill>
                <a:latin typeface="Times New Roman"/>
                <a:cs typeface="Times New Roman"/>
              </a:rPr>
              <a:t>1</a:t>
            </a:r>
            <a:r>
              <a:rPr sz="950" spc="30" dirty="0">
                <a:solidFill>
                  <a:srgbClr val="838587"/>
                </a:solidFill>
                <a:latin typeface="Times New Roman"/>
                <a:cs typeface="Times New Roman"/>
              </a:rPr>
              <a:t>)</a:t>
            </a:r>
            <a:r>
              <a:rPr sz="950" spc="-60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838587"/>
                </a:solidFill>
                <a:latin typeface="Times New Roman"/>
                <a:cs typeface="Times New Roman"/>
              </a:rPr>
              <a:t>3</a:t>
            </a:r>
            <a:r>
              <a:rPr sz="950" spc="-45" dirty="0">
                <a:solidFill>
                  <a:srgbClr val="6B6D70"/>
                </a:solidFill>
                <a:latin typeface="Times New Roman"/>
                <a:cs typeface="Times New Roman"/>
              </a:rPr>
              <a:t>223-261</a:t>
            </a:r>
            <a:r>
              <a:rPr sz="950" spc="-10" dirty="0">
                <a:solidFill>
                  <a:srgbClr val="6B6D70"/>
                </a:solidFill>
                <a:latin typeface="Times New Roman"/>
                <a:cs typeface="Times New Roman"/>
              </a:rPr>
              <a:t> </a:t>
            </a:r>
            <a:r>
              <a:rPr sz="950" spc="-210" dirty="0">
                <a:solidFill>
                  <a:srgbClr val="6B6D70"/>
                </a:solidFill>
                <a:latin typeface="Times New Roman"/>
                <a:cs typeface="Times New Roman"/>
              </a:rPr>
              <a:t>1</a:t>
            </a:r>
            <a:endParaRPr sz="950">
              <a:latin typeface="Times New Roman"/>
              <a:cs typeface="Times New Roman"/>
            </a:endParaRPr>
          </a:p>
          <a:p>
            <a:pPr marL="1270" algn="ctr">
              <a:lnSpc>
                <a:spcPts val="1095"/>
              </a:lnSpc>
            </a:pP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55" dirty="0">
                <a:solidFill>
                  <a:srgbClr val="6B6D70"/>
                </a:solidFill>
                <a:latin typeface="Arial"/>
                <a:cs typeface="Arial"/>
              </a:rPr>
              <a:t>r</a:t>
            </a:r>
            <a:r>
              <a:rPr sz="800" spc="-5" dirty="0">
                <a:solidFill>
                  <a:srgbClr val="838587"/>
                </a:solidFill>
                <a:latin typeface="Arial"/>
                <a:cs typeface="Arial"/>
              </a:rPr>
              <a:t>a</a:t>
            </a:r>
            <a:r>
              <a:rPr sz="800" spc="-30" dirty="0">
                <a:solidFill>
                  <a:srgbClr val="838587"/>
                </a:solidFill>
                <a:latin typeface="Arial"/>
                <a:cs typeface="Arial"/>
              </a:rPr>
              <a:t>ç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a</a:t>
            </a:r>
            <a:r>
              <a:rPr sz="800" spc="-4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d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s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port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e</a:t>
            </a:r>
            <a:r>
              <a:rPr sz="800" spc="-80" dirty="0">
                <a:solidFill>
                  <a:srgbClr val="838587"/>
                </a:solidFill>
                <a:latin typeface="Arial"/>
                <a:cs typeface="Arial"/>
              </a:rPr>
              <a:t>s</a:t>
            </a:r>
            <a:r>
              <a:rPr sz="800" spc="2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6B6D70"/>
                </a:solidFill>
                <a:latin typeface="Arial"/>
                <a:cs typeface="Arial"/>
              </a:rPr>
              <a:t>-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Rua 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Benvi</a:t>
            </a:r>
            <a:r>
              <a:rPr sz="800" spc="-65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5" dirty="0">
                <a:solidFill>
                  <a:srgbClr val="6B6D70"/>
                </a:solidFill>
                <a:latin typeface="Arial"/>
                <a:cs typeface="Arial"/>
              </a:rPr>
              <a:t>da</a:t>
            </a:r>
            <a:r>
              <a:rPr sz="800" spc="-8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de</a:t>
            </a:r>
            <a:r>
              <a:rPr sz="800" spc="2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C</a:t>
            </a:r>
            <a:r>
              <a:rPr sz="800" dirty="0">
                <a:solidFill>
                  <a:srgbClr val="6B6D70"/>
                </a:solidFill>
                <a:latin typeface="Arial"/>
                <a:cs typeface="Arial"/>
              </a:rPr>
              <a:t>ar</a:t>
            </a:r>
            <a:r>
              <a:rPr sz="800" spc="35" dirty="0">
                <a:solidFill>
                  <a:srgbClr val="6B6D70"/>
                </a:solidFill>
                <a:latin typeface="Arial"/>
                <a:cs typeface="Arial"/>
              </a:rPr>
              <a:t>v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a</a:t>
            </a:r>
            <a:r>
              <a:rPr sz="800" spc="10" dirty="0">
                <a:solidFill>
                  <a:srgbClr val="3F3F42"/>
                </a:solidFill>
                <a:latin typeface="Arial"/>
                <a:cs typeface="Arial"/>
              </a:rPr>
              <a:t>l</a:t>
            </a:r>
            <a:r>
              <a:rPr sz="800" spc="20" dirty="0">
                <a:solidFill>
                  <a:srgbClr val="6B6D70"/>
                </a:solidFill>
                <a:latin typeface="Arial"/>
                <a:cs typeface="Arial"/>
              </a:rPr>
              <a:t>h</a:t>
            </a:r>
            <a:r>
              <a:rPr sz="800" spc="-10" dirty="0">
                <a:solidFill>
                  <a:srgbClr val="6B6D70"/>
                </a:solidFill>
                <a:latin typeface="Arial"/>
                <a:cs typeface="Arial"/>
              </a:rPr>
              <a:t>o</a:t>
            </a:r>
            <a:r>
              <a:rPr sz="800" spc="145" dirty="0">
                <a:solidFill>
                  <a:srgbClr val="A1A1A3"/>
                </a:solidFill>
                <a:latin typeface="Arial"/>
                <a:cs typeface="Arial"/>
              </a:rPr>
              <a:t>,</a:t>
            </a:r>
            <a:r>
              <a:rPr sz="800" spc="-114" dirty="0">
                <a:solidFill>
                  <a:srgbClr val="A1A1A3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6B6D70"/>
                </a:solidFill>
                <a:latin typeface="Arial"/>
                <a:cs typeface="Arial"/>
              </a:rPr>
              <a:t>F</a:t>
            </a:r>
            <a:r>
              <a:rPr sz="800" spc="-15" dirty="0">
                <a:solidFill>
                  <a:srgbClr val="6B6D70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n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a</a:t>
            </a:r>
            <a:r>
              <a:rPr sz="800" spc="250" dirty="0">
                <a:solidFill>
                  <a:srgbClr val="525457"/>
                </a:solidFill>
                <a:latin typeface="Arial"/>
                <a:cs typeface="Arial"/>
              </a:rPr>
              <a:t>l</a:t>
            </a:r>
            <a:r>
              <a:rPr sz="800" spc="20" dirty="0">
                <a:solidFill>
                  <a:srgbClr val="6B6D70"/>
                </a:solidFill>
                <a:latin typeface="Arial"/>
                <a:cs typeface="Arial"/>
              </a:rPr>
              <a:t>-</a:t>
            </a:r>
            <a:r>
              <a:rPr sz="800" spc="15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C</a:t>
            </a:r>
            <a:r>
              <a:rPr sz="800" spc="25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30" dirty="0">
                <a:solidFill>
                  <a:srgbClr val="6B6D70"/>
                </a:solidFill>
                <a:latin typeface="Arial"/>
                <a:cs typeface="Arial"/>
              </a:rPr>
              <a:t>P</a:t>
            </a:r>
            <a:r>
              <a:rPr sz="800" spc="-20" dirty="0">
                <a:solidFill>
                  <a:srgbClr val="6B6D70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838587"/>
                </a:solidFill>
                <a:latin typeface="Times New Roman"/>
                <a:cs typeface="Times New Roman"/>
              </a:rPr>
              <a:t>30</a:t>
            </a:r>
            <a:r>
              <a:rPr sz="950" spc="-55" dirty="0">
                <a:solidFill>
                  <a:srgbClr val="838587"/>
                </a:solidFill>
                <a:latin typeface="Times New Roman"/>
                <a:cs typeface="Times New Roman"/>
              </a:rPr>
              <a:t>.</a:t>
            </a:r>
            <a:r>
              <a:rPr sz="950" spc="-30" dirty="0">
                <a:solidFill>
                  <a:srgbClr val="838587"/>
                </a:solidFill>
                <a:latin typeface="Times New Roman"/>
                <a:cs typeface="Times New Roman"/>
              </a:rPr>
              <a:t>330.</a:t>
            </a:r>
            <a:r>
              <a:rPr sz="950" spc="-110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950" spc="-145" dirty="0">
                <a:solidFill>
                  <a:srgbClr val="525457"/>
                </a:solidFill>
                <a:latin typeface="Times New Roman"/>
                <a:cs typeface="Times New Roman"/>
              </a:rPr>
              <a:t>1</a:t>
            </a:r>
            <a:r>
              <a:rPr sz="950" spc="-50" dirty="0">
                <a:solidFill>
                  <a:srgbClr val="525457"/>
                </a:solidFill>
                <a:latin typeface="Times New Roman"/>
                <a:cs typeface="Times New Roman"/>
              </a:rPr>
              <a:t>8</a:t>
            </a:r>
            <a:r>
              <a:rPr sz="950" spc="-40" dirty="0">
                <a:solidFill>
                  <a:srgbClr val="838587"/>
                </a:solidFill>
                <a:latin typeface="Times New Roman"/>
                <a:cs typeface="Times New Roman"/>
              </a:rPr>
              <a:t>0</a:t>
            </a:r>
            <a:r>
              <a:rPr sz="950" spc="-5" dirty="0">
                <a:solidFill>
                  <a:srgbClr val="838587"/>
                </a:solidFill>
                <a:latin typeface="Times New Roman"/>
                <a:cs typeface="Times New Roman"/>
              </a:rPr>
              <a:t> </a:t>
            </a:r>
            <a:r>
              <a:rPr sz="800" spc="254" dirty="0">
                <a:solidFill>
                  <a:srgbClr val="6B6D70"/>
                </a:solidFill>
                <a:latin typeface="Arial"/>
                <a:cs typeface="Arial"/>
              </a:rPr>
              <a:t>·</a:t>
            </a:r>
            <a:r>
              <a:rPr sz="800" spc="30" dirty="0">
                <a:solidFill>
                  <a:srgbClr val="6B6D70"/>
                </a:solidFill>
                <a:latin typeface="Arial"/>
                <a:cs typeface="Arial"/>
              </a:rPr>
              <a:t>B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3F3F42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838587"/>
                </a:solidFill>
                <a:latin typeface="Arial"/>
                <a:cs typeface="Arial"/>
              </a:rPr>
              <a:t>o</a:t>
            </a:r>
            <a:r>
              <a:rPr sz="800" spc="6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950" spc="-210" dirty="0">
                <a:solidFill>
                  <a:srgbClr val="525457"/>
                </a:solidFill>
                <a:latin typeface="Times New Roman"/>
                <a:cs typeface="Times New Roman"/>
              </a:rPr>
              <a:t>1</a:t>
            </a:r>
            <a:r>
              <a:rPr sz="950" spc="-125" dirty="0">
                <a:solidFill>
                  <a:srgbClr val="525457"/>
                </a:solidFill>
                <a:latin typeface="Times New Roman"/>
                <a:cs typeface="Times New Roman"/>
              </a:rPr>
              <a:t> </a:t>
            </a:r>
            <a:r>
              <a:rPr sz="800" spc="10" dirty="0">
                <a:solidFill>
                  <a:srgbClr val="525457"/>
                </a:solidFill>
                <a:latin typeface="Arial"/>
                <a:cs typeface="Arial"/>
              </a:rPr>
              <a:t>l</a:t>
            </a:r>
            <a:r>
              <a:rPr sz="800" spc="55" dirty="0">
                <a:solidFill>
                  <a:srgbClr val="525457"/>
                </a:solidFill>
                <a:latin typeface="Arial"/>
                <a:cs typeface="Arial"/>
              </a:rPr>
              <a:t>or</a:t>
            </a:r>
            <a:r>
              <a:rPr sz="800" spc="-50" dirty="0">
                <a:solidFill>
                  <a:srgbClr val="525457"/>
                </a:solidFill>
                <a:latin typeface="Arial"/>
                <a:cs typeface="Arial"/>
              </a:rPr>
              <a:t>i</a:t>
            </a:r>
            <a:r>
              <a:rPr sz="800" spc="30" dirty="0">
                <a:solidFill>
                  <a:srgbClr val="838587"/>
                </a:solidFill>
                <a:latin typeface="Arial"/>
                <a:cs typeface="Arial"/>
              </a:rPr>
              <a:t>z</a:t>
            </a:r>
            <a:r>
              <a:rPr sz="800" spc="10" dirty="0">
                <a:solidFill>
                  <a:srgbClr val="6B6D70"/>
                </a:solidFill>
                <a:latin typeface="Arial"/>
                <a:cs typeface="Arial"/>
              </a:rPr>
              <a:t>on</a:t>
            </a:r>
            <a:r>
              <a:rPr sz="800" spc="-5" dirty="0">
                <a:solidFill>
                  <a:srgbClr val="6B6D70"/>
                </a:solidFill>
                <a:latin typeface="Arial"/>
                <a:cs typeface="Arial"/>
              </a:rPr>
              <a:t>t</a:t>
            </a:r>
            <a:r>
              <a:rPr sz="800" spc="-10" dirty="0">
                <a:solidFill>
                  <a:srgbClr val="838587"/>
                </a:solidFill>
                <a:latin typeface="Arial"/>
                <a:cs typeface="Arial"/>
              </a:rPr>
              <a:t>e</a:t>
            </a:r>
            <a:r>
              <a:rPr sz="800" spc="-85" dirty="0">
                <a:solidFill>
                  <a:srgbClr val="838587"/>
                </a:solidFill>
                <a:latin typeface="Arial"/>
                <a:cs typeface="Arial"/>
              </a:rPr>
              <a:t> </a:t>
            </a:r>
            <a:r>
              <a:rPr sz="800" spc="310" dirty="0">
                <a:solidFill>
                  <a:srgbClr val="A1A1A3"/>
                </a:solidFill>
                <a:latin typeface="Arial"/>
                <a:cs typeface="Arial"/>
              </a:rPr>
              <a:t>-</a:t>
            </a:r>
            <a:r>
              <a:rPr sz="800" spc="-90" dirty="0">
                <a:solidFill>
                  <a:srgbClr val="A1A1A3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6B6D70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82624" y="329184"/>
            <a:ext cx="487680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03520" y="304800"/>
            <a:ext cx="1024127" cy="3535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70048" y="8436864"/>
            <a:ext cx="2292096" cy="5852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49905" y="998534"/>
            <a:ext cx="973455" cy="0"/>
          </a:xfrm>
          <a:custGeom>
            <a:avLst/>
            <a:gdLst/>
            <a:ahLst/>
            <a:cxnLst/>
            <a:rect l="l" t="t" r="r" b="b"/>
            <a:pathLst>
              <a:path w="973454">
                <a:moveTo>
                  <a:pt x="0" y="0"/>
                </a:moveTo>
                <a:lnTo>
                  <a:pt x="973094" y="0"/>
                </a:lnTo>
              </a:path>
            </a:pathLst>
          </a:custGeom>
          <a:ln w="6006">
            <a:solidFill>
              <a:srgbClr val="93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91114" y="9253089"/>
            <a:ext cx="5106035" cy="0"/>
          </a:xfrm>
          <a:custGeom>
            <a:avLst/>
            <a:gdLst/>
            <a:ahLst/>
            <a:cxnLst/>
            <a:rect l="l" t="t" r="r" b="b"/>
            <a:pathLst>
              <a:path w="5106035">
                <a:moveTo>
                  <a:pt x="0" y="0"/>
                </a:moveTo>
                <a:lnTo>
                  <a:pt x="5105743" y="0"/>
                </a:lnTo>
              </a:path>
            </a:pathLst>
          </a:custGeom>
          <a:ln w="6006">
            <a:solidFill>
              <a:srgbClr val="878C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4939" y="1618837"/>
            <a:ext cx="384810" cy="0"/>
          </a:xfrm>
          <a:custGeom>
            <a:avLst/>
            <a:gdLst/>
            <a:ahLst/>
            <a:cxnLst/>
            <a:rect l="l" t="t" r="r" b="b"/>
            <a:pathLst>
              <a:path w="384809">
                <a:moveTo>
                  <a:pt x="0" y="0"/>
                </a:moveTo>
                <a:lnTo>
                  <a:pt x="384432" y="0"/>
                </a:lnTo>
              </a:path>
            </a:pathLst>
          </a:custGeom>
          <a:ln w="6006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40945" y="2078767"/>
            <a:ext cx="1694180" cy="0"/>
          </a:xfrm>
          <a:custGeom>
            <a:avLst/>
            <a:gdLst/>
            <a:ahLst/>
            <a:cxnLst/>
            <a:rect l="l" t="t" r="r" b="b"/>
            <a:pathLst>
              <a:path w="1694180">
                <a:moveTo>
                  <a:pt x="0" y="0"/>
                </a:moveTo>
                <a:lnTo>
                  <a:pt x="1693905" y="0"/>
                </a:lnTo>
              </a:path>
            </a:pathLst>
          </a:custGeom>
          <a:ln w="6006">
            <a:solidFill>
              <a:srgbClr val="8C93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37942" y="1615810"/>
            <a:ext cx="0" cy="6155055"/>
          </a:xfrm>
          <a:custGeom>
            <a:avLst/>
            <a:gdLst/>
            <a:ahLst/>
            <a:cxnLst/>
            <a:rect l="l" t="t" r="r" b="b"/>
            <a:pathLst>
              <a:path h="6155055">
                <a:moveTo>
                  <a:pt x="0" y="6154605"/>
                </a:moveTo>
                <a:lnTo>
                  <a:pt x="0" y="0"/>
                </a:lnTo>
              </a:path>
            </a:pathLst>
          </a:custGeom>
          <a:ln w="12013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95344" y="1615810"/>
            <a:ext cx="0" cy="756920"/>
          </a:xfrm>
          <a:custGeom>
            <a:avLst/>
            <a:gdLst/>
            <a:ahLst/>
            <a:cxnLst/>
            <a:rect l="l" t="t" r="r" b="b"/>
            <a:pathLst>
              <a:path h="756919">
                <a:moveTo>
                  <a:pt x="0" y="756465"/>
                </a:moveTo>
                <a:lnTo>
                  <a:pt x="0" y="0"/>
                </a:lnTo>
              </a:path>
            </a:pathLst>
          </a:custGeom>
          <a:ln w="12013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89337" y="1597656"/>
            <a:ext cx="3604260" cy="0"/>
          </a:xfrm>
          <a:custGeom>
            <a:avLst/>
            <a:gdLst/>
            <a:ahLst/>
            <a:cxnLst/>
            <a:rect l="l" t="t" r="r" b="b"/>
            <a:pathLst>
              <a:path w="3604260">
                <a:moveTo>
                  <a:pt x="0" y="0"/>
                </a:moveTo>
                <a:lnTo>
                  <a:pt x="3604053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513827" y="1621862"/>
            <a:ext cx="0" cy="6160770"/>
          </a:xfrm>
          <a:custGeom>
            <a:avLst/>
            <a:gdLst/>
            <a:ahLst/>
            <a:cxnLst/>
            <a:rect l="l" t="t" r="r" b="b"/>
            <a:pathLst>
              <a:path h="6160770">
                <a:moveTo>
                  <a:pt x="0" y="6160656"/>
                </a:moveTo>
                <a:lnTo>
                  <a:pt x="0" y="0"/>
                </a:lnTo>
              </a:path>
            </a:pathLst>
          </a:custGeom>
          <a:ln w="12013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16743" y="1621862"/>
            <a:ext cx="0" cy="236220"/>
          </a:xfrm>
          <a:custGeom>
            <a:avLst/>
            <a:gdLst/>
            <a:ahLst/>
            <a:cxnLst/>
            <a:rect l="l" t="t" r="r" b="b"/>
            <a:pathLst>
              <a:path h="236219">
                <a:moveTo>
                  <a:pt x="0" y="236018"/>
                </a:moveTo>
                <a:lnTo>
                  <a:pt x="0" y="0"/>
                </a:lnTo>
              </a:path>
            </a:pathLst>
          </a:custGeom>
          <a:ln w="12013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192715" y="2081794"/>
            <a:ext cx="1339850" cy="0"/>
          </a:xfrm>
          <a:custGeom>
            <a:avLst/>
            <a:gdLst/>
            <a:ahLst/>
            <a:cxnLst/>
            <a:rect l="l" t="t" r="r" b="b"/>
            <a:pathLst>
              <a:path w="1339850">
                <a:moveTo>
                  <a:pt x="0" y="0"/>
                </a:moveTo>
                <a:lnTo>
                  <a:pt x="1339507" y="0"/>
                </a:lnTo>
              </a:path>
            </a:pathLst>
          </a:custGeom>
          <a:ln w="12013">
            <a:solidFill>
              <a:srgbClr val="878C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796395" y="1621862"/>
            <a:ext cx="0" cy="472440"/>
          </a:xfrm>
          <a:custGeom>
            <a:avLst/>
            <a:gdLst/>
            <a:ahLst/>
            <a:cxnLst/>
            <a:rect l="l" t="t" r="r" b="b"/>
            <a:pathLst>
              <a:path h="472439">
                <a:moveTo>
                  <a:pt x="0" y="472034"/>
                </a:moveTo>
                <a:lnTo>
                  <a:pt x="0" y="0"/>
                </a:lnTo>
              </a:path>
            </a:pathLst>
          </a:custGeom>
          <a:ln w="6006">
            <a:solidFill>
              <a:srgbClr val="A8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081715" y="1618837"/>
            <a:ext cx="1141730" cy="0"/>
          </a:xfrm>
          <a:custGeom>
            <a:avLst/>
            <a:gdLst/>
            <a:ahLst/>
            <a:cxnLst/>
            <a:rect l="l" t="t" r="r" b="b"/>
            <a:pathLst>
              <a:path w="1141729">
                <a:moveTo>
                  <a:pt x="0" y="0"/>
                </a:moveTo>
                <a:lnTo>
                  <a:pt x="1141284" y="0"/>
                </a:lnTo>
              </a:path>
            </a:pathLst>
          </a:custGeom>
          <a:ln w="6006">
            <a:solidFill>
              <a:srgbClr val="878C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523212" y="1615810"/>
            <a:ext cx="0" cy="2082164"/>
          </a:xfrm>
          <a:custGeom>
            <a:avLst/>
            <a:gdLst/>
            <a:ahLst/>
            <a:cxnLst/>
            <a:rect l="l" t="t" r="r" b="b"/>
            <a:pathLst>
              <a:path h="2082164">
                <a:moveTo>
                  <a:pt x="0" y="2081794"/>
                </a:moveTo>
                <a:lnTo>
                  <a:pt x="0" y="0"/>
                </a:lnTo>
              </a:path>
            </a:pathLst>
          </a:custGeom>
          <a:ln w="12013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198972" y="1615810"/>
            <a:ext cx="0" cy="889635"/>
          </a:xfrm>
          <a:custGeom>
            <a:avLst/>
            <a:gdLst/>
            <a:ahLst/>
            <a:cxnLst/>
            <a:rect l="l" t="t" r="r" b="b"/>
            <a:pathLst>
              <a:path h="889635">
                <a:moveTo>
                  <a:pt x="0" y="889603"/>
                </a:moveTo>
                <a:lnTo>
                  <a:pt x="0" y="0"/>
                </a:lnTo>
              </a:path>
            </a:pathLst>
          </a:custGeom>
          <a:ln w="12013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174945" y="1618837"/>
            <a:ext cx="697230" cy="0"/>
          </a:xfrm>
          <a:custGeom>
            <a:avLst/>
            <a:gdLst/>
            <a:ahLst/>
            <a:cxnLst/>
            <a:rect l="l" t="t" r="r" b="b"/>
            <a:pathLst>
              <a:path w="697229">
                <a:moveTo>
                  <a:pt x="0" y="0"/>
                </a:moveTo>
                <a:lnTo>
                  <a:pt x="696784" y="0"/>
                </a:lnTo>
              </a:path>
            </a:pathLst>
          </a:custGeom>
          <a:ln w="6006">
            <a:solidFill>
              <a:srgbClr val="9CA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907769" y="1597656"/>
            <a:ext cx="0" cy="4690110"/>
          </a:xfrm>
          <a:custGeom>
            <a:avLst/>
            <a:gdLst/>
            <a:ahLst/>
            <a:cxnLst/>
            <a:rect l="l" t="t" r="r" b="b"/>
            <a:pathLst>
              <a:path h="4690110">
                <a:moveTo>
                  <a:pt x="0" y="4690087"/>
                </a:moveTo>
                <a:lnTo>
                  <a:pt x="0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486797" y="2087845"/>
            <a:ext cx="1273810" cy="0"/>
          </a:xfrm>
          <a:custGeom>
            <a:avLst/>
            <a:gdLst/>
            <a:ahLst/>
            <a:cxnLst/>
            <a:rect l="l" t="t" r="r" b="b"/>
            <a:pathLst>
              <a:path w="1273810">
                <a:moveTo>
                  <a:pt x="0" y="0"/>
                </a:moveTo>
                <a:lnTo>
                  <a:pt x="1273432" y="0"/>
                </a:lnTo>
              </a:path>
            </a:pathLst>
          </a:custGeom>
          <a:ln w="6006">
            <a:solidFill>
              <a:srgbClr val="80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724188" y="2084819"/>
            <a:ext cx="186690" cy="0"/>
          </a:xfrm>
          <a:custGeom>
            <a:avLst/>
            <a:gdLst/>
            <a:ahLst/>
            <a:cxnLst/>
            <a:rect l="l" t="t" r="r" b="b"/>
            <a:pathLst>
              <a:path w="186689">
                <a:moveTo>
                  <a:pt x="0" y="0"/>
                </a:moveTo>
                <a:lnTo>
                  <a:pt x="186209" y="0"/>
                </a:lnTo>
              </a:path>
            </a:pathLst>
          </a:custGeom>
          <a:ln w="6006">
            <a:solidFill>
              <a:srgbClr val="6060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874358" y="2081794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4">
                <a:moveTo>
                  <a:pt x="0" y="0"/>
                </a:moveTo>
                <a:lnTo>
                  <a:pt x="240270" y="0"/>
                </a:lnTo>
              </a:path>
            </a:pathLst>
          </a:custGeom>
          <a:ln w="12013">
            <a:solidFill>
              <a:srgbClr val="8C90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078587" y="2084819"/>
            <a:ext cx="162560" cy="0"/>
          </a:xfrm>
          <a:custGeom>
            <a:avLst/>
            <a:gdLst/>
            <a:ahLst/>
            <a:cxnLst/>
            <a:rect l="l" t="t" r="r" b="b"/>
            <a:pathLst>
              <a:path w="162560">
                <a:moveTo>
                  <a:pt x="0" y="0"/>
                </a:moveTo>
                <a:lnTo>
                  <a:pt x="162182" y="0"/>
                </a:lnTo>
              </a:path>
            </a:pathLst>
          </a:custGeom>
          <a:ln w="6006">
            <a:solidFill>
              <a:srgbClr val="6064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219746" y="1821569"/>
            <a:ext cx="0" cy="272415"/>
          </a:xfrm>
          <a:custGeom>
            <a:avLst/>
            <a:gdLst/>
            <a:ahLst/>
            <a:cxnLst/>
            <a:rect l="l" t="t" r="r" b="b"/>
            <a:pathLst>
              <a:path h="272414">
                <a:moveTo>
                  <a:pt x="0" y="272327"/>
                </a:moveTo>
                <a:lnTo>
                  <a:pt x="0" y="0"/>
                </a:lnTo>
              </a:path>
            </a:pathLst>
          </a:custGeom>
          <a:ln w="6006">
            <a:solidFill>
              <a:srgbClr val="77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484168" y="2081794"/>
            <a:ext cx="739140" cy="0"/>
          </a:xfrm>
          <a:custGeom>
            <a:avLst/>
            <a:gdLst/>
            <a:ahLst/>
            <a:cxnLst/>
            <a:rect l="l" t="t" r="r" b="b"/>
            <a:pathLst>
              <a:path w="739139">
                <a:moveTo>
                  <a:pt x="0" y="0"/>
                </a:moveTo>
                <a:lnTo>
                  <a:pt x="738831" y="0"/>
                </a:lnTo>
              </a:path>
            </a:pathLst>
          </a:custGeom>
          <a:ln w="12013">
            <a:solidFill>
              <a:srgbClr val="9C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174945" y="2078767"/>
            <a:ext cx="697230" cy="0"/>
          </a:xfrm>
          <a:custGeom>
            <a:avLst/>
            <a:gdLst/>
            <a:ahLst/>
            <a:cxnLst/>
            <a:rect l="l" t="t" r="r" b="b"/>
            <a:pathLst>
              <a:path w="697229">
                <a:moveTo>
                  <a:pt x="0" y="0"/>
                </a:moveTo>
                <a:lnTo>
                  <a:pt x="696784" y="0"/>
                </a:lnTo>
              </a:path>
            </a:pathLst>
          </a:custGeom>
          <a:ln w="6006">
            <a:solidFill>
              <a:srgbClr val="8383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16918" y="2063638"/>
            <a:ext cx="0" cy="5749290"/>
          </a:xfrm>
          <a:custGeom>
            <a:avLst/>
            <a:gdLst/>
            <a:ahLst/>
            <a:cxnLst/>
            <a:rect l="l" t="t" r="r" b="b"/>
            <a:pathLst>
              <a:path h="5749290">
                <a:moveTo>
                  <a:pt x="0" y="5749140"/>
                </a:moveTo>
                <a:lnTo>
                  <a:pt x="0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222750" y="2045483"/>
            <a:ext cx="0" cy="1652270"/>
          </a:xfrm>
          <a:custGeom>
            <a:avLst/>
            <a:gdLst/>
            <a:ahLst/>
            <a:cxnLst/>
            <a:rect l="l" t="t" r="r" b="b"/>
            <a:pathLst>
              <a:path h="1652270">
                <a:moveTo>
                  <a:pt x="0" y="1652121"/>
                </a:moveTo>
                <a:lnTo>
                  <a:pt x="0" y="0"/>
                </a:lnTo>
              </a:path>
            </a:pathLst>
          </a:custGeom>
          <a:ln w="12013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799398" y="1966810"/>
            <a:ext cx="0" cy="647700"/>
          </a:xfrm>
          <a:custGeom>
            <a:avLst/>
            <a:gdLst/>
            <a:ahLst/>
            <a:cxnLst/>
            <a:rect l="l" t="t" r="r" b="b"/>
            <a:pathLst>
              <a:path h="647700">
                <a:moveTo>
                  <a:pt x="0" y="647534"/>
                </a:moveTo>
                <a:lnTo>
                  <a:pt x="0" y="0"/>
                </a:lnTo>
              </a:path>
            </a:pathLst>
          </a:custGeom>
          <a:ln w="12013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10824" y="2227035"/>
            <a:ext cx="0" cy="145415"/>
          </a:xfrm>
          <a:custGeom>
            <a:avLst/>
            <a:gdLst/>
            <a:ahLst/>
            <a:cxnLst/>
            <a:rect l="l" t="t" r="r" b="b"/>
            <a:pathLst>
              <a:path h="145414">
                <a:moveTo>
                  <a:pt x="0" y="145241"/>
                </a:moveTo>
                <a:lnTo>
                  <a:pt x="0" y="0"/>
                </a:lnTo>
              </a:path>
            </a:pathLst>
          </a:custGeom>
          <a:ln w="12013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98347" y="2335966"/>
            <a:ext cx="0" cy="278765"/>
          </a:xfrm>
          <a:custGeom>
            <a:avLst/>
            <a:gdLst/>
            <a:ahLst/>
            <a:cxnLst/>
            <a:rect l="l" t="t" r="r" b="b"/>
            <a:pathLst>
              <a:path h="278764">
                <a:moveTo>
                  <a:pt x="0" y="278378"/>
                </a:moveTo>
                <a:lnTo>
                  <a:pt x="0" y="0"/>
                </a:lnTo>
              </a:path>
            </a:pathLst>
          </a:custGeom>
          <a:ln w="6006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513827" y="2335966"/>
            <a:ext cx="0" cy="278765"/>
          </a:xfrm>
          <a:custGeom>
            <a:avLst/>
            <a:gdLst/>
            <a:ahLst/>
            <a:cxnLst/>
            <a:rect l="l" t="t" r="r" b="b"/>
            <a:pathLst>
              <a:path h="278764">
                <a:moveTo>
                  <a:pt x="0" y="278378"/>
                </a:moveTo>
                <a:lnTo>
                  <a:pt x="0" y="0"/>
                </a:lnTo>
              </a:path>
            </a:pathLst>
          </a:custGeom>
          <a:ln w="6006">
            <a:solidFill>
              <a:srgbClr val="80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201976" y="2469104"/>
            <a:ext cx="0" cy="284480"/>
          </a:xfrm>
          <a:custGeom>
            <a:avLst/>
            <a:gdLst/>
            <a:ahLst/>
            <a:cxnLst/>
            <a:rect l="l" t="t" r="r" b="b"/>
            <a:pathLst>
              <a:path h="284480">
                <a:moveTo>
                  <a:pt x="0" y="284430"/>
                </a:moveTo>
                <a:lnTo>
                  <a:pt x="0" y="0"/>
                </a:lnTo>
              </a:path>
            </a:pathLst>
          </a:custGeom>
          <a:ln w="6006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40945" y="2738405"/>
            <a:ext cx="1694180" cy="0"/>
          </a:xfrm>
          <a:custGeom>
            <a:avLst/>
            <a:gdLst/>
            <a:ahLst/>
            <a:cxnLst/>
            <a:rect l="l" t="t" r="r" b="b"/>
            <a:pathLst>
              <a:path w="1694180">
                <a:moveTo>
                  <a:pt x="0" y="0"/>
                </a:moveTo>
                <a:lnTo>
                  <a:pt x="1693905" y="0"/>
                </a:lnTo>
              </a:path>
            </a:pathLst>
          </a:custGeom>
          <a:ln w="12013">
            <a:solidFill>
              <a:srgbClr val="9093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201351" y="2578035"/>
            <a:ext cx="0" cy="1120140"/>
          </a:xfrm>
          <a:custGeom>
            <a:avLst/>
            <a:gdLst/>
            <a:ahLst/>
            <a:cxnLst/>
            <a:rect l="l" t="t" r="r" b="b"/>
            <a:pathLst>
              <a:path h="1120139">
                <a:moveTo>
                  <a:pt x="0" y="1119569"/>
                </a:moveTo>
                <a:lnTo>
                  <a:pt x="0" y="0"/>
                </a:lnTo>
              </a:path>
            </a:pathLst>
          </a:custGeom>
          <a:ln w="12013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486797" y="2747483"/>
            <a:ext cx="1219835" cy="0"/>
          </a:xfrm>
          <a:custGeom>
            <a:avLst/>
            <a:gdLst/>
            <a:ahLst/>
            <a:cxnLst/>
            <a:rect l="l" t="t" r="r" b="b"/>
            <a:pathLst>
              <a:path w="1219835">
                <a:moveTo>
                  <a:pt x="0" y="0"/>
                </a:moveTo>
                <a:lnTo>
                  <a:pt x="1219371" y="0"/>
                </a:lnTo>
              </a:path>
            </a:pathLst>
          </a:custGeom>
          <a:ln w="6006">
            <a:solidFill>
              <a:srgbClr val="80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670128" y="2744457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90101" y="0"/>
                </a:lnTo>
              </a:path>
            </a:pathLst>
          </a:custGeom>
          <a:ln w="6006">
            <a:solidFill>
              <a:srgbClr val="5454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724188" y="2744457"/>
            <a:ext cx="186690" cy="0"/>
          </a:xfrm>
          <a:custGeom>
            <a:avLst/>
            <a:gdLst/>
            <a:ahLst/>
            <a:cxnLst/>
            <a:rect l="l" t="t" r="r" b="b"/>
            <a:pathLst>
              <a:path w="186689">
                <a:moveTo>
                  <a:pt x="0" y="0"/>
                </a:moveTo>
                <a:lnTo>
                  <a:pt x="186209" y="0"/>
                </a:lnTo>
              </a:path>
            </a:pathLst>
          </a:custGeom>
          <a:ln w="6006">
            <a:solidFill>
              <a:srgbClr val="676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802402" y="2578035"/>
            <a:ext cx="0" cy="175895"/>
          </a:xfrm>
          <a:custGeom>
            <a:avLst/>
            <a:gdLst/>
            <a:ahLst/>
            <a:cxnLst/>
            <a:rect l="l" t="t" r="r" b="b"/>
            <a:pathLst>
              <a:path h="175894">
                <a:moveTo>
                  <a:pt x="0" y="175500"/>
                </a:moveTo>
                <a:lnTo>
                  <a:pt x="0" y="0"/>
                </a:lnTo>
              </a:path>
            </a:pathLst>
          </a:custGeom>
          <a:ln w="6006">
            <a:solidFill>
              <a:srgbClr val="A0A3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874358" y="2744457"/>
            <a:ext cx="3003550" cy="0"/>
          </a:xfrm>
          <a:custGeom>
            <a:avLst/>
            <a:gdLst/>
            <a:ahLst/>
            <a:cxnLst/>
            <a:rect l="l" t="t" r="r" b="b"/>
            <a:pathLst>
              <a:path w="3003550">
                <a:moveTo>
                  <a:pt x="0" y="0"/>
                </a:moveTo>
                <a:lnTo>
                  <a:pt x="3003378" y="0"/>
                </a:lnTo>
              </a:path>
            </a:pathLst>
          </a:custGeom>
          <a:ln w="12013">
            <a:solidFill>
              <a:srgbClr val="8C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799398" y="2705121"/>
            <a:ext cx="0" cy="302895"/>
          </a:xfrm>
          <a:custGeom>
            <a:avLst/>
            <a:gdLst/>
            <a:ahLst/>
            <a:cxnLst/>
            <a:rect l="l" t="t" r="r" b="b"/>
            <a:pathLst>
              <a:path h="302894">
                <a:moveTo>
                  <a:pt x="0" y="302586"/>
                </a:moveTo>
                <a:lnTo>
                  <a:pt x="0" y="0"/>
                </a:lnTo>
              </a:path>
            </a:pathLst>
          </a:custGeom>
          <a:ln w="12013">
            <a:solidFill>
              <a:srgbClr val="B8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207983" y="1615810"/>
            <a:ext cx="0" cy="6167120"/>
          </a:xfrm>
          <a:custGeom>
            <a:avLst/>
            <a:gdLst/>
            <a:ahLst/>
            <a:cxnLst/>
            <a:rect l="l" t="t" r="r" b="b"/>
            <a:pathLst>
              <a:path h="6167120">
                <a:moveTo>
                  <a:pt x="0" y="6166708"/>
                </a:moveTo>
                <a:lnTo>
                  <a:pt x="0" y="0"/>
                </a:lnTo>
              </a:path>
            </a:pathLst>
          </a:custGeom>
          <a:ln w="6006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513827" y="2850362"/>
            <a:ext cx="0" cy="157480"/>
          </a:xfrm>
          <a:custGeom>
            <a:avLst/>
            <a:gdLst/>
            <a:ahLst/>
            <a:cxnLst/>
            <a:rect l="l" t="t" r="r" b="b"/>
            <a:pathLst>
              <a:path h="157480">
                <a:moveTo>
                  <a:pt x="0" y="157345"/>
                </a:moveTo>
                <a:lnTo>
                  <a:pt x="0" y="0"/>
                </a:lnTo>
              </a:path>
            </a:pathLst>
          </a:custGeom>
          <a:ln w="6006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513827" y="2971397"/>
            <a:ext cx="0" cy="151765"/>
          </a:xfrm>
          <a:custGeom>
            <a:avLst/>
            <a:gdLst/>
            <a:ahLst/>
            <a:cxnLst/>
            <a:rect l="l" t="t" r="r" b="b"/>
            <a:pathLst>
              <a:path h="151764">
                <a:moveTo>
                  <a:pt x="0" y="151293"/>
                </a:moveTo>
                <a:lnTo>
                  <a:pt x="0" y="0"/>
                </a:lnTo>
              </a:path>
            </a:pathLst>
          </a:custGeom>
          <a:ln w="6006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802402" y="2971397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260224"/>
                </a:moveTo>
                <a:lnTo>
                  <a:pt x="0" y="0"/>
                </a:lnTo>
              </a:path>
            </a:pathLst>
          </a:custGeom>
          <a:ln w="6006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01976" y="2971397"/>
            <a:ext cx="0" cy="151765"/>
          </a:xfrm>
          <a:custGeom>
            <a:avLst/>
            <a:gdLst/>
            <a:ahLst/>
            <a:cxnLst/>
            <a:rect l="l" t="t" r="r" b="b"/>
            <a:pathLst>
              <a:path h="151764">
                <a:moveTo>
                  <a:pt x="0" y="151293"/>
                </a:moveTo>
                <a:lnTo>
                  <a:pt x="0" y="0"/>
                </a:lnTo>
              </a:path>
            </a:pathLst>
          </a:custGeom>
          <a:ln w="600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805405" y="3195311"/>
            <a:ext cx="0" cy="2039620"/>
          </a:xfrm>
          <a:custGeom>
            <a:avLst/>
            <a:gdLst/>
            <a:ahLst/>
            <a:cxnLst/>
            <a:rect l="l" t="t" r="r" b="b"/>
            <a:pathLst>
              <a:path h="2039620">
                <a:moveTo>
                  <a:pt x="0" y="2039432"/>
                </a:moveTo>
                <a:lnTo>
                  <a:pt x="0" y="0"/>
                </a:lnTo>
              </a:path>
            </a:pathLst>
          </a:custGeom>
          <a:ln w="6006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204354" y="3661294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260224"/>
                </a:moveTo>
                <a:lnTo>
                  <a:pt x="0" y="0"/>
                </a:lnTo>
              </a:path>
            </a:pathLst>
          </a:custGeom>
          <a:ln w="6006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225753" y="3661294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260224"/>
                </a:moveTo>
                <a:lnTo>
                  <a:pt x="0" y="0"/>
                </a:lnTo>
              </a:path>
            </a:pathLst>
          </a:custGeom>
          <a:ln w="600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529219" y="3661294"/>
            <a:ext cx="0" cy="151765"/>
          </a:xfrm>
          <a:custGeom>
            <a:avLst/>
            <a:gdLst/>
            <a:ahLst/>
            <a:cxnLst/>
            <a:rect l="l" t="t" r="r" b="b"/>
            <a:pathLst>
              <a:path h="151764">
                <a:moveTo>
                  <a:pt x="0" y="151292"/>
                </a:moveTo>
                <a:lnTo>
                  <a:pt x="0" y="0"/>
                </a:lnTo>
              </a:path>
            </a:pathLst>
          </a:custGeom>
          <a:ln w="6006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846952" y="3891259"/>
            <a:ext cx="372745" cy="0"/>
          </a:xfrm>
          <a:custGeom>
            <a:avLst/>
            <a:gdLst/>
            <a:ahLst/>
            <a:cxnLst/>
            <a:rect l="l" t="t" r="r" b="b"/>
            <a:pathLst>
              <a:path w="372744">
                <a:moveTo>
                  <a:pt x="0" y="0"/>
                </a:moveTo>
                <a:lnTo>
                  <a:pt x="372418" y="0"/>
                </a:lnTo>
              </a:path>
            </a:pathLst>
          </a:custGeom>
          <a:ln w="6006">
            <a:solidFill>
              <a:srgbClr val="8C93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171317" y="3900337"/>
            <a:ext cx="1363980" cy="0"/>
          </a:xfrm>
          <a:custGeom>
            <a:avLst/>
            <a:gdLst/>
            <a:ahLst/>
            <a:cxnLst/>
            <a:rect l="l" t="t" r="r" b="b"/>
            <a:pathLst>
              <a:path w="1363980">
                <a:moveTo>
                  <a:pt x="0" y="0"/>
                </a:moveTo>
                <a:lnTo>
                  <a:pt x="1363533" y="0"/>
                </a:lnTo>
              </a:path>
            </a:pathLst>
          </a:custGeom>
          <a:ln w="12013">
            <a:solidFill>
              <a:srgbClr val="87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519834" y="3776277"/>
            <a:ext cx="0" cy="145415"/>
          </a:xfrm>
          <a:custGeom>
            <a:avLst/>
            <a:gdLst/>
            <a:ahLst/>
            <a:cxnLst/>
            <a:rect l="l" t="t" r="r" b="b"/>
            <a:pathLst>
              <a:path h="145414">
                <a:moveTo>
                  <a:pt x="0" y="145241"/>
                </a:moveTo>
                <a:lnTo>
                  <a:pt x="0" y="0"/>
                </a:lnTo>
              </a:path>
            </a:pathLst>
          </a:custGeom>
          <a:ln w="6006">
            <a:solidFill>
              <a:srgbClr val="7474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486797" y="3909415"/>
            <a:ext cx="1628139" cy="0"/>
          </a:xfrm>
          <a:custGeom>
            <a:avLst/>
            <a:gdLst/>
            <a:ahLst/>
            <a:cxnLst/>
            <a:rect l="l" t="t" r="r" b="b"/>
            <a:pathLst>
              <a:path w="1628139">
                <a:moveTo>
                  <a:pt x="0" y="0"/>
                </a:moveTo>
                <a:lnTo>
                  <a:pt x="1627831" y="0"/>
                </a:lnTo>
              </a:path>
            </a:pathLst>
          </a:custGeom>
          <a:ln w="12013">
            <a:solidFill>
              <a:srgbClr val="80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078587" y="3912440"/>
            <a:ext cx="162560" cy="0"/>
          </a:xfrm>
          <a:custGeom>
            <a:avLst/>
            <a:gdLst/>
            <a:ahLst/>
            <a:cxnLst/>
            <a:rect l="l" t="t" r="r" b="b"/>
            <a:pathLst>
              <a:path w="162560">
                <a:moveTo>
                  <a:pt x="0" y="0"/>
                </a:moveTo>
                <a:lnTo>
                  <a:pt x="162182" y="0"/>
                </a:lnTo>
              </a:path>
            </a:pathLst>
          </a:custGeom>
          <a:ln w="6006">
            <a:solidFill>
              <a:srgbClr val="646B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192715" y="3909415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1027" y="0"/>
                </a:lnTo>
              </a:path>
            </a:pathLst>
          </a:custGeom>
          <a:ln w="6006">
            <a:solidFill>
              <a:srgbClr val="80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529219" y="3776277"/>
            <a:ext cx="0" cy="145415"/>
          </a:xfrm>
          <a:custGeom>
            <a:avLst/>
            <a:gdLst/>
            <a:ahLst/>
            <a:cxnLst/>
            <a:rect l="l" t="t" r="r" b="b"/>
            <a:pathLst>
              <a:path h="145414">
                <a:moveTo>
                  <a:pt x="0" y="145241"/>
                </a:moveTo>
                <a:lnTo>
                  <a:pt x="0" y="0"/>
                </a:lnTo>
              </a:path>
            </a:pathLst>
          </a:custGeom>
          <a:ln w="6006">
            <a:solidFill>
              <a:srgbClr val="9090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204354" y="3873105"/>
            <a:ext cx="0" cy="230504"/>
          </a:xfrm>
          <a:custGeom>
            <a:avLst/>
            <a:gdLst/>
            <a:ahLst/>
            <a:cxnLst/>
            <a:rect l="l" t="t" r="r" b="b"/>
            <a:pathLst>
              <a:path h="230504">
                <a:moveTo>
                  <a:pt x="0" y="229965"/>
                </a:moveTo>
                <a:lnTo>
                  <a:pt x="0" y="0"/>
                </a:lnTo>
              </a:path>
            </a:pathLst>
          </a:custGeom>
          <a:ln w="6006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231760" y="2565932"/>
            <a:ext cx="0" cy="5222875"/>
          </a:xfrm>
          <a:custGeom>
            <a:avLst/>
            <a:gdLst/>
            <a:ahLst/>
            <a:cxnLst/>
            <a:rect l="l" t="t" r="r" b="b"/>
            <a:pathLst>
              <a:path h="5222875">
                <a:moveTo>
                  <a:pt x="0" y="5222638"/>
                </a:moveTo>
                <a:lnTo>
                  <a:pt x="0" y="0"/>
                </a:lnTo>
              </a:path>
            </a:pathLst>
          </a:custGeom>
          <a:ln w="12013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529219" y="3873105"/>
            <a:ext cx="0" cy="478155"/>
          </a:xfrm>
          <a:custGeom>
            <a:avLst/>
            <a:gdLst/>
            <a:ahLst/>
            <a:cxnLst/>
            <a:rect l="l" t="t" r="r" b="b"/>
            <a:pathLst>
              <a:path h="478154">
                <a:moveTo>
                  <a:pt x="0" y="478086"/>
                </a:moveTo>
                <a:lnTo>
                  <a:pt x="0" y="0"/>
                </a:lnTo>
              </a:path>
            </a:pathLst>
          </a:custGeom>
          <a:ln w="6006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204354" y="4066759"/>
            <a:ext cx="0" cy="441959"/>
          </a:xfrm>
          <a:custGeom>
            <a:avLst/>
            <a:gdLst/>
            <a:ahLst/>
            <a:cxnLst/>
            <a:rect l="l" t="t" r="r" b="b"/>
            <a:pathLst>
              <a:path h="441960">
                <a:moveTo>
                  <a:pt x="0" y="441775"/>
                </a:moveTo>
                <a:lnTo>
                  <a:pt x="0" y="0"/>
                </a:lnTo>
              </a:path>
            </a:pathLst>
          </a:custGeom>
          <a:ln w="6006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519834" y="4066759"/>
            <a:ext cx="0" cy="284480"/>
          </a:xfrm>
          <a:custGeom>
            <a:avLst/>
            <a:gdLst/>
            <a:ahLst/>
            <a:cxnLst/>
            <a:rect l="l" t="t" r="r" b="b"/>
            <a:pathLst>
              <a:path h="284479">
                <a:moveTo>
                  <a:pt x="0" y="284431"/>
                </a:moveTo>
                <a:lnTo>
                  <a:pt x="0" y="0"/>
                </a:lnTo>
              </a:path>
            </a:pathLst>
          </a:custGeom>
          <a:ln w="6006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46952" y="4478277"/>
            <a:ext cx="372745" cy="0"/>
          </a:xfrm>
          <a:custGeom>
            <a:avLst/>
            <a:gdLst/>
            <a:ahLst/>
            <a:cxnLst/>
            <a:rect l="l" t="t" r="r" b="b"/>
            <a:pathLst>
              <a:path w="372744">
                <a:moveTo>
                  <a:pt x="0" y="0"/>
                </a:moveTo>
                <a:lnTo>
                  <a:pt x="372418" y="0"/>
                </a:lnTo>
              </a:path>
            </a:pathLst>
          </a:custGeom>
          <a:ln w="12013">
            <a:solidFill>
              <a:srgbClr val="8383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171317" y="4487354"/>
            <a:ext cx="1363980" cy="0"/>
          </a:xfrm>
          <a:custGeom>
            <a:avLst/>
            <a:gdLst/>
            <a:ahLst/>
            <a:cxnLst/>
            <a:rect l="l" t="t" r="r" b="b"/>
            <a:pathLst>
              <a:path w="1363980">
                <a:moveTo>
                  <a:pt x="0" y="0"/>
                </a:moveTo>
                <a:lnTo>
                  <a:pt x="1363533" y="0"/>
                </a:lnTo>
              </a:path>
            </a:pathLst>
          </a:custGeom>
          <a:ln w="6006">
            <a:solidFill>
              <a:srgbClr val="7C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519834" y="4314880"/>
            <a:ext cx="0" cy="193675"/>
          </a:xfrm>
          <a:custGeom>
            <a:avLst/>
            <a:gdLst/>
            <a:ahLst/>
            <a:cxnLst/>
            <a:rect l="l" t="t" r="r" b="b"/>
            <a:pathLst>
              <a:path h="193675">
                <a:moveTo>
                  <a:pt x="0" y="193654"/>
                </a:moveTo>
                <a:lnTo>
                  <a:pt x="0" y="0"/>
                </a:lnTo>
              </a:path>
            </a:pathLst>
          </a:custGeom>
          <a:ln w="6006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86797" y="4496432"/>
            <a:ext cx="1219835" cy="0"/>
          </a:xfrm>
          <a:custGeom>
            <a:avLst/>
            <a:gdLst/>
            <a:ahLst/>
            <a:cxnLst/>
            <a:rect l="l" t="t" r="r" b="b"/>
            <a:pathLst>
              <a:path w="1219835">
                <a:moveTo>
                  <a:pt x="0" y="0"/>
                </a:moveTo>
                <a:lnTo>
                  <a:pt x="1219371" y="0"/>
                </a:lnTo>
              </a:path>
            </a:pathLst>
          </a:custGeom>
          <a:ln w="12013">
            <a:solidFill>
              <a:srgbClr val="77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670128" y="4499458"/>
            <a:ext cx="90170" cy="0"/>
          </a:xfrm>
          <a:custGeom>
            <a:avLst/>
            <a:gdLst/>
            <a:ahLst/>
            <a:cxnLst/>
            <a:rect l="l" t="t" r="r" b="b"/>
            <a:pathLst>
              <a:path w="90170">
                <a:moveTo>
                  <a:pt x="0" y="0"/>
                </a:moveTo>
                <a:lnTo>
                  <a:pt x="90101" y="0"/>
                </a:lnTo>
              </a:path>
            </a:pathLst>
          </a:custGeom>
          <a:ln w="6006">
            <a:solidFill>
              <a:srgbClr val="342B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724188" y="4499458"/>
            <a:ext cx="186690" cy="0"/>
          </a:xfrm>
          <a:custGeom>
            <a:avLst/>
            <a:gdLst/>
            <a:ahLst/>
            <a:cxnLst/>
            <a:rect l="l" t="t" r="r" b="b"/>
            <a:pathLst>
              <a:path w="186689">
                <a:moveTo>
                  <a:pt x="0" y="0"/>
                </a:moveTo>
                <a:lnTo>
                  <a:pt x="186209" y="0"/>
                </a:lnTo>
              </a:path>
            </a:pathLst>
          </a:custGeom>
          <a:ln w="6006">
            <a:solidFill>
              <a:srgbClr val="4F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874358" y="4502484"/>
            <a:ext cx="3009900" cy="0"/>
          </a:xfrm>
          <a:custGeom>
            <a:avLst/>
            <a:gdLst/>
            <a:ahLst/>
            <a:cxnLst/>
            <a:rect l="l" t="t" r="r" b="b"/>
            <a:pathLst>
              <a:path w="3009900">
                <a:moveTo>
                  <a:pt x="0" y="0"/>
                </a:moveTo>
                <a:lnTo>
                  <a:pt x="3009384" y="0"/>
                </a:lnTo>
              </a:path>
            </a:pathLst>
          </a:custGeom>
          <a:ln w="12013">
            <a:solidFill>
              <a:srgbClr val="87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529219" y="4314880"/>
            <a:ext cx="0" cy="193675"/>
          </a:xfrm>
          <a:custGeom>
            <a:avLst/>
            <a:gdLst/>
            <a:ahLst/>
            <a:cxnLst/>
            <a:rect l="l" t="t" r="r" b="b"/>
            <a:pathLst>
              <a:path h="193675">
                <a:moveTo>
                  <a:pt x="0" y="193654"/>
                </a:moveTo>
                <a:lnTo>
                  <a:pt x="0" y="0"/>
                </a:lnTo>
              </a:path>
            </a:pathLst>
          </a:custGeom>
          <a:ln w="6006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210361" y="1767103"/>
            <a:ext cx="0" cy="6003925"/>
          </a:xfrm>
          <a:custGeom>
            <a:avLst/>
            <a:gdLst/>
            <a:ahLst/>
            <a:cxnLst/>
            <a:rect l="l" t="t" r="r" b="b"/>
            <a:pathLst>
              <a:path h="6003925">
                <a:moveTo>
                  <a:pt x="0" y="6003312"/>
                </a:moveTo>
                <a:lnTo>
                  <a:pt x="0" y="0"/>
                </a:lnTo>
              </a:path>
            </a:pathLst>
          </a:custGeom>
          <a:ln w="6006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522837" y="4460121"/>
            <a:ext cx="0" cy="1731010"/>
          </a:xfrm>
          <a:custGeom>
            <a:avLst/>
            <a:gdLst/>
            <a:ahLst/>
            <a:cxnLst/>
            <a:rect l="l" t="t" r="r" b="b"/>
            <a:pathLst>
              <a:path h="1731010">
                <a:moveTo>
                  <a:pt x="0" y="1730794"/>
                </a:moveTo>
                <a:lnTo>
                  <a:pt x="0" y="0"/>
                </a:lnTo>
              </a:path>
            </a:pathLst>
          </a:custGeom>
          <a:ln w="12013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529219" y="4460121"/>
            <a:ext cx="0" cy="568960"/>
          </a:xfrm>
          <a:custGeom>
            <a:avLst/>
            <a:gdLst/>
            <a:ahLst/>
            <a:cxnLst/>
            <a:rect l="l" t="t" r="r" b="b"/>
            <a:pathLst>
              <a:path h="568960">
                <a:moveTo>
                  <a:pt x="0" y="568862"/>
                </a:moveTo>
                <a:lnTo>
                  <a:pt x="0" y="0"/>
                </a:lnTo>
              </a:path>
            </a:pathLst>
          </a:custGeom>
          <a:ln w="6006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52959" y="4992673"/>
            <a:ext cx="367030" cy="0"/>
          </a:xfrm>
          <a:custGeom>
            <a:avLst/>
            <a:gdLst/>
            <a:ahLst/>
            <a:cxnLst/>
            <a:rect l="l" t="t" r="r" b="b"/>
            <a:pathLst>
              <a:path w="367030">
                <a:moveTo>
                  <a:pt x="0" y="0"/>
                </a:moveTo>
                <a:lnTo>
                  <a:pt x="366412" y="0"/>
                </a:lnTo>
              </a:path>
            </a:pathLst>
          </a:custGeom>
          <a:ln w="6006">
            <a:solidFill>
              <a:srgbClr val="A897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171317" y="5004777"/>
            <a:ext cx="1363980" cy="0"/>
          </a:xfrm>
          <a:custGeom>
            <a:avLst/>
            <a:gdLst/>
            <a:ahLst/>
            <a:cxnLst/>
            <a:rect l="l" t="t" r="r" b="b"/>
            <a:pathLst>
              <a:path w="1363980">
                <a:moveTo>
                  <a:pt x="0" y="0"/>
                </a:moveTo>
                <a:lnTo>
                  <a:pt x="1363533" y="0"/>
                </a:lnTo>
              </a:path>
            </a:pathLst>
          </a:custGeom>
          <a:ln w="12013">
            <a:solidFill>
              <a:srgbClr val="A3A3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486797" y="5013854"/>
            <a:ext cx="1273810" cy="0"/>
          </a:xfrm>
          <a:custGeom>
            <a:avLst/>
            <a:gdLst/>
            <a:ahLst/>
            <a:cxnLst/>
            <a:rect l="l" t="t" r="r" b="b"/>
            <a:pathLst>
              <a:path w="1273810">
                <a:moveTo>
                  <a:pt x="0" y="0"/>
                </a:moveTo>
                <a:lnTo>
                  <a:pt x="1273432" y="0"/>
                </a:lnTo>
              </a:path>
            </a:pathLst>
          </a:custGeom>
          <a:ln w="12013">
            <a:solidFill>
              <a:srgbClr val="9393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724188" y="5016880"/>
            <a:ext cx="390525" cy="0"/>
          </a:xfrm>
          <a:custGeom>
            <a:avLst/>
            <a:gdLst/>
            <a:ahLst/>
            <a:cxnLst/>
            <a:rect l="l" t="t" r="r" b="b"/>
            <a:pathLst>
              <a:path w="390525">
                <a:moveTo>
                  <a:pt x="0" y="0"/>
                </a:moveTo>
                <a:lnTo>
                  <a:pt x="390439" y="0"/>
                </a:lnTo>
              </a:path>
            </a:pathLst>
          </a:custGeom>
          <a:ln w="12013">
            <a:solidFill>
              <a:srgbClr val="A3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078587" y="5022932"/>
            <a:ext cx="1454150" cy="0"/>
          </a:xfrm>
          <a:custGeom>
            <a:avLst/>
            <a:gdLst/>
            <a:ahLst/>
            <a:cxnLst/>
            <a:rect l="l" t="t" r="r" b="b"/>
            <a:pathLst>
              <a:path w="1454150">
                <a:moveTo>
                  <a:pt x="0" y="0"/>
                </a:moveTo>
                <a:lnTo>
                  <a:pt x="1453635" y="0"/>
                </a:lnTo>
              </a:path>
            </a:pathLst>
          </a:custGeom>
          <a:ln w="6006">
            <a:solidFill>
              <a:srgbClr val="8C90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490175" y="5025959"/>
            <a:ext cx="733425" cy="0"/>
          </a:xfrm>
          <a:custGeom>
            <a:avLst/>
            <a:gdLst/>
            <a:ahLst/>
            <a:cxnLst/>
            <a:rect l="l" t="t" r="r" b="b"/>
            <a:pathLst>
              <a:path w="733425">
                <a:moveTo>
                  <a:pt x="0" y="0"/>
                </a:moveTo>
                <a:lnTo>
                  <a:pt x="732824" y="0"/>
                </a:lnTo>
              </a:path>
            </a:pathLst>
          </a:custGeom>
          <a:ln w="6006">
            <a:solidFill>
              <a:srgbClr val="7C7C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174945" y="5025959"/>
            <a:ext cx="709295" cy="0"/>
          </a:xfrm>
          <a:custGeom>
            <a:avLst/>
            <a:gdLst/>
            <a:ahLst/>
            <a:cxnLst/>
            <a:rect l="l" t="t" r="r" b="b"/>
            <a:pathLst>
              <a:path w="709295">
                <a:moveTo>
                  <a:pt x="0" y="0"/>
                </a:moveTo>
                <a:lnTo>
                  <a:pt x="708797" y="0"/>
                </a:lnTo>
              </a:path>
            </a:pathLst>
          </a:custGeom>
          <a:ln w="6006">
            <a:solidFill>
              <a:srgbClr val="97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231760" y="4980570"/>
            <a:ext cx="0" cy="254635"/>
          </a:xfrm>
          <a:custGeom>
            <a:avLst/>
            <a:gdLst/>
            <a:ahLst/>
            <a:cxnLst/>
            <a:rect l="l" t="t" r="r" b="b"/>
            <a:pathLst>
              <a:path h="254635">
                <a:moveTo>
                  <a:pt x="0" y="254172"/>
                </a:moveTo>
                <a:lnTo>
                  <a:pt x="0" y="0"/>
                </a:lnTo>
              </a:path>
            </a:pathLst>
          </a:custGeom>
          <a:ln w="6006">
            <a:solidFill>
              <a:srgbClr val="8C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508195" y="4998726"/>
            <a:ext cx="0" cy="218440"/>
          </a:xfrm>
          <a:custGeom>
            <a:avLst/>
            <a:gdLst/>
            <a:ahLst/>
            <a:cxnLst/>
            <a:rect l="l" t="t" r="r" b="b"/>
            <a:pathLst>
              <a:path h="218439">
                <a:moveTo>
                  <a:pt x="0" y="217862"/>
                </a:moveTo>
                <a:lnTo>
                  <a:pt x="0" y="0"/>
                </a:lnTo>
              </a:path>
            </a:pathLst>
          </a:custGeom>
          <a:ln w="6006">
            <a:solidFill>
              <a:srgbClr val="4F4F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171317" y="5531277"/>
            <a:ext cx="1363980" cy="0"/>
          </a:xfrm>
          <a:custGeom>
            <a:avLst/>
            <a:gdLst/>
            <a:ahLst/>
            <a:cxnLst/>
            <a:rect l="l" t="t" r="r" b="b"/>
            <a:pathLst>
              <a:path w="1363980">
                <a:moveTo>
                  <a:pt x="0" y="0"/>
                </a:moveTo>
                <a:lnTo>
                  <a:pt x="1363533" y="0"/>
                </a:lnTo>
              </a:path>
            </a:pathLst>
          </a:custGeom>
          <a:ln w="12013">
            <a:solidFill>
              <a:srgbClr val="97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529219" y="5210535"/>
            <a:ext cx="0" cy="345440"/>
          </a:xfrm>
          <a:custGeom>
            <a:avLst/>
            <a:gdLst/>
            <a:ahLst/>
            <a:cxnLst/>
            <a:rect l="l" t="t" r="r" b="b"/>
            <a:pathLst>
              <a:path h="345439">
                <a:moveTo>
                  <a:pt x="0" y="344948"/>
                </a:moveTo>
                <a:lnTo>
                  <a:pt x="0" y="0"/>
                </a:lnTo>
              </a:path>
            </a:pathLst>
          </a:custGeom>
          <a:ln w="6006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174945" y="5552459"/>
            <a:ext cx="709295" cy="0"/>
          </a:xfrm>
          <a:custGeom>
            <a:avLst/>
            <a:gdLst/>
            <a:ahLst/>
            <a:cxnLst/>
            <a:rect l="l" t="t" r="r" b="b"/>
            <a:pathLst>
              <a:path w="709295">
                <a:moveTo>
                  <a:pt x="0" y="0"/>
                </a:moveTo>
                <a:lnTo>
                  <a:pt x="708797" y="0"/>
                </a:lnTo>
              </a:path>
            </a:pathLst>
          </a:custGeom>
          <a:ln w="6006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52959" y="5519173"/>
            <a:ext cx="367030" cy="0"/>
          </a:xfrm>
          <a:custGeom>
            <a:avLst/>
            <a:gdLst/>
            <a:ahLst/>
            <a:cxnLst/>
            <a:rect l="l" t="t" r="r" b="b"/>
            <a:pathLst>
              <a:path w="367030">
                <a:moveTo>
                  <a:pt x="0" y="0"/>
                </a:moveTo>
                <a:lnTo>
                  <a:pt x="366412" y="0"/>
                </a:lnTo>
              </a:path>
            </a:pathLst>
          </a:custGeom>
          <a:ln w="6006">
            <a:solidFill>
              <a:srgbClr val="8C8C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399574" y="5546407"/>
            <a:ext cx="4823460" cy="0"/>
          </a:xfrm>
          <a:custGeom>
            <a:avLst/>
            <a:gdLst/>
            <a:ahLst/>
            <a:cxnLst/>
            <a:rect l="l" t="t" r="r" b="b"/>
            <a:pathLst>
              <a:path w="4823460">
                <a:moveTo>
                  <a:pt x="0" y="0"/>
                </a:moveTo>
                <a:lnTo>
                  <a:pt x="4823425" y="0"/>
                </a:lnTo>
              </a:path>
            </a:pathLst>
          </a:custGeom>
          <a:ln w="6006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808409" y="5325519"/>
            <a:ext cx="0" cy="920115"/>
          </a:xfrm>
          <a:custGeom>
            <a:avLst/>
            <a:gdLst/>
            <a:ahLst/>
            <a:cxnLst/>
            <a:rect l="l" t="t" r="r" b="b"/>
            <a:pathLst>
              <a:path h="920114">
                <a:moveTo>
                  <a:pt x="0" y="919862"/>
                </a:moveTo>
                <a:lnTo>
                  <a:pt x="0" y="0"/>
                </a:lnTo>
              </a:path>
            </a:pathLst>
          </a:custGeom>
          <a:ln w="6006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52959" y="5936743"/>
            <a:ext cx="607060" cy="0"/>
          </a:xfrm>
          <a:custGeom>
            <a:avLst/>
            <a:gdLst/>
            <a:ahLst/>
            <a:cxnLst/>
            <a:rect l="l" t="t" r="r" b="b"/>
            <a:pathLst>
              <a:path w="607060">
                <a:moveTo>
                  <a:pt x="0" y="0"/>
                </a:moveTo>
                <a:lnTo>
                  <a:pt x="606682" y="0"/>
                </a:lnTo>
              </a:path>
            </a:pathLst>
          </a:custGeom>
          <a:ln w="12013">
            <a:solidFill>
              <a:srgbClr val="97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486797" y="5954897"/>
            <a:ext cx="1628139" cy="0"/>
          </a:xfrm>
          <a:custGeom>
            <a:avLst/>
            <a:gdLst/>
            <a:ahLst/>
            <a:cxnLst/>
            <a:rect l="l" t="t" r="r" b="b"/>
            <a:pathLst>
              <a:path w="1628139">
                <a:moveTo>
                  <a:pt x="0" y="0"/>
                </a:moveTo>
                <a:lnTo>
                  <a:pt x="1627831" y="0"/>
                </a:lnTo>
              </a:path>
            </a:pathLst>
          </a:custGeom>
          <a:ln w="12013">
            <a:solidFill>
              <a:srgbClr val="83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231760" y="5507070"/>
            <a:ext cx="0" cy="248285"/>
          </a:xfrm>
          <a:custGeom>
            <a:avLst/>
            <a:gdLst/>
            <a:ahLst/>
            <a:cxnLst/>
            <a:rect l="l" t="t" r="r" b="b"/>
            <a:pathLst>
              <a:path h="248285">
                <a:moveTo>
                  <a:pt x="0" y="248121"/>
                </a:moveTo>
                <a:lnTo>
                  <a:pt x="0" y="0"/>
                </a:lnTo>
              </a:path>
            </a:pathLst>
          </a:custGeom>
          <a:ln w="6006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192715" y="5960950"/>
            <a:ext cx="619125" cy="0"/>
          </a:xfrm>
          <a:custGeom>
            <a:avLst/>
            <a:gdLst/>
            <a:ahLst/>
            <a:cxnLst/>
            <a:rect l="l" t="t" r="r" b="b"/>
            <a:pathLst>
              <a:path w="619125">
                <a:moveTo>
                  <a:pt x="0" y="0"/>
                </a:moveTo>
                <a:lnTo>
                  <a:pt x="618697" y="0"/>
                </a:lnTo>
              </a:path>
            </a:pathLst>
          </a:custGeom>
          <a:ln w="12013">
            <a:solidFill>
              <a:srgbClr val="838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517081" y="5960950"/>
            <a:ext cx="2367280" cy="0"/>
          </a:xfrm>
          <a:custGeom>
            <a:avLst/>
            <a:gdLst/>
            <a:ahLst/>
            <a:cxnLst/>
            <a:rect l="l" t="t" r="r" b="b"/>
            <a:pathLst>
              <a:path w="2367279">
                <a:moveTo>
                  <a:pt x="0" y="0"/>
                </a:moveTo>
                <a:lnTo>
                  <a:pt x="2366661" y="0"/>
                </a:lnTo>
              </a:path>
            </a:pathLst>
          </a:custGeom>
          <a:ln w="12013">
            <a:solidFill>
              <a:srgbClr val="93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508195" y="5531277"/>
            <a:ext cx="0" cy="417830"/>
          </a:xfrm>
          <a:custGeom>
            <a:avLst/>
            <a:gdLst/>
            <a:ahLst/>
            <a:cxnLst/>
            <a:rect l="l" t="t" r="r" b="b"/>
            <a:pathLst>
              <a:path h="417829">
                <a:moveTo>
                  <a:pt x="0" y="417568"/>
                </a:moveTo>
                <a:lnTo>
                  <a:pt x="0" y="0"/>
                </a:lnTo>
              </a:path>
            </a:pathLst>
          </a:custGeom>
          <a:ln w="6006">
            <a:solidFill>
              <a:srgbClr val="443B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97121" y="5942795"/>
            <a:ext cx="1537970" cy="0"/>
          </a:xfrm>
          <a:custGeom>
            <a:avLst/>
            <a:gdLst/>
            <a:ahLst/>
            <a:cxnLst/>
            <a:rect l="l" t="t" r="r" b="b"/>
            <a:pathLst>
              <a:path w="1537970">
                <a:moveTo>
                  <a:pt x="0" y="0"/>
                </a:moveTo>
                <a:lnTo>
                  <a:pt x="1537729" y="0"/>
                </a:lnTo>
              </a:path>
            </a:pathLst>
          </a:custGeom>
          <a:ln w="12013">
            <a:solidFill>
              <a:srgbClr val="87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078587" y="5957924"/>
            <a:ext cx="162560" cy="0"/>
          </a:xfrm>
          <a:custGeom>
            <a:avLst/>
            <a:gdLst/>
            <a:ahLst/>
            <a:cxnLst/>
            <a:rect l="l" t="t" r="r" b="b"/>
            <a:pathLst>
              <a:path w="162560">
                <a:moveTo>
                  <a:pt x="0" y="0"/>
                </a:moveTo>
                <a:lnTo>
                  <a:pt x="162182" y="0"/>
                </a:lnTo>
              </a:path>
            </a:pathLst>
          </a:custGeom>
          <a:ln w="6006">
            <a:solidFill>
              <a:srgbClr val="6B64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5508195" y="5936743"/>
            <a:ext cx="0" cy="236220"/>
          </a:xfrm>
          <a:custGeom>
            <a:avLst/>
            <a:gdLst/>
            <a:ahLst/>
            <a:cxnLst/>
            <a:rect l="l" t="t" r="r" b="b"/>
            <a:pathLst>
              <a:path h="236220">
                <a:moveTo>
                  <a:pt x="0" y="236016"/>
                </a:moveTo>
                <a:lnTo>
                  <a:pt x="0" y="0"/>
                </a:lnTo>
              </a:path>
            </a:pathLst>
          </a:custGeom>
          <a:ln w="6006">
            <a:solidFill>
              <a:srgbClr val="608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210361" y="6154605"/>
            <a:ext cx="0" cy="151765"/>
          </a:xfrm>
          <a:custGeom>
            <a:avLst/>
            <a:gdLst/>
            <a:ahLst/>
            <a:cxnLst/>
            <a:rect l="l" t="t" r="r" b="b"/>
            <a:pathLst>
              <a:path h="151764">
                <a:moveTo>
                  <a:pt x="0" y="151292"/>
                </a:moveTo>
                <a:lnTo>
                  <a:pt x="0" y="0"/>
                </a:lnTo>
              </a:path>
            </a:pathLst>
          </a:custGeom>
          <a:ln w="6006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2525840" y="6154605"/>
            <a:ext cx="0" cy="151765"/>
          </a:xfrm>
          <a:custGeom>
            <a:avLst/>
            <a:gdLst/>
            <a:ahLst/>
            <a:cxnLst/>
            <a:rect l="l" t="t" r="r" b="b"/>
            <a:pathLst>
              <a:path h="151764">
                <a:moveTo>
                  <a:pt x="0" y="151292"/>
                </a:moveTo>
                <a:lnTo>
                  <a:pt x="0" y="0"/>
                </a:lnTo>
              </a:path>
            </a:pathLst>
          </a:custGeom>
          <a:ln w="6006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508195" y="6172760"/>
            <a:ext cx="0" cy="551180"/>
          </a:xfrm>
          <a:custGeom>
            <a:avLst/>
            <a:gdLst/>
            <a:ahLst/>
            <a:cxnLst/>
            <a:rect l="l" t="t" r="r" b="b"/>
            <a:pathLst>
              <a:path h="551179">
                <a:moveTo>
                  <a:pt x="0" y="550707"/>
                </a:moveTo>
                <a:lnTo>
                  <a:pt x="0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213989" y="6154605"/>
            <a:ext cx="0" cy="278765"/>
          </a:xfrm>
          <a:custGeom>
            <a:avLst/>
            <a:gdLst/>
            <a:ahLst/>
            <a:cxnLst/>
            <a:rect l="l" t="t" r="r" b="b"/>
            <a:pathLst>
              <a:path h="278764">
                <a:moveTo>
                  <a:pt x="0" y="278378"/>
                </a:moveTo>
                <a:lnTo>
                  <a:pt x="0" y="0"/>
                </a:lnTo>
              </a:path>
            </a:pathLst>
          </a:custGeom>
          <a:ln w="600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528844" y="6269588"/>
            <a:ext cx="0" cy="1513205"/>
          </a:xfrm>
          <a:custGeom>
            <a:avLst/>
            <a:gdLst/>
            <a:ahLst/>
            <a:cxnLst/>
            <a:rect l="l" t="t" r="r" b="b"/>
            <a:pathLst>
              <a:path h="1513204">
                <a:moveTo>
                  <a:pt x="0" y="1512930"/>
                </a:moveTo>
                <a:lnTo>
                  <a:pt x="0" y="0"/>
                </a:lnTo>
              </a:path>
            </a:pathLst>
          </a:custGeom>
          <a:ln w="12013">
            <a:solidFill>
              <a:srgbClr val="A0A0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787385" y="6287743"/>
            <a:ext cx="0" cy="127635"/>
          </a:xfrm>
          <a:custGeom>
            <a:avLst/>
            <a:gdLst/>
            <a:ahLst/>
            <a:cxnLst/>
            <a:rect l="l" t="t" r="r" b="b"/>
            <a:pathLst>
              <a:path h="127635">
                <a:moveTo>
                  <a:pt x="0" y="127086"/>
                </a:moveTo>
                <a:lnTo>
                  <a:pt x="0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886746" y="2529621"/>
            <a:ext cx="0" cy="5253355"/>
          </a:xfrm>
          <a:custGeom>
            <a:avLst/>
            <a:gdLst/>
            <a:ahLst/>
            <a:cxnLst/>
            <a:rect l="l" t="t" r="r" b="b"/>
            <a:pathLst>
              <a:path h="5253355">
                <a:moveTo>
                  <a:pt x="0" y="5252897"/>
                </a:moveTo>
                <a:lnTo>
                  <a:pt x="0" y="0"/>
                </a:lnTo>
              </a:path>
            </a:pathLst>
          </a:custGeom>
          <a:ln w="6006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808409" y="6475346"/>
            <a:ext cx="0" cy="66675"/>
          </a:xfrm>
          <a:custGeom>
            <a:avLst/>
            <a:gdLst/>
            <a:ahLst/>
            <a:cxnLst/>
            <a:rect l="l" t="t" r="r" b="b"/>
            <a:pathLst>
              <a:path h="66675">
                <a:moveTo>
                  <a:pt x="0" y="66569"/>
                </a:moveTo>
                <a:lnTo>
                  <a:pt x="0" y="0"/>
                </a:lnTo>
              </a:path>
            </a:pathLst>
          </a:custGeom>
          <a:ln w="6006">
            <a:solidFill>
              <a:srgbClr val="C3C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852959" y="6717416"/>
            <a:ext cx="367030" cy="0"/>
          </a:xfrm>
          <a:custGeom>
            <a:avLst/>
            <a:gdLst/>
            <a:ahLst/>
            <a:cxnLst/>
            <a:rect l="l" t="t" r="r" b="b"/>
            <a:pathLst>
              <a:path w="367030">
                <a:moveTo>
                  <a:pt x="0" y="0"/>
                </a:moveTo>
                <a:lnTo>
                  <a:pt x="366412" y="0"/>
                </a:lnTo>
              </a:path>
            </a:pathLst>
          </a:custGeom>
          <a:ln w="12013">
            <a:solidFill>
              <a:srgbClr val="A0A0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1171317" y="6726494"/>
            <a:ext cx="1363980" cy="0"/>
          </a:xfrm>
          <a:custGeom>
            <a:avLst/>
            <a:gdLst/>
            <a:ahLst/>
            <a:cxnLst/>
            <a:rect l="l" t="t" r="r" b="b"/>
            <a:pathLst>
              <a:path w="1363980">
                <a:moveTo>
                  <a:pt x="0" y="0"/>
                </a:moveTo>
                <a:lnTo>
                  <a:pt x="1363533" y="0"/>
                </a:lnTo>
              </a:path>
            </a:pathLst>
          </a:custGeom>
          <a:ln w="12013">
            <a:solidFill>
              <a:srgbClr val="9797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486797" y="6732545"/>
            <a:ext cx="1273810" cy="0"/>
          </a:xfrm>
          <a:custGeom>
            <a:avLst/>
            <a:gdLst/>
            <a:ahLst/>
            <a:cxnLst/>
            <a:rect l="l" t="t" r="r" b="b"/>
            <a:pathLst>
              <a:path w="1273810">
                <a:moveTo>
                  <a:pt x="0" y="0"/>
                </a:moveTo>
                <a:lnTo>
                  <a:pt x="1273432" y="0"/>
                </a:lnTo>
              </a:path>
            </a:pathLst>
          </a:custGeom>
          <a:ln w="6006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3724188" y="6732545"/>
            <a:ext cx="186690" cy="0"/>
          </a:xfrm>
          <a:custGeom>
            <a:avLst/>
            <a:gdLst/>
            <a:ahLst/>
            <a:cxnLst/>
            <a:rect l="l" t="t" r="r" b="b"/>
            <a:pathLst>
              <a:path w="186689">
                <a:moveTo>
                  <a:pt x="0" y="0"/>
                </a:moveTo>
                <a:lnTo>
                  <a:pt x="186209" y="0"/>
                </a:lnTo>
              </a:path>
            </a:pathLst>
          </a:custGeom>
          <a:ln w="6006">
            <a:solidFill>
              <a:srgbClr val="545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874358" y="6735571"/>
            <a:ext cx="3015615" cy="0"/>
          </a:xfrm>
          <a:custGeom>
            <a:avLst/>
            <a:gdLst/>
            <a:ahLst/>
            <a:cxnLst/>
            <a:rect l="l" t="t" r="r" b="b"/>
            <a:pathLst>
              <a:path w="3015615">
                <a:moveTo>
                  <a:pt x="0" y="0"/>
                </a:moveTo>
                <a:lnTo>
                  <a:pt x="3015391" y="0"/>
                </a:lnTo>
              </a:path>
            </a:pathLst>
          </a:custGeom>
          <a:ln w="12013">
            <a:solidFill>
              <a:srgbClr val="9397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787385" y="6711364"/>
            <a:ext cx="0" cy="314960"/>
          </a:xfrm>
          <a:custGeom>
            <a:avLst/>
            <a:gdLst/>
            <a:ahLst/>
            <a:cxnLst/>
            <a:rect l="l" t="t" r="r" b="b"/>
            <a:pathLst>
              <a:path h="314959">
                <a:moveTo>
                  <a:pt x="0" y="314689"/>
                </a:moveTo>
                <a:lnTo>
                  <a:pt x="0" y="0"/>
                </a:lnTo>
              </a:path>
            </a:pathLst>
          </a:custGeom>
          <a:ln w="6006">
            <a:solidFill>
              <a:srgbClr val="9CA0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508195" y="6711364"/>
            <a:ext cx="0" cy="314960"/>
          </a:xfrm>
          <a:custGeom>
            <a:avLst/>
            <a:gdLst/>
            <a:ahLst/>
            <a:cxnLst/>
            <a:rect l="l" t="t" r="r" b="b"/>
            <a:pathLst>
              <a:path h="314959">
                <a:moveTo>
                  <a:pt x="0" y="314689"/>
                </a:moveTo>
                <a:lnTo>
                  <a:pt x="0" y="0"/>
                </a:lnTo>
              </a:path>
            </a:pathLst>
          </a:custGeom>
          <a:ln w="6006">
            <a:solidFill>
              <a:srgbClr val="4474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216993" y="1615810"/>
            <a:ext cx="0" cy="6167120"/>
          </a:xfrm>
          <a:custGeom>
            <a:avLst/>
            <a:gdLst/>
            <a:ahLst/>
            <a:cxnLst/>
            <a:rect l="l" t="t" r="r" b="b"/>
            <a:pathLst>
              <a:path h="6167120">
                <a:moveTo>
                  <a:pt x="0" y="6166708"/>
                </a:moveTo>
                <a:lnTo>
                  <a:pt x="0" y="0"/>
                </a:lnTo>
              </a:path>
            </a:pathLst>
          </a:custGeom>
          <a:ln w="6006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787385" y="7026054"/>
            <a:ext cx="0" cy="466090"/>
          </a:xfrm>
          <a:custGeom>
            <a:avLst/>
            <a:gdLst/>
            <a:ahLst/>
            <a:cxnLst/>
            <a:rect l="l" t="t" r="r" b="b"/>
            <a:pathLst>
              <a:path h="466090">
                <a:moveTo>
                  <a:pt x="0" y="465983"/>
                </a:moveTo>
                <a:lnTo>
                  <a:pt x="0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508195" y="7026054"/>
            <a:ext cx="0" cy="466090"/>
          </a:xfrm>
          <a:custGeom>
            <a:avLst/>
            <a:gdLst/>
            <a:ahLst/>
            <a:cxnLst/>
            <a:rect l="l" t="t" r="r" b="b"/>
            <a:pathLst>
              <a:path h="466090">
                <a:moveTo>
                  <a:pt x="0" y="465983"/>
                </a:moveTo>
                <a:lnTo>
                  <a:pt x="0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213989" y="7268123"/>
            <a:ext cx="0" cy="242570"/>
          </a:xfrm>
          <a:custGeom>
            <a:avLst/>
            <a:gdLst/>
            <a:ahLst/>
            <a:cxnLst/>
            <a:rect l="l" t="t" r="r" b="b"/>
            <a:pathLst>
              <a:path h="242570">
                <a:moveTo>
                  <a:pt x="0" y="242068"/>
                </a:moveTo>
                <a:lnTo>
                  <a:pt x="0" y="0"/>
                </a:lnTo>
              </a:path>
            </a:pathLst>
          </a:custGeom>
          <a:ln w="6006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237766" y="7358899"/>
            <a:ext cx="0" cy="151765"/>
          </a:xfrm>
          <a:custGeom>
            <a:avLst/>
            <a:gdLst/>
            <a:ahLst/>
            <a:cxnLst/>
            <a:rect l="l" t="t" r="r" b="b"/>
            <a:pathLst>
              <a:path h="151765">
                <a:moveTo>
                  <a:pt x="0" y="151292"/>
                </a:moveTo>
                <a:lnTo>
                  <a:pt x="0" y="0"/>
                </a:lnTo>
              </a:path>
            </a:pathLst>
          </a:custGeom>
          <a:ln w="6006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816918" y="7806726"/>
            <a:ext cx="3075940" cy="0"/>
          </a:xfrm>
          <a:custGeom>
            <a:avLst/>
            <a:gdLst/>
            <a:ahLst/>
            <a:cxnLst/>
            <a:rect l="l" t="t" r="r" b="b"/>
            <a:pathLst>
              <a:path w="3075940">
                <a:moveTo>
                  <a:pt x="0" y="0"/>
                </a:moveTo>
                <a:lnTo>
                  <a:pt x="3075459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1207358" y="7767390"/>
            <a:ext cx="12065" cy="0"/>
          </a:xfrm>
          <a:custGeom>
            <a:avLst/>
            <a:gdLst/>
            <a:ahLst/>
            <a:cxnLst/>
            <a:rect l="l" t="t" r="r" b="b"/>
            <a:pathLst>
              <a:path w="12065">
                <a:moveTo>
                  <a:pt x="0" y="0"/>
                </a:moveTo>
                <a:lnTo>
                  <a:pt x="12013" y="0"/>
                </a:lnTo>
              </a:path>
            </a:pathLst>
          </a:custGeom>
          <a:ln w="12013">
            <a:solidFill>
              <a:srgbClr val="5B57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1441621" y="7785545"/>
            <a:ext cx="4090670" cy="0"/>
          </a:xfrm>
          <a:custGeom>
            <a:avLst/>
            <a:gdLst/>
            <a:ahLst/>
            <a:cxnLst/>
            <a:rect l="l" t="t" r="r" b="b"/>
            <a:pathLst>
              <a:path w="4090670">
                <a:moveTo>
                  <a:pt x="0" y="0"/>
                </a:moveTo>
                <a:lnTo>
                  <a:pt x="4090601" y="0"/>
                </a:lnTo>
              </a:path>
            </a:pathLst>
          </a:custGeom>
          <a:ln w="6006">
            <a:solidFill>
              <a:srgbClr val="8C8C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787385" y="7492037"/>
            <a:ext cx="0" cy="321310"/>
          </a:xfrm>
          <a:custGeom>
            <a:avLst/>
            <a:gdLst/>
            <a:ahLst/>
            <a:cxnLst/>
            <a:rect l="l" t="t" r="r" b="b"/>
            <a:pathLst>
              <a:path h="321309">
                <a:moveTo>
                  <a:pt x="0" y="320741"/>
                </a:moveTo>
                <a:lnTo>
                  <a:pt x="0" y="0"/>
                </a:lnTo>
              </a:path>
            </a:pathLst>
          </a:custGeom>
          <a:ln w="6006">
            <a:solidFill>
              <a:srgbClr val="748C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508195" y="7492037"/>
            <a:ext cx="0" cy="321310"/>
          </a:xfrm>
          <a:custGeom>
            <a:avLst/>
            <a:gdLst/>
            <a:ahLst/>
            <a:cxnLst/>
            <a:rect l="l" t="t" r="r" b="b"/>
            <a:pathLst>
              <a:path h="321309">
                <a:moveTo>
                  <a:pt x="0" y="320741"/>
                </a:moveTo>
                <a:lnTo>
                  <a:pt x="0" y="0"/>
                </a:lnTo>
              </a:path>
            </a:pathLst>
          </a:custGeom>
          <a:ln w="6006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490175" y="7785545"/>
            <a:ext cx="643255" cy="0"/>
          </a:xfrm>
          <a:custGeom>
            <a:avLst/>
            <a:gdLst/>
            <a:ahLst/>
            <a:cxnLst/>
            <a:rect l="l" t="t" r="r" b="b"/>
            <a:pathLst>
              <a:path w="643254">
                <a:moveTo>
                  <a:pt x="0" y="0"/>
                </a:moveTo>
                <a:lnTo>
                  <a:pt x="642722" y="0"/>
                </a:lnTo>
              </a:path>
            </a:pathLst>
          </a:custGeom>
          <a:ln w="6006">
            <a:solidFill>
              <a:srgbClr val="97A0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192965" y="7806726"/>
            <a:ext cx="721360" cy="0"/>
          </a:xfrm>
          <a:custGeom>
            <a:avLst/>
            <a:gdLst/>
            <a:ahLst/>
            <a:cxnLst/>
            <a:rect l="l" t="t" r="r" b="b"/>
            <a:pathLst>
              <a:path w="721359">
                <a:moveTo>
                  <a:pt x="0" y="0"/>
                </a:moveTo>
                <a:lnTo>
                  <a:pt x="720811" y="0"/>
                </a:lnTo>
              </a:path>
            </a:pathLst>
          </a:custGeom>
          <a:ln w="60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 txBox="1"/>
          <p:nvPr/>
        </p:nvSpPr>
        <p:spPr>
          <a:xfrm>
            <a:off x="1885435" y="442961"/>
            <a:ext cx="1201420" cy="328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ts val="1290"/>
              </a:lnSpc>
            </a:pPr>
            <a:r>
              <a:rPr sz="1100" spc="5" dirty="0">
                <a:solidFill>
                  <a:srgbClr val="0C0F13"/>
                </a:solidFill>
                <a:latin typeface="Arial"/>
                <a:cs typeface="Arial"/>
              </a:rPr>
              <a:t>MACKENZ</a:t>
            </a:r>
            <a:r>
              <a:rPr sz="1100" spc="70" dirty="0">
                <a:solidFill>
                  <a:srgbClr val="0C0F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C0F13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D31"/>
                </a:solidFill>
                <a:latin typeface="Arial"/>
                <a:cs typeface="Arial"/>
              </a:rPr>
              <a:t>ESPORTE</a:t>
            </a:r>
            <a:r>
              <a:rPr sz="1100" spc="7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F4244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200" name="object 200"/>
          <p:cNvSpPr txBox="1"/>
          <p:nvPr/>
        </p:nvSpPr>
        <p:spPr>
          <a:xfrm>
            <a:off x="1903455" y="9522679"/>
            <a:ext cx="185547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10" dirty="0">
                <a:solidFill>
                  <a:srgbClr val="727577"/>
                </a:solidFill>
                <a:latin typeface="Times New Roman"/>
                <a:cs typeface="Times New Roman"/>
              </a:rPr>
              <a:t>Homc</a:t>
            </a:r>
            <a:r>
              <a:rPr sz="850" spc="75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727577"/>
                </a:solidFill>
                <a:latin typeface="Times New Roman"/>
                <a:cs typeface="Times New Roman"/>
              </a:rPr>
              <a:t>l'age:</a:t>
            </a:r>
            <a:r>
              <a:rPr sz="850" spc="5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550" spc="114" dirty="0">
                <a:solidFill>
                  <a:srgbClr val="A3A3A3"/>
                </a:solidFill>
                <a:latin typeface="Times New Roman"/>
                <a:cs typeface="Times New Roman"/>
              </a:rPr>
              <a:t>W\\</a:t>
            </a:r>
            <a:r>
              <a:rPr sz="550" spc="5" dirty="0">
                <a:solidFill>
                  <a:srgbClr val="A3A3A3"/>
                </a:solidFill>
                <a:latin typeface="Times New Roman"/>
                <a:cs typeface="Times New Roman"/>
              </a:rPr>
              <a:t> </a:t>
            </a:r>
            <a:r>
              <a:rPr sz="850" spc="60" dirty="0">
                <a:solidFill>
                  <a:srgbClr val="A3A3A3"/>
                </a:solidFill>
                <a:latin typeface="Times New Roman"/>
                <a:cs typeface="Times New Roman"/>
              </a:rPr>
              <a:t>\\</a:t>
            </a:r>
            <a:r>
              <a:rPr sz="850" spc="85" dirty="0">
                <a:solidFill>
                  <a:srgbClr val="A3A3A3"/>
                </a:solidFill>
                <a:latin typeface="Times New Roman"/>
                <a:cs typeface="Times New Roman"/>
              </a:rPr>
              <a:t>.</a:t>
            </a:r>
            <a:r>
              <a:rPr sz="850" spc="35" dirty="0">
                <a:solidFill>
                  <a:srgbClr val="858789"/>
                </a:solidFill>
                <a:latin typeface="Times New Roman"/>
                <a:cs typeface="Times New Roman"/>
              </a:rPr>
              <a:t>m</a:t>
            </a:r>
            <a:r>
              <a:rPr sz="850" spc="20" dirty="0">
                <a:solidFill>
                  <a:srgbClr val="A3A3A3"/>
                </a:solidFill>
                <a:latin typeface="Times New Roman"/>
                <a:cs typeface="Times New Roman"/>
              </a:rPr>
              <a:t>a</a:t>
            </a:r>
            <a:r>
              <a:rPr sz="850" spc="15" dirty="0">
                <a:solidFill>
                  <a:srgbClr val="A3A3A3"/>
                </a:solidFill>
                <a:latin typeface="Times New Roman"/>
                <a:cs typeface="Times New Roman"/>
              </a:rPr>
              <a:t>c</a:t>
            </a:r>
            <a:r>
              <a:rPr sz="850" u="sng" spc="10" dirty="0">
                <a:solidFill>
                  <a:srgbClr val="858789"/>
                </a:solidFill>
                <a:latin typeface="Times New Roman"/>
                <a:cs typeface="Times New Roman"/>
              </a:rPr>
              <a:t>k</a:t>
            </a:r>
            <a:r>
              <a:rPr sz="850" spc="5" dirty="0">
                <a:solidFill>
                  <a:srgbClr val="858789"/>
                </a:solidFill>
                <a:latin typeface="Times New Roman"/>
                <a:cs typeface="Times New Roman"/>
              </a:rPr>
              <a:t>en</a:t>
            </a:r>
            <a:r>
              <a:rPr sz="850" u="sng" spc="-15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A3A3A3"/>
                </a:solidFill>
                <a:latin typeface="Times New Roman"/>
                <a:cs typeface="Times New Roman"/>
              </a:rPr>
              <a:t>?</a:t>
            </a:r>
            <a:r>
              <a:rPr sz="850" spc="10" dirty="0">
                <a:solidFill>
                  <a:srgbClr val="858789"/>
                </a:solidFill>
                <a:latin typeface="Times New Roman"/>
                <a:cs typeface="Times New Roman"/>
              </a:rPr>
              <a:t>ieh</a:t>
            </a:r>
            <a:r>
              <a:rPr sz="850" spc="95" dirty="0">
                <a:solidFill>
                  <a:srgbClr val="858789"/>
                </a:solidFill>
                <a:latin typeface="Times New Roman"/>
                <a:cs typeface="Times New Roman"/>
              </a:rPr>
              <a:t>h</a:t>
            </a:r>
            <a:r>
              <a:rPr sz="850" spc="25" dirty="0">
                <a:solidFill>
                  <a:srgbClr val="A3A3A3"/>
                </a:solidFill>
                <a:latin typeface="Times New Roman"/>
                <a:cs typeface="Times New Roman"/>
              </a:rPr>
              <a:t>.c</a:t>
            </a:r>
            <a:r>
              <a:rPr sz="850" spc="5" dirty="0">
                <a:solidFill>
                  <a:srgbClr val="A3A3A3"/>
                </a:solidFill>
                <a:latin typeface="Times New Roman"/>
                <a:cs typeface="Times New Roman"/>
              </a:rPr>
              <a:t>o</a:t>
            </a:r>
            <a:r>
              <a:rPr sz="850" spc="55" dirty="0">
                <a:solidFill>
                  <a:srgbClr val="858789"/>
                </a:solidFill>
                <a:latin typeface="Times New Roman"/>
                <a:cs typeface="Times New Roman"/>
              </a:rPr>
              <a:t>m</a:t>
            </a:r>
            <a:r>
              <a:rPr sz="850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850" spc="10" dirty="0">
                <a:solidFill>
                  <a:srgbClr val="858789"/>
                </a:solidFill>
                <a:latin typeface="Times New Roman"/>
                <a:cs typeface="Times New Roman"/>
              </a:rPr>
              <a:t>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01" name="object 201"/>
          <p:cNvSpPr txBox="1"/>
          <p:nvPr/>
        </p:nvSpPr>
        <p:spPr>
          <a:xfrm>
            <a:off x="4017834" y="9522679"/>
            <a:ext cx="184213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30" dirty="0">
                <a:solidFill>
                  <a:srgbClr val="858789"/>
                </a:solidFill>
                <a:latin typeface="Times New Roman"/>
                <a:cs typeface="Times New Roman"/>
              </a:rPr>
              <a:t>E</a:t>
            </a:r>
            <a:r>
              <a:rPr sz="850" spc="-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5" dirty="0">
                <a:solidFill>
                  <a:srgbClr val="858789"/>
                </a:solidFill>
                <a:latin typeface="Times New Roman"/>
                <a:cs typeface="Times New Roman"/>
              </a:rPr>
              <a:t>Mail:</a:t>
            </a:r>
            <a:r>
              <a:rPr sz="850" spc="-3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-25" dirty="0">
                <a:solidFill>
                  <a:srgbClr val="858789"/>
                </a:solidFill>
                <a:latin typeface="Times New Roman"/>
                <a:cs typeface="Times New Roman"/>
              </a:rPr>
              <a:t>esporte!&gt;</a:t>
            </a:r>
            <a:r>
              <a:rPr sz="850" dirty="0">
                <a:solidFill>
                  <a:srgbClr val="858789"/>
                </a:solidFill>
                <a:latin typeface="Times New Roman"/>
                <a:cs typeface="Times New Roman"/>
              </a:rPr>
              <a:t>   </a:t>
            </a:r>
            <a:r>
              <a:rPr sz="850" spc="5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850" spc="35" dirty="0">
                <a:solidFill>
                  <a:srgbClr val="858789"/>
                </a:solidFill>
                <a:latin typeface="Times New Roman"/>
                <a:cs typeface="Times New Roman"/>
              </a:rPr>
              <a:t>mackcn/iehh</a:t>
            </a:r>
            <a:r>
              <a:rPr sz="850" spc="20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850" spc="25" dirty="0">
                <a:solidFill>
                  <a:srgbClr val="858789"/>
                </a:solidFill>
                <a:latin typeface="Times New Roman"/>
                <a:cs typeface="Times New Roman"/>
              </a:rPr>
              <a:t>com.hr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5405394" y="731339"/>
            <a:ext cx="671195" cy="2368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spc="15" dirty="0">
                <a:solidFill>
                  <a:srgbClr val="0C0F13"/>
                </a:solidFill>
                <a:latin typeface="Arial"/>
                <a:cs typeface="Arial"/>
              </a:rPr>
              <a:t>FORM</a:t>
            </a:r>
            <a:r>
              <a:rPr sz="650" spc="10" dirty="0">
                <a:solidFill>
                  <a:srgbClr val="0C0F13"/>
                </a:solidFill>
                <a:latin typeface="Arial"/>
                <a:cs typeface="Arial"/>
              </a:rPr>
              <a:t>A</a:t>
            </a:r>
            <a:r>
              <a:rPr sz="650" dirty="0">
                <a:solidFill>
                  <a:srgbClr val="2A2D31"/>
                </a:solidFill>
                <a:latin typeface="Arial"/>
                <a:cs typeface="Arial"/>
              </a:rPr>
              <a:t>Ç</a:t>
            </a:r>
            <a:r>
              <a:rPr sz="650" spc="-15" dirty="0">
                <a:solidFill>
                  <a:srgbClr val="2A2D31"/>
                </a:solidFill>
                <a:latin typeface="Arial"/>
                <a:cs typeface="Arial"/>
              </a:rPr>
              <a:t>Ã</a:t>
            </a:r>
            <a:r>
              <a:rPr sz="650" spc="70" dirty="0">
                <a:solidFill>
                  <a:srgbClr val="0C0F13"/>
                </a:solidFill>
                <a:latin typeface="Arial"/>
                <a:cs typeface="Arial"/>
              </a:rPr>
              <a:t>O</a:t>
            </a:r>
            <a:r>
              <a:rPr sz="650" spc="4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650" dirty="0">
                <a:solidFill>
                  <a:srgbClr val="1C1D21"/>
                </a:solidFill>
                <a:latin typeface="Arial"/>
                <a:cs typeface="Arial"/>
              </a:rPr>
              <a:t>DE</a:t>
            </a:r>
            <a:endParaRPr sz="650">
              <a:latin typeface="Arial"/>
              <a:cs typeface="Arial"/>
            </a:endParaRPr>
          </a:p>
          <a:p>
            <a:pPr marL="8255" algn="ctr">
              <a:lnSpc>
                <a:spcPct val="100000"/>
              </a:lnSpc>
              <a:spcBef>
                <a:spcPts val="170"/>
              </a:spcBef>
            </a:pPr>
            <a:r>
              <a:rPr sz="700" dirty="0">
                <a:solidFill>
                  <a:srgbClr val="0C0F13"/>
                </a:solidFill>
                <a:latin typeface="Times New Roman"/>
                <a:cs typeface="Times New Roman"/>
              </a:rPr>
              <a:t>ATLUAS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972408" y="1369781"/>
            <a:ext cx="484949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45" dirty="0">
                <a:solidFill>
                  <a:srgbClr val="1C1D21"/>
                </a:solidFill>
                <a:latin typeface="Arial"/>
                <a:cs typeface="Arial"/>
              </a:rPr>
              <a:t>C</a:t>
            </a:r>
            <a:r>
              <a:rPr sz="1150" spc="-55" dirty="0">
                <a:solidFill>
                  <a:srgbClr val="1C1D21"/>
                </a:solidFill>
                <a:latin typeface="Arial"/>
                <a:cs typeface="Arial"/>
              </a:rPr>
              <a:t>&amp;</a:t>
            </a:r>
            <a:r>
              <a:rPr sz="1150" spc="-35" dirty="0">
                <a:solidFill>
                  <a:srgbClr val="1C1D21"/>
                </a:solidFill>
                <a:latin typeface="Arial"/>
                <a:cs typeface="Arial"/>
              </a:rPr>
              <a:t>C</a:t>
            </a:r>
            <a:r>
              <a:rPr sz="1150" spc="-3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C1D21"/>
                </a:solidFill>
                <a:latin typeface="Arial"/>
                <a:cs typeface="Arial"/>
              </a:rPr>
              <a:t>C</a:t>
            </a:r>
            <a:r>
              <a:rPr sz="1150" spc="-25" dirty="0">
                <a:solidFill>
                  <a:srgbClr val="1C1D21"/>
                </a:solidFill>
                <a:latin typeface="Arial"/>
                <a:cs typeface="Arial"/>
              </a:rPr>
              <a:t>AMP</a:t>
            </a:r>
            <a:r>
              <a:rPr sz="115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D21"/>
                </a:solidFill>
                <a:latin typeface="Arial"/>
                <a:cs typeface="Arial"/>
              </a:rPr>
              <a:t>NAS</a:t>
            </a:r>
            <a:r>
              <a:rPr sz="1150" spc="-35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C0F13"/>
                </a:solidFill>
                <a:latin typeface="Arial"/>
                <a:cs typeface="Arial"/>
              </a:rPr>
              <a:t>COMERC</a:t>
            </a:r>
            <a:r>
              <a:rPr sz="1150" spc="-35" dirty="0">
                <a:solidFill>
                  <a:srgbClr val="0C0F13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C0F13"/>
                </a:solidFill>
                <a:latin typeface="Arial"/>
                <a:cs typeface="Arial"/>
              </a:rPr>
              <a:t>AL</a:t>
            </a:r>
            <a:r>
              <a:rPr sz="1150" spc="5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C0F13"/>
                </a:solidFill>
                <a:latin typeface="Arial"/>
                <a:cs typeface="Arial"/>
              </a:rPr>
              <a:t>LTDA</a:t>
            </a:r>
            <a:r>
              <a:rPr sz="1150" spc="9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C0F13"/>
                </a:solidFill>
                <a:latin typeface="Arial"/>
                <a:cs typeface="Arial"/>
              </a:rPr>
              <a:t>EPP</a:t>
            </a:r>
            <a:r>
              <a:rPr sz="1150" spc="2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C0F13"/>
                </a:solidFill>
                <a:latin typeface="Arial"/>
                <a:cs typeface="Arial"/>
              </a:rPr>
              <a:t>-</a:t>
            </a:r>
            <a:r>
              <a:rPr sz="1150" spc="-20" dirty="0">
                <a:solidFill>
                  <a:srgbClr val="0C0F13"/>
                </a:solidFill>
                <a:latin typeface="Arial"/>
                <a:cs typeface="Arial"/>
              </a:rPr>
              <a:t> CNPJ:</a:t>
            </a:r>
            <a:r>
              <a:rPr sz="1150" spc="114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F13"/>
                </a:solidFill>
                <a:latin typeface="Arial"/>
                <a:cs typeface="Arial"/>
              </a:rPr>
              <a:t>1</a:t>
            </a:r>
            <a:r>
              <a:rPr sz="1150" spc="65" dirty="0">
                <a:solidFill>
                  <a:srgbClr val="0C0F13"/>
                </a:solidFill>
                <a:latin typeface="Arial"/>
                <a:cs typeface="Arial"/>
              </a:rPr>
              <a:t>6</a:t>
            </a:r>
            <a:r>
              <a:rPr sz="1150" spc="5" dirty="0">
                <a:solidFill>
                  <a:srgbClr val="3F4244"/>
                </a:solidFill>
                <a:latin typeface="Arial"/>
                <a:cs typeface="Arial"/>
              </a:rPr>
              <a:t>.</a:t>
            </a:r>
            <a:r>
              <a:rPr sz="1150" spc="70" dirty="0">
                <a:solidFill>
                  <a:srgbClr val="0C0F13"/>
                </a:solidFill>
                <a:latin typeface="Arial"/>
                <a:cs typeface="Arial"/>
              </a:rPr>
              <a:t>5</a:t>
            </a:r>
            <a:r>
              <a:rPr sz="1150" spc="65" dirty="0">
                <a:solidFill>
                  <a:srgbClr val="0C0F13"/>
                </a:solidFill>
                <a:latin typeface="Arial"/>
                <a:cs typeface="Arial"/>
              </a:rPr>
              <a:t>01</a:t>
            </a:r>
            <a:r>
              <a:rPr sz="1150" spc="5" dirty="0">
                <a:solidFill>
                  <a:srgbClr val="0C0F13"/>
                </a:solidFill>
                <a:latin typeface="Arial"/>
                <a:cs typeface="Arial"/>
              </a:rPr>
              <a:t>.</a:t>
            </a:r>
            <a:r>
              <a:rPr sz="1150" spc="85" dirty="0">
                <a:solidFill>
                  <a:srgbClr val="0C0F13"/>
                </a:solidFill>
                <a:latin typeface="Arial"/>
                <a:cs typeface="Arial"/>
              </a:rPr>
              <a:t>564/00</a:t>
            </a:r>
            <a:r>
              <a:rPr sz="1150" spc="145" dirty="0">
                <a:solidFill>
                  <a:srgbClr val="0C0F13"/>
                </a:solidFill>
                <a:latin typeface="Arial"/>
                <a:cs typeface="Arial"/>
              </a:rPr>
              <a:t>0</a:t>
            </a:r>
            <a:r>
              <a:rPr sz="1150" spc="15" dirty="0">
                <a:solidFill>
                  <a:srgbClr val="0C0F13"/>
                </a:solidFill>
                <a:latin typeface="Arial"/>
                <a:cs typeface="Arial"/>
              </a:rPr>
              <a:t>1</a:t>
            </a:r>
            <a:r>
              <a:rPr sz="1150" spc="85" dirty="0">
                <a:solidFill>
                  <a:srgbClr val="3F4244"/>
                </a:solidFill>
                <a:latin typeface="Arial"/>
                <a:cs typeface="Arial"/>
              </a:rPr>
              <a:t>-</a:t>
            </a:r>
            <a:r>
              <a:rPr sz="1150" spc="70" dirty="0">
                <a:solidFill>
                  <a:srgbClr val="0C0F13"/>
                </a:solidFill>
                <a:latin typeface="Arial"/>
                <a:cs typeface="Arial"/>
              </a:rPr>
              <a:t>48</a:t>
            </a:r>
            <a:endParaRPr sz="1150">
              <a:latin typeface="Arial"/>
              <a:cs typeface="Arial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882306" y="1787058"/>
            <a:ext cx="28003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5" dirty="0">
                <a:solidFill>
                  <a:srgbClr val="2A2D31"/>
                </a:solidFill>
                <a:latin typeface="Arial"/>
                <a:cs typeface="Arial"/>
              </a:rPr>
              <a:t>ITEM</a:t>
            </a:r>
            <a:endParaRPr sz="800">
              <a:latin typeface="Arial"/>
              <a:cs typeface="Arial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1488988" y="1732593"/>
            <a:ext cx="744855" cy="24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3495">
              <a:lnSpc>
                <a:spcPct val="100000"/>
              </a:lnSpc>
            </a:pPr>
            <a:r>
              <a:rPr sz="800" spc="-20" dirty="0">
                <a:solidFill>
                  <a:srgbClr val="1C1D21"/>
                </a:solidFill>
                <a:latin typeface="Arial"/>
                <a:cs typeface="Arial"/>
              </a:rPr>
              <a:t>MATERIAL</a:t>
            </a:r>
            <a:r>
              <a:rPr sz="800" spc="15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2A2D31"/>
                </a:solidFill>
                <a:latin typeface="Arial"/>
                <a:cs typeface="Arial"/>
              </a:rPr>
              <a:t>OU</a:t>
            </a:r>
            <a:r>
              <a:rPr sz="800" spc="-1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800" spc="-75" dirty="0">
                <a:solidFill>
                  <a:srgbClr val="2A2D31"/>
                </a:solidFill>
                <a:latin typeface="Arial"/>
                <a:cs typeface="Arial"/>
              </a:rPr>
              <a:t>Q</a:t>
            </a:r>
            <a:r>
              <a:rPr sz="800" spc="150" dirty="0">
                <a:solidFill>
                  <a:srgbClr val="0C0F13"/>
                </a:solidFill>
                <a:latin typeface="Arial"/>
                <a:cs typeface="Arial"/>
              </a:rPr>
              <a:t>U</a:t>
            </a:r>
            <a:r>
              <a:rPr sz="800" spc="-55" dirty="0">
                <a:solidFill>
                  <a:srgbClr val="0C0F13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0C0F13"/>
                </a:solidFill>
                <a:latin typeface="Arial"/>
                <a:cs typeface="Arial"/>
              </a:rPr>
              <a:t>PAME</a:t>
            </a:r>
            <a:r>
              <a:rPr sz="800" spc="-70" dirty="0">
                <a:solidFill>
                  <a:srgbClr val="0C0F13"/>
                </a:solidFill>
                <a:latin typeface="Arial"/>
                <a:cs typeface="Arial"/>
              </a:rPr>
              <a:t>N</a:t>
            </a:r>
            <a:r>
              <a:rPr sz="800" spc="-25" dirty="0">
                <a:solidFill>
                  <a:srgbClr val="2A2D31"/>
                </a:solidFill>
                <a:latin typeface="Arial"/>
                <a:cs typeface="Arial"/>
              </a:rPr>
              <a:t>TO</a:t>
            </a:r>
            <a:endParaRPr sz="800">
              <a:latin typeface="Arial"/>
              <a:cs typeface="Arial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2972658" y="1799163"/>
            <a:ext cx="78930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5" dirty="0">
                <a:solidFill>
                  <a:srgbClr val="1C1D21"/>
                </a:solidFill>
                <a:latin typeface="Arial"/>
                <a:cs typeface="Arial"/>
              </a:rPr>
              <a:t>ESPEC</a:t>
            </a:r>
            <a:r>
              <a:rPr sz="800" spc="-50" dirty="0">
                <a:solidFill>
                  <a:srgbClr val="1C1D21"/>
                </a:solidFill>
                <a:latin typeface="Arial"/>
                <a:cs typeface="Arial"/>
              </a:rPr>
              <a:t>I</a:t>
            </a:r>
            <a:r>
              <a:rPr sz="800" spc="140" dirty="0">
                <a:solidFill>
                  <a:srgbClr val="1C1D21"/>
                </a:solidFill>
                <a:latin typeface="Arial"/>
                <a:cs typeface="Arial"/>
              </a:rPr>
              <a:t>F</a:t>
            </a:r>
            <a:r>
              <a:rPr sz="800" spc="-110" dirty="0">
                <a:solidFill>
                  <a:srgbClr val="1C1D21"/>
                </a:solidFill>
                <a:latin typeface="Arial"/>
                <a:cs typeface="Arial"/>
              </a:rPr>
              <a:t>I</a:t>
            </a:r>
            <a:r>
              <a:rPr sz="800" spc="-65" dirty="0">
                <a:solidFill>
                  <a:srgbClr val="1C1D21"/>
                </a:solidFill>
                <a:latin typeface="Arial"/>
                <a:cs typeface="Arial"/>
              </a:rPr>
              <a:t>CAÇÃO</a:t>
            </a:r>
            <a:endParaRPr sz="800">
              <a:latin typeface="Arial"/>
              <a:cs typeface="Arial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4276124" y="1799163"/>
            <a:ext cx="4711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60" dirty="0">
                <a:solidFill>
                  <a:srgbClr val="1C1D21"/>
                </a:solidFill>
                <a:latin typeface="Arial"/>
                <a:cs typeface="Arial"/>
              </a:rPr>
              <a:t>UN</a:t>
            </a:r>
            <a:r>
              <a:rPr sz="800" spc="-60" dirty="0">
                <a:solidFill>
                  <a:srgbClr val="1C1D21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1C1D21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4828745" y="1793110"/>
            <a:ext cx="669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5" dirty="0">
                <a:solidFill>
                  <a:srgbClr val="1C1D21"/>
                </a:solidFill>
                <a:latin typeface="Arial"/>
                <a:cs typeface="Arial"/>
              </a:rPr>
              <a:t>QUANTI</a:t>
            </a:r>
            <a:r>
              <a:rPr sz="800" spc="-40" dirty="0">
                <a:solidFill>
                  <a:srgbClr val="1C1D21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5603617" y="1732593"/>
            <a:ext cx="526415" cy="24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77470">
              <a:lnSpc>
                <a:spcPct val="100000"/>
              </a:lnSpc>
            </a:pPr>
            <a:r>
              <a:rPr sz="800" spc="-40" dirty="0">
                <a:solidFill>
                  <a:srgbClr val="2A2D31"/>
                </a:solidFill>
                <a:latin typeface="Arial"/>
                <a:cs typeface="Arial"/>
              </a:rPr>
              <a:t>VALOR </a:t>
            </a:r>
            <a:r>
              <a:rPr sz="800" spc="20" dirty="0">
                <a:solidFill>
                  <a:srgbClr val="1C1D21"/>
                </a:solidFill>
                <a:latin typeface="Arial"/>
                <a:cs typeface="Arial"/>
              </a:rPr>
              <a:t>UNITÁR</a:t>
            </a:r>
            <a:r>
              <a:rPr sz="800" spc="-70" dirty="0">
                <a:solidFill>
                  <a:srgbClr val="1C1D21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1C1D21"/>
                </a:solidFill>
                <a:latin typeface="Arial"/>
                <a:cs typeface="Arial"/>
              </a:rPr>
              <a:t>O</a:t>
            </a:r>
            <a:endParaRPr sz="800">
              <a:latin typeface="Arial"/>
              <a:cs typeface="Arial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6360468" y="1732593"/>
            <a:ext cx="348615" cy="24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ts val="910"/>
              </a:lnSpc>
            </a:pPr>
            <a:r>
              <a:rPr sz="800" spc="-50" dirty="0">
                <a:solidFill>
                  <a:srgbClr val="3F4244"/>
                </a:solidFill>
                <a:latin typeface="Arial"/>
                <a:cs typeface="Arial"/>
              </a:rPr>
              <a:t>VALOR </a:t>
            </a:r>
            <a:r>
              <a:rPr sz="800" spc="-50" dirty="0">
                <a:solidFill>
                  <a:srgbClr val="1C1D21"/>
                </a:solidFill>
                <a:latin typeface="Arial"/>
                <a:cs typeface="Arial"/>
              </a:rPr>
              <a:t>TOT</a:t>
            </a:r>
            <a:r>
              <a:rPr sz="800" spc="20" dirty="0">
                <a:solidFill>
                  <a:srgbClr val="1C1D21"/>
                </a:solidFill>
                <a:latin typeface="Arial"/>
                <a:cs typeface="Arial"/>
              </a:rPr>
              <a:t>A</a:t>
            </a:r>
            <a:r>
              <a:rPr sz="800" spc="15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2540171" y="2110257"/>
            <a:ext cx="1658620" cy="608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6300"/>
              </a:lnSpc>
            </a:pPr>
            <a:r>
              <a:rPr sz="800" spc="-55" dirty="0">
                <a:solidFill>
                  <a:srgbClr val="727577"/>
                </a:solidFill>
                <a:latin typeface="Arial"/>
                <a:cs typeface="Arial"/>
              </a:rPr>
              <a:t>Co</a:t>
            </a:r>
            <a:r>
              <a:rPr sz="800" spc="-125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pos</a:t>
            </a:r>
            <a:r>
              <a:rPr sz="800" spc="-9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ção: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800" spc="7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Tecido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800" spc="8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externo: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800" spc="-8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858789"/>
                </a:solidFill>
                <a:latin typeface="Times New Roman"/>
                <a:cs typeface="Times New Roman"/>
              </a:rPr>
              <a:t>60% </a:t>
            </a:r>
            <a:r>
              <a:rPr sz="800" spc="-45" dirty="0">
                <a:solidFill>
                  <a:srgbClr val="646467"/>
                </a:solidFill>
                <a:latin typeface="Arial"/>
                <a:cs typeface="Arial"/>
              </a:rPr>
              <a:t>algodão,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   </a:t>
            </a:r>
            <a:r>
              <a:rPr sz="800" spc="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4</a:t>
            </a:r>
            <a:r>
              <a:rPr sz="800" spc="-65" dirty="0">
                <a:solidFill>
                  <a:srgbClr val="646467"/>
                </a:solidFill>
                <a:latin typeface="Arial"/>
                <a:cs typeface="Arial"/>
              </a:rPr>
              <a:t>0</a:t>
            </a:r>
            <a:r>
              <a:rPr sz="800" spc="90" dirty="0">
                <a:solidFill>
                  <a:srgbClr val="858789"/>
                </a:solidFill>
                <a:latin typeface="Arial"/>
                <a:cs typeface="Arial"/>
              </a:rPr>
              <a:t>%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   </a:t>
            </a:r>
            <a:r>
              <a:rPr sz="800" spc="-7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po</a:t>
            </a:r>
            <a:r>
              <a:rPr sz="800" spc="-12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800" spc="-1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ést</a:t>
            </a:r>
            <a:r>
              <a:rPr sz="800" spc="-30" dirty="0">
                <a:solidFill>
                  <a:srgbClr val="4F5054"/>
                </a:solidFill>
                <a:latin typeface="Arial"/>
                <a:cs typeface="Arial"/>
              </a:rPr>
              <a:t>er</a:t>
            </a:r>
            <a:r>
              <a:rPr sz="800" spc="265" dirty="0">
                <a:solidFill>
                  <a:srgbClr val="858789"/>
                </a:solidFill>
                <a:latin typeface="Arial"/>
                <a:cs typeface="Arial"/>
              </a:rPr>
              <a:t>;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  </a:t>
            </a:r>
            <a:r>
              <a:rPr sz="800" spc="-5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727577"/>
                </a:solidFill>
                <a:latin typeface="Arial"/>
                <a:cs typeface="Arial"/>
              </a:rPr>
              <a:t>Tec</a:t>
            </a:r>
            <a:r>
              <a:rPr sz="800" spc="-5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do </a:t>
            </a:r>
            <a:r>
              <a:rPr sz="800" spc="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4F5054"/>
                </a:solidFill>
                <a:latin typeface="Arial"/>
                <a:cs typeface="Arial"/>
              </a:rPr>
              <a:t>ntern</a:t>
            </a:r>
            <a:r>
              <a:rPr sz="800" spc="25" dirty="0">
                <a:solidFill>
                  <a:srgbClr val="4F5054"/>
                </a:solidFill>
                <a:latin typeface="Arial"/>
                <a:cs typeface="Arial"/>
              </a:rPr>
              <a:t>o</a:t>
            </a:r>
            <a:r>
              <a:rPr sz="800" spc="30" dirty="0">
                <a:solidFill>
                  <a:srgbClr val="858789"/>
                </a:solidFill>
                <a:latin typeface="Arial"/>
                <a:cs typeface="Arial"/>
              </a:rPr>
              <a:t>:</a:t>
            </a:r>
            <a:r>
              <a:rPr sz="800" spc="4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46467"/>
                </a:solidFill>
                <a:latin typeface="Arial"/>
                <a:cs typeface="Arial"/>
              </a:rPr>
              <a:t>po</a:t>
            </a:r>
            <a:r>
              <a:rPr sz="800" spc="-55" dirty="0">
                <a:solidFill>
                  <a:srgbClr val="646467"/>
                </a:solidFill>
                <a:latin typeface="Arial"/>
                <a:cs typeface="Arial"/>
              </a:rPr>
              <a:t>l</a:t>
            </a:r>
            <a:r>
              <a:rPr sz="800" spc="55" dirty="0">
                <a:solidFill>
                  <a:srgbClr val="646467"/>
                </a:solidFill>
                <a:latin typeface="Arial"/>
                <a:cs typeface="Arial"/>
              </a:rPr>
              <a:t>i</a:t>
            </a:r>
            <a:r>
              <a:rPr sz="800" spc="1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cloreto</a:t>
            </a:r>
            <a:r>
              <a:rPr sz="800" spc="9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de</a:t>
            </a:r>
            <a:r>
              <a:rPr sz="800" spc="6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46467"/>
                </a:solidFill>
                <a:latin typeface="Arial"/>
                <a:cs typeface="Arial"/>
              </a:rPr>
              <a:t>vini</a:t>
            </a:r>
            <a:r>
              <a:rPr sz="800" spc="-45" dirty="0">
                <a:solidFill>
                  <a:srgbClr val="646467"/>
                </a:solidFill>
                <a:latin typeface="Arial"/>
                <a:cs typeface="Arial"/>
              </a:rPr>
              <a:t>l</a:t>
            </a:r>
            <a:r>
              <a:rPr sz="800" spc="-10" dirty="0">
                <a:solidFill>
                  <a:srgbClr val="646467"/>
                </a:solidFill>
                <a:latin typeface="Arial"/>
                <a:cs typeface="Arial"/>
              </a:rPr>
              <a:t>a;</a:t>
            </a:r>
            <a:r>
              <a:rPr sz="800" spc="7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577"/>
                </a:solidFill>
                <a:latin typeface="Arial"/>
                <a:cs typeface="Arial"/>
              </a:rPr>
              <a:t>Ta</a:t>
            </a:r>
            <a:r>
              <a:rPr sz="800" spc="-70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pa:</a:t>
            </a:r>
            <a:r>
              <a:rPr sz="800" spc="-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pollprop</a:t>
            </a:r>
            <a:r>
              <a:rPr sz="800" spc="-10" dirty="0">
                <a:solidFill>
                  <a:srgbClr val="646467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leno;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   </a:t>
            </a:r>
            <a:r>
              <a:rPr sz="800" spc="-11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646467"/>
                </a:solidFill>
                <a:latin typeface="Arial"/>
                <a:cs typeface="Arial"/>
              </a:rPr>
              <a:t>Boc</a:t>
            </a:r>
            <a:r>
              <a:rPr sz="800" spc="-65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spc="5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800" spc="160" dirty="0">
                <a:solidFill>
                  <a:srgbClr val="858789"/>
                </a:solidFill>
                <a:latin typeface="Arial"/>
                <a:cs typeface="Arial"/>
              </a:rPr>
              <a:t>: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  </a:t>
            </a:r>
            <a:r>
              <a:rPr sz="800" spc="-9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polipro</a:t>
            </a: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p</a:t>
            </a:r>
            <a:r>
              <a:rPr sz="800" spc="-65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800" spc="-110" dirty="0">
                <a:solidFill>
                  <a:srgbClr val="646467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eno;</a:t>
            </a:r>
            <a:r>
              <a:rPr sz="800" spc="-2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46467"/>
                </a:solidFill>
                <a:latin typeface="Arial"/>
                <a:cs typeface="Arial"/>
              </a:rPr>
              <a:t>Anel</a:t>
            </a:r>
            <a:r>
              <a:rPr sz="800" spc="-1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de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vedaçã</a:t>
            </a:r>
            <a:r>
              <a:rPr sz="800" spc="0" dirty="0">
                <a:solidFill>
                  <a:srgbClr val="646467"/>
                </a:solidFill>
                <a:latin typeface="Arial"/>
                <a:cs typeface="Arial"/>
              </a:rPr>
              <a:t>o</a:t>
            </a:r>
            <a:r>
              <a:rPr sz="800" spc="160" dirty="0">
                <a:solidFill>
                  <a:srgbClr val="858789"/>
                </a:solidFill>
                <a:latin typeface="Arial"/>
                <a:cs typeface="Arial"/>
              </a:rPr>
              <a:t>:</a:t>
            </a:r>
            <a:r>
              <a:rPr sz="800" spc="-14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46467"/>
                </a:solidFill>
                <a:latin typeface="Arial"/>
                <a:cs typeface="Arial"/>
              </a:rPr>
              <a:t>silicone.</a:t>
            </a:r>
            <a:endParaRPr sz="800">
              <a:latin typeface="Arial"/>
              <a:cs typeface="Arial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1308787" y="2289352"/>
            <a:ext cx="1101725" cy="24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90525" marR="5080" indent="-378460">
              <a:lnSpc>
                <a:spcPct val="100000"/>
              </a:lnSpc>
            </a:pPr>
            <a:r>
              <a:rPr sz="800" spc="-50" dirty="0">
                <a:solidFill>
                  <a:srgbClr val="2A2D31"/>
                </a:solidFill>
                <a:latin typeface="Arial"/>
                <a:cs typeface="Arial"/>
              </a:rPr>
              <a:t>BOLSA</a:t>
            </a:r>
            <a:r>
              <a:rPr sz="800" spc="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2A2D31"/>
                </a:solidFill>
                <a:latin typeface="Arial"/>
                <a:cs typeface="Arial"/>
              </a:rPr>
              <a:t>GELO</a:t>
            </a:r>
            <a:r>
              <a:rPr sz="800" spc="2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1C1D21"/>
                </a:solidFill>
                <a:latin typeface="Arial"/>
                <a:cs typeface="Arial"/>
              </a:rPr>
              <a:t>FLEXÍVEL</a:t>
            </a:r>
            <a:r>
              <a:rPr sz="800" spc="-2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1C1D21"/>
                </a:solidFill>
                <a:latin typeface="Arial"/>
                <a:cs typeface="Arial"/>
              </a:rPr>
              <a:t>TAM</a:t>
            </a:r>
            <a:r>
              <a:rPr sz="800" spc="-35" dirty="0">
                <a:solidFill>
                  <a:srgbClr val="1C1D21"/>
                </a:solidFill>
                <a:latin typeface="Arial"/>
                <a:cs typeface="Arial"/>
              </a:rPr>
              <a:t> G</a:t>
            </a:r>
            <a:endParaRPr sz="800">
              <a:latin typeface="Arial"/>
              <a:cs typeface="Arial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984421" y="2349869"/>
            <a:ext cx="812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4F5054"/>
                </a:solidFill>
                <a:latin typeface="Arial"/>
                <a:cs typeface="Arial"/>
              </a:rPr>
              <a:t>5</a:t>
            </a:r>
            <a:endParaRPr sz="800">
              <a:latin typeface="Arial"/>
              <a:cs typeface="Arial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4330185" y="2355920"/>
            <a:ext cx="36576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Un</a:t>
            </a:r>
            <a:r>
              <a:rPr sz="800" spc="-10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5117070" y="2355920"/>
            <a:ext cx="7810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4</a:t>
            </a:r>
            <a:endParaRPr sz="800">
              <a:latin typeface="Arial"/>
              <a:cs typeface="Arial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5585597" y="2336997"/>
            <a:ext cx="5613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125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646467"/>
                </a:solidFill>
                <a:latin typeface="Times New Roman"/>
                <a:cs typeface="Times New Roman"/>
              </a:rPr>
              <a:t>118,00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6264360" y="2336997"/>
            <a:ext cx="5422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3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646467"/>
                </a:solidFill>
                <a:latin typeface="Times New Roman"/>
                <a:cs typeface="Times New Roman"/>
              </a:rPr>
              <a:t>472,00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2540171" y="2749283"/>
            <a:ext cx="1666875" cy="472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4300"/>
              </a:lnSpc>
            </a:pPr>
            <a:r>
              <a:rPr sz="800" spc="-45" dirty="0">
                <a:solidFill>
                  <a:srgbClr val="727577"/>
                </a:solidFill>
                <a:latin typeface="Arial"/>
                <a:cs typeface="Arial"/>
              </a:rPr>
              <a:t>Tamanho: </a:t>
            </a:r>
            <a:r>
              <a:rPr sz="800" spc="-8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ú</a:t>
            </a:r>
            <a:r>
              <a:rPr sz="800" spc="-170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800" spc="-1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co</a:t>
            </a:r>
            <a:r>
              <a:rPr sz="800" spc="1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ajustáve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800" spc="140" dirty="0">
                <a:solidFill>
                  <a:srgbClr val="858789"/>
                </a:solidFill>
                <a:latin typeface="Arial"/>
                <a:cs typeface="Arial"/>
              </a:rPr>
              <a:t>;</a:t>
            </a:r>
            <a:r>
              <a:rPr sz="800" spc="-7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Cor: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preto;</a:t>
            </a:r>
            <a:r>
              <a:rPr sz="800" spc="-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858789"/>
                </a:solidFill>
                <a:latin typeface="Arial"/>
                <a:cs typeface="Arial"/>
              </a:rPr>
              <a:t>Composi</a:t>
            </a:r>
            <a:r>
              <a:rPr sz="800" spc="-30" dirty="0">
                <a:solidFill>
                  <a:srgbClr val="858789"/>
                </a:solidFill>
                <a:latin typeface="Arial"/>
                <a:cs typeface="Arial"/>
              </a:rPr>
              <a:t>ç</a:t>
            </a:r>
            <a:r>
              <a:rPr sz="800" spc="-20" dirty="0">
                <a:solidFill>
                  <a:srgbClr val="646467"/>
                </a:solidFill>
                <a:latin typeface="Arial"/>
                <a:cs typeface="Arial"/>
              </a:rPr>
              <a:t>ão: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  </a:t>
            </a:r>
            <a:r>
              <a:rPr sz="800" spc="3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646467"/>
                </a:solidFill>
                <a:latin typeface="Arial"/>
                <a:cs typeface="Arial"/>
              </a:rPr>
              <a:t>Revest</a:t>
            </a:r>
            <a:r>
              <a:rPr sz="800" spc="-85" dirty="0">
                <a:solidFill>
                  <a:srgbClr val="646467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46467"/>
                </a:solidFill>
                <a:latin typeface="Arial"/>
                <a:cs typeface="Arial"/>
              </a:rPr>
              <a:t>mento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  </a:t>
            </a:r>
            <a:r>
              <a:rPr sz="800" spc="2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858789"/>
                </a:solidFill>
                <a:latin typeface="Arial"/>
                <a:cs typeface="Arial"/>
              </a:rPr>
              <a:t>(</a:t>
            </a:r>
            <a:r>
              <a:rPr sz="800" spc="10" dirty="0">
                <a:solidFill>
                  <a:srgbClr val="646467"/>
                </a:solidFill>
                <a:latin typeface="Arial"/>
                <a:cs typeface="Arial"/>
              </a:rPr>
              <a:t>t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êxti</a:t>
            </a:r>
            <a:r>
              <a:rPr sz="800" spc="-20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800" spc="30" dirty="0">
                <a:solidFill>
                  <a:srgbClr val="858789"/>
                </a:solidFill>
                <a:latin typeface="Arial"/>
                <a:cs typeface="Arial"/>
              </a:rPr>
              <a:t>)</a:t>
            </a:r>
            <a:r>
              <a:rPr sz="800" spc="25" dirty="0">
                <a:solidFill>
                  <a:srgbClr val="858789"/>
                </a:solidFill>
                <a:latin typeface="Arial"/>
                <a:cs typeface="Arial"/>
              </a:rPr>
              <a:t>: </a:t>
            </a:r>
            <a:r>
              <a:rPr sz="1200" spc="-179" baseline="3472" dirty="0">
                <a:solidFill>
                  <a:srgbClr val="646467"/>
                </a:solidFill>
                <a:latin typeface="Arial"/>
                <a:cs typeface="Arial"/>
              </a:rPr>
              <a:t>1</a:t>
            </a:r>
            <a:r>
              <a:rPr sz="1200" spc="-30" baseline="3472" dirty="0">
                <a:solidFill>
                  <a:srgbClr val="646467"/>
                </a:solidFill>
                <a:latin typeface="Arial"/>
                <a:cs typeface="Arial"/>
              </a:rPr>
              <a:t>0</a:t>
            </a:r>
            <a:r>
              <a:rPr sz="1200" spc="-104" baseline="3472" dirty="0">
                <a:solidFill>
                  <a:srgbClr val="646467"/>
                </a:solidFill>
                <a:latin typeface="Arial"/>
                <a:cs typeface="Arial"/>
              </a:rPr>
              <a:t>0</a:t>
            </a:r>
            <a:r>
              <a:rPr sz="1200" spc="135" baseline="3472" dirty="0">
                <a:solidFill>
                  <a:srgbClr val="858789"/>
                </a:solidFill>
                <a:latin typeface="Arial"/>
                <a:cs typeface="Arial"/>
              </a:rPr>
              <a:t>%</a:t>
            </a:r>
            <a:r>
              <a:rPr sz="1200" baseline="3472" dirty="0">
                <a:solidFill>
                  <a:srgbClr val="858789"/>
                </a:solidFill>
                <a:latin typeface="Arial"/>
                <a:cs typeface="Arial"/>
              </a:rPr>
              <a:t>   </a:t>
            </a:r>
            <a:r>
              <a:rPr sz="1200" spc="7" baseline="3472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200" spc="-22" baseline="3472" dirty="0">
                <a:solidFill>
                  <a:srgbClr val="646467"/>
                </a:solidFill>
                <a:latin typeface="Arial"/>
                <a:cs typeface="Arial"/>
              </a:rPr>
              <a:t>po</a:t>
            </a:r>
            <a:r>
              <a:rPr sz="1200" spc="-82" baseline="3472" dirty="0">
                <a:solidFill>
                  <a:srgbClr val="646467"/>
                </a:solidFill>
                <a:latin typeface="Arial"/>
                <a:cs typeface="Arial"/>
              </a:rPr>
              <a:t>l</a:t>
            </a:r>
            <a:r>
              <a:rPr sz="1200" spc="-30" baseline="3472" dirty="0">
                <a:solidFill>
                  <a:srgbClr val="646467"/>
                </a:solidFill>
                <a:latin typeface="Arial"/>
                <a:cs typeface="Arial"/>
              </a:rPr>
              <a:t>ia</a:t>
            </a:r>
            <a:r>
              <a:rPr sz="1200" spc="-179" baseline="3472" dirty="0">
                <a:solidFill>
                  <a:srgbClr val="646467"/>
                </a:solidFill>
                <a:latin typeface="Arial"/>
                <a:cs typeface="Arial"/>
              </a:rPr>
              <a:t>m</a:t>
            </a:r>
            <a:r>
              <a:rPr sz="1200" spc="7" baseline="3472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1200" spc="-30" baseline="3472" dirty="0">
                <a:solidFill>
                  <a:srgbClr val="646467"/>
                </a:solidFill>
                <a:latin typeface="Arial"/>
                <a:cs typeface="Arial"/>
              </a:rPr>
              <a:t>da;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1200" spc="-52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1200" spc="-750" baseline="3472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200" spc="-37" baseline="3472" dirty="0">
                <a:solidFill>
                  <a:srgbClr val="727577"/>
                </a:solidFill>
                <a:latin typeface="Arial"/>
                <a:cs typeface="Arial"/>
              </a:rPr>
              <a:t>nter</a:t>
            </a:r>
            <a:r>
              <a:rPr sz="1200" spc="-89" baseline="3472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200" spc="-37" baseline="3472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1200" spc="240" baseline="3472" dirty="0">
                <a:solidFill>
                  <a:srgbClr val="727577"/>
                </a:solidFill>
                <a:latin typeface="Arial"/>
                <a:cs typeface="Arial"/>
              </a:rPr>
              <a:t>: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1200" spc="-75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727577"/>
                </a:solidFill>
                <a:latin typeface="Arial"/>
                <a:cs typeface="Arial"/>
              </a:rPr>
              <a:t>1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00%</a:t>
            </a:r>
            <a:r>
              <a:rPr sz="800" spc="-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46467"/>
                </a:solidFill>
                <a:latin typeface="Arial"/>
                <a:cs typeface="Arial"/>
              </a:rPr>
              <a:t>borracha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7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(Neo</a:t>
            </a:r>
            <a:r>
              <a:rPr sz="800" spc="-75" dirty="0">
                <a:solidFill>
                  <a:srgbClr val="727577"/>
                </a:solidFill>
                <a:latin typeface="Arial"/>
                <a:cs typeface="Arial"/>
              </a:rPr>
              <a:t>p</a:t>
            </a:r>
            <a:r>
              <a:rPr sz="800" spc="-35" dirty="0">
                <a:solidFill>
                  <a:srgbClr val="4F5054"/>
                </a:solidFill>
                <a:latin typeface="Arial"/>
                <a:cs typeface="Arial"/>
              </a:rPr>
              <a:t>r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ene,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95" dirty="0">
                <a:solidFill>
                  <a:srgbClr val="646467"/>
                </a:solidFill>
                <a:latin typeface="Arial"/>
                <a:cs typeface="Arial"/>
              </a:rPr>
              <a:t>SBR,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7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46467"/>
                </a:solidFill>
                <a:latin typeface="Arial"/>
                <a:cs typeface="Arial"/>
              </a:rPr>
              <a:t>NR)</a:t>
            </a:r>
            <a:r>
              <a:rPr sz="800" spc="-20" dirty="0">
                <a:solidFill>
                  <a:srgbClr val="646467"/>
                </a:solidFill>
                <a:latin typeface="Arial"/>
                <a:cs typeface="Arial"/>
              </a:rPr>
              <a:t>;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46467"/>
                </a:solidFill>
                <a:latin typeface="Arial"/>
                <a:cs typeface="Arial"/>
              </a:rPr>
              <a:t>Não</a:t>
            </a:r>
            <a:endParaRPr sz="800">
              <a:latin typeface="Arial"/>
              <a:cs typeface="Arial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984421" y="3257628"/>
            <a:ext cx="876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40" dirty="0">
                <a:solidFill>
                  <a:srgbClr val="3F4244"/>
                </a:solidFill>
                <a:latin typeface="Arial"/>
                <a:cs typeface="Arial"/>
              </a:rPr>
              <a:t>6</a:t>
            </a:r>
            <a:endParaRPr sz="800">
              <a:latin typeface="Arial"/>
              <a:cs typeface="Arial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1236705" y="3203163"/>
            <a:ext cx="298894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44" baseline="6944" dirty="0">
                <a:solidFill>
                  <a:srgbClr val="3F4244"/>
                </a:solidFill>
                <a:latin typeface="Arial"/>
                <a:cs typeface="Arial"/>
              </a:rPr>
              <a:t>S</a:t>
            </a:r>
            <a:r>
              <a:rPr sz="1200" spc="-89" baseline="6944" dirty="0">
                <a:solidFill>
                  <a:srgbClr val="3F4244"/>
                </a:solidFill>
                <a:latin typeface="Arial"/>
                <a:cs typeface="Arial"/>
              </a:rPr>
              <a:t>U</a:t>
            </a:r>
            <a:r>
              <a:rPr sz="1200" spc="-67" baseline="6944" dirty="0">
                <a:solidFill>
                  <a:srgbClr val="1C1D21"/>
                </a:solidFill>
                <a:latin typeface="Arial"/>
                <a:cs typeface="Arial"/>
              </a:rPr>
              <a:t>PORTE</a:t>
            </a:r>
            <a:r>
              <a:rPr sz="1200" spc="-60" baseline="6944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200" spc="-30" baseline="6944" dirty="0">
                <a:solidFill>
                  <a:srgbClr val="1C1D21"/>
                </a:solidFill>
                <a:latin typeface="Arial"/>
                <a:cs typeface="Arial"/>
              </a:rPr>
              <a:t>P</a:t>
            </a:r>
            <a:r>
              <a:rPr sz="1200" spc="150" baseline="6944" dirty="0">
                <a:solidFill>
                  <a:srgbClr val="646467"/>
                </a:solidFill>
                <a:latin typeface="Arial"/>
                <a:cs typeface="Arial"/>
              </a:rPr>
              <a:t>/</a:t>
            </a:r>
            <a:r>
              <a:rPr sz="1200" spc="97" baseline="6944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1200" spc="-75" baseline="6944" dirty="0">
                <a:solidFill>
                  <a:srgbClr val="1C1D21"/>
                </a:solidFill>
                <a:latin typeface="Arial"/>
                <a:cs typeface="Arial"/>
              </a:rPr>
              <a:t>BOLSA</a:t>
            </a:r>
            <a:r>
              <a:rPr sz="1200" spc="30" baseline="6944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200" spc="-89" baseline="6944" dirty="0">
                <a:solidFill>
                  <a:srgbClr val="3F4244"/>
                </a:solidFill>
                <a:latin typeface="Arial"/>
                <a:cs typeface="Arial"/>
              </a:rPr>
              <a:t>GE</a:t>
            </a:r>
            <a:r>
              <a:rPr sz="1200" spc="-127" baseline="6944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200" spc="7" baseline="6944" dirty="0">
                <a:solidFill>
                  <a:srgbClr val="1C1D21"/>
                </a:solidFill>
                <a:latin typeface="Arial"/>
                <a:cs typeface="Arial"/>
              </a:rPr>
              <a:t>O</a:t>
            </a:r>
            <a:r>
              <a:rPr sz="1200" baseline="6944" dirty="0">
                <a:solidFill>
                  <a:srgbClr val="1C1D21"/>
                </a:solidFill>
                <a:latin typeface="Arial"/>
                <a:cs typeface="Arial"/>
              </a:rPr>
              <a:t>  </a:t>
            </a:r>
            <a:r>
              <a:rPr sz="1200" spc="-37" baseline="6944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200" spc="-82" baseline="3472" dirty="0">
                <a:solidFill>
                  <a:srgbClr val="646467"/>
                </a:solidFill>
                <a:latin typeface="Arial"/>
                <a:cs typeface="Arial"/>
              </a:rPr>
              <a:t>acompan</a:t>
            </a:r>
            <a:r>
              <a:rPr sz="1200" spc="-60" baseline="3472" dirty="0">
                <a:solidFill>
                  <a:srgbClr val="646467"/>
                </a:solidFill>
                <a:latin typeface="Arial"/>
                <a:cs typeface="Arial"/>
              </a:rPr>
              <a:t>ha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1200" spc="-104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646467"/>
                </a:solidFill>
                <a:latin typeface="Arial"/>
                <a:cs typeface="Arial"/>
              </a:rPr>
              <a:t>B</a:t>
            </a:r>
            <a:r>
              <a:rPr sz="800" spc="-120" dirty="0">
                <a:solidFill>
                  <a:srgbClr val="646467"/>
                </a:solidFill>
                <a:latin typeface="Arial"/>
                <a:cs typeface="Arial"/>
              </a:rPr>
              <a:t>o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800" spc="-80" dirty="0">
                <a:solidFill>
                  <a:srgbClr val="858789"/>
                </a:solidFill>
                <a:latin typeface="Arial"/>
                <a:cs typeface="Arial"/>
              </a:rPr>
              <a:t>sa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 </a:t>
            </a:r>
            <a:r>
              <a:rPr sz="800" spc="-4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200" spc="-37" baseline="3472" dirty="0">
                <a:solidFill>
                  <a:srgbClr val="727577"/>
                </a:solidFill>
                <a:latin typeface="Arial"/>
                <a:cs typeface="Arial"/>
              </a:rPr>
              <a:t>de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120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82" baseline="3472" dirty="0">
                <a:solidFill>
                  <a:srgbClr val="646467"/>
                </a:solidFill>
                <a:latin typeface="Arial"/>
                <a:cs typeface="Arial"/>
              </a:rPr>
              <a:t>Gelo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1200" spc="-135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1200" spc="-75" baseline="3472" dirty="0">
                <a:solidFill>
                  <a:srgbClr val="727577"/>
                </a:solidFill>
                <a:latin typeface="Arial"/>
                <a:cs typeface="Arial"/>
              </a:rPr>
              <a:t>Flexíve</a:t>
            </a:r>
            <a:r>
              <a:rPr sz="1200" spc="-60" baseline="3472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200" spc="397" baseline="3472" dirty="0">
                <a:solidFill>
                  <a:srgbClr val="727577"/>
                </a:solidFill>
                <a:latin typeface="Arial"/>
                <a:cs typeface="Arial"/>
              </a:rPr>
              <a:t>;</a:t>
            </a:r>
            <a:endParaRPr sz="1200" baseline="3472">
              <a:latin typeface="Arial"/>
              <a:cs typeface="Arial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4336191" y="3269731"/>
            <a:ext cx="35877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727577"/>
                </a:solidFill>
                <a:latin typeface="Arial"/>
                <a:cs typeface="Arial"/>
              </a:rPr>
              <a:t>Unidade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5123077" y="3269731"/>
            <a:ext cx="7810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4</a:t>
            </a:r>
            <a:endParaRPr sz="800">
              <a:latin typeface="Arial"/>
              <a:cs typeface="Arial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5591604" y="3256859"/>
            <a:ext cx="5511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125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105" dirty="0">
                <a:solidFill>
                  <a:srgbClr val="727577"/>
                </a:solidFill>
                <a:latin typeface="Times New Roman"/>
                <a:cs typeface="Times New Roman"/>
              </a:rPr>
              <a:t>1</a:t>
            </a:r>
            <a:r>
              <a:rPr sz="1050" spc="-15" dirty="0">
                <a:solidFill>
                  <a:srgbClr val="727577"/>
                </a:solidFill>
                <a:latin typeface="Times New Roman"/>
                <a:cs typeface="Times New Roman"/>
              </a:rPr>
              <a:t>06,00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6270367" y="3256859"/>
            <a:ext cx="54356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-15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727577"/>
                </a:solidFill>
                <a:latin typeface="Times New Roman"/>
                <a:cs typeface="Times New Roman"/>
              </a:rPr>
              <a:t>424,00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1476975" y="3318145"/>
            <a:ext cx="7772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2A2D31"/>
                </a:solidFill>
                <a:latin typeface="Arial"/>
                <a:cs typeface="Arial"/>
              </a:rPr>
              <a:t>FLEX</a:t>
            </a:r>
            <a:r>
              <a:rPr sz="800" spc="-1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A2D31"/>
                </a:solidFill>
                <a:latin typeface="Arial"/>
                <a:cs typeface="Arial"/>
              </a:rPr>
              <a:t>MEMBROS</a:t>
            </a:r>
            <a:endParaRPr sz="800">
              <a:latin typeface="Arial"/>
              <a:cs typeface="Arial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2546178" y="3330248"/>
            <a:ext cx="1662430" cy="581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255">
              <a:lnSpc>
                <a:spcPct val="78700"/>
              </a:lnSpc>
            </a:pP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Produto: </a:t>
            </a:r>
            <a:r>
              <a:rPr sz="800" spc="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800" spc="-6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mensões: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800" spc="-25" dirty="0">
                <a:solidFill>
                  <a:srgbClr val="858789"/>
                </a:solidFill>
                <a:latin typeface="Arial"/>
                <a:cs typeface="Arial"/>
              </a:rPr>
              <a:t>90</a:t>
            </a:r>
            <a:r>
              <a:rPr sz="800" spc="-45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r>
              <a:rPr sz="800" spc="50" dirty="0">
                <a:solidFill>
                  <a:srgbClr val="858789"/>
                </a:solidFill>
                <a:latin typeface="Arial"/>
                <a:cs typeface="Arial"/>
              </a:rPr>
              <a:t>0</a:t>
            </a:r>
            <a:r>
              <a:rPr sz="800" spc="8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cm</a:t>
            </a:r>
            <a:r>
              <a:rPr sz="800" spc="9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577"/>
                </a:solidFill>
                <a:latin typeface="Arial"/>
                <a:cs typeface="Arial"/>
              </a:rPr>
              <a:t>x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27577"/>
                </a:solidFill>
                <a:latin typeface="Arial"/>
                <a:cs typeface="Arial"/>
              </a:rPr>
              <a:t>26.</a:t>
            </a:r>
            <a:r>
              <a:rPr sz="800" spc="-5" dirty="0">
                <a:solidFill>
                  <a:srgbClr val="727577"/>
                </a:solidFill>
                <a:latin typeface="Arial"/>
                <a:cs typeface="Arial"/>
              </a:rPr>
              <a:t>0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cm</a:t>
            </a:r>
            <a:r>
              <a:rPr sz="800" spc="5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600" spc="-80" dirty="0">
                <a:solidFill>
                  <a:srgbClr val="646467"/>
                </a:solidFill>
                <a:latin typeface="Arial"/>
                <a:cs typeface="Arial"/>
              </a:rPr>
              <a:t>X</a:t>
            </a:r>
            <a:r>
              <a:rPr sz="600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2.0</a:t>
            </a:r>
            <a:r>
              <a:rPr sz="800" spc="2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950" i="1" spc="-70" dirty="0">
                <a:solidFill>
                  <a:srgbClr val="727577"/>
                </a:solidFill>
                <a:latin typeface="Times New Roman"/>
                <a:cs typeface="Times New Roman"/>
              </a:rPr>
              <a:t>cm</a:t>
            </a:r>
            <a:r>
              <a:rPr sz="950" i="1" spc="5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(C</a:t>
            </a:r>
            <a:r>
              <a:rPr sz="800" spc="-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600" spc="-80" dirty="0">
                <a:solidFill>
                  <a:srgbClr val="727577"/>
                </a:solidFill>
                <a:latin typeface="Arial"/>
                <a:cs typeface="Arial"/>
              </a:rPr>
              <a:t>X</a:t>
            </a:r>
            <a:r>
              <a:rPr sz="6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600" spc="4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600" spc="-30" dirty="0">
                <a:solidFill>
                  <a:srgbClr val="646467"/>
                </a:solidFill>
                <a:latin typeface="Arial"/>
                <a:cs typeface="Arial"/>
              </a:rPr>
              <a:t>X</a:t>
            </a:r>
            <a:r>
              <a:rPr sz="6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600" spc="-5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A</a:t>
            </a:r>
            <a:r>
              <a:rPr sz="800" spc="-10" dirty="0">
                <a:solidFill>
                  <a:srgbClr val="727577"/>
                </a:solidFill>
                <a:latin typeface="Arial"/>
                <a:cs typeface="Arial"/>
              </a:rPr>
              <a:t>);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Peso:</a:t>
            </a:r>
            <a:r>
              <a:rPr sz="800" spc="8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858789"/>
                </a:solidFill>
                <a:latin typeface="Arial"/>
                <a:cs typeface="Arial"/>
              </a:rPr>
              <a:t>0</a:t>
            </a:r>
            <a:r>
              <a:rPr sz="800" spc="35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r>
              <a:rPr sz="800" spc="-55" dirty="0">
                <a:solidFill>
                  <a:srgbClr val="858789"/>
                </a:solidFill>
                <a:latin typeface="Arial"/>
                <a:cs typeface="Arial"/>
              </a:rPr>
              <a:t>128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800"/>
              </a:lnSpc>
            </a:pPr>
            <a:r>
              <a:rPr sz="800" spc="-15" dirty="0">
                <a:solidFill>
                  <a:srgbClr val="646467"/>
                </a:solidFill>
                <a:latin typeface="Arial"/>
                <a:cs typeface="Arial"/>
              </a:rPr>
              <a:t>kg; </a:t>
            </a:r>
            <a:r>
              <a:rPr sz="800" spc="-7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spc="-45" dirty="0">
                <a:solidFill>
                  <a:srgbClr val="646467"/>
                </a:solidFill>
                <a:latin typeface="Arial"/>
                <a:cs typeface="Arial"/>
              </a:rPr>
              <a:t>mbalage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m</a:t>
            </a:r>
            <a:r>
              <a:rPr sz="800" spc="160" dirty="0">
                <a:solidFill>
                  <a:srgbClr val="858789"/>
                </a:solidFill>
                <a:latin typeface="Arial"/>
                <a:cs typeface="Arial"/>
              </a:rPr>
              <a:t>: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727577"/>
                </a:solidFill>
                <a:latin typeface="Arial"/>
                <a:cs typeface="Arial"/>
              </a:rPr>
              <a:t>Dimensões: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36</a:t>
            </a:r>
            <a:r>
              <a:rPr sz="800" spc="-45" dirty="0">
                <a:solidFill>
                  <a:srgbClr val="727577"/>
                </a:solidFill>
                <a:latin typeface="Arial"/>
                <a:cs typeface="Arial"/>
              </a:rPr>
              <a:t>.</a:t>
            </a:r>
            <a:r>
              <a:rPr sz="800" spc="-5" dirty="0">
                <a:solidFill>
                  <a:srgbClr val="727577"/>
                </a:solidFill>
                <a:latin typeface="Arial"/>
                <a:cs typeface="Arial"/>
              </a:rPr>
              <a:t>0</a:t>
            </a:r>
            <a:r>
              <a:rPr sz="800" spc="9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cm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05"/>
              </a:lnSpc>
            </a:pPr>
            <a:r>
              <a:rPr sz="600" spc="-80" dirty="0">
                <a:solidFill>
                  <a:srgbClr val="4F5054"/>
                </a:solidFill>
                <a:latin typeface="Arial"/>
                <a:cs typeface="Arial"/>
              </a:rPr>
              <a:t>X </a:t>
            </a:r>
            <a:r>
              <a:rPr sz="600" spc="4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800" spc="-120" dirty="0">
                <a:solidFill>
                  <a:srgbClr val="4F5054"/>
                </a:solidFill>
                <a:latin typeface="Arial"/>
                <a:cs typeface="Arial"/>
              </a:rPr>
              <a:t>1</a:t>
            </a:r>
            <a:r>
              <a:rPr sz="800" spc="20" dirty="0">
                <a:solidFill>
                  <a:srgbClr val="4F5054"/>
                </a:solidFill>
                <a:latin typeface="Arial"/>
                <a:cs typeface="Arial"/>
              </a:rPr>
              <a:t>4</a:t>
            </a:r>
            <a:r>
              <a:rPr sz="800" spc="-5" dirty="0">
                <a:solidFill>
                  <a:srgbClr val="727577"/>
                </a:solidFill>
                <a:latin typeface="Arial"/>
                <a:cs typeface="Arial"/>
              </a:rPr>
              <a:t>.0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cm</a:t>
            </a:r>
            <a:r>
              <a:rPr sz="800" spc="-4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600" spc="-30" dirty="0">
                <a:solidFill>
                  <a:srgbClr val="646467"/>
                </a:solidFill>
                <a:latin typeface="Arial"/>
                <a:cs typeface="Arial"/>
              </a:rPr>
              <a:t>X</a:t>
            </a:r>
            <a:r>
              <a:rPr sz="600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7.0</a:t>
            </a:r>
            <a:r>
              <a:rPr sz="800" spc="1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cm</a:t>
            </a:r>
            <a:r>
              <a:rPr sz="800" spc="5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(C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600" spc="-80" dirty="0">
                <a:solidFill>
                  <a:srgbClr val="646467"/>
                </a:solidFill>
                <a:latin typeface="Arial"/>
                <a:cs typeface="Arial"/>
              </a:rPr>
              <a:t>X</a:t>
            </a:r>
            <a:r>
              <a:rPr sz="600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800" spc="-40" dirty="0">
                <a:solidFill>
                  <a:srgbClr val="646467"/>
                </a:solidFill>
                <a:latin typeface="Arial"/>
                <a:cs typeface="Arial"/>
              </a:rPr>
              <a:t>L</a:t>
            </a:r>
            <a:r>
              <a:rPr sz="800" spc="-1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600" spc="-30" dirty="0">
                <a:solidFill>
                  <a:srgbClr val="646467"/>
                </a:solidFill>
                <a:latin typeface="Arial"/>
                <a:cs typeface="Arial"/>
              </a:rPr>
              <a:t>X</a:t>
            </a:r>
            <a:r>
              <a:rPr sz="6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600" spc="-5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)</a:t>
            </a:r>
            <a:r>
              <a:rPr sz="800" spc="-20" dirty="0">
                <a:solidFill>
                  <a:srgbClr val="646467"/>
                </a:solidFill>
                <a:latin typeface="Arial"/>
                <a:cs typeface="Arial"/>
              </a:rPr>
              <a:t>;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85" dirty="0">
                <a:solidFill>
                  <a:srgbClr val="646467"/>
                </a:solidFill>
                <a:latin typeface="Arial"/>
                <a:cs typeface="Arial"/>
              </a:rPr>
              <a:t>Pes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o</a:t>
            </a:r>
            <a:r>
              <a:rPr sz="800" spc="30" dirty="0">
                <a:solidFill>
                  <a:srgbClr val="858789"/>
                </a:solidFill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0.2</a:t>
            </a:r>
            <a:r>
              <a:rPr sz="800" spc="-120" dirty="0">
                <a:solidFill>
                  <a:srgbClr val="727577"/>
                </a:solidFill>
                <a:latin typeface="Arial"/>
                <a:cs typeface="Arial"/>
              </a:rPr>
              <a:t>1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4</a:t>
            </a:r>
            <a:r>
              <a:rPr sz="800" spc="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90" dirty="0">
                <a:solidFill>
                  <a:srgbClr val="4F5054"/>
                </a:solidFill>
                <a:latin typeface="Arial"/>
                <a:cs typeface="Arial"/>
              </a:rPr>
              <a:t>k</a:t>
            </a:r>
            <a:r>
              <a:rPr sz="800" spc="-145" dirty="0">
                <a:solidFill>
                  <a:srgbClr val="4F5054"/>
                </a:solidFill>
                <a:latin typeface="Arial"/>
                <a:cs typeface="Arial"/>
              </a:rPr>
              <a:t>Q</a:t>
            </a:r>
            <a:r>
              <a:rPr sz="800" spc="160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2546178" y="3965680"/>
            <a:ext cx="1659889" cy="484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6000"/>
              </a:lnSpc>
            </a:pPr>
            <a:r>
              <a:rPr sz="1200" spc="-82" baseline="3472" dirty="0">
                <a:solidFill>
                  <a:srgbClr val="727577"/>
                </a:solidFill>
                <a:latin typeface="Arial"/>
                <a:cs typeface="Arial"/>
              </a:rPr>
              <a:t>Co</a:t>
            </a:r>
            <a:r>
              <a:rPr sz="1200" spc="-187" baseline="3472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pos</a:t>
            </a:r>
            <a:r>
              <a:rPr sz="1200" spc="-135" baseline="3472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200" spc="-37" baseline="3472" dirty="0">
                <a:solidFill>
                  <a:srgbClr val="727577"/>
                </a:solidFill>
                <a:latin typeface="Arial"/>
                <a:cs typeface="Arial"/>
              </a:rPr>
              <a:t>ção: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1200" spc="52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7" baseline="3472" dirty="0">
                <a:solidFill>
                  <a:srgbClr val="727577"/>
                </a:solidFill>
                <a:latin typeface="Arial"/>
                <a:cs typeface="Arial"/>
              </a:rPr>
              <a:t>poli</a:t>
            </a:r>
            <a:r>
              <a:rPr sz="1200" spc="-187" baseline="3472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1200" spc="-22" baseline="3472" dirty="0">
                <a:solidFill>
                  <a:srgbClr val="727577"/>
                </a:solidFill>
                <a:latin typeface="Arial"/>
                <a:cs typeface="Arial"/>
              </a:rPr>
              <a:t>oreto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1200" spc="-15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de   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52" baseline="3472" dirty="0">
                <a:solidFill>
                  <a:srgbClr val="727577"/>
                </a:solidFill>
                <a:latin typeface="Arial"/>
                <a:cs typeface="Arial"/>
              </a:rPr>
              <a:t>v</a:t>
            </a:r>
            <a:r>
              <a:rPr sz="1200" spc="-75" baseline="3472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200" spc="52" baseline="3472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200" spc="-142" baseline="3472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200" spc="7" baseline="3472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200" spc="-104" baseline="3472" dirty="0">
                <a:solidFill>
                  <a:srgbClr val="727577"/>
                </a:solidFill>
                <a:latin typeface="Arial"/>
                <a:cs typeface="Arial"/>
              </a:rPr>
              <a:t>a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858789"/>
                </a:solidFill>
                <a:latin typeface="Arial"/>
                <a:cs typeface="Arial"/>
              </a:rPr>
              <a:t>(</a:t>
            </a:r>
            <a:r>
              <a:rPr sz="800" spc="-45" dirty="0">
                <a:solidFill>
                  <a:srgbClr val="858789"/>
                </a:solidFill>
                <a:latin typeface="Arial"/>
                <a:cs typeface="Arial"/>
              </a:rPr>
              <a:t>Polímero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7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95" dirty="0">
                <a:solidFill>
                  <a:srgbClr val="727577"/>
                </a:solidFill>
                <a:latin typeface="Arial"/>
                <a:cs typeface="Arial"/>
              </a:rPr>
              <a:t>PVC</a:t>
            </a:r>
            <a:r>
              <a:rPr sz="800" spc="-90" dirty="0">
                <a:solidFill>
                  <a:srgbClr val="727577"/>
                </a:solidFill>
                <a:latin typeface="Arial"/>
                <a:cs typeface="Arial"/>
              </a:rPr>
              <a:t>)</a:t>
            </a:r>
            <a:r>
              <a:rPr sz="800" spc="265" dirty="0">
                <a:solidFill>
                  <a:srgbClr val="727577"/>
                </a:solidFill>
                <a:latin typeface="Arial"/>
                <a:cs typeface="Arial"/>
              </a:rPr>
              <a:t>;</a:t>
            </a:r>
            <a:r>
              <a:rPr sz="800" spc="9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800" spc="-6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âmetro: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65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858789"/>
                </a:solidFill>
                <a:latin typeface="Arial"/>
                <a:cs typeface="Arial"/>
              </a:rPr>
              <a:t>cm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6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A3A3A3"/>
                </a:solidFill>
                <a:latin typeface="Arial"/>
                <a:cs typeface="Arial"/>
              </a:rPr>
              <a:t>- </a:t>
            </a: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Bol</a:t>
            </a:r>
            <a:r>
              <a:rPr sz="800" spc="-70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Su</a:t>
            </a:r>
            <a:r>
              <a:rPr sz="800" spc="-105" dirty="0">
                <a:solidFill>
                  <a:srgbClr val="727577"/>
                </a:solidFill>
                <a:latin typeface="Arial"/>
                <a:cs typeface="Arial"/>
              </a:rPr>
              <a:t>í</a:t>
            </a:r>
            <a:r>
              <a:rPr sz="800" spc="-50" dirty="0">
                <a:solidFill>
                  <a:srgbClr val="727577"/>
                </a:solidFill>
                <a:latin typeface="Arial"/>
                <a:cs typeface="Arial"/>
              </a:rPr>
              <a:t>ça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com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spc="-20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800" spc="-90" dirty="0">
                <a:solidFill>
                  <a:srgbClr val="858789"/>
                </a:solidFill>
                <a:latin typeface="Arial"/>
                <a:cs typeface="Arial"/>
              </a:rPr>
              <a:t>ç</a:t>
            </a:r>
            <a:r>
              <a:rPr sz="800" spc="-70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s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646467"/>
                </a:solidFill>
                <a:latin typeface="Arial"/>
                <a:cs typeface="Arial"/>
              </a:rPr>
              <a:t>stema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46467"/>
                </a:solidFill>
                <a:latin typeface="Arial"/>
                <a:cs typeface="Arial"/>
              </a:rPr>
              <a:t>anti·</a:t>
            </a:r>
            <a:r>
              <a:rPr sz="800" spc="-1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burst</a:t>
            </a:r>
            <a:r>
              <a:rPr sz="800" spc="-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858789"/>
                </a:solidFill>
                <a:latin typeface="Arial"/>
                <a:cs typeface="Arial"/>
              </a:rPr>
              <a:t>-</a:t>
            </a:r>
            <a:r>
              <a:rPr sz="800" spc="-3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46467"/>
                </a:solidFill>
                <a:latin typeface="Arial"/>
                <a:cs typeface="Arial"/>
              </a:rPr>
              <a:t>Suporte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46467"/>
                </a:solidFill>
                <a:latin typeface="Arial"/>
                <a:cs typeface="Arial"/>
              </a:rPr>
              <a:t>até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646467"/>
                </a:solidFill>
                <a:latin typeface="Arial"/>
                <a:cs typeface="Arial"/>
              </a:rPr>
              <a:t>200</a:t>
            </a:r>
            <a:r>
              <a:rPr sz="800" spc="2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130" dirty="0">
                <a:solidFill>
                  <a:srgbClr val="4F5054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984421" y="4127404"/>
            <a:ext cx="12065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204" dirty="0">
                <a:solidFill>
                  <a:srgbClr val="3F4244"/>
                </a:solidFill>
                <a:latin typeface="Courier New"/>
                <a:cs typeface="Courier New"/>
              </a:rPr>
              <a:t>8</a:t>
            </a:r>
            <a:endParaRPr sz="900">
              <a:latin typeface="Courier New"/>
              <a:cs typeface="Courier New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1350834" y="4135128"/>
            <a:ext cx="103187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0" dirty="0">
                <a:solidFill>
                  <a:srgbClr val="2A2D31"/>
                </a:solidFill>
                <a:latin typeface="Arial"/>
                <a:cs typeface="Arial"/>
              </a:rPr>
              <a:t>BOLA</a:t>
            </a:r>
            <a:r>
              <a:rPr sz="800" spc="4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100" dirty="0">
                <a:solidFill>
                  <a:srgbClr val="1C1D21"/>
                </a:solidFill>
                <a:latin typeface="Arial"/>
                <a:cs typeface="Arial"/>
              </a:rPr>
              <a:t>P</a:t>
            </a:r>
            <a:r>
              <a:rPr sz="800" spc="-15" dirty="0">
                <a:solidFill>
                  <a:srgbClr val="1C1D21"/>
                </a:solidFill>
                <a:latin typeface="Arial"/>
                <a:cs typeface="Arial"/>
              </a:rPr>
              <a:t>I</a:t>
            </a:r>
            <a:r>
              <a:rPr sz="800" spc="-55" dirty="0">
                <a:solidFill>
                  <a:srgbClr val="1C1D21"/>
                </a:solidFill>
                <a:latin typeface="Arial"/>
                <a:cs typeface="Arial"/>
              </a:rPr>
              <a:t>LATES</a:t>
            </a:r>
            <a:r>
              <a:rPr sz="800" spc="-2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2A2D31"/>
                </a:solidFill>
                <a:latin typeface="Arial"/>
                <a:cs typeface="Arial"/>
              </a:rPr>
              <a:t>65</a:t>
            </a:r>
            <a:r>
              <a:rPr sz="800" spc="-4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A2D31"/>
                </a:solidFill>
                <a:latin typeface="Arial"/>
                <a:cs typeface="Arial"/>
              </a:rPr>
              <a:t>CM</a:t>
            </a:r>
            <a:endParaRPr sz="800">
              <a:latin typeface="Arial"/>
              <a:cs typeface="Arial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4336191" y="4147231"/>
            <a:ext cx="36576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Un</a:t>
            </a:r>
            <a:r>
              <a:rPr sz="800" spc="-10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5135090" y="4153283"/>
            <a:ext cx="1003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727577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5627644" y="4134360"/>
            <a:ext cx="4876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646467"/>
                </a:solidFill>
                <a:latin typeface="Times New Roman"/>
                <a:cs typeface="Times New Roman"/>
              </a:rPr>
              <a:t>55,00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58" name="object 158"/>
          <p:cNvSpPr txBox="1"/>
          <p:nvPr/>
        </p:nvSpPr>
        <p:spPr>
          <a:xfrm>
            <a:off x="6300401" y="4134360"/>
            <a:ext cx="4876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727577"/>
                </a:solidFill>
                <a:latin typeface="Times New Roman"/>
                <a:cs typeface="Times New Roman"/>
              </a:rPr>
              <a:t>55,00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59" name="object 159"/>
          <p:cNvSpPr txBox="1"/>
          <p:nvPr/>
        </p:nvSpPr>
        <p:spPr>
          <a:xfrm>
            <a:off x="2546178" y="4522439"/>
            <a:ext cx="1662430" cy="478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4300"/>
              </a:lnSpc>
            </a:pPr>
            <a:r>
              <a:rPr sz="1200" spc="-82" baseline="3472" dirty="0">
                <a:solidFill>
                  <a:srgbClr val="727577"/>
                </a:solidFill>
                <a:latin typeface="Arial"/>
                <a:cs typeface="Arial"/>
              </a:rPr>
              <a:t>Compos</a:t>
            </a:r>
            <a:r>
              <a:rPr sz="1200" spc="-60" baseline="3472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ção: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1200" spc="127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37" baseline="3472" dirty="0">
                <a:solidFill>
                  <a:srgbClr val="727577"/>
                </a:solidFill>
                <a:latin typeface="Arial"/>
                <a:cs typeface="Arial"/>
              </a:rPr>
              <a:t>pol</a:t>
            </a:r>
            <a:r>
              <a:rPr sz="1200" spc="-75" baseline="3472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200" spc="-30" baseline="3472" dirty="0">
                <a:solidFill>
                  <a:srgbClr val="858789"/>
                </a:solidFill>
                <a:latin typeface="Arial"/>
                <a:cs typeface="Arial"/>
              </a:rPr>
              <a:t>c</a:t>
            </a:r>
            <a:r>
              <a:rPr sz="1200" spc="-135" baseline="3472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1200" spc="-37" baseline="3472" dirty="0">
                <a:solidFill>
                  <a:srgbClr val="858789"/>
                </a:solidFill>
                <a:latin typeface="Arial"/>
                <a:cs typeface="Arial"/>
              </a:rPr>
              <a:t>ore</a:t>
            </a:r>
            <a:r>
              <a:rPr sz="1200" spc="-22" baseline="3472" dirty="0">
                <a:solidFill>
                  <a:srgbClr val="646467"/>
                </a:solidFill>
                <a:latin typeface="Arial"/>
                <a:cs typeface="Arial"/>
              </a:rPr>
              <a:t>to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  </a:t>
            </a:r>
            <a:r>
              <a:rPr sz="1200" spc="30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d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   </a:t>
            </a:r>
            <a:r>
              <a:rPr sz="800" spc="-5" dirty="0">
                <a:solidFill>
                  <a:srgbClr val="727577"/>
                </a:solidFill>
                <a:latin typeface="Arial"/>
                <a:cs typeface="Arial"/>
              </a:rPr>
              <a:t>v</a:t>
            </a:r>
            <a:r>
              <a:rPr sz="800" spc="-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800" spc="-5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727577"/>
                </a:solidFill>
                <a:latin typeface="Arial"/>
                <a:cs typeface="Arial"/>
              </a:rPr>
              <a:t>la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(</a:t>
            </a:r>
            <a:r>
              <a:rPr sz="800" spc="-30" dirty="0">
                <a:solidFill>
                  <a:srgbClr val="858789"/>
                </a:solidFill>
                <a:latin typeface="Arial"/>
                <a:cs typeface="Arial"/>
              </a:rPr>
              <a:t>Po</a:t>
            </a:r>
            <a:r>
              <a:rPr sz="800" spc="-45" dirty="0">
                <a:solidFill>
                  <a:srgbClr val="858789"/>
                </a:solidFill>
                <a:latin typeface="Arial"/>
                <a:cs typeface="Arial"/>
              </a:rPr>
              <a:t>límero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727577"/>
                </a:solidFill>
                <a:latin typeface="Arial"/>
                <a:cs typeface="Arial"/>
              </a:rPr>
              <a:t>PVC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)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;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800" spc="-1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âmetro: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800" spc="-9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46467"/>
                </a:solidFill>
                <a:latin typeface="Arial"/>
                <a:cs typeface="Arial"/>
              </a:rPr>
              <a:t>75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727577"/>
                </a:solidFill>
                <a:latin typeface="Arial"/>
                <a:cs typeface="Arial"/>
              </a:rPr>
              <a:t>cm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858789"/>
                </a:solidFill>
                <a:latin typeface="Arial"/>
                <a:cs typeface="Arial"/>
              </a:rPr>
              <a:t>- 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Bol</a:t>
            </a:r>
            <a:r>
              <a:rPr sz="800" spc="-70" dirty="0">
                <a:solidFill>
                  <a:srgbClr val="727577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Su</a:t>
            </a:r>
            <a:r>
              <a:rPr sz="800" spc="-105" dirty="0">
                <a:solidFill>
                  <a:srgbClr val="727577"/>
                </a:solidFill>
                <a:latin typeface="Arial"/>
                <a:cs typeface="Arial"/>
              </a:rPr>
              <a:t>í</a:t>
            </a:r>
            <a:r>
              <a:rPr sz="800" spc="-50" dirty="0">
                <a:solidFill>
                  <a:srgbClr val="727577"/>
                </a:solidFill>
                <a:latin typeface="Arial"/>
                <a:cs typeface="Arial"/>
              </a:rPr>
              <a:t>ça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com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l</a:t>
            </a:r>
            <a:r>
              <a:rPr sz="800" spc="-50" dirty="0">
                <a:solidFill>
                  <a:srgbClr val="646467"/>
                </a:solidFill>
                <a:latin typeface="Arial"/>
                <a:cs typeface="Arial"/>
              </a:rPr>
              <a:t>ça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8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45" dirty="0">
                <a:solidFill>
                  <a:srgbClr val="646467"/>
                </a:solidFill>
                <a:latin typeface="Arial"/>
                <a:cs typeface="Arial"/>
              </a:rPr>
              <a:t>s</a:t>
            </a:r>
            <a:r>
              <a:rPr sz="800" spc="-110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46467"/>
                </a:solidFill>
                <a:latin typeface="Arial"/>
                <a:cs typeface="Arial"/>
              </a:rPr>
              <a:t>stema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anti-</a:t>
            </a:r>
            <a:r>
              <a:rPr sz="800" spc="-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burst</a:t>
            </a:r>
            <a:r>
              <a:rPr sz="800" spc="-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A3A3A3"/>
                </a:solidFill>
                <a:latin typeface="Arial"/>
                <a:cs typeface="Arial"/>
              </a:rPr>
              <a:t>-</a:t>
            </a:r>
            <a:r>
              <a:rPr sz="800" spc="-35" dirty="0">
                <a:solidFill>
                  <a:srgbClr val="A3A3A3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Su</a:t>
            </a:r>
            <a:r>
              <a:rPr sz="800" spc="-95" dirty="0">
                <a:solidFill>
                  <a:srgbClr val="727577"/>
                </a:solidFill>
                <a:latin typeface="Arial"/>
                <a:cs typeface="Arial"/>
              </a:rPr>
              <a:t>p</a:t>
            </a:r>
            <a:r>
              <a:rPr sz="800" spc="-25" dirty="0">
                <a:solidFill>
                  <a:srgbClr val="4F5054"/>
                </a:solidFill>
                <a:latin typeface="Arial"/>
                <a:cs typeface="Arial"/>
              </a:rPr>
              <a:t>orte</a:t>
            </a:r>
            <a:r>
              <a:rPr sz="800" spc="-2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46467"/>
                </a:solidFill>
                <a:latin typeface="Arial"/>
                <a:cs typeface="Arial"/>
              </a:rPr>
              <a:t>até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200</a:t>
            </a:r>
            <a:r>
              <a:rPr sz="800" spc="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4F5054"/>
                </a:solidFill>
                <a:latin typeface="Arial"/>
                <a:cs typeface="Arial"/>
              </a:rPr>
              <a:t>K</a:t>
            </a:r>
            <a:r>
              <a:rPr sz="800" spc="-90" dirty="0">
                <a:solidFill>
                  <a:srgbClr val="727577"/>
                </a:solidFill>
                <a:latin typeface="Arial"/>
                <a:cs typeface="Arial"/>
              </a:rPr>
              <a:t>G</a:t>
            </a:r>
            <a:endParaRPr sz="800">
              <a:latin typeface="Arial"/>
              <a:cs typeface="Arial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984421" y="4675247"/>
            <a:ext cx="9652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130" dirty="0">
                <a:solidFill>
                  <a:srgbClr val="3F4244"/>
                </a:solidFill>
                <a:latin typeface="Times New Roman"/>
                <a:cs typeface="Times New Roman"/>
              </a:rPr>
              <a:t>9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1350834" y="4685836"/>
            <a:ext cx="10375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0" dirty="0">
                <a:solidFill>
                  <a:srgbClr val="2A2D31"/>
                </a:solidFill>
                <a:latin typeface="Arial"/>
                <a:cs typeface="Arial"/>
              </a:rPr>
              <a:t>BOLA</a:t>
            </a:r>
            <a:r>
              <a:rPr sz="800" spc="4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135" dirty="0">
                <a:solidFill>
                  <a:srgbClr val="2A2D31"/>
                </a:solidFill>
                <a:latin typeface="Arial"/>
                <a:cs typeface="Arial"/>
              </a:rPr>
              <a:t>P</a:t>
            </a:r>
            <a:r>
              <a:rPr sz="800" spc="-55" dirty="0">
                <a:solidFill>
                  <a:srgbClr val="2A2D31"/>
                </a:solidFill>
                <a:latin typeface="Arial"/>
                <a:cs typeface="Arial"/>
              </a:rPr>
              <a:t>ILATES</a:t>
            </a:r>
            <a:r>
              <a:rPr sz="800" spc="-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4F5054"/>
                </a:solidFill>
                <a:latin typeface="Arial"/>
                <a:cs typeface="Arial"/>
              </a:rPr>
              <a:t>7</a:t>
            </a:r>
            <a:r>
              <a:rPr sz="800" spc="40" dirty="0">
                <a:solidFill>
                  <a:srgbClr val="2A2D31"/>
                </a:solidFill>
                <a:latin typeface="Arial"/>
                <a:cs typeface="Arial"/>
              </a:rPr>
              <a:t>5</a:t>
            </a:r>
            <a:r>
              <a:rPr sz="800" spc="-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A2D31"/>
                </a:solidFill>
                <a:latin typeface="Arial"/>
                <a:cs typeface="Arial"/>
              </a:rPr>
              <a:t>CM</a:t>
            </a:r>
            <a:endParaRPr sz="800">
              <a:latin typeface="Arial"/>
              <a:cs typeface="Arial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4336191" y="4703990"/>
            <a:ext cx="36576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858789"/>
                </a:solidFill>
                <a:latin typeface="Arial"/>
                <a:cs typeface="Arial"/>
              </a:rPr>
              <a:t>U</a:t>
            </a:r>
            <a:r>
              <a:rPr sz="800" spc="-180" dirty="0">
                <a:solidFill>
                  <a:srgbClr val="858789"/>
                </a:solidFill>
                <a:latin typeface="Arial"/>
                <a:cs typeface="Arial"/>
              </a:rPr>
              <a:t>n</a:t>
            </a:r>
            <a:r>
              <a:rPr sz="800" spc="-110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858789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63" name="object 163"/>
          <p:cNvSpPr txBox="1"/>
          <p:nvPr/>
        </p:nvSpPr>
        <p:spPr>
          <a:xfrm>
            <a:off x="5141097" y="4710042"/>
            <a:ext cx="1009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41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164" name="object 164"/>
          <p:cNvSpPr txBox="1"/>
          <p:nvPr/>
        </p:nvSpPr>
        <p:spPr>
          <a:xfrm>
            <a:off x="5627644" y="4697170"/>
            <a:ext cx="4876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727577"/>
                </a:solidFill>
                <a:latin typeface="Times New Roman"/>
                <a:cs typeface="Times New Roman"/>
              </a:rPr>
              <a:t>57,00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65" name="object 165"/>
          <p:cNvSpPr txBox="1"/>
          <p:nvPr/>
        </p:nvSpPr>
        <p:spPr>
          <a:xfrm>
            <a:off x="6306408" y="4697170"/>
            <a:ext cx="4819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3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858789"/>
                </a:solidFill>
                <a:latin typeface="Times New Roman"/>
                <a:cs typeface="Times New Roman"/>
              </a:rPr>
              <a:t>57,00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66" name="object 166"/>
          <p:cNvSpPr txBox="1"/>
          <p:nvPr/>
        </p:nvSpPr>
        <p:spPr>
          <a:xfrm>
            <a:off x="1380867" y="5145766"/>
            <a:ext cx="984250" cy="24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2545" marR="5080" indent="-30480">
              <a:lnSpc>
                <a:spcPct val="100000"/>
              </a:lnSpc>
            </a:pPr>
            <a:r>
              <a:rPr sz="800" spc="-5" dirty="0">
                <a:solidFill>
                  <a:srgbClr val="1C1D21"/>
                </a:solidFill>
                <a:latin typeface="Arial"/>
                <a:cs typeface="Arial"/>
              </a:rPr>
              <a:t>MEIA </a:t>
            </a:r>
            <a:r>
              <a:rPr sz="800" spc="-20" dirty="0">
                <a:solidFill>
                  <a:srgbClr val="1C1D21"/>
                </a:solidFill>
                <a:latin typeface="Arial"/>
                <a:cs typeface="Arial"/>
              </a:rPr>
              <a:t>B</a:t>
            </a:r>
            <a:r>
              <a:rPr sz="800" spc="-15" dirty="0">
                <a:solidFill>
                  <a:srgbClr val="3F4244"/>
                </a:solidFill>
                <a:latin typeface="Arial"/>
                <a:cs typeface="Arial"/>
              </a:rPr>
              <a:t>O</a:t>
            </a:r>
            <a:r>
              <a:rPr sz="800" spc="-25" dirty="0">
                <a:solidFill>
                  <a:srgbClr val="1C1D21"/>
                </a:solidFill>
                <a:latin typeface="Arial"/>
                <a:cs typeface="Arial"/>
              </a:rPr>
              <a:t>LA</a:t>
            </a:r>
            <a:r>
              <a:rPr sz="800" spc="-75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2A2D31"/>
                </a:solidFill>
                <a:latin typeface="Arial"/>
                <a:cs typeface="Arial"/>
              </a:rPr>
              <a:t>STEP</a:t>
            </a:r>
            <a:r>
              <a:rPr sz="800" spc="-1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1C1D21"/>
                </a:solidFill>
                <a:latin typeface="Arial"/>
                <a:cs typeface="Arial"/>
              </a:rPr>
              <a:t>DE</a:t>
            </a:r>
            <a:r>
              <a:rPr sz="800" spc="-2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2A2D31"/>
                </a:solidFill>
                <a:latin typeface="Arial"/>
                <a:cs typeface="Arial"/>
              </a:rPr>
              <a:t>EQU</a:t>
            </a:r>
            <a:r>
              <a:rPr sz="800" spc="-10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800" spc="175" dirty="0">
                <a:solidFill>
                  <a:srgbClr val="2A2D31"/>
                </a:solidFill>
                <a:latin typeface="Arial"/>
                <a:cs typeface="Arial"/>
              </a:rPr>
              <a:t>Ú</a:t>
            </a:r>
            <a:r>
              <a:rPr sz="800" spc="60" dirty="0">
                <a:solidFill>
                  <a:srgbClr val="2A2D31"/>
                </a:solidFill>
                <a:latin typeface="Arial"/>
                <a:cs typeface="Arial"/>
              </a:rPr>
              <a:t>BR</a:t>
            </a:r>
            <a:r>
              <a:rPr sz="800" spc="-105" dirty="0">
                <a:solidFill>
                  <a:srgbClr val="2A2D31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2A2D31"/>
                </a:solidFill>
                <a:latin typeface="Arial"/>
                <a:cs typeface="Arial"/>
              </a:rPr>
              <a:t>O</a:t>
            </a:r>
            <a:r>
              <a:rPr sz="800" spc="-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1C1D21"/>
                </a:solidFill>
                <a:latin typeface="Arial"/>
                <a:cs typeface="Arial"/>
              </a:rPr>
              <a:t>BOSU</a:t>
            </a:r>
            <a:endParaRPr sz="800">
              <a:latin typeface="Arial"/>
              <a:cs typeface="Arial"/>
            </a:endParaRPr>
          </a:p>
        </p:txBody>
      </p:sp>
      <p:sp>
        <p:nvSpPr>
          <p:cNvPr id="167" name="object 167"/>
          <p:cNvSpPr txBox="1"/>
          <p:nvPr/>
        </p:nvSpPr>
        <p:spPr>
          <a:xfrm>
            <a:off x="2552185" y="5097353"/>
            <a:ext cx="1679575" cy="363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1800"/>
              </a:lnSpc>
            </a:pPr>
            <a:r>
              <a:rPr sz="1200" spc="-52" baseline="6944" dirty="0">
                <a:solidFill>
                  <a:srgbClr val="727577"/>
                </a:solidFill>
                <a:latin typeface="Arial"/>
                <a:cs typeface="Arial"/>
              </a:rPr>
              <a:t>Materia</a:t>
            </a:r>
            <a:r>
              <a:rPr sz="1200" spc="-60" baseline="6944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200" spc="240" baseline="6944" dirty="0">
                <a:solidFill>
                  <a:srgbClr val="727577"/>
                </a:solidFill>
                <a:latin typeface="Arial"/>
                <a:cs typeface="Arial"/>
              </a:rPr>
              <a:t>:</a:t>
            </a:r>
            <a:r>
              <a:rPr sz="1200" baseline="6944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1200" spc="-97" baseline="6944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127" baseline="3472" dirty="0">
                <a:solidFill>
                  <a:srgbClr val="727577"/>
                </a:solidFill>
                <a:latin typeface="Arial"/>
                <a:cs typeface="Arial"/>
              </a:rPr>
              <a:t>PVC;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1200" spc="150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75" baseline="3472" dirty="0">
                <a:solidFill>
                  <a:srgbClr val="858789"/>
                </a:solidFill>
                <a:latin typeface="Arial"/>
                <a:cs typeface="Arial"/>
              </a:rPr>
              <a:t>Diâm</a:t>
            </a:r>
            <a:r>
              <a:rPr sz="1200" spc="-142" baseline="3472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r>
              <a:rPr sz="1200" spc="-15" baseline="3472" dirty="0">
                <a:solidFill>
                  <a:srgbClr val="646467"/>
                </a:solidFill>
                <a:latin typeface="Arial"/>
                <a:cs typeface="Arial"/>
              </a:rPr>
              <a:t>tro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1200" spc="89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da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800" spc="9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bo</a:t>
            </a:r>
            <a:r>
              <a:rPr sz="800" spc="-5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800" spc="-10" dirty="0">
                <a:solidFill>
                  <a:srgbClr val="727577"/>
                </a:solidFill>
                <a:latin typeface="Arial"/>
                <a:cs typeface="Arial"/>
              </a:rPr>
              <a:t>a: </a:t>
            </a:r>
            <a:r>
              <a:rPr sz="1200" spc="-37" baseline="6944" dirty="0">
                <a:solidFill>
                  <a:srgbClr val="646467"/>
                </a:solidFill>
                <a:latin typeface="Arial"/>
                <a:cs typeface="Arial"/>
              </a:rPr>
              <a:t>4</a:t>
            </a:r>
            <a:r>
              <a:rPr sz="1200" spc="-7" baseline="6944" dirty="0">
                <a:solidFill>
                  <a:srgbClr val="858789"/>
                </a:solidFill>
                <a:latin typeface="Arial"/>
                <a:cs typeface="Arial"/>
              </a:rPr>
              <a:t>7</a:t>
            </a:r>
            <a:r>
              <a:rPr sz="1200" spc="-89" baseline="6944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1200" spc="-104" baseline="6944" dirty="0">
                <a:solidFill>
                  <a:srgbClr val="858789"/>
                </a:solidFill>
                <a:latin typeface="Arial"/>
                <a:cs typeface="Arial"/>
              </a:rPr>
              <a:t>Sc</a:t>
            </a:r>
            <a:r>
              <a:rPr sz="1200" spc="-232" baseline="6944" dirty="0">
                <a:solidFill>
                  <a:srgbClr val="858789"/>
                </a:solidFill>
                <a:latin typeface="Arial"/>
                <a:cs typeface="Arial"/>
              </a:rPr>
              <a:t>m</a:t>
            </a:r>
            <a:r>
              <a:rPr sz="1200" spc="397" baseline="6944" dirty="0">
                <a:solidFill>
                  <a:srgbClr val="858789"/>
                </a:solidFill>
                <a:latin typeface="Arial"/>
                <a:cs typeface="Arial"/>
              </a:rPr>
              <a:t>;</a:t>
            </a:r>
            <a:r>
              <a:rPr sz="1200" baseline="6944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200" spc="15" baseline="6944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1200" spc="-165" baseline="3472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âmetro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1200" spc="-7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75" baseline="3472" dirty="0">
                <a:solidFill>
                  <a:srgbClr val="727577"/>
                </a:solidFill>
                <a:latin typeface="Arial"/>
                <a:cs typeface="Arial"/>
              </a:rPr>
              <a:t>da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1200" spc="7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82" baseline="3472" dirty="0">
                <a:solidFill>
                  <a:srgbClr val="727577"/>
                </a:solidFill>
                <a:latin typeface="Arial"/>
                <a:cs typeface="Arial"/>
              </a:rPr>
              <a:t>base: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1200" spc="30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858789"/>
                </a:solidFill>
                <a:latin typeface="Arial"/>
                <a:cs typeface="Arial"/>
              </a:rPr>
              <a:t>53c</a:t>
            </a:r>
            <a:r>
              <a:rPr sz="800" spc="-90" dirty="0">
                <a:solidFill>
                  <a:srgbClr val="858789"/>
                </a:solidFill>
                <a:latin typeface="Arial"/>
                <a:cs typeface="Arial"/>
              </a:rPr>
              <a:t>m</a:t>
            </a:r>
            <a:r>
              <a:rPr sz="800" spc="265" dirty="0">
                <a:solidFill>
                  <a:srgbClr val="858789"/>
                </a:solidFill>
                <a:latin typeface="Arial"/>
                <a:cs typeface="Arial"/>
              </a:rPr>
              <a:t>; </a:t>
            </a:r>
            <a:r>
              <a:rPr sz="800" spc="-75" dirty="0">
                <a:solidFill>
                  <a:srgbClr val="727577"/>
                </a:solidFill>
                <a:latin typeface="Arial"/>
                <a:cs typeface="Arial"/>
              </a:rPr>
              <a:t>Peso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858789"/>
                </a:solidFill>
                <a:latin typeface="Arial"/>
                <a:cs typeface="Arial"/>
              </a:rPr>
              <a:t>S</a:t>
            </a:r>
            <a:r>
              <a:rPr sz="800" spc="-75" dirty="0">
                <a:solidFill>
                  <a:srgbClr val="858789"/>
                </a:solidFill>
                <a:latin typeface="Arial"/>
                <a:cs typeface="Arial"/>
              </a:rPr>
              <a:t>u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portad</a:t>
            </a:r>
            <a:r>
              <a:rPr sz="800" spc="15" dirty="0">
                <a:solidFill>
                  <a:srgbClr val="646467"/>
                </a:solidFill>
                <a:latin typeface="Arial"/>
                <a:cs typeface="Arial"/>
              </a:rPr>
              <a:t>o</a:t>
            </a:r>
            <a:r>
              <a:rPr sz="800" spc="30" dirty="0">
                <a:solidFill>
                  <a:srgbClr val="858789"/>
                </a:solidFill>
                <a:latin typeface="Arial"/>
                <a:cs typeface="Arial"/>
              </a:rPr>
              <a:t>:</a:t>
            </a:r>
            <a:r>
              <a:rPr sz="800" spc="4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120" dirty="0">
                <a:solidFill>
                  <a:srgbClr val="727577"/>
                </a:solidFill>
                <a:latin typeface="Arial"/>
                <a:cs typeface="Arial"/>
              </a:rPr>
              <a:t>1</a:t>
            </a:r>
            <a:r>
              <a:rPr sz="800" spc="-100" dirty="0">
                <a:solidFill>
                  <a:srgbClr val="727577"/>
                </a:solidFill>
                <a:latin typeface="Arial"/>
                <a:cs typeface="Arial"/>
              </a:rPr>
              <a:t>50KG</a:t>
            </a:r>
            <a:endParaRPr sz="800">
              <a:latin typeface="Arial"/>
              <a:cs typeface="Arial"/>
            </a:endParaRPr>
          </a:p>
        </p:txBody>
      </p:sp>
      <p:sp>
        <p:nvSpPr>
          <p:cNvPr id="168" name="object 168"/>
          <p:cNvSpPr txBox="1"/>
          <p:nvPr/>
        </p:nvSpPr>
        <p:spPr>
          <a:xfrm>
            <a:off x="960394" y="5192507"/>
            <a:ext cx="16700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75" dirty="0">
                <a:solidFill>
                  <a:srgbClr val="3F4244"/>
                </a:solidFill>
                <a:latin typeface="Courier New"/>
                <a:cs typeface="Courier New"/>
              </a:rPr>
              <a:t>1</a:t>
            </a:r>
            <a:r>
              <a:rPr sz="900" spc="95" dirty="0">
                <a:solidFill>
                  <a:srgbClr val="3F4244"/>
                </a:solidFill>
                <a:latin typeface="Courier New"/>
                <a:cs typeface="Courier New"/>
              </a:rPr>
              <a:t>2</a:t>
            </a:r>
            <a:endParaRPr sz="900">
              <a:latin typeface="Courier New"/>
              <a:cs typeface="Courier New"/>
            </a:endParaRPr>
          </a:p>
        </p:txBody>
      </p:sp>
      <p:sp>
        <p:nvSpPr>
          <p:cNvPr id="169" name="object 169"/>
          <p:cNvSpPr txBox="1"/>
          <p:nvPr/>
        </p:nvSpPr>
        <p:spPr>
          <a:xfrm>
            <a:off x="4342198" y="5224439"/>
            <a:ext cx="35877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858789"/>
                </a:solidFill>
                <a:latin typeface="Arial"/>
                <a:cs typeface="Arial"/>
              </a:rPr>
              <a:t>Un</a:t>
            </a:r>
            <a:r>
              <a:rPr sz="800" spc="-105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858789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70" name="object 170"/>
          <p:cNvSpPr txBox="1"/>
          <p:nvPr/>
        </p:nvSpPr>
        <p:spPr>
          <a:xfrm>
            <a:off x="5129084" y="5230490"/>
            <a:ext cx="8191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solidFill>
                  <a:srgbClr val="858789"/>
                </a:solidFill>
                <a:latin typeface="Arial"/>
                <a:cs typeface="Arial"/>
              </a:rPr>
              <a:t>3</a:t>
            </a:r>
            <a:endParaRPr sz="800">
              <a:latin typeface="Arial"/>
              <a:cs typeface="Arial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5597610" y="5211567"/>
            <a:ext cx="54991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3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646467"/>
                </a:solidFill>
                <a:latin typeface="Times New Roman"/>
                <a:cs typeface="Times New Roman"/>
              </a:rPr>
              <a:t>320,00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72" name="object 172"/>
          <p:cNvSpPr txBox="1"/>
          <p:nvPr/>
        </p:nvSpPr>
        <p:spPr>
          <a:xfrm>
            <a:off x="6276374" y="5217618"/>
            <a:ext cx="54610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3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646467"/>
                </a:solidFill>
                <a:latin typeface="Times New Roman"/>
                <a:cs typeface="Times New Roman"/>
              </a:rPr>
              <a:t>960,00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960394" y="5664542"/>
            <a:ext cx="17462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20" dirty="0">
                <a:solidFill>
                  <a:srgbClr val="4F5054"/>
                </a:solidFill>
                <a:latin typeface="Courier New"/>
                <a:cs typeface="Courier New"/>
              </a:rPr>
              <a:t>1</a:t>
            </a:r>
            <a:r>
              <a:rPr sz="900" spc="204" dirty="0">
                <a:solidFill>
                  <a:srgbClr val="2A2D31"/>
                </a:solidFill>
                <a:latin typeface="Courier New"/>
                <a:cs typeface="Courier New"/>
              </a:rPr>
              <a:t>4</a:t>
            </a:r>
            <a:endParaRPr sz="900">
              <a:latin typeface="Courier New"/>
              <a:cs typeface="Courier New"/>
            </a:endParaRPr>
          </a:p>
        </p:txBody>
      </p:sp>
      <p:sp>
        <p:nvSpPr>
          <p:cNvPr id="174" name="object 174"/>
          <p:cNvSpPr txBox="1"/>
          <p:nvPr/>
        </p:nvSpPr>
        <p:spPr>
          <a:xfrm>
            <a:off x="1392881" y="5617801"/>
            <a:ext cx="967105" cy="248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8600" marR="5080" indent="-216535">
              <a:lnSpc>
                <a:spcPct val="100000"/>
              </a:lnSpc>
            </a:pPr>
            <a:r>
              <a:rPr sz="800" spc="-50" dirty="0">
                <a:solidFill>
                  <a:srgbClr val="2A2D31"/>
                </a:solidFill>
                <a:latin typeface="Arial"/>
                <a:cs typeface="Arial"/>
              </a:rPr>
              <a:t>REDE</a:t>
            </a:r>
            <a:r>
              <a:rPr sz="800" spc="-4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2A2D31"/>
                </a:solidFill>
                <a:latin typeface="Arial"/>
                <a:cs typeface="Arial"/>
              </a:rPr>
              <a:t>PARA</a:t>
            </a:r>
            <a:r>
              <a:rPr sz="800" spc="-4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1C1D21"/>
                </a:solidFill>
                <a:latin typeface="Arial"/>
                <a:cs typeface="Arial"/>
              </a:rPr>
              <a:t>ARO</a:t>
            </a:r>
            <a:r>
              <a:rPr sz="800" spc="2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1C1D21"/>
                </a:solidFill>
                <a:latin typeface="Arial"/>
                <a:cs typeface="Arial"/>
              </a:rPr>
              <a:t>DE</a:t>
            </a:r>
            <a:r>
              <a:rPr sz="800" spc="-1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2A2D31"/>
                </a:solidFill>
                <a:latin typeface="Arial"/>
                <a:cs typeface="Arial"/>
              </a:rPr>
              <a:t>BASQUETE</a:t>
            </a:r>
            <a:endParaRPr sz="800">
              <a:latin typeface="Arial"/>
              <a:cs typeface="Arial"/>
            </a:endParaRPr>
          </a:p>
        </p:txBody>
      </p:sp>
      <p:sp>
        <p:nvSpPr>
          <p:cNvPr id="175" name="object 175"/>
          <p:cNvSpPr txBox="1"/>
          <p:nvPr/>
        </p:nvSpPr>
        <p:spPr>
          <a:xfrm>
            <a:off x="2558191" y="5684370"/>
            <a:ext cx="126492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46467"/>
                </a:solidFill>
                <a:latin typeface="Arial"/>
                <a:cs typeface="Arial"/>
              </a:rPr>
              <a:t>Malha</a:t>
            </a:r>
            <a:r>
              <a:rPr sz="800" spc="3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7c</a:t>
            </a:r>
            <a:r>
              <a:rPr sz="800" spc="-114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800" spc="245" dirty="0">
                <a:solidFill>
                  <a:srgbClr val="727577"/>
                </a:solidFill>
                <a:latin typeface="Arial"/>
                <a:cs typeface="Arial"/>
              </a:rPr>
              <a:t>;</a:t>
            </a:r>
            <a:r>
              <a:rPr sz="800" spc="-60" dirty="0">
                <a:solidFill>
                  <a:srgbClr val="4F5054"/>
                </a:solidFill>
                <a:latin typeface="Arial"/>
                <a:cs typeface="Arial"/>
              </a:rPr>
              <a:t>T</a:t>
            </a:r>
            <a:r>
              <a:rPr sz="800" spc="-35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ma</a:t>
            </a:r>
            <a:r>
              <a:rPr sz="800" spc="-9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ho: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45c</a:t>
            </a:r>
            <a:r>
              <a:rPr sz="800" spc="-75" dirty="0">
                <a:solidFill>
                  <a:srgbClr val="646467"/>
                </a:solidFill>
                <a:latin typeface="Arial"/>
                <a:cs typeface="Arial"/>
              </a:rPr>
              <a:t>m</a:t>
            </a:r>
            <a:r>
              <a:rPr sz="800" spc="265" dirty="0">
                <a:solidFill>
                  <a:srgbClr val="858789"/>
                </a:solidFill>
                <a:latin typeface="Arial"/>
                <a:cs typeface="Arial"/>
              </a:rPr>
              <a:t>;</a:t>
            </a:r>
            <a:endParaRPr sz="800">
              <a:latin typeface="Arial"/>
              <a:cs typeface="Arial"/>
            </a:endParaRPr>
          </a:p>
        </p:txBody>
      </p:sp>
      <p:sp>
        <p:nvSpPr>
          <p:cNvPr id="176" name="object 176"/>
          <p:cNvSpPr txBox="1"/>
          <p:nvPr/>
        </p:nvSpPr>
        <p:spPr>
          <a:xfrm>
            <a:off x="4444314" y="5690421"/>
            <a:ext cx="16002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0" dirty="0">
                <a:solidFill>
                  <a:srgbClr val="727577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177" name="object 177"/>
          <p:cNvSpPr txBox="1"/>
          <p:nvPr/>
        </p:nvSpPr>
        <p:spPr>
          <a:xfrm>
            <a:off x="5135090" y="5696474"/>
            <a:ext cx="812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858789"/>
                </a:solidFill>
                <a:latin typeface="Arial"/>
                <a:cs typeface="Arial"/>
              </a:rPr>
              <a:t>6</a:t>
            </a:r>
            <a:endParaRPr sz="800">
              <a:latin typeface="Arial"/>
              <a:cs typeface="Arial"/>
            </a:endParaRPr>
          </a:p>
        </p:txBody>
      </p:sp>
      <p:sp>
        <p:nvSpPr>
          <p:cNvPr id="178" name="object 178"/>
          <p:cNvSpPr txBox="1"/>
          <p:nvPr/>
        </p:nvSpPr>
        <p:spPr>
          <a:xfrm>
            <a:off x="5633651" y="5683602"/>
            <a:ext cx="4819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646467"/>
                </a:solidFill>
                <a:latin typeface="Times New Roman"/>
                <a:cs typeface="Times New Roman"/>
              </a:rPr>
              <a:t>1</a:t>
            </a:r>
            <a:r>
              <a:rPr sz="1050" spc="-25" dirty="0">
                <a:solidFill>
                  <a:srgbClr val="646467"/>
                </a:solidFill>
                <a:latin typeface="Times New Roman"/>
                <a:cs typeface="Times New Roman"/>
              </a:rPr>
              <a:t>6,00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79" name="object 179"/>
          <p:cNvSpPr txBox="1"/>
          <p:nvPr/>
        </p:nvSpPr>
        <p:spPr>
          <a:xfrm>
            <a:off x="6306408" y="5683602"/>
            <a:ext cx="4787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3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646467"/>
                </a:solidFill>
                <a:latin typeface="Times New Roman"/>
                <a:cs typeface="Times New Roman"/>
              </a:rPr>
              <a:t>96,00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80" name="object 180"/>
          <p:cNvSpPr txBox="1"/>
          <p:nvPr/>
        </p:nvSpPr>
        <p:spPr>
          <a:xfrm>
            <a:off x="2558191" y="6053525"/>
            <a:ext cx="165608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42" baseline="3472" dirty="0">
                <a:solidFill>
                  <a:srgbClr val="4F5054"/>
                </a:solidFill>
                <a:latin typeface="Arial"/>
                <a:cs typeface="Arial"/>
              </a:rPr>
              <a:t>M</a:t>
            </a:r>
            <a:r>
              <a:rPr sz="1200" spc="-112" baseline="3472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tena</a:t>
            </a:r>
            <a:r>
              <a:rPr sz="1200" spc="60" baseline="3472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200" spc="44" baseline="3472" dirty="0">
                <a:solidFill>
                  <a:srgbClr val="727577"/>
                </a:solidFill>
                <a:latin typeface="Arial"/>
                <a:cs typeface="Arial"/>
              </a:rPr>
              <a:t>: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1200" spc="-89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247" baseline="3472" dirty="0">
                <a:solidFill>
                  <a:srgbClr val="4F5054"/>
                </a:solidFill>
                <a:latin typeface="Arial"/>
                <a:cs typeface="Arial"/>
              </a:rPr>
              <a:t>P</a:t>
            </a:r>
            <a:r>
              <a:rPr sz="1200" spc="-30" baseline="3472" dirty="0">
                <a:solidFill>
                  <a:srgbClr val="727577"/>
                </a:solidFill>
                <a:latin typeface="Arial"/>
                <a:cs typeface="Arial"/>
              </a:rPr>
              <a:t>U,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1200" spc="-89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67" baseline="3472" dirty="0">
                <a:solidFill>
                  <a:srgbClr val="727577"/>
                </a:solidFill>
                <a:latin typeface="Arial"/>
                <a:cs typeface="Arial"/>
              </a:rPr>
              <a:t>Poliéster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800" spc="-9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27577"/>
                </a:solidFill>
                <a:latin typeface="Arial"/>
                <a:cs typeface="Arial"/>
              </a:rPr>
              <a:t>Velcr</a:t>
            </a:r>
            <a:r>
              <a:rPr sz="800" spc="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800" spc="30" dirty="0">
                <a:solidFill>
                  <a:srgbClr val="4F5054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181" name="object 181"/>
          <p:cNvSpPr txBox="1"/>
          <p:nvPr/>
        </p:nvSpPr>
        <p:spPr>
          <a:xfrm>
            <a:off x="2558191" y="6168509"/>
            <a:ext cx="164211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Ench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646467"/>
                </a:solidFill>
                <a:latin typeface="Arial"/>
                <a:cs typeface="Arial"/>
              </a:rPr>
              <a:t>mento: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espuma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46467"/>
                </a:solidFill>
                <a:latin typeface="Arial"/>
                <a:cs typeface="Arial"/>
              </a:rPr>
              <a:t>e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110" dirty="0">
                <a:solidFill>
                  <a:srgbClr val="646467"/>
                </a:solidFill>
                <a:latin typeface="Arial"/>
                <a:cs typeface="Arial"/>
              </a:rPr>
              <a:t>EV</a:t>
            </a:r>
            <a:r>
              <a:rPr sz="800" spc="-85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spc="30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9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Função:</a:t>
            </a:r>
            <a:endParaRPr sz="800">
              <a:latin typeface="Arial"/>
              <a:cs typeface="Arial"/>
            </a:endParaRPr>
          </a:p>
        </p:txBody>
      </p:sp>
      <p:sp>
        <p:nvSpPr>
          <p:cNvPr id="182" name="object 182"/>
          <p:cNvSpPr txBox="1"/>
          <p:nvPr/>
        </p:nvSpPr>
        <p:spPr>
          <a:xfrm>
            <a:off x="966401" y="6263663"/>
            <a:ext cx="15875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20" dirty="0">
                <a:solidFill>
                  <a:srgbClr val="3F4244"/>
                </a:solidFill>
                <a:latin typeface="Courier New"/>
                <a:cs typeface="Courier New"/>
              </a:rPr>
              <a:t>1</a:t>
            </a:r>
            <a:r>
              <a:rPr sz="900" spc="80" dirty="0">
                <a:solidFill>
                  <a:srgbClr val="3F4244"/>
                </a:solidFill>
                <a:latin typeface="Courier New"/>
                <a:cs typeface="Courier New"/>
              </a:rPr>
              <a:t>5</a:t>
            </a:r>
            <a:endParaRPr sz="900">
              <a:latin typeface="Courier New"/>
              <a:cs typeface="Courier New"/>
            </a:endParaRPr>
          </a:p>
        </p:txBody>
      </p:sp>
      <p:sp>
        <p:nvSpPr>
          <p:cNvPr id="183" name="object 183"/>
          <p:cNvSpPr txBox="1"/>
          <p:nvPr/>
        </p:nvSpPr>
        <p:spPr>
          <a:xfrm>
            <a:off x="1513015" y="6277439"/>
            <a:ext cx="7283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5" dirty="0">
                <a:solidFill>
                  <a:srgbClr val="2A2D31"/>
                </a:solidFill>
                <a:latin typeface="Arial"/>
                <a:cs typeface="Arial"/>
              </a:rPr>
              <a:t>LUVA</a:t>
            </a:r>
            <a:r>
              <a:rPr sz="800" spc="5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2A2D31"/>
                </a:solidFill>
                <a:latin typeface="Arial"/>
                <a:cs typeface="Arial"/>
              </a:rPr>
              <a:t>DE</a:t>
            </a:r>
            <a:r>
              <a:rPr sz="800" spc="-15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2A2D31"/>
                </a:solidFill>
                <a:latin typeface="Arial"/>
                <a:cs typeface="Arial"/>
              </a:rPr>
              <a:t>FOCO</a:t>
            </a:r>
            <a:endParaRPr sz="800">
              <a:latin typeface="Arial"/>
              <a:cs typeface="Arial"/>
            </a:endParaRPr>
          </a:p>
        </p:txBody>
      </p:sp>
      <p:sp>
        <p:nvSpPr>
          <p:cNvPr id="184" name="object 184"/>
          <p:cNvSpPr txBox="1"/>
          <p:nvPr/>
        </p:nvSpPr>
        <p:spPr>
          <a:xfrm>
            <a:off x="2558191" y="6283491"/>
            <a:ext cx="165417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89" baseline="6944" dirty="0">
                <a:solidFill>
                  <a:srgbClr val="727577"/>
                </a:solidFill>
                <a:latin typeface="Arial"/>
                <a:cs typeface="Arial"/>
              </a:rPr>
              <a:t>Foco,  </a:t>
            </a:r>
            <a:r>
              <a:rPr sz="1200" spc="150" baseline="6944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30" baseline="6944" dirty="0">
                <a:solidFill>
                  <a:srgbClr val="727577"/>
                </a:solidFill>
                <a:latin typeface="Arial"/>
                <a:cs typeface="Arial"/>
              </a:rPr>
              <a:t>pr</a:t>
            </a:r>
            <a:r>
              <a:rPr sz="1200" spc="-127" baseline="6944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200" spc="-52" baseline="6944" dirty="0">
                <a:solidFill>
                  <a:srgbClr val="4F5054"/>
                </a:solidFill>
                <a:latin typeface="Arial"/>
                <a:cs typeface="Arial"/>
              </a:rPr>
              <a:t>teç</a:t>
            </a:r>
            <a:r>
              <a:rPr sz="1200" spc="-89" baseline="6944" dirty="0">
                <a:solidFill>
                  <a:srgbClr val="4F5054"/>
                </a:solidFill>
                <a:latin typeface="Arial"/>
                <a:cs typeface="Arial"/>
              </a:rPr>
              <a:t>ã</a:t>
            </a:r>
            <a:r>
              <a:rPr sz="1200" spc="44" baseline="6944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200" baseline="6944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1200" spc="-15" baseline="6944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200" spc="-30" baseline="3472" dirty="0">
                <a:solidFill>
                  <a:srgbClr val="858789"/>
                </a:solidFill>
                <a:latin typeface="Arial"/>
                <a:cs typeface="Arial"/>
              </a:rPr>
              <a:t>co</a:t>
            </a:r>
            <a:r>
              <a:rPr sz="1200" spc="-44" baseline="3472" dirty="0">
                <a:solidFill>
                  <a:srgbClr val="858789"/>
                </a:solidFill>
                <a:latin typeface="Arial"/>
                <a:cs typeface="Arial"/>
              </a:rPr>
              <a:t>n</a:t>
            </a:r>
            <a:r>
              <a:rPr sz="1200" spc="-37" baseline="3472" dirty="0">
                <a:solidFill>
                  <a:srgbClr val="646467"/>
                </a:solidFill>
                <a:latin typeface="Arial"/>
                <a:cs typeface="Arial"/>
              </a:rPr>
              <a:t>tra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1200" spc="89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1200" spc="-60" baseline="3472" dirty="0">
                <a:solidFill>
                  <a:srgbClr val="646467"/>
                </a:solidFill>
                <a:latin typeface="Arial"/>
                <a:cs typeface="Arial"/>
              </a:rPr>
              <a:t>choques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1200" spc="120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</p:txBody>
      </p:sp>
      <p:sp>
        <p:nvSpPr>
          <p:cNvPr id="185" name="object 185"/>
          <p:cNvSpPr txBox="1"/>
          <p:nvPr/>
        </p:nvSpPr>
        <p:spPr>
          <a:xfrm>
            <a:off x="4342198" y="6289542"/>
            <a:ext cx="36893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0" dirty="0">
                <a:solidFill>
                  <a:srgbClr val="858789"/>
                </a:solidFill>
                <a:latin typeface="Arial"/>
                <a:cs typeface="Arial"/>
              </a:rPr>
              <a:t>U</a:t>
            </a:r>
            <a:r>
              <a:rPr sz="800" spc="-70" dirty="0">
                <a:solidFill>
                  <a:srgbClr val="646467"/>
                </a:solidFill>
                <a:latin typeface="Arial"/>
                <a:cs typeface="Arial"/>
              </a:rPr>
              <a:t>n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858789"/>
                </a:solidFill>
                <a:latin typeface="Arial"/>
                <a:cs typeface="Arial"/>
              </a:rPr>
              <a:t>d</a:t>
            </a:r>
            <a:r>
              <a:rPr sz="800" spc="-85" dirty="0">
                <a:solidFill>
                  <a:srgbClr val="858789"/>
                </a:solidFill>
                <a:latin typeface="Arial"/>
                <a:cs typeface="Arial"/>
              </a:rPr>
              <a:t>a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d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</p:txBody>
      </p:sp>
      <p:sp>
        <p:nvSpPr>
          <p:cNvPr id="186" name="object 186"/>
          <p:cNvSpPr txBox="1"/>
          <p:nvPr/>
        </p:nvSpPr>
        <p:spPr>
          <a:xfrm>
            <a:off x="5117070" y="6295594"/>
            <a:ext cx="12318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20" dirty="0">
                <a:solidFill>
                  <a:srgbClr val="858789"/>
                </a:solidFill>
                <a:latin typeface="Arial"/>
                <a:cs typeface="Arial"/>
              </a:rPr>
              <a:t>1</a:t>
            </a:r>
            <a:r>
              <a:rPr sz="800" spc="-10" dirty="0">
                <a:solidFill>
                  <a:srgbClr val="858789"/>
                </a:solidFill>
                <a:latin typeface="Arial"/>
                <a:cs typeface="Arial"/>
              </a:rPr>
              <a:t>6</a:t>
            </a:r>
            <a:endParaRPr sz="800">
              <a:latin typeface="Arial"/>
              <a:cs typeface="Arial"/>
            </a:endParaRPr>
          </a:p>
        </p:txBody>
      </p:sp>
      <p:sp>
        <p:nvSpPr>
          <p:cNvPr id="187" name="object 187"/>
          <p:cNvSpPr txBox="1"/>
          <p:nvPr/>
        </p:nvSpPr>
        <p:spPr>
          <a:xfrm>
            <a:off x="5633651" y="6276670"/>
            <a:ext cx="4876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4F5054"/>
                </a:solidFill>
                <a:latin typeface="Times New Roman"/>
                <a:cs typeface="Times New Roman"/>
              </a:rPr>
              <a:t>R$</a:t>
            </a:r>
            <a:r>
              <a:rPr sz="1050" spc="30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646467"/>
                </a:solidFill>
                <a:latin typeface="Times New Roman"/>
                <a:cs typeface="Times New Roman"/>
              </a:rPr>
              <a:t>60,00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88" name="object 188"/>
          <p:cNvSpPr txBox="1"/>
          <p:nvPr/>
        </p:nvSpPr>
        <p:spPr>
          <a:xfrm>
            <a:off x="6276374" y="6276670"/>
            <a:ext cx="5486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646467"/>
                </a:solidFill>
                <a:latin typeface="Times New Roman"/>
                <a:cs typeface="Times New Roman"/>
              </a:rPr>
              <a:t>R$</a:t>
            </a:r>
            <a:r>
              <a:rPr sz="1050" spc="3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646467"/>
                </a:solidFill>
                <a:latin typeface="Times New Roman"/>
                <a:cs typeface="Times New Roman"/>
              </a:rPr>
              <a:t>960</a:t>
            </a:r>
            <a:r>
              <a:rPr sz="1050" spc="20" dirty="0">
                <a:solidFill>
                  <a:srgbClr val="858789"/>
                </a:solidFill>
                <a:latin typeface="Times New Roman"/>
                <a:cs typeface="Times New Roman"/>
              </a:rPr>
              <a:t>,</a:t>
            </a:r>
            <a:r>
              <a:rPr sz="1050" spc="-30" dirty="0">
                <a:solidFill>
                  <a:srgbClr val="646467"/>
                </a:solidFill>
                <a:latin typeface="Times New Roman"/>
                <a:cs typeface="Times New Roman"/>
              </a:rPr>
              <a:t>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89" name="object 189"/>
          <p:cNvSpPr txBox="1"/>
          <p:nvPr/>
        </p:nvSpPr>
        <p:spPr>
          <a:xfrm>
            <a:off x="2558191" y="6404526"/>
            <a:ext cx="1646555" cy="24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910"/>
              </a:lnSpc>
            </a:pP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858789"/>
                </a:solidFill>
                <a:latin typeface="Arial"/>
                <a:cs typeface="Arial"/>
              </a:rPr>
              <a:t>mpactos.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8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800" spc="-1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727577"/>
                </a:solidFill>
                <a:latin typeface="Arial"/>
                <a:cs typeface="Arial"/>
              </a:rPr>
              <a:t>mensões: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800" spc="-1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858789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46467"/>
                </a:solidFill>
                <a:latin typeface="Arial"/>
                <a:cs typeface="Arial"/>
              </a:rPr>
              <a:t>argura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800" spc="-8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858789"/>
                </a:solidFill>
                <a:latin typeface="Arial"/>
                <a:cs typeface="Arial"/>
              </a:rPr>
              <a:t>20crn,</a:t>
            </a:r>
            <a:r>
              <a:rPr sz="800" spc="-3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altura</a:t>
            </a:r>
            <a:r>
              <a:rPr sz="800" spc="3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858789"/>
                </a:solidFill>
                <a:latin typeface="Arial"/>
                <a:cs typeface="Arial"/>
              </a:rPr>
              <a:t>25c</a:t>
            </a:r>
            <a:r>
              <a:rPr sz="800" spc="-90" dirty="0">
                <a:solidFill>
                  <a:srgbClr val="858789"/>
                </a:solidFill>
                <a:latin typeface="Arial"/>
                <a:cs typeface="Arial"/>
              </a:rPr>
              <a:t>m</a:t>
            </a:r>
            <a:r>
              <a:rPr sz="800" spc="24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espes</a:t>
            </a:r>
            <a:r>
              <a:rPr sz="800" spc="-65" dirty="0">
                <a:solidFill>
                  <a:srgbClr val="646467"/>
                </a:solidFill>
                <a:latin typeface="Arial"/>
                <a:cs typeface="Arial"/>
              </a:rPr>
              <a:t>s</a:t>
            </a:r>
            <a:r>
              <a:rPr sz="800" spc="-20" dirty="0">
                <a:solidFill>
                  <a:srgbClr val="858789"/>
                </a:solidFill>
                <a:latin typeface="Arial"/>
                <a:cs typeface="Arial"/>
              </a:rPr>
              <a:t>ura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727577"/>
                </a:solidFill>
                <a:latin typeface="Arial"/>
                <a:cs typeface="Arial"/>
              </a:rPr>
              <a:t>Sem.</a:t>
            </a:r>
            <a:endParaRPr sz="800">
              <a:latin typeface="Arial"/>
              <a:cs typeface="Arial"/>
            </a:endParaRPr>
          </a:p>
        </p:txBody>
      </p:sp>
      <p:sp>
        <p:nvSpPr>
          <p:cNvPr id="190" name="object 190"/>
          <p:cNvSpPr txBox="1"/>
          <p:nvPr/>
        </p:nvSpPr>
        <p:spPr>
          <a:xfrm>
            <a:off x="4786698" y="6584557"/>
            <a:ext cx="749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00" dirty="0">
                <a:solidFill>
                  <a:srgbClr val="A3A3A3"/>
                </a:solidFill>
                <a:latin typeface="Arial"/>
                <a:cs typeface="Arial"/>
              </a:rPr>
              <a:t>1</a:t>
            </a:r>
            <a:endParaRPr sz="1050">
              <a:latin typeface="Arial"/>
              <a:cs typeface="Arial"/>
            </a:endParaRPr>
          </a:p>
        </p:txBody>
      </p:sp>
      <p:sp>
        <p:nvSpPr>
          <p:cNvPr id="191" name="object 191"/>
          <p:cNvSpPr txBox="1"/>
          <p:nvPr/>
        </p:nvSpPr>
        <p:spPr>
          <a:xfrm>
            <a:off x="2552185" y="6900767"/>
            <a:ext cx="1685925" cy="714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 algn="just">
              <a:lnSpc>
                <a:spcPct val="95300"/>
              </a:lnSpc>
            </a:pPr>
            <a:r>
              <a:rPr sz="1200" spc="-97" baseline="3472" dirty="0">
                <a:solidFill>
                  <a:srgbClr val="646467"/>
                </a:solidFill>
                <a:latin typeface="Arial"/>
                <a:cs typeface="Arial"/>
              </a:rPr>
              <a:t>Rede    </a:t>
            </a:r>
            <a:r>
              <a:rPr sz="1200" spc="-52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para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 </a:t>
            </a:r>
            <a:r>
              <a:rPr sz="1200" spc="-52" baseline="3472" dirty="0">
                <a:solidFill>
                  <a:srgbClr val="727577"/>
                </a:solidFill>
                <a:latin typeface="Arial"/>
                <a:cs typeface="Arial"/>
              </a:rPr>
              <a:t> revestir</a:t>
            </a:r>
            <a:r>
              <a:rPr sz="1200" baseline="3472" dirty="0">
                <a:solidFill>
                  <a:srgbClr val="727577"/>
                </a:solidFill>
                <a:latin typeface="Arial"/>
                <a:cs typeface="Arial"/>
              </a:rPr>
              <a:t>     </a:t>
            </a:r>
            <a:r>
              <a:rPr sz="800" spc="-70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   </a:t>
            </a:r>
            <a:r>
              <a:rPr sz="800" spc="2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27577"/>
                </a:solidFill>
                <a:latin typeface="Arial"/>
                <a:cs typeface="Arial"/>
              </a:rPr>
              <a:t>quadra.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Confeccionada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</a:t>
            </a:r>
            <a:r>
              <a:rPr sz="800" spc="-11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727577"/>
                </a:solidFill>
                <a:latin typeface="Arial"/>
                <a:cs typeface="Arial"/>
              </a:rPr>
              <a:t>em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858789"/>
                </a:solidFill>
                <a:latin typeface="Arial"/>
                <a:cs typeface="Arial"/>
              </a:rPr>
              <a:t>fio</a:t>
            </a:r>
            <a:r>
              <a:rPr sz="8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spc="5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de </a:t>
            </a:r>
            <a:r>
              <a:rPr sz="800" spc="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polie</a:t>
            </a:r>
            <a:r>
              <a:rPr sz="800" spc="-90" dirty="0">
                <a:solidFill>
                  <a:srgbClr val="727577"/>
                </a:solidFill>
                <a:latin typeface="Arial"/>
                <a:cs typeface="Arial"/>
              </a:rPr>
              <a:t>t</a:t>
            </a:r>
            <a:r>
              <a:rPr sz="800" spc="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leno</a:t>
            </a:r>
            <a:r>
              <a:rPr sz="800" spc="-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trançado,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com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727577"/>
                </a:solidFill>
                <a:latin typeface="Arial"/>
                <a:cs typeface="Arial"/>
              </a:rPr>
              <a:t>espessura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4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858789"/>
                </a:solidFill>
                <a:latin typeface="Arial"/>
                <a:cs typeface="Arial"/>
              </a:rPr>
              <a:t>mm</a:t>
            </a:r>
            <a:r>
              <a:rPr sz="800" spc="265" dirty="0">
                <a:solidFill>
                  <a:srgbClr val="858789"/>
                </a:solidFill>
                <a:latin typeface="Arial"/>
                <a:cs typeface="Arial"/>
              </a:rPr>
              <a:t>; </a:t>
            </a:r>
            <a:r>
              <a:rPr sz="800" spc="-40" dirty="0">
                <a:solidFill>
                  <a:srgbClr val="727577"/>
                </a:solidFill>
                <a:latin typeface="Arial"/>
                <a:cs typeface="Arial"/>
              </a:rPr>
              <a:t>Tratamento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577"/>
                </a:solidFill>
                <a:latin typeface="Arial"/>
                <a:cs typeface="Arial"/>
              </a:rPr>
              <a:t>contra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raio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75" dirty="0">
                <a:solidFill>
                  <a:srgbClr val="646467"/>
                </a:solidFill>
                <a:latin typeface="Arial"/>
                <a:cs typeface="Arial"/>
              </a:rPr>
              <a:t>u</a:t>
            </a:r>
            <a:r>
              <a:rPr sz="800" spc="5" dirty="0">
                <a:solidFill>
                  <a:srgbClr val="646467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46467"/>
                </a:solidFill>
                <a:latin typeface="Arial"/>
                <a:cs typeface="Arial"/>
              </a:rPr>
              <a:t>tra</a:t>
            </a:r>
            <a:r>
              <a:rPr sz="800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800" spc="35" dirty="0">
                <a:solidFill>
                  <a:srgbClr val="727577"/>
                </a:solidFill>
                <a:latin typeface="Arial"/>
                <a:cs typeface="Arial"/>
              </a:rPr>
              <a:t>v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800" spc="-80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800" spc="-10" dirty="0">
                <a:solidFill>
                  <a:srgbClr val="727577"/>
                </a:solidFill>
                <a:latin typeface="Arial"/>
                <a:cs typeface="Arial"/>
              </a:rPr>
              <a:t>eta; </a:t>
            </a:r>
            <a:r>
              <a:rPr sz="1200" spc="-254" baseline="3472" dirty="0">
                <a:solidFill>
                  <a:srgbClr val="4F5054"/>
                </a:solidFill>
                <a:latin typeface="Arial"/>
                <a:cs typeface="Arial"/>
              </a:rPr>
              <a:t>1</a:t>
            </a:r>
            <a:r>
              <a:rPr sz="1200" spc="-30" baseline="3472" dirty="0">
                <a:solidFill>
                  <a:srgbClr val="4F5054"/>
                </a:solidFill>
                <a:latin typeface="Arial"/>
                <a:cs typeface="Arial"/>
              </a:rPr>
              <a:t>0</a:t>
            </a:r>
            <a:r>
              <a:rPr sz="1200" spc="-104" baseline="3472" dirty="0">
                <a:solidFill>
                  <a:srgbClr val="4F5054"/>
                </a:solidFill>
                <a:latin typeface="Arial"/>
                <a:cs typeface="Arial"/>
              </a:rPr>
              <a:t>0</a:t>
            </a:r>
            <a:r>
              <a:rPr sz="1200" spc="135" baseline="3472" dirty="0">
                <a:solidFill>
                  <a:srgbClr val="858789"/>
                </a:solidFill>
                <a:latin typeface="Arial"/>
                <a:cs typeface="Arial"/>
              </a:rPr>
              <a:t>%</a:t>
            </a:r>
            <a:r>
              <a:rPr sz="1200" baseline="3472" dirty="0">
                <a:solidFill>
                  <a:srgbClr val="858789"/>
                </a:solidFill>
                <a:latin typeface="Arial"/>
                <a:cs typeface="Arial"/>
              </a:rPr>
              <a:t>  </a:t>
            </a:r>
            <a:r>
              <a:rPr sz="1200" spc="-7" baseline="3472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200" spc="-7" baseline="3472" dirty="0">
                <a:solidFill>
                  <a:srgbClr val="646467"/>
                </a:solidFill>
                <a:latin typeface="Arial"/>
                <a:cs typeface="Arial"/>
              </a:rPr>
              <a:t>v</a:t>
            </a:r>
            <a:r>
              <a:rPr sz="1200" spc="-15" baseline="3472" dirty="0">
                <a:solidFill>
                  <a:srgbClr val="646467"/>
                </a:solidFill>
                <a:latin typeface="Arial"/>
                <a:cs typeface="Arial"/>
              </a:rPr>
              <a:t>i</a:t>
            </a:r>
            <a:r>
              <a:rPr sz="1200" spc="-60" baseline="3472" dirty="0">
                <a:solidFill>
                  <a:srgbClr val="646467"/>
                </a:solidFill>
                <a:latin typeface="Arial"/>
                <a:cs typeface="Arial"/>
              </a:rPr>
              <a:t>rgem,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1200" spc="75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27577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  </a:t>
            </a:r>
            <a:r>
              <a:rPr sz="1200" spc="-52" baseline="3472" dirty="0">
                <a:solidFill>
                  <a:srgbClr val="646467"/>
                </a:solidFill>
                <a:latin typeface="Arial"/>
                <a:cs typeface="Arial"/>
              </a:rPr>
              <a:t>alta</a:t>
            </a:r>
            <a:r>
              <a:rPr sz="1200" baseline="3472" dirty="0">
                <a:solidFill>
                  <a:srgbClr val="646467"/>
                </a:solidFill>
                <a:latin typeface="Arial"/>
                <a:cs typeface="Arial"/>
              </a:rPr>
              <a:t>  </a:t>
            </a:r>
            <a:r>
              <a:rPr sz="1200" spc="142" baseline="3472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1200" spc="-67" baseline="3472" dirty="0">
                <a:solidFill>
                  <a:srgbClr val="646467"/>
                </a:solidFill>
                <a:latin typeface="Arial"/>
                <a:cs typeface="Arial"/>
              </a:rPr>
              <a:t>densidad</a:t>
            </a:r>
            <a:r>
              <a:rPr sz="1200" spc="30" baseline="3472" dirty="0">
                <a:solidFill>
                  <a:srgbClr val="646467"/>
                </a:solidFill>
                <a:latin typeface="Arial"/>
                <a:cs typeface="Arial"/>
              </a:rPr>
              <a:t>e</a:t>
            </a:r>
            <a:r>
              <a:rPr sz="1200" spc="44" baseline="3472" dirty="0">
                <a:solidFill>
                  <a:srgbClr val="3F4244"/>
                </a:solidFill>
                <a:latin typeface="Arial"/>
                <a:cs typeface="Arial"/>
              </a:rPr>
              <a:t>. </a:t>
            </a:r>
            <a:r>
              <a:rPr sz="800" spc="-45" dirty="0">
                <a:solidFill>
                  <a:srgbClr val="727577"/>
                </a:solidFill>
                <a:latin typeface="Arial"/>
                <a:cs typeface="Arial"/>
              </a:rPr>
              <a:t>C=35</a:t>
            </a:r>
            <a:r>
              <a:rPr sz="800" spc="3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646467"/>
                </a:solidFill>
                <a:latin typeface="Arial"/>
                <a:cs typeface="Arial"/>
              </a:rPr>
              <a:t>m</a:t>
            </a:r>
            <a:r>
              <a:rPr sz="800" spc="-80" dirty="0">
                <a:solidFill>
                  <a:srgbClr val="64646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727577"/>
                </a:solidFill>
                <a:latin typeface="Arial"/>
                <a:cs typeface="Arial"/>
              </a:rPr>
              <a:t>XL=</a:t>
            </a:r>
            <a:r>
              <a:rPr sz="800" spc="1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27577"/>
                </a:solidFill>
                <a:latin typeface="Arial"/>
                <a:cs typeface="Arial"/>
              </a:rPr>
              <a:t>20m.</a:t>
            </a:r>
            <a:r>
              <a:rPr sz="80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727577"/>
                </a:solidFill>
                <a:latin typeface="Arial"/>
                <a:cs typeface="Arial"/>
              </a:rPr>
              <a:t>Cor:</a:t>
            </a:r>
            <a:r>
              <a:rPr sz="800" spc="8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646467"/>
                </a:solidFill>
                <a:latin typeface="Arial"/>
                <a:cs typeface="Arial"/>
              </a:rPr>
              <a:t>Branc</a:t>
            </a:r>
            <a:r>
              <a:rPr sz="800" spc="-50" dirty="0">
                <a:solidFill>
                  <a:srgbClr val="646467"/>
                </a:solidFill>
                <a:latin typeface="Arial"/>
                <a:cs typeface="Arial"/>
              </a:rPr>
              <a:t>o</a:t>
            </a:r>
            <a:r>
              <a:rPr sz="800" spc="160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192" name="object 192"/>
          <p:cNvSpPr txBox="1"/>
          <p:nvPr/>
        </p:nvSpPr>
        <p:spPr>
          <a:xfrm>
            <a:off x="966401" y="7177474"/>
            <a:ext cx="17462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20" dirty="0">
                <a:solidFill>
                  <a:srgbClr val="3F4244"/>
                </a:solidFill>
                <a:latin typeface="Courier New"/>
                <a:cs typeface="Courier New"/>
              </a:rPr>
              <a:t>1</a:t>
            </a:r>
            <a:r>
              <a:rPr sz="900" spc="204" dirty="0">
                <a:solidFill>
                  <a:srgbClr val="3F4244"/>
                </a:solidFill>
                <a:latin typeface="Courier New"/>
                <a:cs typeface="Courier New"/>
              </a:rPr>
              <a:t>8</a:t>
            </a:r>
            <a:endParaRPr sz="900">
              <a:latin typeface="Courier New"/>
              <a:cs typeface="Courier New"/>
            </a:endParaRPr>
          </a:p>
        </p:txBody>
      </p:sp>
      <p:sp>
        <p:nvSpPr>
          <p:cNvPr id="193" name="object 193"/>
          <p:cNvSpPr txBox="1"/>
          <p:nvPr/>
        </p:nvSpPr>
        <p:spPr>
          <a:xfrm>
            <a:off x="1452948" y="7185198"/>
            <a:ext cx="8445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2A2D31"/>
                </a:solidFill>
                <a:latin typeface="Arial"/>
                <a:cs typeface="Arial"/>
              </a:rPr>
              <a:t>REDE </a:t>
            </a:r>
            <a:r>
              <a:rPr sz="800" spc="-70" dirty="0">
                <a:solidFill>
                  <a:srgbClr val="1C1D21"/>
                </a:solidFill>
                <a:latin typeface="Arial"/>
                <a:cs typeface="Arial"/>
              </a:rPr>
              <a:t>PARE</a:t>
            </a:r>
            <a:r>
              <a:rPr sz="800" spc="15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1C1D21"/>
                </a:solidFill>
                <a:latin typeface="Arial"/>
                <a:cs typeface="Arial"/>
              </a:rPr>
              <a:t>BOLA</a:t>
            </a:r>
            <a:endParaRPr sz="800">
              <a:latin typeface="Arial"/>
              <a:cs typeface="Arial"/>
            </a:endParaRPr>
          </a:p>
        </p:txBody>
      </p:sp>
      <p:sp>
        <p:nvSpPr>
          <p:cNvPr id="194" name="object 194"/>
          <p:cNvSpPr txBox="1"/>
          <p:nvPr/>
        </p:nvSpPr>
        <p:spPr>
          <a:xfrm>
            <a:off x="4348205" y="7197301"/>
            <a:ext cx="36258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858789"/>
                </a:solidFill>
                <a:latin typeface="Arial"/>
                <a:cs typeface="Arial"/>
              </a:rPr>
              <a:t>U</a:t>
            </a:r>
            <a:r>
              <a:rPr sz="800" spc="-130" dirty="0">
                <a:solidFill>
                  <a:srgbClr val="858789"/>
                </a:solidFill>
                <a:latin typeface="Arial"/>
                <a:cs typeface="Arial"/>
              </a:rPr>
              <a:t>n</a:t>
            </a:r>
            <a:r>
              <a:rPr sz="800" spc="5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800" spc="-70" dirty="0">
                <a:solidFill>
                  <a:srgbClr val="858789"/>
                </a:solidFill>
                <a:latin typeface="Arial"/>
                <a:cs typeface="Arial"/>
              </a:rPr>
              <a:t>d</a:t>
            </a:r>
            <a:r>
              <a:rPr sz="800" spc="-10" dirty="0">
                <a:solidFill>
                  <a:srgbClr val="646467"/>
                </a:solidFill>
                <a:latin typeface="Arial"/>
                <a:cs typeface="Arial"/>
              </a:rPr>
              <a:t>a</a:t>
            </a:r>
            <a:r>
              <a:rPr sz="800" spc="-80" dirty="0">
                <a:solidFill>
                  <a:srgbClr val="646467"/>
                </a:solidFill>
                <a:latin typeface="Arial"/>
                <a:cs typeface="Arial"/>
              </a:rPr>
              <a:t>d</a:t>
            </a:r>
            <a:r>
              <a:rPr sz="800" spc="-15" dirty="0">
                <a:solidFill>
                  <a:srgbClr val="858789"/>
                </a:solidFill>
                <a:latin typeface="Arial"/>
                <a:cs typeface="Arial"/>
              </a:rPr>
              <a:t>e</a:t>
            </a:r>
            <a:endParaRPr sz="800">
              <a:latin typeface="Arial"/>
              <a:cs typeface="Arial"/>
            </a:endParaRPr>
          </a:p>
        </p:txBody>
      </p:sp>
      <p:sp>
        <p:nvSpPr>
          <p:cNvPr id="195" name="object 195"/>
          <p:cNvSpPr txBox="1"/>
          <p:nvPr/>
        </p:nvSpPr>
        <p:spPr>
          <a:xfrm>
            <a:off x="5141097" y="7197301"/>
            <a:ext cx="1003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858789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196" name="object 196"/>
          <p:cNvSpPr txBox="1"/>
          <p:nvPr/>
        </p:nvSpPr>
        <p:spPr>
          <a:xfrm>
            <a:off x="5633651" y="7117861"/>
            <a:ext cx="473709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67640">
              <a:lnSpc>
                <a:spcPts val="1100"/>
              </a:lnSpc>
            </a:pPr>
            <a:r>
              <a:rPr sz="1050" spc="-85" dirty="0">
                <a:solidFill>
                  <a:srgbClr val="646467"/>
                </a:solidFill>
                <a:latin typeface="Times New Roman"/>
                <a:cs typeface="Times New Roman"/>
              </a:rPr>
              <a:t>R$ </a:t>
            </a:r>
            <a:r>
              <a:rPr sz="1050" spc="-20" dirty="0">
                <a:solidFill>
                  <a:srgbClr val="646467"/>
                </a:solidFill>
                <a:latin typeface="Times New Roman"/>
                <a:cs typeface="Times New Roman"/>
              </a:rPr>
              <a:t>4.300,00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97" name="object 197"/>
          <p:cNvSpPr txBox="1"/>
          <p:nvPr/>
        </p:nvSpPr>
        <p:spPr>
          <a:xfrm>
            <a:off x="6312414" y="7117861"/>
            <a:ext cx="46926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61925">
              <a:lnSpc>
                <a:spcPts val="1100"/>
              </a:lnSpc>
            </a:pPr>
            <a:r>
              <a:rPr sz="1050" spc="-195" dirty="0">
                <a:solidFill>
                  <a:srgbClr val="646467"/>
                </a:solidFill>
                <a:latin typeface="Times New Roman"/>
                <a:cs typeface="Times New Roman"/>
              </a:rPr>
              <a:t>R</a:t>
            </a:r>
            <a:r>
              <a:rPr sz="1050" spc="55" dirty="0">
                <a:solidFill>
                  <a:srgbClr val="858789"/>
                </a:solidFill>
                <a:latin typeface="Times New Roman"/>
                <a:cs typeface="Times New Roman"/>
              </a:rPr>
              <a:t>$</a:t>
            </a:r>
            <a:r>
              <a:rPr sz="1050" spc="2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727577"/>
                </a:solidFill>
                <a:latin typeface="Times New Roman"/>
                <a:cs typeface="Times New Roman"/>
              </a:rPr>
              <a:t>4.300,00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98" name="object 198"/>
          <p:cNvSpPr txBox="1"/>
          <p:nvPr/>
        </p:nvSpPr>
        <p:spPr>
          <a:xfrm>
            <a:off x="1134590" y="7963444"/>
            <a:ext cx="5481955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1420" marR="5080" indent="-1189355">
              <a:lnSpc>
                <a:spcPct val="154900"/>
              </a:lnSpc>
            </a:pPr>
            <a:r>
              <a:rPr sz="1000" spc="45" dirty="0">
                <a:solidFill>
                  <a:srgbClr val="1C1D21"/>
                </a:solidFill>
                <a:latin typeface="Arial"/>
                <a:cs typeface="Arial"/>
              </a:rPr>
              <a:t>VA</a:t>
            </a:r>
            <a:r>
              <a:rPr sz="1000" spc="25" dirty="0">
                <a:solidFill>
                  <a:srgbClr val="1C1D21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1C1D21"/>
                </a:solidFill>
                <a:latin typeface="Arial"/>
                <a:cs typeface="Arial"/>
              </a:rPr>
              <a:t>OR</a:t>
            </a:r>
            <a:r>
              <a:rPr sz="1000" spc="2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C0F13"/>
                </a:solidFill>
                <a:latin typeface="Arial"/>
                <a:cs typeface="Arial"/>
              </a:rPr>
              <a:t>GLOBAL</a:t>
            </a:r>
            <a:r>
              <a:rPr sz="1000" spc="5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C0F13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C0F13"/>
                </a:solidFill>
                <a:latin typeface="Arial"/>
                <a:cs typeface="Arial"/>
              </a:rPr>
              <a:t>PROCESSO:</a:t>
            </a:r>
            <a:r>
              <a:rPr sz="100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C0F13"/>
                </a:solidFill>
                <a:latin typeface="Arial"/>
                <a:cs typeface="Arial"/>
              </a:rPr>
              <a:t>R$</a:t>
            </a:r>
            <a:r>
              <a:rPr sz="1000" spc="-6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C0F13"/>
                </a:solidFill>
                <a:latin typeface="Arial"/>
                <a:cs typeface="Arial"/>
              </a:rPr>
              <a:t>47.38</a:t>
            </a:r>
            <a:r>
              <a:rPr sz="1000" spc="60" dirty="0">
                <a:solidFill>
                  <a:srgbClr val="0C0F13"/>
                </a:solidFill>
                <a:latin typeface="Arial"/>
                <a:cs typeface="Arial"/>
              </a:rPr>
              <a:t>8</a:t>
            </a:r>
            <a:r>
              <a:rPr sz="1000" spc="35" dirty="0">
                <a:solidFill>
                  <a:srgbClr val="2A2D31"/>
                </a:solidFill>
                <a:latin typeface="Arial"/>
                <a:cs typeface="Arial"/>
              </a:rPr>
              <a:t>,</a:t>
            </a:r>
            <a:r>
              <a:rPr sz="1000" spc="100" dirty="0">
                <a:solidFill>
                  <a:srgbClr val="0C0F13"/>
                </a:solidFill>
                <a:latin typeface="Arial"/>
                <a:cs typeface="Arial"/>
              </a:rPr>
              <a:t>90</a:t>
            </a:r>
            <a:r>
              <a:rPr sz="1000" spc="1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2A2D31"/>
                </a:solidFill>
                <a:latin typeface="Arial"/>
                <a:cs typeface="Arial"/>
              </a:rPr>
              <a:t>(</a:t>
            </a:r>
            <a:r>
              <a:rPr sz="1000" spc="-10" dirty="0">
                <a:solidFill>
                  <a:srgbClr val="0C0F13"/>
                </a:solidFill>
                <a:latin typeface="Arial"/>
                <a:cs typeface="Arial"/>
              </a:rPr>
              <a:t>QUARENTA</a:t>
            </a:r>
            <a:r>
              <a:rPr sz="100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C1D21"/>
                </a:solidFill>
                <a:latin typeface="Arial"/>
                <a:cs typeface="Arial"/>
              </a:rPr>
              <a:t>E</a:t>
            </a:r>
            <a:r>
              <a:rPr sz="1000" spc="-6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C0F13"/>
                </a:solidFill>
                <a:latin typeface="Arial"/>
                <a:cs typeface="Arial"/>
              </a:rPr>
              <a:t>SETE</a:t>
            </a:r>
            <a:r>
              <a:rPr sz="1000" spc="5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315" dirty="0">
                <a:solidFill>
                  <a:srgbClr val="0C0F13"/>
                </a:solidFill>
                <a:latin typeface="Arial"/>
                <a:cs typeface="Arial"/>
              </a:rPr>
              <a:t>M</a:t>
            </a:r>
            <a:r>
              <a:rPr sz="1000" spc="-15" dirty="0">
                <a:solidFill>
                  <a:srgbClr val="0C0F13"/>
                </a:solidFill>
                <a:latin typeface="Arial"/>
                <a:cs typeface="Arial"/>
              </a:rPr>
              <a:t>I</a:t>
            </a:r>
            <a:r>
              <a:rPr sz="1000" spc="75" dirty="0">
                <a:solidFill>
                  <a:srgbClr val="0C0F13"/>
                </a:solidFill>
                <a:latin typeface="Arial"/>
                <a:cs typeface="Arial"/>
              </a:rPr>
              <a:t>L</a:t>
            </a:r>
            <a:r>
              <a:rPr sz="1000" spc="-11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D21"/>
                </a:solidFill>
                <a:latin typeface="Arial"/>
                <a:cs typeface="Arial"/>
              </a:rPr>
              <a:t>TREZENTOS</a:t>
            </a:r>
            <a:r>
              <a:rPr sz="1000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C1D21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A2D31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2A2D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C0F13"/>
                </a:solidFill>
                <a:latin typeface="Arial"/>
                <a:cs typeface="Arial"/>
              </a:rPr>
              <a:t>OITENTA</a:t>
            </a:r>
            <a:r>
              <a:rPr sz="100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C0F13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200" dirty="0">
                <a:solidFill>
                  <a:srgbClr val="0C0F13"/>
                </a:solidFill>
                <a:latin typeface="Arial"/>
                <a:cs typeface="Arial"/>
              </a:rPr>
              <a:t>O</a:t>
            </a:r>
            <a:r>
              <a:rPr sz="1000" spc="-40" dirty="0">
                <a:solidFill>
                  <a:srgbClr val="0C0F13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C0F13"/>
                </a:solidFill>
                <a:latin typeface="Arial"/>
                <a:cs typeface="Arial"/>
              </a:rPr>
              <a:t>TO</a:t>
            </a:r>
            <a:r>
              <a:rPr sz="1000" spc="5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C0F13"/>
                </a:solidFill>
                <a:latin typeface="Arial"/>
                <a:cs typeface="Arial"/>
              </a:rPr>
              <a:t>REA</a:t>
            </a:r>
            <a:r>
              <a:rPr sz="1000" spc="-75" dirty="0">
                <a:solidFill>
                  <a:srgbClr val="0C0F13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0C0F13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C0F13"/>
                </a:solidFill>
                <a:latin typeface="Arial"/>
                <a:cs typeface="Arial"/>
              </a:rPr>
              <a:t>E</a:t>
            </a:r>
            <a:r>
              <a:rPr sz="1000" spc="-7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C0F13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0C0F13"/>
                </a:solidFill>
                <a:latin typeface="Arial"/>
                <a:cs typeface="Arial"/>
              </a:rPr>
              <a:t>OVENTA</a:t>
            </a:r>
            <a:r>
              <a:rPr sz="1000" spc="105" dirty="0">
                <a:solidFill>
                  <a:srgbClr val="0C0F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D21"/>
                </a:solidFill>
                <a:latin typeface="Arial"/>
                <a:cs typeface="Arial"/>
              </a:rPr>
              <a:t>CENTAVOS</a:t>
            </a:r>
            <a:r>
              <a:rPr sz="1000" dirty="0">
                <a:solidFill>
                  <a:srgbClr val="1C1D21"/>
                </a:solidFill>
                <a:latin typeface="Arial"/>
                <a:cs typeface="Arial"/>
              </a:rPr>
              <a:t>)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9" name="object 199"/>
          <p:cNvSpPr txBox="1"/>
          <p:nvPr/>
        </p:nvSpPr>
        <p:spPr>
          <a:xfrm>
            <a:off x="1675198" y="8953500"/>
            <a:ext cx="4407535" cy="584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spc="-140" dirty="0">
                <a:solidFill>
                  <a:srgbClr val="4F5054"/>
                </a:solidFill>
                <a:latin typeface="Arial"/>
                <a:cs typeface="Arial"/>
              </a:rPr>
              <a:t>S</a:t>
            </a:r>
            <a:r>
              <a:rPr sz="1200" spc="-70" dirty="0">
                <a:solidFill>
                  <a:srgbClr val="4F5054"/>
                </a:solidFill>
                <a:latin typeface="Arial"/>
                <a:cs typeface="Arial"/>
              </a:rPr>
              <a:t>u</a:t>
            </a:r>
            <a:r>
              <a:rPr sz="1200" spc="-100" dirty="0">
                <a:solidFill>
                  <a:srgbClr val="2A2D31"/>
                </a:solidFill>
                <a:latin typeface="Arial"/>
                <a:cs typeface="Arial"/>
              </a:rPr>
              <a:t>p</a:t>
            </a:r>
            <a:r>
              <a:rPr sz="1200" spc="-65" dirty="0">
                <a:solidFill>
                  <a:srgbClr val="4F5054"/>
                </a:solidFill>
                <a:latin typeface="Arial"/>
                <a:cs typeface="Arial"/>
              </a:rPr>
              <a:t>erintendênc</a:t>
            </a:r>
            <a:r>
              <a:rPr sz="1200" spc="45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4F5054"/>
                </a:solidFill>
                <a:latin typeface="Arial"/>
                <a:cs typeface="Arial"/>
              </a:rPr>
              <a:t>a</a:t>
            </a:r>
            <a:r>
              <a:rPr sz="1200" spc="1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3F4244"/>
                </a:solidFill>
                <a:latin typeface="Arial"/>
                <a:cs typeface="Arial"/>
              </a:rPr>
              <a:t>da</a:t>
            </a:r>
            <a:r>
              <a:rPr sz="1200" spc="3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4F5054"/>
                </a:solidFill>
                <a:latin typeface="Arial"/>
                <a:cs typeface="Arial"/>
              </a:rPr>
              <a:t>Com</a:t>
            </a:r>
            <a:r>
              <a:rPr sz="1200" spc="-60" dirty="0">
                <a:solidFill>
                  <a:srgbClr val="4F5054"/>
                </a:solidFill>
                <a:latin typeface="Arial"/>
                <a:cs typeface="Arial"/>
              </a:rPr>
              <a:t>i</a:t>
            </a:r>
            <a:r>
              <a:rPr sz="1200" spc="-95" dirty="0">
                <a:solidFill>
                  <a:srgbClr val="4F5054"/>
                </a:solidFill>
                <a:latin typeface="Arial"/>
                <a:cs typeface="Arial"/>
              </a:rPr>
              <a:t>ssão</a:t>
            </a:r>
            <a:r>
              <a:rPr sz="1200" spc="65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4F5054"/>
                </a:solidFill>
                <a:latin typeface="Arial"/>
                <a:cs typeface="Arial"/>
              </a:rPr>
              <a:t>de</a:t>
            </a:r>
            <a:r>
              <a:rPr sz="1200" spc="-10" dirty="0">
                <a:solidFill>
                  <a:srgbClr val="4F5054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4F5054"/>
                </a:solidFill>
                <a:latin typeface="Arial"/>
                <a:cs typeface="Arial"/>
              </a:rPr>
              <a:t>Compras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5080" algn="ctr">
              <a:lnSpc>
                <a:spcPts val="1050"/>
              </a:lnSpc>
            </a:pPr>
            <a:r>
              <a:rPr sz="950" spc="-105" dirty="0">
                <a:solidFill>
                  <a:srgbClr val="727577"/>
                </a:solidFill>
                <a:latin typeface="Times New Roman"/>
                <a:cs typeface="Times New Roman"/>
              </a:rPr>
              <a:t>D</a:t>
            </a:r>
            <a:r>
              <a:rPr sz="950" spc="40" dirty="0">
                <a:solidFill>
                  <a:srgbClr val="727577"/>
                </a:solidFill>
                <a:latin typeface="Times New Roman"/>
                <a:cs typeface="Times New Roman"/>
              </a:rPr>
              <a:t>i</a:t>
            </a:r>
            <a:r>
              <a:rPr sz="950" spc="-40" dirty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sz="950" spc="-50" dirty="0">
                <a:solidFill>
                  <a:srgbClr val="727577"/>
                </a:solidFill>
                <a:latin typeface="Times New Roman"/>
                <a:cs typeface="Times New Roman"/>
              </a:rPr>
              <a:t>e</a:t>
            </a:r>
            <a:r>
              <a:rPr sz="950" spc="-35" dirty="0">
                <a:solidFill>
                  <a:srgbClr val="4F5054"/>
                </a:solidFill>
                <a:latin typeface="Times New Roman"/>
                <a:cs typeface="Times New Roman"/>
              </a:rPr>
              <a:t>t</a:t>
            </a:r>
            <a:r>
              <a:rPr sz="950" spc="-10" dirty="0">
                <a:solidFill>
                  <a:srgbClr val="727577"/>
                </a:solidFill>
                <a:latin typeface="Times New Roman"/>
                <a:cs typeface="Times New Roman"/>
              </a:rPr>
              <a:t>o</a:t>
            </a:r>
            <a:r>
              <a:rPr sz="950" spc="-85" dirty="0">
                <a:solidFill>
                  <a:srgbClr val="4F5054"/>
                </a:solidFill>
                <a:latin typeface="Times New Roman"/>
                <a:cs typeface="Times New Roman"/>
              </a:rPr>
              <a:t>r</a:t>
            </a:r>
            <a:r>
              <a:rPr sz="950" spc="15" dirty="0">
                <a:solidFill>
                  <a:srgbClr val="4F5054"/>
                </a:solidFill>
                <a:latin typeface="Times New Roman"/>
                <a:cs typeface="Times New Roman"/>
              </a:rPr>
              <a:t>i</a:t>
            </a:r>
            <a:r>
              <a:rPr sz="950" spc="-75" dirty="0">
                <a:solidFill>
                  <a:srgbClr val="727577"/>
                </a:solidFill>
                <a:latin typeface="Times New Roman"/>
                <a:cs typeface="Times New Roman"/>
              </a:rPr>
              <a:t>a</a:t>
            </a:r>
            <a:r>
              <a:rPr sz="950" spc="2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27577"/>
                </a:solidFill>
                <a:latin typeface="Times New Roman"/>
                <a:cs typeface="Times New Roman"/>
              </a:rPr>
              <a:t>de</a:t>
            </a:r>
            <a:r>
              <a:rPr sz="950" spc="-4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727577"/>
                </a:solidFill>
                <a:latin typeface="Times New Roman"/>
                <a:cs typeface="Times New Roman"/>
              </a:rPr>
              <a:t>Adm</a:t>
            </a:r>
            <a:r>
              <a:rPr sz="950" spc="70" dirty="0">
                <a:solidFill>
                  <a:srgbClr val="727577"/>
                </a:solidFill>
                <a:latin typeface="Times New Roman"/>
                <a:cs typeface="Times New Roman"/>
              </a:rPr>
              <a:t>i</a:t>
            </a:r>
            <a:r>
              <a:rPr sz="950" spc="-55" dirty="0">
                <a:solidFill>
                  <a:srgbClr val="4F5054"/>
                </a:solidFill>
                <a:latin typeface="Times New Roman"/>
                <a:cs typeface="Times New Roman"/>
              </a:rPr>
              <a:t>n</a:t>
            </a:r>
            <a:r>
              <a:rPr sz="950" spc="-45" dirty="0">
                <a:solidFill>
                  <a:srgbClr val="727577"/>
                </a:solidFill>
                <a:latin typeface="Times New Roman"/>
                <a:cs typeface="Times New Roman"/>
              </a:rPr>
              <a:t>istração</a:t>
            </a:r>
            <a:r>
              <a:rPr sz="950" spc="4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3F4244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4F5054"/>
                </a:solidFill>
                <a:latin typeface="Times New Roman"/>
                <a:cs typeface="Times New Roman"/>
              </a:rPr>
              <a:t>R</a:t>
            </a:r>
            <a:r>
              <a:rPr sz="950" spc="-60" dirty="0">
                <a:solidFill>
                  <a:srgbClr val="727577"/>
                </a:solidFill>
                <a:latin typeface="Times New Roman"/>
                <a:cs typeface="Times New Roman"/>
              </a:rPr>
              <a:t>ua</a:t>
            </a:r>
            <a:r>
              <a:rPr sz="950" spc="1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858789"/>
                </a:solidFill>
                <a:latin typeface="Times New Roman"/>
                <a:cs typeface="Times New Roman"/>
              </a:rPr>
              <a:t>Cong</a:t>
            </a:r>
            <a:r>
              <a:rPr sz="950" spc="-15" dirty="0">
                <a:solidFill>
                  <a:srgbClr val="858789"/>
                </a:solidFill>
                <a:latin typeface="Times New Roman"/>
                <a:cs typeface="Times New Roman"/>
              </a:rPr>
              <a:t>o</a:t>
            </a:r>
            <a:r>
              <a:rPr sz="950" spc="-55" dirty="0">
                <a:solidFill>
                  <a:srgbClr val="646467"/>
                </a:solidFill>
                <a:latin typeface="Times New Roman"/>
                <a:cs typeface="Times New Roman"/>
              </a:rPr>
              <a:t>nha</a:t>
            </a:r>
            <a:r>
              <a:rPr sz="950" spc="-5" dirty="0">
                <a:solidFill>
                  <a:srgbClr val="646467"/>
                </a:solidFill>
                <a:latin typeface="Times New Roman"/>
                <a:cs typeface="Times New Roman"/>
              </a:rPr>
              <a:t>s</a:t>
            </a:r>
            <a:r>
              <a:rPr sz="950" dirty="0">
                <a:solidFill>
                  <a:srgbClr val="858789"/>
                </a:solidFill>
                <a:latin typeface="Times New Roman"/>
                <a:cs typeface="Times New Roman"/>
              </a:rPr>
              <a:t>,</a:t>
            </a:r>
            <a:r>
              <a:rPr sz="950" spc="-5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646467"/>
                </a:solidFill>
                <a:latin typeface="Times New Roman"/>
                <a:cs typeface="Times New Roman"/>
              </a:rPr>
              <a:t>450</a:t>
            </a:r>
            <a:r>
              <a:rPr sz="950" spc="-25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727577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858789"/>
                </a:solidFill>
                <a:latin typeface="Times New Roman"/>
                <a:cs typeface="Times New Roman"/>
              </a:rPr>
              <a:t>C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E</a:t>
            </a:r>
            <a:r>
              <a:rPr sz="950" spc="-10" dirty="0">
                <a:solidFill>
                  <a:srgbClr val="646467"/>
                </a:solidFill>
                <a:latin typeface="Times New Roman"/>
                <a:cs typeface="Times New Roman"/>
              </a:rPr>
              <a:t>P</a:t>
            </a:r>
            <a:r>
              <a:rPr sz="950" spc="-25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950" spc="-3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27577"/>
                </a:solidFill>
                <a:latin typeface="Times New Roman"/>
                <a:cs typeface="Times New Roman"/>
              </a:rPr>
              <a:t>30.330.</a:t>
            </a:r>
            <a:r>
              <a:rPr sz="950" spc="-35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2A2D31"/>
                </a:solidFill>
                <a:latin typeface="Times New Roman"/>
                <a:cs typeface="Times New Roman"/>
              </a:rPr>
              <a:t>I</a:t>
            </a:r>
            <a:r>
              <a:rPr sz="950" spc="-60" dirty="0">
                <a:solidFill>
                  <a:srgbClr val="2A2D31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27577"/>
                </a:solidFill>
                <a:latin typeface="Times New Roman"/>
                <a:cs typeface="Times New Roman"/>
              </a:rPr>
              <a:t>00</a:t>
            </a:r>
            <a:r>
              <a:rPr sz="95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4F5054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727577"/>
                </a:solidFill>
                <a:latin typeface="Times New Roman"/>
                <a:cs typeface="Times New Roman"/>
              </a:rPr>
              <a:t>Fone</a:t>
            </a:r>
            <a:r>
              <a:rPr sz="950" spc="15" dirty="0">
                <a:solidFill>
                  <a:srgbClr val="A3A3A3"/>
                </a:solidFill>
                <a:latin typeface="Times New Roman"/>
                <a:cs typeface="Times New Roman"/>
              </a:rPr>
              <a:t>/</a:t>
            </a:r>
            <a:r>
              <a:rPr sz="950" spc="-75" dirty="0">
                <a:solidFill>
                  <a:srgbClr val="858789"/>
                </a:solidFill>
                <a:latin typeface="Times New Roman"/>
                <a:cs typeface="Times New Roman"/>
              </a:rPr>
              <a:t>Fax</a:t>
            </a:r>
            <a:r>
              <a:rPr sz="950" spc="5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858789"/>
                </a:solidFill>
                <a:latin typeface="Times New Roman"/>
                <a:cs typeface="Times New Roman"/>
              </a:rPr>
              <a:t>(03</a:t>
            </a:r>
            <a:r>
              <a:rPr sz="950" spc="-9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195" dirty="0">
                <a:solidFill>
                  <a:srgbClr val="646467"/>
                </a:solidFill>
                <a:latin typeface="Times New Roman"/>
                <a:cs typeface="Times New Roman"/>
              </a:rPr>
              <a:t>1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)</a:t>
            </a:r>
            <a:r>
              <a:rPr sz="950" spc="-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58789"/>
                </a:solidFill>
                <a:latin typeface="Times New Roman"/>
                <a:cs typeface="Times New Roman"/>
              </a:rPr>
              <a:t>322</a:t>
            </a:r>
            <a:r>
              <a:rPr sz="950" spc="-25" dirty="0">
                <a:solidFill>
                  <a:srgbClr val="858789"/>
                </a:solidFill>
                <a:latin typeface="Times New Roman"/>
                <a:cs typeface="Times New Roman"/>
              </a:rPr>
              <a:t>3</a:t>
            </a:r>
            <a:r>
              <a:rPr sz="950" spc="-35" dirty="0">
                <a:solidFill>
                  <a:srgbClr val="646467"/>
                </a:solidFill>
                <a:latin typeface="Times New Roman"/>
                <a:cs typeface="Times New Roman"/>
              </a:rPr>
              <a:t>-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26</a:t>
            </a:r>
            <a:r>
              <a:rPr sz="950" spc="-8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4F5054"/>
                </a:solidFill>
                <a:latin typeface="Times New Roman"/>
                <a:cs typeface="Times New Roman"/>
              </a:rPr>
              <a:t>1</a:t>
            </a:r>
            <a:r>
              <a:rPr sz="950" spc="-75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4F5054"/>
                </a:solidFill>
                <a:latin typeface="Times New Roman"/>
                <a:cs typeface="Times New Roman"/>
              </a:rPr>
              <a:t>1</a:t>
            </a:r>
            <a:r>
              <a:rPr sz="950" spc="-110" dirty="0">
                <a:solidFill>
                  <a:srgbClr val="4F5054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27577"/>
                </a:solidFill>
                <a:latin typeface="Times New Roman"/>
                <a:cs typeface="Times New Roman"/>
              </a:rPr>
              <a:t>Praça</a:t>
            </a:r>
            <a:r>
              <a:rPr sz="950" spc="35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858789"/>
                </a:solidFill>
                <a:latin typeface="Times New Roman"/>
                <a:cs typeface="Times New Roman"/>
              </a:rPr>
              <a:t>Espones</a:t>
            </a:r>
            <a:r>
              <a:rPr sz="95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727577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90" dirty="0">
                <a:solidFill>
                  <a:srgbClr val="646467"/>
                </a:solidFill>
                <a:latin typeface="Times New Roman"/>
                <a:cs typeface="Times New Roman"/>
              </a:rPr>
              <a:t>Ru</a:t>
            </a:r>
            <a:r>
              <a:rPr sz="950" spc="-25" dirty="0">
                <a:solidFill>
                  <a:srgbClr val="858789"/>
                </a:solidFill>
                <a:latin typeface="Times New Roman"/>
                <a:cs typeface="Times New Roman"/>
              </a:rPr>
              <a:t>a</a:t>
            </a:r>
            <a:r>
              <a:rPr sz="950" spc="2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27577"/>
                </a:solidFill>
                <a:latin typeface="Times New Roman"/>
                <a:cs typeface="Times New Roman"/>
              </a:rPr>
              <a:t>Benvinda</a:t>
            </a:r>
            <a:r>
              <a:rPr sz="950" spc="7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27577"/>
                </a:solidFill>
                <a:latin typeface="Times New Roman"/>
                <a:cs typeface="Times New Roman"/>
              </a:rPr>
              <a:t>de</a:t>
            </a:r>
            <a:r>
              <a:rPr sz="950" spc="-40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858789"/>
                </a:solidFill>
                <a:latin typeface="Times New Roman"/>
                <a:cs typeface="Times New Roman"/>
              </a:rPr>
              <a:t>Carvalh</a:t>
            </a:r>
            <a:r>
              <a:rPr sz="950" spc="-30" dirty="0">
                <a:solidFill>
                  <a:srgbClr val="858789"/>
                </a:solidFill>
                <a:latin typeface="Times New Roman"/>
                <a:cs typeface="Times New Roman"/>
              </a:rPr>
              <a:t>o</a:t>
            </a:r>
            <a:r>
              <a:rPr sz="950" spc="190" dirty="0">
                <a:solidFill>
                  <a:srgbClr val="A3A3A3"/>
                </a:solidFill>
                <a:latin typeface="Times New Roman"/>
                <a:cs typeface="Times New Roman"/>
              </a:rPr>
              <a:t>.</a:t>
            </a:r>
            <a:r>
              <a:rPr sz="950" spc="-150" dirty="0">
                <a:solidFill>
                  <a:srgbClr val="A3A3A3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858789"/>
                </a:solidFill>
                <a:latin typeface="Times New Roman"/>
                <a:cs typeface="Times New Roman"/>
              </a:rPr>
              <a:t>Fin</a:t>
            </a:r>
            <a:r>
              <a:rPr sz="950" spc="-5" dirty="0">
                <a:solidFill>
                  <a:srgbClr val="858789"/>
                </a:solidFill>
                <a:latin typeface="Times New Roman"/>
                <a:cs typeface="Times New Roman"/>
              </a:rPr>
              <a:t>a</a:t>
            </a:r>
            <a:r>
              <a:rPr sz="950" spc="-100" dirty="0">
                <a:solidFill>
                  <a:srgbClr val="646467"/>
                </a:solidFill>
                <a:latin typeface="Times New Roman"/>
                <a:cs typeface="Times New Roman"/>
              </a:rPr>
              <a:t>l</a:t>
            </a:r>
            <a:r>
              <a:rPr sz="950" spc="15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727577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858789"/>
                </a:solidFill>
                <a:latin typeface="Times New Roman"/>
                <a:cs typeface="Times New Roman"/>
              </a:rPr>
              <a:t>CEP</a:t>
            </a:r>
            <a:r>
              <a:rPr sz="950" spc="2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858789"/>
                </a:solidFill>
                <a:latin typeface="Times New Roman"/>
                <a:cs typeface="Times New Roman"/>
              </a:rPr>
              <a:t>30.330.</a:t>
            </a:r>
            <a:r>
              <a:rPr sz="950" spc="-9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150" dirty="0">
                <a:solidFill>
                  <a:srgbClr val="646467"/>
                </a:solidFill>
                <a:latin typeface="Times New Roman"/>
                <a:cs typeface="Times New Roman"/>
              </a:rPr>
              <a:t>1</a:t>
            </a:r>
            <a:r>
              <a:rPr sz="950" spc="-105" dirty="0">
                <a:solidFill>
                  <a:srgbClr val="646467"/>
                </a:solidFill>
                <a:latin typeface="Times New Roman"/>
                <a:cs typeface="Times New Roman"/>
              </a:rPr>
              <a:t>8</a:t>
            </a:r>
            <a:r>
              <a:rPr sz="950" spc="10" dirty="0">
                <a:solidFill>
                  <a:srgbClr val="858789"/>
                </a:solidFill>
                <a:latin typeface="Times New Roman"/>
                <a:cs typeface="Times New Roman"/>
              </a:rPr>
              <a:t>0</a:t>
            </a:r>
            <a:r>
              <a:rPr sz="950" spc="-6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646467"/>
                </a:solidFill>
                <a:latin typeface="Times New Roman"/>
                <a:cs typeface="Times New Roman"/>
              </a:rPr>
              <a:t>-</a:t>
            </a:r>
            <a:r>
              <a:rPr sz="950" spc="-40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727577"/>
                </a:solidFill>
                <a:latin typeface="Times New Roman"/>
                <a:cs typeface="Times New Roman"/>
              </a:rPr>
              <a:t>Belo</a:t>
            </a:r>
            <a:r>
              <a:rPr sz="950" spc="95" dirty="0">
                <a:solidFill>
                  <a:srgbClr val="727577"/>
                </a:solidFill>
                <a:latin typeface="Times New Roman"/>
                <a:cs typeface="Times New Roman"/>
              </a:rPr>
              <a:t> </a:t>
            </a:r>
            <a:r>
              <a:rPr sz="950" spc="-100" dirty="0">
                <a:solidFill>
                  <a:srgbClr val="646467"/>
                </a:solidFill>
                <a:latin typeface="Times New Roman"/>
                <a:cs typeface="Times New Roman"/>
              </a:rPr>
              <a:t>l</a:t>
            </a:r>
            <a:r>
              <a:rPr sz="950" spc="-75" dirty="0">
                <a:solidFill>
                  <a:srgbClr val="646467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646467"/>
                </a:solidFill>
                <a:latin typeface="Times New Roman"/>
                <a:cs typeface="Times New Roman"/>
              </a:rPr>
              <a:t>lor</a:t>
            </a:r>
            <a:r>
              <a:rPr sz="950" spc="-15" dirty="0">
                <a:solidFill>
                  <a:srgbClr val="646467"/>
                </a:solidFill>
                <a:latin typeface="Times New Roman"/>
                <a:cs typeface="Times New Roman"/>
              </a:rPr>
              <a:t>i</a:t>
            </a:r>
            <a:r>
              <a:rPr sz="950" spc="-50" dirty="0">
                <a:solidFill>
                  <a:srgbClr val="858789"/>
                </a:solidFill>
                <a:latin typeface="Times New Roman"/>
                <a:cs typeface="Times New Roman"/>
              </a:rPr>
              <a:t>zome</a:t>
            </a:r>
            <a:r>
              <a:rPr sz="950" dirty="0">
                <a:solidFill>
                  <a:srgbClr val="858789"/>
                </a:solidFill>
                <a:latin typeface="Times New Roman"/>
                <a:cs typeface="Times New Roman"/>
              </a:rPr>
              <a:t>   </a:t>
            </a:r>
            <a:r>
              <a:rPr sz="950" spc="-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110" dirty="0">
                <a:solidFill>
                  <a:srgbClr val="727577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65632" y="487680"/>
            <a:ext cx="670560" cy="7680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376415" y="9814559"/>
            <a:ext cx="902208" cy="7924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06905" y="701043"/>
            <a:ext cx="1691005" cy="670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111316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1500" b="1" spc="30" dirty="0">
                <a:solidFill>
                  <a:srgbClr val="111316"/>
                </a:solidFill>
                <a:latin typeface="Arial"/>
                <a:cs typeface="Arial"/>
              </a:rPr>
              <a:t>ESPORTE</a:t>
            </a:r>
            <a:r>
              <a:rPr sz="1500" b="1" spc="8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500" b="1" spc="-15" dirty="0">
                <a:solidFill>
                  <a:srgbClr val="111316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5492" y="1661569"/>
            <a:ext cx="6043930" cy="1983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95" dirty="0">
                <a:solidFill>
                  <a:srgbClr val="505456"/>
                </a:solidFill>
                <a:latin typeface="Arial"/>
                <a:cs typeface="Arial"/>
              </a:rPr>
              <a:t>Be</a:t>
            </a:r>
            <a:r>
              <a:rPr sz="1000" spc="-90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30" dirty="0">
                <a:solidFill>
                  <a:srgbClr val="505456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3F4244"/>
                </a:solidFill>
                <a:latin typeface="Arial"/>
                <a:cs typeface="Arial"/>
              </a:rPr>
              <a:t>H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orizonte,</a:t>
            </a:r>
            <a:r>
              <a:rPr sz="1000" spc="6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27</a:t>
            </a:r>
            <a:r>
              <a:rPr sz="1000" spc="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maio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646669"/>
                </a:solidFill>
                <a:latin typeface="Arial"/>
                <a:cs typeface="Arial"/>
              </a:rPr>
              <a:t>20</a:t>
            </a:r>
            <a:r>
              <a:rPr sz="1000" spc="-105" dirty="0">
                <a:solidFill>
                  <a:srgbClr val="646669"/>
                </a:solidFill>
                <a:latin typeface="Arial"/>
                <a:cs typeface="Arial"/>
              </a:rPr>
              <a:t>1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5.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900">
              <a:latin typeface="Times New Roman"/>
              <a:cs typeface="Times New Roman"/>
            </a:endParaRPr>
          </a:p>
          <a:p>
            <a:pPr marR="46355" algn="ctr">
              <a:lnSpc>
                <a:spcPct val="100000"/>
              </a:lnSpc>
            </a:pPr>
            <a:r>
              <a:rPr sz="1050" b="1" spc="-135" dirty="0">
                <a:solidFill>
                  <a:srgbClr val="111316"/>
                </a:solidFill>
                <a:latin typeface="Times New Roman"/>
                <a:cs typeface="Times New Roman"/>
              </a:rPr>
              <a:t>TERMO</a:t>
            </a:r>
            <a:r>
              <a:rPr sz="1050" b="1" spc="7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35" dirty="0">
                <a:solidFill>
                  <a:srgbClr val="111316"/>
                </a:solidFill>
                <a:latin typeface="Times New Roman"/>
                <a:cs typeface="Times New Roman"/>
              </a:rPr>
              <a:t>DE</a:t>
            </a:r>
            <a:r>
              <a:rPr sz="1050" b="1" spc="5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10" dirty="0">
                <a:solidFill>
                  <a:srgbClr val="111316"/>
                </a:solidFill>
                <a:latin typeface="Times New Roman"/>
                <a:cs typeface="Times New Roman"/>
              </a:rPr>
              <a:t>ADJUDICACÃO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6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200" dirty="0">
                <a:solidFill>
                  <a:srgbClr val="111316"/>
                </a:solidFill>
                <a:latin typeface="Times New Roman"/>
                <a:cs typeface="Times New Roman"/>
              </a:rPr>
              <a:t>E</a:t>
            </a:r>
            <a:r>
              <a:rPr sz="1050" b="1" spc="8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55" dirty="0">
                <a:solidFill>
                  <a:srgbClr val="111316"/>
                </a:solidFill>
                <a:latin typeface="Times New Roman"/>
                <a:cs typeface="Times New Roman"/>
              </a:rPr>
              <a:t>HOMOLOGAÇÃO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450">
              <a:latin typeface="Times New Roman"/>
              <a:cs typeface="Times New Roman"/>
            </a:endParaRPr>
          </a:p>
          <a:p>
            <a:pPr marR="15875" algn="ctr">
              <a:lnSpc>
                <a:spcPct val="100000"/>
              </a:lnSpc>
            </a:pPr>
            <a:r>
              <a:rPr sz="1050" b="1" spc="-100" dirty="0">
                <a:solidFill>
                  <a:srgbClr val="111316"/>
                </a:solidFill>
                <a:latin typeface="Times New Roman"/>
                <a:cs typeface="Times New Roman"/>
              </a:rPr>
              <a:t>PROCESSO </a:t>
            </a:r>
            <a:r>
              <a:rPr sz="1050" b="1" spc="-114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00" dirty="0">
                <a:solidFill>
                  <a:srgbClr val="111316"/>
                </a:solidFill>
                <a:latin typeface="Times New Roman"/>
                <a:cs typeface="Times New Roman"/>
              </a:rPr>
              <a:t>LICITATÓRIO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3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30" dirty="0">
                <a:solidFill>
                  <a:srgbClr val="3F4244"/>
                </a:solidFill>
                <a:latin typeface="Times New Roman"/>
                <a:cs typeface="Times New Roman"/>
              </a:rPr>
              <a:t>-</a:t>
            </a:r>
            <a:r>
              <a:rPr sz="1050" b="1" spc="20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1050" b="1" spc="-114" dirty="0">
                <a:solidFill>
                  <a:srgbClr val="111316"/>
                </a:solidFill>
                <a:latin typeface="Times New Roman"/>
                <a:cs typeface="Times New Roman"/>
              </a:rPr>
              <a:t>CONVITE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2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95" dirty="0">
                <a:solidFill>
                  <a:srgbClr val="111316"/>
                </a:solidFill>
                <a:latin typeface="Times New Roman"/>
                <a:cs typeface="Times New Roman"/>
              </a:rPr>
              <a:t>N</a:t>
            </a:r>
            <a:r>
              <a:rPr sz="1050" b="1" spc="15" dirty="0">
                <a:solidFill>
                  <a:srgbClr val="505456"/>
                </a:solidFill>
                <a:latin typeface="Times New Roman"/>
                <a:cs typeface="Times New Roman"/>
              </a:rPr>
              <a:t>.</a:t>
            </a:r>
            <a:r>
              <a:rPr sz="975" b="1" spc="209" baseline="25641" dirty="0">
                <a:solidFill>
                  <a:srgbClr val="505456"/>
                </a:solidFill>
                <a:latin typeface="Arial"/>
                <a:cs typeface="Arial"/>
              </a:rPr>
              <a:t>0</a:t>
            </a:r>
            <a:r>
              <a:rPr sz="975" b="1" spc="112" baseline="25641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111316"/>
                </a:solidFill>
                <a:latin typeface="Times New Roman"/>
                <a:cs typeface="Times New Roman"/>
              </a:rPr>
              <a:t>00</a:t>
            </a:r>
            <a:r>
              <a:rPr sz="1050" b="1" spc="60" dirty="0">
                <a:solidFill>
                  <a:srgbClr val="111316"/>
                </a:solidFill>
                <a:latin typeface="Times New Roman"/>
                <a:cs typeface="Times New Roman"/>
              </a:rPr>
              <a:t>1</a:t>
            </a:r>
            <a:r>
              <a:rPr sz="1050" b="1" spc="75" dirty="0">
                <a:solidFill>
                  <a:srgbClr val="3F4244"/>
                </a:solidFill>
                <a:latin typeface="Times New Roman"/>
                <a:cs typeface="Times New Roman"/>
              </a:rPr>
              <a:t>/</a:t>
            </a:r>
            <a:r>
              <a:rPr sz="1050" b="1" spc="-110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1050" b="1" spc="40" dirty="0">
                <a:solidFill>
                  <a:srgbClr val="111316"/>
                </a:solidFill>
                <a:latin typeface="Times New Roman"/>
                <a:cs typeface="Times New Roman"/>
              </a:rPr>
              <a:t>2015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marR="5080" indent="-6350">
              <a:lnSpc>
                <a:spcPts val="1150"/>
              </a:lnSpc>
            </a:pPr>
            <a:r>
              <a:rPr sz="1000" spc="-60" dirty="0">
                <a:solidFill>
                  <a:srgbClr val="111316"/>
                </a:solidFill>
                <a:latin typeface="Arial"/>
                <a:cs typeface="Arial"/>
              </a:rPr>
              <a:t>OBJET</a:t>
            </a:r>
            <a:r>
              <a:rPr sz="1000" dirty="0">
                <a:solidFill>
                  <a:srgbClr val="111316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3F4244"/>
                </a:solidFill>
                <a:latin typeface="Arial"/>
                <a:cs typeface="Arial"/>
              </a:rPr>
              <a:t>:</a:t>
            </a:r>
            <a:r>
              <a:rPr sz="1000" spc="-10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quis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ção</a:t>
            </a:r>
            <a:r>
              <a:rPr sz="1000" spc="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de</a:t>
            </a:r>
            <a:r>
              <a:rPr sz="1000" spc="5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Mater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646669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Espor</a:t>
            </a:r>
            <a:r>
              <a:rPr sz="1000" spc="-90" dirty="0">
                <a:solidFill>
                  <a:srgbClr val="646669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vo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s</a:t>
            </a:r>
            <a:r>
              <a:rPr sz="1000" spc="335" dirty="0">
                <a:solidFill>
                  <a:srgbClr val="646669"/>
                </a:solidFill>
                <a:latin typeface="Arial"/>
                <a:cs typeface="Arial"/>
              </a:rPr>
              <a:t>,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em</a:t>
            </a:r>
            <a:r>
              <a:rPr sz="1000" spc="3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atend</a:t>
            </a:r>
            <a:r>
              <a:rPr sz="1000" spc="1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mento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05456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646669"/>
                </a:solidFill>
                <a:latin typeface="Arial"/>
                <a:cs typeface="Arial"/>
              </a:rPr>
              <a:t>Uni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da</a:t>
            </a:r>
            <a:r>
              <a:rPr sz="1000" spc="-105" dirty="0">
                <a:solidFill>
                  <a:srgbClr val="646669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e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646669"/>
                </a:solidFill>
                <a:latin typeface="Arial"/>
                <a:cs typeface="Arial"/>
              </a:rPr>
              <a:t>Mackenzie</a:t>
            </a:r>
            <a:r>
              <a:rPr sz="1000" spc="13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05456"/>
                </a:solidFill>
                <a:latin typeface="Arial"/>
                <a:cs typeface="Arial"/>
              </a:rPr>
              <a:t>Esporte</a:t>
            </a:r>
            <a:r>
              <a:rPr sz="1000" spc="7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646669"/>
                </a:solidFill>
                <a:latin typeface="Arial"/>
                <a:cs typeface="Arial"/>
              </a:rPr>
              <a:t>C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l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ub</a:t>
            </a:r>
            <a:r>
              <a:rPr sz="1000" spc="-105" dirty="0">
                <a:solidFill>
                  <a:srgbClr val="646669"/>
                </a:solidFill>
                <a:latin typeface="Arial"/>
                <a:cs typeface="Arial"/>
              </a:rPr>
              <a:t>e</a:t>
            </a:r>
            <a:r>
              <a:rPr sz="1000" spc="210" dirty="0">
                <a:solidFill>
                  <a:srgbClr val="646669"/>
                </a:solidFill>
                <a:latin typeface="Arial"/>
                <a:cs typeface="Arial"/>
              </a:rPr>
              <a:t>,</a:t>
            </a:r>
            <a:r>
              <a:rPr sz="1000" spc="-15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l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ocaliza</a:t>
            </a:r>
            <a:r>
              <a:rPr sz="1000" spc="-95" dirty="0">
                <a:solidFill>
                  <a:srgbClr val="646669"/>
                </a:solidFill>
                <a:latin typeface="Arial"/>
                <a:cs typeface="Arial"/>
              </a:rPr>
              <a:t>d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na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505456"/>
                </a:solidFill>
                <a:latin typeface="Arial"/>
                <a:cs typeface="Arial"/>
              </a:rPr>
              <a:t>Rua</a:t>
            </a:r>
            <a:r>
              <a:rPr sz="1000" spc="-1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05456"/>
                </a:solidFill>
                <a:latin typeface="Arial"/>
                <a:cs typeface="Arial"/>
              </a:rPr>
              <a:t>Congon</a:t>
            </a:r>
            <a:r>
              <a:rPr sz="1000" spc="-80" dirty="0">
                <a:solidFill>
                  <a:srgbClr val="505456"/>
                </a:solidFill>
                <a:latin typeface="Arial"/>
                <a:cs typeface="Arial"/>
              </a:rPr>
              <a:t>h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as,</a:t>
            </a:r>
            <a:r>
              <a:rPr sz="1000" spc="1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646669"/>
                </a:solidFill>
                <a:latin typeface="Arial"/>
                <a:cs typeface="Arial"/>
              </a:rPr>
              <a:t>n°</a:t>
            </a:r>
            <a:r>
              <a:rPr sz="1000" spc="-13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646669"/>
                </a:solidFill>
                <a:latin typeface="Arial"/>
                <a:cs typeface="Arial"/>
              </a:rPr>
              <a:t>450,</a:t>
            </a:r>
            <a:r>
              <a:rPr sz="1000" spc="4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05456"/>
                </a:solidFill>
                <a:latin typeface="Arial"/>
                <a:cs typeface="Arial"/>
              </a:rPr>
              <a:t>Ba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505456"/>
                </a:solidFill>
                <a:latin typeface="Arial"/>
                <a:cs typeface="Arial"/>
              </a:rPr>
              <a:t>rro</a:t>
            </a:r>
            <a:r>
              <a:rPr sz="1000" spc="-2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Santo</a:t>
            </a:r>
            <a:r>
              <a:rPr sz="1000" spc="-1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ntôni</a:t>
            </a:r>
            <a:r>
              <a:rPr sz="1000" spc="-80" dirty="0">
                <a:solidFill>
                  <a:srgbClr val="646669"/>
                </a:solidFill>
                <a:latin typeface="Arial"/>
                <a:cs typeface="Arial"/>
              </a:rPr>
              <a:t>o</a:t>
            </a:r>
            <a:r>
              <a:rPr sz="1000" spc="285" dirty="0">
                <a:solidFill>
                  <a:srgbClr val="646669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505456"/>
                </a:solidFill>
                <a:latin typeface="Arial"/>
                <a:cs typeface="Arial"/>
              </a:rPr>
              <a:t>CEP</a:t>
            </a:r>
            <a:r>
              <a:rPr sz="1000" spc="-2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30330-</a:t>
            </a:r>
            <a:r>
              <a:rPr sz="1000" spc="-140" dirty="0">
                <a:solidFill>
                  <a:srgbClr val="646669"/>
                </a:solidFill>
                <a:latin typeface="Arial"/>
                <a:cs typeface="Arial"/>
              </a:rPr>
              <a:t>1</a:t>
            </a:r>
            <a:r>
              <a:rPr sz="1000" spc="-25" dirty="0">
                <a:solidFill>
                  <a:srgbClr val="646669"/>
                </a:solidFill>
                <a:latin typeface="Arial"/>
                <a:cs typeface="Arial"/>
              </a:rPr>
              <a:t>00,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05456"/>
                </a:solidFill>
                <a:latin typeface="Arial"/>
                <a:cs typeface="Arial"/>
              </a:rPr>
              <a:t>em</a:t>
            </a:r>
            <a:r>
              <a:rPr sz="1000" spc="3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505456"/>
                </a:solidFill>
                <a:latin typeface="Arial"/>
                <a:cs typeface="Arial"/>
              </a:rPr>
              <a:t>Belo</a:t>
            </a:r>
            <a:r>
              <a:rPr sz="1000" spc="4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05456"/>
                </a:solidFill>
                <a:latin typeface="Arial"/>
                <a:cs typeface="Arial"/>
              </a:rPr>
              <a:t>Horizonte</a:t>
            </a:r>
            <a:r>
              <a:rPr sz="1000" spc="-3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300" dirty="0">
                <a:solidFill>
                  <a:srgbClr val="646669"/>
                </a:solidFill>
                <a:latin typeface="Arial"/>
                <a:cs typeface="Arial"/>
              </a:rPr>
              <a:t>-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505456"/>
                </a:solidFill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marR="41275">
              <a:lnSpc>
                <a:spcPts val="1150"/>
              </a:lnSpc>
              <a:buClr>
                <a:srgbClr val="505456"/>
              </a:buClr>
              <a:buFont typeface="Arial"/>
              <a:buChar char="•"/>
              <a:tabLst>
                <a:tab pos="266700" algn="l"/>
              </a:tabLst>
            </a:pPr>
            <a:r>
              <a:rPr sz="950" b="1" spc="10" dirty="0">
                <a:solidFill>
                  <a:srgbClr val="23262A"/>
                </a:solidFill>
                <a:latin typeface="Arial"/>
                <a:cs typeface="Arial"/>
              </a:rPr>
              <a:t>Origem</a:t>
            </a:r>
            <a:r>
              <a:rPr sz="950" b="1" spc="7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23262A"/>
                </a:solidFill>
                <a:latin typeface="Arial"/>
                <a:cs typeface="Arial"/>
              </a:rPr>
              <a:t>do</a:t>
            </a:r>
            <a:r>
              <a:rPr sz="950" b="1" spc="65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111316"/>
                </a:solidFill>
                <a:latin typeface="Arial"/>
                <a:cs typeface="Arial"/>
              </a:rPr>
              <a:t>Recurso:</a:t>
            </a:r>
            <a:r>
              <a:rPr sz="950" b="1" spc="8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F4244"/>
                </a:solidFill>
                <a:latin typeface="Arial"/>
                <a:cs typeface="Arial"/>
              </a:rPr>
              <a:t>P</a:t>
            </a:r>
            <a:r>
              <a:rPr sz="1000" spc="-90" dirty="0">
                <a:solidFill>
                  <a:srgbClr val="3F4244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646669"/>
                </a:solidFill>
                <a:latin typeface="Arial"/>
                <a:cs typeface="Arial"/>
              </a:rPr>
              <a:t>ojeto</a:t>
            </a:r>
            <a:r>
              <a:rPr sz="1000" spc="6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3F4244"/>
                </a:solidFill>
                <a:latin typeface="Arial"/>
                <a:cs typeface="Arial"/>
              </a:rPr>
              <a:t>MAC</a:t>
            </a:r>
            <a:r>
              <a:rPr sz="1000" spc="-95" dirty="0">
                <a:solidFill>
                  <a:srgbClr val="3F4244"/>
                </a:solidFill>
                <a:latin typeface="Arial"/>
                <a:cs typeface="Arial"/>
              </a:rPr>
              <a:t>K</a:t>
            </a:r>
            <a:r>
              <a:rPr sz="1000" spc="-155" dirty="0">
                <a:solidFill>
                  <a:srgbClr val="23262A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3F4244"/>
                </a:solidFill>
                <a:latin typeface="Arial"/>
                <a:cs typeface="Arial"/>
              </a:rPr>
              <a:t>NZ</a:t>
            </a:r>
            <a:r>
              <a:rPr sz="1000" spc="-105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-95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505456"/>
                </a:solidFill>
                <a:latin typeface="Arial"/>
                <a:cs typeface="Arial"/>
              </a:rPr>
              <a:t>FORMANDO</a:t>
            </a:r>
            <a:r>
              <a:rPr sz="1000" spc="7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F4244"/>
                </a:solidFill>
                <a:latin typeface="Arial"/>
                <a:cs typeface="Arial"/>
              </a:rPr>
              <a:t>ATLETAS</a:t>
            </a:r>
            <a:r>
              <a:rPr sz="1000" spc="12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05456"/>
                </a:solidFill>
                <a:latin typeface="Arial"/>
                <a:cs typeface="Arial"/>
              </a:rPr>
              <a:t>OLÍMP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125" dirty="0">
                <a:solidFill>
                  <a:srgbClr val="505456"/>
                </a:solidFill>
                <a:latin typeface="Arial"/>
                <a:cs typeface="Arial"/>
              </a:rPr>
              <a:t>COS,</a:t>
            </a:r>
            <a:r>
              <a:rPr sz="1000" spc="7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convên</a:t>
            </a:r>
            <a:r>
              <a:rPr sz="100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505456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c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ebrado</a:t>
            </a:r>
            <a:r>
              <a:rPr sz="1000" spc="6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entre</a:t>
            </a:r>
            <a:r>
              <a:rPr sz="1000" spc="3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esta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entidade</a:t>
            </a:r>
            <a:r>
              <a:rPr sz="1000" spc="4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e 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Br</a:t>
            </a:r>
            <a:r>
              <a:rPr sz="1000" spc="-100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-75" dirty="0">
                <a:solidFill>
                  <a:srgbClr val="646669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646669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ra</a:t>
            </a:r>
            <a:r>
              <a:rPr sz="1000" spc="-2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05456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ubes.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505456"/>
              </a:buClr>
              <a:buFont typeface="Arial"/>
              <a:buChar char="•"/>
            </a:pPr>
            <a:endParaRPr sz="1000">
              <a:latin typeface="Times New Roman"/>
              <a:cs typeface="Times New Roman"/>
            </a:endParaRPr>
          </a:p>
          <a:p>
            <a:pPr marL="236220" indent="-217804">
              <a:lnSpc>
                <a:spcPct val="100000"/>
              </a:lnSpc>
              <a:buClr>
                <a:srgbClr val="505456"/>
              </a:buClr>
              <a:buFont typeface="Arial"/>
              <a:buChar char="•"/>
              <a:tabLst>
                <a:tab pos="236854" algn="l"/>
              </a:tabLst>
            </a:pPr>
            <a:r>
              <a:rPr sz="950" b="1" spc="-15" dirty="0">
                <a:solidFill>
                  <a:srgbClr val="23262A"/>
                </a:solidFill>
                <a:latin typeface="Arial"/>
                <a:cs typeface="Arial"/>
              </a:rPr>
              <a:t>Empresas </a:t>
            </a:r>
            <a:r>
              <a:rPr sz="950" b="1" spc="-60" dirty="0">
                <a:solidFill>
                  <a:srgbClr val="23262A"/>
                </a:solidFill>
                <a:latin typeface="Arial"/>
                <a:cs typeface="Arial"/>
              </a:rPr>
              <a:t>c</a:t>
            </a:r>
            <a:r>
              <a:rPr sz="950" b="1" dirty="0">
                <a:solidFill>
                  <a:srgbClr val="23262A"/>
                </a:solidFill>
                <a:latin typeface="Arial"/>
                <a:cs typeface="Arial"/>
              </a:rPr>
              <a:t>onvidadas</a:t>
            </a:r>
            <a:r>
              <a:rPr sz="950" b="1" spc="-150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950" b="1" spc="135" dirty="0">
                <a:solidFill>
                  <a:srgbClr val="3F4244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1537" y="3778413"/>
            <a:ext cx="2343785" cy="1171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7155" indent="-78740">
              <a:lnSpc>
                <a:spcPts val="1195"/>
              </a:lnSpc>
              <a:buClr>
                <a:srgbClr val="646669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Pro-Seccur</a:t>
            </a:r>
            <a:r>
              <a:rPr sz="1000" spc="-10" dirty="0">
                <a:solidFill>
                  <a:srgbClr val="646669"/>
                </a:solidFill>
                <a:latin typeface="Arial"/>
                <a:cs typeface="Arial"/>
              </a:rPr>
              <a:t>ity</a:t>
            </a:r>
            <a:r>
              <a:rPr sz="1000" spc="4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Eficiênc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a</a:t>
            </a: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Tec</a:t>
            </a:r>
            <a:r>
              <a:rPr sz="1000" spc="-95" dirty="0">
                <a:solidFill>
                  <a:srgbClr val="505456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505456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óg</a:t>
            </a:r>
            <a:r>
              <a:rPr sz="1000" spc="-45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75" dirty="0">
                <a:solidFill>
                  <a:srgbClr val="505456"/>
                </a:solidFill>
                <a:latin typeface="Arial"/>
                <a:cs typeface="Arial"/>
              </a:rPr>
              <a:t>ca</a:t>
            </a:r>
            <a:endParaRPr sz="1000">
              <a:latin typeface="Arial"/>
              <a:cs typeface="Arial"/>
            </a:endParaRPr>
          </a:p>
          <a:p>
            <a:pPr marL="90805" indent="-78105">
              <a:lnSpc>
                <a:spcPts val="1170"/>
              </a:lnSpc>
              <a:buClr>
                <a:srgbClr val="646669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100" dirty="0">
                <a:solidFill>
                  <a:srgbClr val="505456"/>
                </a:solidFill>
                <a:latin typeface="Arial"/>
                <a:cs typeface="Arial"/>
              </a:rPr>
              <a:t>V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505456"/>
                </a:solidFill>
                <a:latin typeface="Arial"/>
                <a:cs typeface="Arial"/>
              </a:rPr>
              <a:t>sual</a:t>
            </a:r>
            <a:r>
              <a:rPr sz="100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Sistemas</a:t>
            </a:r>
            <a:r>
              <a:rPr sz="1000" spc="6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Eletrônicos</a:t>
            </a:r>
            <a:r>
              <a:rPr sz="1000" spc="3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7155" indent="-66675">
              <a:lnSpc>
                <a:spcPts val="1145"/>
              </a:lnSpc>
              <a:buClr>
                <a:srgbClr val="646669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5" dirty="0">
                <a:solidFill>
                  <a:srgbClr val="505456"/>
                </a:solidFill>
                <a:latin typeface="Arial"/>
                <a:cs typeface="Arial"/>
              </a:rPr>
              <a:t>Led</a:t>
            </a:r>
            <a:r>
              <a:rPr sz="1000" spc="-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F4244"/>
                </a:solidFill>
                <a:latin typeface="Arial"/>
                <a:cs typeface="Arial"/>
              </a:rPr>
              <a:t>Board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F4244"/>
                </a:solidFill>
                <a:latin typeface="Arial"/>
                <a:cs typeface="Arial"/>
              </a:rPr>
              <a:t>B</a:t>
            </a:r>
            <a:r>
              <a:rPr sz="1000" spc="-75" dirty="0">
                <a:solidFill>
                  <a:srgbClr val="3F4244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3262A"/>
                </a:solidFill>
                <a:latin typeface="Arial"/>
                <a:cs typeface="Arial"/>
              </a:rPr>
              <a:t>l </a:t>
            </a:r>
            <a:r>
              <a:rPr sz="1000" spc="-70" dirty="0">
                <a:solidFill>
                  <a:srgbClr val="505456"/>
                </a:solidFill>
                <a:latin typeface="Arial"/>
                <a:cs typeface="Arial"/>
              </a:rPr>
              <a:t>Painéis</a:t>
            </a:r>
            <a:r>
              <a:rPr sz="1000" spc="1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23262A"/>
                </a:solidFill>
                <a:latin typeface="Arial"/>
                <a:cs typeface="Arial"/>
              </a:rPr>
              <a:t>l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etrônicos</a:t>
            </a:r>
            <a:r>
              <a:rPr sz="1000" spc="7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05456"/>
                </a:solidFill>
                <a:latin typeface="Arial"/>
                <a:cs typeface="Arial"/>
              </a:rPr>
              <a:t>-</a:t>
            </a:r>
            <a:r>
              <a:rPr sz="1000" spc="4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Eire</a:t>
            </a:r>
            <a:r>
              <a:rPr sz="1000" spc="-80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13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  <a:p>
            <a:pPr marL="90805" indent="-72390">
              <a:lnSpc>
                <a:spcPts val="1145"/>
              </a:lnSpc>
              <a:buClr>
                <a:srgbClr val="646669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120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7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Esporti</a:t>
            </a:r>
            <a:r>
              <a:rPr sz="1000" spc="-85" dirty="0">
                <a:solidFill>
                  <a:srgbClr val="505456"/>
                </a:solidFill>
                <a:latin typeface="Arial"/>
                <a:cs typeface="Arial"/>
              </a:rPr>
              <a:t>va</a:t>
            </a:r>
            <a:endParaRPr sz="1000">
              <a:latin typeface="Arial"/>
              <a:cs typeface="Arial"/>
            </a:endParaRPr>
          </a:p>
          <a:p>
            <a:pPr marL="97155" indent="-78740">
              <a:lnSpc>
                <a:spcPts val="1145"/>
              </a:lnSpc>
              <a:buClr>
                <a:srgbClr val="646669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Estação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Esporte</a:t>
            </a:r>
            <a:endParaRPr sz="1000">
              <a:latin typeface="Arial"/>
              <a:cs typeface="Arial"/>
            </a:endParaRPr>
          </a:p>
          <a:p>
            <a:pPr marL="97155" indent="-78740">
              <a:lnSpc>
                <a:spcPts val="1145"/>
              </a:lnSpc>
              <a:buClr>
                <a:srgbClr val="646669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Mundo</a:t>
            </a:r>
            <a:r>
              <a:rPr sz="1000" spc="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Esporte</a:t>
            </a:r>
            <a:r>
              <a:rPr sz="1000" spc="6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0805" indent="-72390">
              <a:lnSpc>
                <a:spcPts val="1120"/>
              </a:lnSpc>
              <a:buClr>
                <a:srgbClr val="646669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caetano</a:t>
            </a:r>
            <a:r>
              <a:rPr sz="1000" spc="5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Esporte</a:t>
            </a:r>
            <a:endParaRPr sz="1000">
              <a:latin typeface="Arial"/>
              <a:cs typeface="Arial"/>
            </a:endParaRPr>
          </a:p>
          <a:p>
            <a:pPr marL="97155" indent="-78740">
              <a:lnSpc>
                <a:spcPts val="1150"/>
              </a:lnSpc>
              <a:buClr>
                <a:srgbClr val="646669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150" dirty="0">
                <a:solidFill>
                  <a:srgbClr val="505456"/>
                </a:solidFill>
                <a:latin typeface="Arial"/>
                <a:cs typeface="Arial"/>
              </a:rPr>
              <a:t>B</a:t>
            </a:r>
            <a:r>
              <a:rPr sz="1000" spc="-35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797B7C"/>
                </a:solidFill>
                <a:latin typeface="Arial"/>
                <a:cs typeface="Arial"/>
              </a:rPr>
              <a:t>g </a:t>
            </a:r>
            <a:r>
              <a:rPr sz="1000" spc="-155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sporte</a:t>
            </a:r>
            <a:r>
              <a:rPr sz="1000" spc="9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646669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87470" y="3784478"/>
            <a:ext cx="2959735" cy="1032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0805" indent="-78105">
              <a:lnSpc>
                <a:spcPts val="1195"/>
              </a:lnSpc>
              <a:buClr>
                <a:srgbClr val="797B7C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Esportes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05456"/>
                </a:solidFill>
                <a:latin typeface="Arial"/>
                <a:cs typeface="Arial"/>
              </a:rPr>
              <a:t>cam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505456"/>
                </a:solidFill>
                <a:latin typeface="Arial"/>
                <a:cs typeface="Arial"/>
              </a:rPr>
              <a:t>sa</a:t>
            </a:r>
            <a:r>
              <a:rPr sz="1000" dirty="0">
                <a:solidFill>
                  <a:srgbClr val="505456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270" dirty="0">
                <a:solidFill>
                  <a:srgbClr val="646669"/>
                </a:solidFill>
                <a:latin typeface="Arial"/>
                <a:cs typeface="Arial"/>
              </a:rPr>
              <a:t>O</a:t>
            </a:r>
            <a:r>
              <a:rPr sz="1000" spc="-13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tda</a:t>
            </a:r>
            <a:endParaRPr sz="1000">
              <a:latin typeface="Arial"/>
              <a:cs typeface="Arial"/>
            </a:endParaRPr>
          </a:p>
          <a:p>
            <a:pPr marL="90805" indent="-78105">
              <a:lnSpc>
                <a:spcPts val="1145"/>
              </a:lnSpc>
              <a:buClr>
                <a:srgbClr val="797B7C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70" dirty="0">
                <a:solidFill>
                  <a:srgbClr val="505456"/>
                </a:solidFill>
                <a:latin typeface="Arial"/>
                <a:cs typeface="Arial"/>
              </a:rPr>
              <a:t>Netshoes</a:t>
            </a:r>
            <a:endParaRPr sz="1000">
              <a:latin typeface="Arial"/>
              <a:cs typeface="Arial"/>
            </a:endParaRPr>
          </a:p>
          <a:p>
            <a:pPr marL="90805" indent="-78105">
              <a:lnSpc>
                <a:spcPts val="1145"/>
              </a:lnSpc>
              <a:buClr>
                <a:srgbClr val="797B7C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Ma</a:t>
            </a:r>
            <a:r>
              <a:rPr sz="1000" spc="-65" dirty="0">
                <a:solidFill>
                  <a:srgbClr val="3F4244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646669"/>
                </a:solidFill>
                <a:latin typeface="Arial"/>
                <a:cs typeface="Arial"/>
              </a:rPr>
              <a:t>u</a:t>
            </a:r>
            <a:r>
              <a:rPr sz="1000" spc="-17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646669"/>
                </a:solidFill>
                <a:latin typeface="Arial"/>
                <a:cs typeface="Arial"/>
              </a:rPr>
              <a:t>'s</a:t>
            </a:r>
            <a:r>
              <a:rPr sz="1000" spc="-8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3F4244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05456"/>
                </a:solidFill>
                <a:latin typeface="Arial"/>
                <a:cs typeface="Arial"/>
              </a:rPr>
              <a:t>Sport</a:t>
            </a:r>
            <a:endParaRPr sz="1000">
              <a:latin typeface="Arial"/>
              <a:cs typeface="Arial"/>
            </a:endParaRPr>
          </a:p>
          <a:p>
            <a:pPr marL="90805" indent="-78105">
              <a:lnSpc>
                <a:spcPts val="1170"/>
              </a:lnSpc>
              <a:buClr>
                <a:srgbClr val="797B7C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55" dirty="0">
                <a:solidFill>
                  <a:srgbClr val="505456"/>
                </a:solidFill>
                <a:latin typeface="Arial"/>
                <a:cs typeface="Arial"/>
              </a:rPr>
              <a:t>Sport</a:t>
            </a:r>
            <a:r>
              <a:rPr sz="1000" spc="4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646669"/>
                </a:solidFill>
                <a:latin typeface="Arial"/>
                <a:cs typeface="Arial"/>
              </a:rPr>
              <a:t>n</a:t>
            </a:r>
            <a:r>
              <a:rPr sz="1000" spc="-7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05456"/>
                </a:solidFill>
                <a:latin typeface="Arial"/>
                <a:cs typeface="Arial"/>
              </a:rPr>
              <a:t>-</a:t>
            </a:r>
            <a:r>
              <a:rPr sz="1000" spc="-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F4244"/>
                </a:solidFill>
                <a:latin typeface="Arial"/>
                <a:cs typeface="Arial"/>
              </a:rPr>
              <a:t>Sebast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ão</a:t>
            </a:r>
            <a:r>
              <a:rPr sz="1000" spc="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05456"/>
                </a:solidFill>
                <a:latin typeface="Arial"/>
                <a:cs typeface="Arial"/>
              </a:rPr>
              <a:t>Maurílio</a:t>
            </a:r>
            <a:r>
              <a:rPr sz="1000" spc="3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Ferreira</a:t>
            </a:r>
            <a:endParaRPr sz="1000">
              <a:latin typeface="Arial"/>
              <a:cs typeface="Arial"/>
            </a:endParaRPr>
          </a:p>
          <a:p>
            <a:pPr marL="90805" indent="-78105">
              <a:lnSpc>
                <a:spcPts val="1120"/>
              </a:lnSpc>
              <a:buClr>
                <a:srgbClr val="797B7C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114" dirty="0">
                <a:solidFill>
                  <a:srgbClr val="505456"/>
                </a:solidFill>
                <a:latin typeface="Arial"/>
                <a:cs typeface="Arial"/>
              </a:rPr>
              <a:t>S</a:t>
            </a:r>
            <a:r>
              <a:rPr sz="1000" spc="-75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stemath</a:t>
            </a:r>
            <a:r>
              <a:rPr sz="1000" spc="2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505456"/>
                </a:solidFill>
                <a:latin typeface="Arial"/>
                <a:cs typeface="Arial"/>
              </a:rPr>
              <a:t>ndustri</a:t>
            </a:r>
            <a:r>
              <a:rPr sz="1000" spc="-70" dirty="0">
                <a:solidFill>
                  <a:srgbClr val="505456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505456"/>
                </a:solidFill>
                <a:latin typeface="Arial"/>
                <a:cs typeface="Arial"/>
              </a:rPr>
              <a:t>Pa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iné</a:t>
            </a:r>
            <a:r>
              <a:rPr sz="1000" spc="-75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05456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10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etrôn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cos</a:t>
            </a:r>
            <a:r>
              <a:rPr sz="1000" spc="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0805" indent="-78105">
              <a:lnSpc>
                <a:spcPts val="1145"/>
              </a:lnSpc>
              <a:buClr>
                <a:srgbClr val="797B7C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75" dirty="0">
                <a:solidFill>
                  <a:srgbClr val="505456"/>
                </a:solidFill>
                <a:latin typeface="Arial"/>
                <a:cs typeface="Arial"/>
              </a:rPr>
              <a:t>Peq</a:t>
            </a:r>
            <a:r>
              <a:rPr sz="1000" spc="-105" dirty="0">
                <a:solidFill>
                  <a:srgbClr val="505456"/>
                </a:solidFill>
                <a:latin typeface="Arial"/>
                <a:cs typeface="Arial"/>
              </a:rPr>
              <a:t>u</a:t>
            </a:r>
            <a:r>
              <a:rPr sz="1000" spc="-35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797B7C"/>
                </a:solidFill>
                <a:latin typeface="Arial"/>
                <a:cs typeface="Arial"/>
              </a:rPr>
              <a:t>t</a:t>
            </a:r>
            <a:r>
              <a:rPr sz="1000" spc="100" dirty="0">
                <a:solidFill>
                  <a:srgbClr val="505456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ndustr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05456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e </a:t>
            </a:r>
            <a:r>
              <a:rPr sz="1000" spc="-85" dirty="0">
                <a:solidFill>
                  <a:srgbClr val="646669"/>
                </a:solidFill>
                <a:latin typeface="Arial"/>
                <a:cs typeface="Arial"/>
              </a:rPr>
              <a:t>Comérc</a:t>
            </a:r>
            <a:r>
              <a:rPr sz="100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646669"/>
                </a:solidFill>
                <a:latin typeface="Arial"/>
                <a:cs typeface="Arial"/>
              </a:rPr>
              <a:t>o</a:t>
            </a:r>
            <a:r>
              <a:rPr sz="1000" spc="-11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de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Ar</a:t>
            </a:r>
            <a:r>
              <a:rPr sz="1000" spc="50" dirty="0">
                <a:solidFill>
                  <a:srgbClr val="505456"/>
                </a:solidFill>
                <a:latin typeface="Arial"/>
                <a:cs typeface="Arial"/>
              </a:rPr>
              <a:t>t</a:t>
            </a:r>
            <a:r>
              <a:rPr sz="1000" spc="-85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797B7C"/>
                </a:solidFill>
                <a:latin typeface="Arial"/>
                <a:cs typeface="Arial"/>
              </a:rPr>
              <a:t>gos</a:t>
            </a:r>
            <a:r>
              <a:rPr sz="1000" spc="15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Esportivos</a:t>
            </a:r>
            <a:r>
              <a:rPr sz="1000" spc="4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95"/>
              </a:lnSpc>
              <a:buClr>
                <a:srgbClr val="797B7C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5" dirty="0">
                <a:solidFill>
                  <a:srgbClr val="505456"/>
                </a:solidFill>
                <a:latin typeface="Arial"/>
                <a:cs typeface="Arial"/>
              </a:rPr>
              <a:t>Esporte</a:t>
            </a:r>
            <a:r>
              <a:rPr sz="1000" spc="2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646669"/>
                </a:solidFill>
                <a:latin typeface="Arial"/>
                <a:cs typeface="Arial"/>
              </a:rPr>
              <a:t>Cidade</a:t>
            </a:r>
            <a:r>
              <a:rPr sz="1000" spc="4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e </a:t>
            </a: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Comercio</a:t>
            </a:r>
            <a:r>
              <a:rPr sz="100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646669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Art</a:t>
            </a:r>
            <a:r>
              <a:rPr sz="1000" spc="-5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gos</a:t>
            </a:r>
            <a:r>
              <a:rPr sz="1000" spc="1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Esportivos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3401" y="5099762"/>
            <a:ext cx="6036945" cy="1894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8285" indent="-211454" algn="just">
              <a:lnSpc>
                <a:spcPct val="100000"/>
              </a:lnSpc>
              <a:buClr>
                <a:srgbClr val="23262A"/>
              </a:buClr>
              <a:buFont typeface="Arial"/>
              <a:buChar char="•"/>
              <a:tabLst>
                <a:tab pos="248920" algn="l"/>
              </a:tabLst>
            </a:pPr>
            <a:r>
              <a:rPr sz="950" b="1" spc="-10" dirty="0">
                <a:solidFill>
                  <a:srgbClr val="23262A"/>
                </a:solidFill>
                <a:latin typeface="Arial"/>
                <a:cs typeface="Arial"/>
              </a:rPr>
              <a:t>Empresas</a:t>
            </a:r>
            <a:r>
              <a:rPr sz="950" b="1" dirty="0">
                <a:solidFill>
                  <a:srgbClr val="23262A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111316"/>
                </a:solidFill>
                <a:latin typeface="Arial"/>
                <a:cs typeface="Arial"/>
              </a:rPr>
              <a:t>que</a:t>
            </a:r>
            <a:r>
              <a:rPr sz="950" b="1" spc="-2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111316"/>
                </a:solidFill>
                <a:latin typeface="Arial"/>
                <a:cs typeface="Arial"/>
              </a:rPr>
              <a:t>apresentaram</a:t>
            </a:r>
            <a:r>
              <a:rPr sz="950" b="1" spc="11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111316"/>
                </a:solidFill>
                <a:latin typeface="Arial"/>
                <a:cs typeface="Arial"/>
              </a:rPr>
              <a:t>proposta</a:t>
            </a:r>
            <a:r>
              <a:rPr sz="950" b="1" spc="-14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3F4244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900">
              <a:latin typeface="Times New Roman"/>
              <a:cs typeface="Times New Roman"/>
            </a:endParaRPr>
          </a:p>
          <a:p>
            <a:pPr marL="90805" indent="-78105" algn="just">
              <a:lnSpc>
                <a:spcPts val="1195"/>
              </a:lnSpc>
              <a:buClr>
                <a:srgbClr val="797B7C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75" dirty="0">
                <a:solidFill>
                  <a:srgbClr val="505456"/>
                </a:solidFill>
                <a:latin typeface="Arial"/>
                <a:cs typeface="Arial"/>
              </a:rPr>
              <a:t>Caetano</a:t>
            </a:r>
            <a:r>
              <a:rPr sz="1000" spc="10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05456"/>
                </a:solidFill>
                <a:latin typeface="Arial"/>
                <a:cs typeface="Arial"/>
              </a:rPr>
              <a:t>Esporte</a:t>
            </a:r>
            <a:endParaRPr sz="1000">
              <a:latin typeface="Arial"/>
              <a:cs typeface="Arial"/>
            </a:endParaRPr>
          </a:p>
          <a:p>
            <a:pPr marL="97155" indent="-84455" algn="just">
              <a:lnSpc>
                <a:spcPts val="1170"/>
              </a:lnSpc>
              <a:buClr>
                <a:srgbClr val="797B7C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Esportes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646669"/>
                </a:solidFill>
                <a:latin typeface="Arial"/>
                <a:cs typeface="Arial"/>
              </a:rPr>
              <a:t>Cam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646669"/>
                </a:solidFill>
                <a:latin typeface="Arial"/>
                <a:cs typeface="Arial"/>
              </a:rPr>
              <a:t>sa</a:t>
            </a:r>
            <a:r>
              <a:rPr sz="1000" spc="10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lOLtda</a:t>
            </a:r>
            <a:endParaRPr sz="1000">
              <a:latin typeface="Arial"/>
              <a:cs typeface="Arial"/>
            </a:endParaRPr>
          </a:p>
          <a:p>
            <a:pPr marL="97155" indent="-84455" algn="just">
              <a:lnSpc>
                <a:spcPts val="1175"/>
              </a:lnSpc>
              <a:buClr>
                <a:srgbClr val="797B7C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85" dirty="0">
                <a:solidFill>
                  <a:srgbClr val="646669"/>
                </a:solidFill>
                <a:latin typeface="Arial"/>
                <a:cs typeface="Arial"/>
              </a:rPr>
              <a:t>Pequ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t</a:t>
            </a:r>
            <a:r>
              <a:rPr sz="1000" spc="-335" dirty="0">
                <a:solidFill>
                  <a:srgbClr val="646669"/>
                </a:solidFill>
                <a:latin typeface="Arial"/>
                <a:cs typeface="Arial"/>
              </a:rPr>
              <a:t>a</a:t>
            </a:r>
            <a:r>
              <a:rPr sz="1000" spc="-605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505456"/>
                </a:solidFill>
                <a:latin typeface="Arial"/>
                <a:cs typeface="Arial"/>
              </a:rPr>
              <a:t>ndúst</a:t>
            </a:r>
            <a:r>
              <a:rPr sz="1000" spc="-20" dirty="0">
                <a:solidFill>
                  <a:srgbClr val="505456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797B7C"/>
                </a:solidFill>
                <a:latin typeface="Arial"/>
                <a:cs typeface="Arial"/>
              </a:rPr>
              <a:t>a</a:t>
            </a:r>
            <a:r>
              <a:rPr sz="1000" spc="30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05456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505456"/>
                </a:solidFill>
                <a:latin typeface="Arial"/>
                <a:cs typeface="Arial"/>
              </a:rPr>
              <a:t>Comer</a:t>
            </a:r>
            <a:r>
              <a:rPr sz="1000" spc="-80" dirty="0">
                <a:solidFill>
                  <a:srgbClr val="505456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797B7C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646669"/>
                </a:solidFill>
                <a:latin typeface="Times New Roman"/>
                <a:cs typeface="Times New Roman"/>
              </a:rPr>
              <a:t>De</a:t>
            </a:r>
            <a:r>
              <a:rPr sz="1050" spc="5" dirty="0">
                <a:solidFill>
                  <a:srgbClr val="646669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Ar</a:t>
            </a:r>
            <a:r>
              <a:rPr sz="1000" spc="5" dirty="0">
                <a:solidFill>
                  <a:srgbClr val="505456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797B7C"/>
                </a:solidFill>
                <a:latin typeface="Arial"/>
                <a:cs typeface="Arial"/>
              </a:rPr>
              <a:t>gos</a:t>
            </a:r>
            <a:r>
              <a:rPr sz="1000" spc="15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sport</a:t>
            </a:r>
            <a:r>
              <a:rPr sz="1000" spc="-1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vos</a:t>
            </a:r>
            <a:r>
              <a:rPr sz="1000" spc="3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0805" indent="-78105" algn="just">
              <a:lnSpc>
                <a:spcPts val="1145"/>
              </a:lnSpc>
              <a:buClr>
                <a:srgbClr val="797B7C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100" dirty="0">
                <a:solidFill>
                  <a:srgbClr val="646669"/>
                </a:solidFill>
                <a:latin typeface="Arial"/>
                <a:cs typeface="Arial"/>
              </a:rPr>
              <a:t>V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sual</a:t>
            </a:r>
            <a:r>
              <a:rPr sz="1000" spc="4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646669"/>
                </a:solidFill>
                <a:latin typeface="Arial"/>
                <a:cs typeface="Arial"/>
              </a:rPr>
              <a:t>S</a:t>
            </a:r>
            <a:r>
              <a:rPr sz="1000" spc="-7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stemas</a:t>
            </a:r>
            <a:r>
              <a:rPr sz="1000" spc="-1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505456"/>
                </a:solidFill>
                <a:latin typeface="Arial"/>
                <a:cs typeface="Arial"/>
              </a:rPr>
              <a:t>E</a:t>
            </a:r>
            <a:r>
              <a:rPr sz="1000" spc="-100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etrôn</a:t>
            </a:r>
            <a:r>
              <a:rPr sz="1000" spc="-1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cos</a:t>
            </a:r>
            <a:r>
              <a:rPr sz="1000" spc="1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050">
              <a:latin typeface="Times New Roman"/>
              <a:cs typeface="Times New Roman"/>
            </a:endParaRPr>
          </a:p>
          <a:p>
            <a:pPr marL="42545" marR="10160" indent="-6350">
              <a:lnSpc>
                <a:spcPts val="1150"/>
              </a:lnSpc>
            </a:pPr>
            <a:r>
              <a:rPr sz="1000" spc="-100" dirty="0">
                <a:solidFill>
                  <a:srgbClr val="3F4244"/>
                </a:solidFill>
                <a:latin typeface="Arial"/>
                <a:cs typeface="Arial"/>
              </a:rPr>
              <a:t>Ap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ó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s</a:t>
            </a:r>
            <a:r>
              <a:rPr sz="1000" spc="5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aná</a:t>
            </a:r>
            <a:r>
              <a:rPr sz="1000" spc="20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505456"/>
                </a:solidFill>
                <a:latin typeface="Arial"/>
                <a:cs typeface="Arial"/>
              </a:rPr>
              <a:t>se</a:t>
            </a:r>
            <a:r>
              <a:rPr sz="1000" spc="10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proposta</a:t>
            </a:r>
            <a:r>
              <a:rPr sz="1000" spc="8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05456"/>
                </a:solidFill>
                <a:latin typeface="Arial"/>
                <a:cs typeface="Arial"/>
              </a:rPr>
              <a:t>apresentada</a:t>
            </a:r>
            <a:r>
              <a:rPr sz="100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05456"/>
                </a:solidFill>
                <a:latin typeface="Arial"/>
                <a:cs typeface="Arial"/>
              </a:rPr>
              <a:t>comissão</a:t>
            </a:r>
            <a:r>
              <a:rPr sz="100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respei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tando</a:t>
            </a:r>
            <a:r>
              <a:rPr sz="1000" spc="10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05456"/>
                </a:solidFill>
                <a:latin typeface="Arial"/>
                <a:cs typeface="Arial"/>
              </a:rPr>
              <a:t>as</a:t>
            </a:r>
            <a:r>
              <a:rPr sz="1000" spc="5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co</a:t>
            </a:r>
            <a:r>
              <a:rPr sz="1000" spc="-50" dirty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sz="1000" spc="-65" dirty="0">
                <a:solidFill>
                  <a:srgbClr val="3F4244"/>
                </a:solidFill>
                <a:latin typeface="Arial"/>
                <a:cs typeface="Arial"/>
              </a:rPr>
              <a:t>d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ções</a:t>
            </a:r>
            <a:r>
              <a:rPr sz="1000" spc="7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05456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05456"/>
                </a:solidFill>
                <a:latin typeface="Arial"/>
                <a:cs typeface="Arial"/>
              </a:rPr>
              <a:t>critér</a:t>
            </a:r>
            <a:r>
              <a:rPr sz="1000" spc="-3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05456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05456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05456"/>
                </a:solidFill>
                <a:latin typeface="Arial"/>
                <a:cs typeface="Arial"/>
              </a:rPr>
              <a:t>ju</a:t>
            </a:r>
            <a:r>
              <a:rPr sz="1000" spc="45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gamento</a:t>
            </a:r>
            <a:r>
              <a:rPr sz="100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05456"/>
                </a:solidFill>
                <a:latin typeface="Arial"/>
                <a:cs typeface="Arial"/>
              </a:rPr>
              <a:t>previsto</a:t>
            </a:r>
            <a:r>
              <a:rPr sz="1000" spc="7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no</a:t>
            </a:r>
            <a:r>
              <a:rPr sz="1000" spc="-2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05456"/>
                </a:solidFill>
                <a:latin typeface="Arial"/>
                <a:cs typeface="Arial"/>
              </a:rPr>
              <a:t>Ed</a:t>
            </a:r>
            <a:r>
              <a:rPr sz="1000" spc="-90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505456"/>
                </a:solidFill>
                <a:latin typeface="Arial"/>
                <a:cs typeface="Arial"/>
              </a:rPr>
              <a:t>tal</a:t>
            </a:r>
            <a:r>
              <a:rPr sz="1000" spc="-1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declara</a:t>
            </a:r>
            <a:r>
              <a:rPr sz="1000" spc="5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como</a:t>
            </a:r>
            <a:r>
              <a:rPr sz="1000" spc="9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3F4244"/>
                </a:solidFill>
                <a:latin typeface="Arial"/>
                <a:cs typeface="Arial"/>
              </a:rPr>
              <a:t>EMPRESA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3F4244"/>
                </a:solidFill>
                <a:latin typeface="Arial"/>
                <a:cs typeface="Arial"/>
              </a:rPr>
              <a:t>VENCEDORA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05456"/>
                </a:solidFill>
                <a:latin typeface="Arial"/>
                <a:cs typeface="Arial"/>
              </a:rPr>
              <a:t>do</a:t>
            </a:r>
            <a:r>
              <a:rPr sz="1000" spc="6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-210" dirty="0">
                <a:solidFill>
                  <a:srgbClr val="505456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23262A"/>
                </a:solidFill>
                <a:latin typeface="Arial"/>
                <a:cs typeface="Arial"/>
              </a:rPr>
              <a:t>T</a:t>
            </a:r>
            <a:r>
              <a:rPr sz="1000" spc="30" dirty="0">
                <a:solidFill>
                  <a:srgbClr val="505456"/>
                </a:solidFill>
                <a:latin typeface="Arial"/>
                <a:cs typeface="Arial"/>
              </a:rPr>
              <a:t>EII</a:t>
            </a:r>
            <a:r>
              <a:rPr sz="1000" spc="5" dirty="0">
                <a:solidFill>
                  <a:srgbClr val="505456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05456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950">
              <a:latin typeface="Times New Roman"/>
              <a:cs typeface="Times New Roman"/>
            </a:endParaRPr>
          </a:p>
          <a:p>
            <a:pPr marL="36830" marR="5080" indent="-6350" algn="just">
              <a:lnSpc>
                <a:spcPct val="93300"/>
              </a:lnSpc>
            </a:pPr>
            <a:r>
              <a:rPr sz="1050" b="1" spc="-80" dirty="0">
                <a:solidFill>
                  <a:srgbClr val="23262A"/>
                </a:solidFill>
                <a:latin typeface="Times New Roman"/>
                <a:cs typeface="Times New Roman"/>
              </a:rPr>
              <a:t>VISUAL</a:t>
            </a:r>
            <a:r>
              <a:rPr sz="1050" b="1" spc="110" dirty="0">
                <a:solidFill>
                  <a:srgbClr val="23262A"/>
                </a:solidFill>
                <a:latin typeface="Times New Roman"/>
                <a:cs typeface="Times New Roman"/>
              </a:rPr>
              <a:t> </a:t>
            </a:r>
            <a:r>
              <a:rPr sz="1050" b="1" spc="-75" dirty="0">
                <a:solidFill>
                  <a:srgbClr val="23262A"/>
                </a:solidFill>
                <a:latin typeface="Times New Roman"/>
                <a:cs typeface="Times New Roman"/>
              </a:rPr>
              <a:t>SISTEMAS</a:t>
            </a:r>
            <a:r>
              <a:rPr sz="1050" b="1" dirty="0">
                <a:solidFill>
                  <a:srgbClr val="23262A"/>
                </a:solidFill>
                <a:latin typeface="Times New Roman"/>
                <a:cs typeface="Times New Roman"/>
              </a:rPr>
              <a:t> </a:t>
            </a:r>
            <a:r>
              <a:rPr sz="1050" b="1" spc="-114" dirty="0">
                <a:solidFill>
                  <a:srgbClr val="23262A"/>
                </a:solidFill>
                <a:latin typeface="Times New Roman"/>
                <a:cs typeface="Times New Roman"/>
              </a:rPr>
              <a:t> </a:t>
            </a:r>
            <a:r>
              <a:rPr sz="1050" b="1" spc="-114" dirty="0">
                <a:solidFill>
                  <a:srgbClr val="111316"/>
                </a:solidFill>
                <a:latin typeface="Times New Roman"/>
                <a:cs typeface="Times New Roman"/>
              </a:rPr>
              <a:t>ELETRÔNICOS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25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60" dirty="0">
                <a:solidFill>
                  <a:srgbClr val="111316"/>
                </a:solidFill>
                <a:latin typeface="Times New Roman"/>
                <a:cs typeface="Times New Roman"/>
              </a:rPr>
              <a:t>LTD</a:t>
            </a:r>
            <a:r>
              <a:rPr sz="1050" b="1" spc="-145" dirty="0">
                <a:solidFill>
                  <a:srgbClr val="111316"/>
                </a:solidFill>
                <a:latin typeface="Times New Roman"/>
                <a:cs typeface="Times New Roman"/>
              </a:rPr>
              <a:t>A</a:t>
            </a:r>
            <a:r>
              <a:rPr sz="1050" b="1" spc="114" dirty="0">
                <a:solidFill>
                  <a:srgbClr val="3F4244"/>
                </a:solidFill>
                <a:latin typeface="Times New Roman"/>
                <a:cs typeface="Times New Roman"/>
              </a:rPr>
              <a:t>,</a:t>
            </a:r>
            <a:r>
              <a:rPr sz="1050" b="1" spc="20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797B7C"/>
                </a:solidFill>
                <a:latin typeface="Arial"/>
                <a:cs typeface="Arial"/>
              </a:rPr>
              <a:t>nscr</a:t>
            </a:r>
            <a:r>
              <a:rPr sz="1000" spc="-60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797B7C"/>
                </a:solidFill>
                <a:latin typeface="Arial"/>
                <a:cs typeface="Arial"/>
              </a:rPr>
              <a:t>ta</a:t>
            </a:r>
            <a:r>
              <a:rPr sz="1000" spc="110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646669"/>
                </a:solidFill>
                <a:latin typeface="Arial"/>
                <a:cs typeface="Arial"/>
              </a:rPr>
              <a:t>n</a:t>
            </a:r>
            <a:r>
              <a:rPr sz="1000" spc="30" dirty="0">
                <a:solidFill>
                  <a:srgbClr val="646669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45" dirty="0">
                <a:solidFill>
                  <a:srgbClr val="505456"/>
                </a:solidFill>
                <a:latin typeface="Arial"/>
                <a:cs typeface="Arial"/>
              </a:rPr>
              <a:t>CNPJ</a:t>
            </a:r>
            <a:r>
              <a:rPr sz="1000" spc="4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sob</a:t>
            </a:r>
            <a:r>
              <a:rPr sz="1000" spc="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646669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797B7C"/>
                </a:solidFill>
                <a:latin typeface="Arial"/>
                <a:cs typeface="Arial"/>
              </a:rPr>
              <a:t>n</a:t>
            </a:r>
            <a:r>
              <a:rPr sz="1000" spc="-55" dirty="0">
                <a:solidFill>
                  <a:srgbClr val="797B7C"/>
                </a:solidFill>
                <a:latin typeface="Arial"/>
                <a:cs typeface="Arial"/>
              </a:rPr>
              <a:t>.</a:t>
            </a:r>
            <a:r>
              <a:rPr sz="1050" spc="209" baseline="19841" dirty="0">
                <a:solidFill>
                  <a:srgbClr val="797B7C"/>
                </a:solidFill>
                <a:latin typeface="Times New Roman"/>
                <a:cs typeface="Times New Roman"/>
              </a:rPr>
              <a:t>0</a:t>
            </a:r>
            <a:r>
              <a:rPr sz="1050" baseline="19841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1050" spc="-52" baseline="19841" dirty="0">
                <a:solidFill>
                  <a:srgbClr val="797B7C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23.921.349/000</a:t>
            </a:r>
            <a:r>
              <a:rPr sz="1000" spc="-75" dirty="0">
                <a:solidFill>
                  <a:srgbClr val="646669"/>
                </a:solidFill>
                <a:latin typeface="Arial"/>
                <a:cs typeface="Arial"/>
              </a:rPr>
              <a:t>1</a:t>
            </a:r>
            <a:r>
              <a:rPr sz="1000" spc="5" dirty="0">
                <a:solidFill>
                  <a:srgbClr val="646669"/>
                </a:solidFill>
                <a:latin typeface="Arial"/>
                <a:cs typeface="Arial"/>
              </a:rPr>
              <a:t>-6</a:t>
            </a:r>
            <a:r>
              <a:rPr sz="1000" spc="-85" dirty="0">
                <a:solidFill>
                  <a:srgbClr val="646669"/>
                </a:solidFill>
                <a:latin typeface="Arial"/>
                <a:cs typeface="Arial"/>
              </a:rPr>
              <a:t>1</a:t>
            </a:r>
            <a:r>
              <a:rPr sz="1000" spc="210" dirty="0">
                <a:solidFill>
                  <a:srgbClr val="646669"/>
                </a:solidFill>
                <a:latin typeface="Arial"/>
                <a:cs typeface="Arial"/>
              </a:rPr>
              <a:t>,</a:t>
            </a:r>
            <a:r>
              <a:rPr sz="1000" spc="-15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sed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ada</a:t>
            </a:r>
            <a:r>
              <a:rPr sz="1000" spc="11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na</a:t>
            </a:r>
            <a:r>
              <a:rPr sz="1000" spc="7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646669"/>
                </a:solidFill>
                <a:latin typeface="Arial"/>
                <a:cs typeface="Arial"/>
              </a:rPr>
              <a:t>R</a:t>
            </a:r>
            <a:r>
              <a:rPr sz="1000" spc="-190" dirty="0">
                <a:solidFill>
                  <a:srgbClr val="646669"/>
                </a:solidFill>
                <a:latin typeface="Arial"/>
                <a:cs typeface="Arial"/>
              </a:rPr>
              <a:t>u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646669"/>
                </a:solidFill>
                <a:latin typeface="Arial"/>
                <a:cs typeface="Arial"/>
              </a:rPr>
              <a:t>R</a:t>
            </a:r>
            <a:r>
              <a:rPr sz="1000" spc="-10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646669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646669"/>
                </a:solidFill>
                <a:latin typeface="Arial"/>
                <a:cs typeface="Arial"/>
              </a:rPr>
              <a:t>Espera</a:t>
            </a:r>
            <a:r>
              <a:rPr sz="1000" spc="-75" dirty="0">
                <a:solidFill>
                  <a:srgbClr val="646669"/>
                </a:solidFill>
                <a:latin typeface="Arial"/>
                <a:cs typeface="Arial"/>
              </a:rPr>
              <a:t>,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368</a:t>
            </a:r>
            <a:r>
              <a:rPr sz="1000" spc="1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797B7C"/>
                </a:solidFill>
                <a:latin typeface="Arial"/>
                <a:cs typeface="Arial"/>
              </a:rPr>
              <a:t>-Ba</a:t>
            </a:r>
            <a:r>
              <a:rPr sz="1000" spc="-40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797B7C"/>
                </a:solidFill>
                <a:latin typeface="Arial"/>
                <a:cs typeface="Arial"/>
              </a:rPr>
              <a:t>rro</a:t>
            </a:r>
            <a:r>
              <a:rPr sz="1000" spc="20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05456"/>
                </a:solidFill>
                <a:latin typeface="Arial"/>
                <a:cs typeface="Arial"/>
              </a:rPr>
              <a:t>cartas</a:t>
            </a:r>
            <a:r>
              <a:rPr sz="1000" spc="7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Prates</a:t>
            </a:r>
            <a:r>
              <a:rPr sz="1000" spc="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97B7C"/>
                </a:solidFill>
                <a:latin typeface="Arial"/>
                <a:cs typeface="Arial"/>
              </a:rPr>
              <a:t>-</a:t>
            </a:r>
            <a:r>
              <a:rPr sz="1000" spc="45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646669"/>
                </a:solidFill>
                <a:latin typeface="Arial"/>
                <a:cs typeface="Arial"/>
              </a:rPr>
              <a:t>CEP</a:t>
            </a:r>
            <a:r>
              <a:rPr sz="1000" spc="2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05456"/>
                </a:solidFill>
                <a:latin typeface="Arial"/>
                <a:cs typeface="Arial"/>
              </a:rPr>
              <a:t>30.7</a:t>
            </a:r>
            <a:r>
              <a:rPr sz="1000" spc="-145" dirty="0">
                <a:solidFill>
                  <a:srgbClr val="505456"/>
                </a:solidFill>
                <a:latin typeface="Arial"/>
                <a:cs typeface="Arial"/>
              </a:rPr>
              <a:t>1</a:t>
            </a:r>
            <a:r>
              <a:rPr sz="1000" spc="15" dirty="0">
                <a:solidFill>
                  <a:srgbClr val="505456"/>
                </a:solidFill>
                <a:latin typeface="Arial"/>
                <a:cs typeface="Arial"/>
              </a:rPr>
              <a:t>0</a:t>
            </a:r>
            <a:r>
              <a:rPr sz="1000" spc="-55" dirty="0">
                <a:solidFill>
                  <a:srgbClr val="797B7C"/>
                </a:solidFill>
                <a:latin typeface="Arial"/>
                <a:cs typeface="Arial"/>
              </a:rPr>
              <a:t>-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26</a:t>
            </a:r>
            <a:r>
              <a:rPr sz="1000" spc="-45" dirty="0">
                <a:solidFill>
                  <a:srgbClr val="505456"/>
                </a:solidFill>
                <a:latin typeface="Arial"/>
                <a:cs typeface="Arial"/>
              </a:rPr>
              <a:t>0</a:t>
            </a:r>
            <a:r>
              <a:rPr sz="1000" spc="210" dirty="0">
                <a:solidFill>
                  <a:srgbClr val="797B7C"/>
                </a:solidFill>
                <a:latin typeface="Arial"/>
                <a:cs typeface="Arial"/>
              </a:rPr>
              <a:t>,</a:t>
            </a:r>
            <a:r>
              <a:rPr sz="1000" spc="-155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646669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a </a:t>
            </a:r>
            <a:r>
              <a:rPr sz="1000" spc="-15" dirty="0">
                <a:solidFill>
                  <a:srgbClr val="797B7C"/>
                </a:solidFill>
                <a:latin typeface="Arial"/>
                <a:cs typeface="Arial"/>
              </a:rPr>
              <a:t>ci</a:t>
            </a:r>
            <a:r>
              <a:rPr sz="1000" spc="-65" dirty="0">
                <a:solidFill>
                  <a:srgbClr val="797B7C"/>
                </a:solidFill>
                <a:latin typeface="Arial"/>
                <a:cs typeface="Arial"/>
              </a:rPr>
              <a:t>d</a:t>
            </a:r>
            <a:r>
              <a:rPr sz="1000" spc="-50" dirty="0">
                <a:solidFill>
                  <a:srgbClr val="505456"/>
                </a:solidFill>
                <a:latin typeface="Arial"/>
                <a:cs typeface="Arial"/>
              </a:rPr>
              <a:t>ade</a:t>
            </a:r>
            <a:r>
              <a:rPr sz="1000" spc="10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505456"/>
                </a:solidFill>
                <a:latin typeface="Arial"/>
                <a:cs typeface="Arial"/>
              </a:rPr>
              <a:t>Be</a:t>
            </a:r>
            <a:r>
              <a:rPr sz="1000" spc="-80" dirty="0">
                <a:solidFill>
                  <a:srgbClr val="505456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505456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50545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05456"/>
                </a:solidFill>
                <a:latin typeface="Arial"/>
                <a:cs typeface="Arial"/>
              </a:rPr>
              <a:t>Ho</a:t>
            </a:r>
            <a:r>
              <a:rPr sz="1000" spc="-60" dirty="0">
                <a:solidFill>
                  <a:srgbClr val="505456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797B7C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797B7C"/>
                </a:solidFill>
                <a:latin typeface="Arial"/>
                <a:cs typeface="Arial"/>
              </a:rPr>
              <a:t>zonte</a:t>
            </a:r>
            <a:r>
              <a:rPr sz="1000" spc="60" dirty="0">
                <a:solidFill>
                  <a:srgbClr val="797B7C"/>
                </a:solidFill>
                <a:latin typeface="Arial"/>
                <a:cs typeface="Arial"/>
              </a:rPr>
              <a:t>/</a:t>
            </a:r>
            <a:r>
              <a:rPr sz="1000" spc="-160" dirty="0">
                <a:solidFill>
                  <a:srgbClr val="505456"/>
                </a:solidFill>
                <a:latin typeface="Arial"/>
                <a:cs typeface="Arial"/>
              </a:rPr>
              <a:t>M</a:t>
            </a:r>
            <a:r>
              <a:rPr sz="1000" spc="-185" dirty="0">
                <a:solidFill>
                  <a:srgbClr val="505456"/>
                </a:solidFill>
                <a:latin typeface="Arial"/>
                <a:cs typeface="Arial"/>
              </a:rPr>
              <a:t>G</a:t>
            </a:r>
            <a:r>
              <a:rPr sz="1000" spc="335" dirty="0">
                <a:solidFill>
                  <a:srgbClr val="797B7C"/>
                </a:solidFill>
                <a:latin typeface="Arial"/>
                <a:cs typeface="Arial"/>
              </a:rPr>
              <a:t>,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dec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l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arada</a:t>
            </a:r>
            <a:r>
              <a:rPr sz="1000" spc="8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vencedora</a:t>
            </a:r>
            <a:r>
              <a:rPr sz="1000" spc="13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797B7C"/>
                </a:solidFill>
                <a:latin typeface="Arial"/>
                <a:cs typeface="Arial"/>
              </a:rPr>
              <a:t>por</a:t>
            </a:r>
            <a:r>
              <a:rPr sz="1000" spc="-20" dirty="0">
                <a:solidFill>
                  <a:srgbClr val="797B7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646669"/>
                </a:solidFill>
                <a:latin typeface="Arial"/>
                <a:cs typeface="Arial"/>
              </a:rPr>
              <a:t>ter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ofertado</a:t>
            </a:r>
            <a:r>
              <a:rPr sz="1000" spc="2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646669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me</a:t>
            </a:r>
            <a:r>
              <a:rPr sz="1000" spc="-120" dirty="0">
                <a:solidFill>
                  <a:srgbClr val="646669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646669"/>
                </a:solidFill>
                <a:latin typeface="Arial"/>
                <a:cs typeface="Arial"/>
              </a:rPr>
              <a:t>or</a:t>
            </a:r>
            <a:r>
              <a:rPr sz="1000" spc="5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preço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46669"/>
                </a:solidFill>
                <a:latin typeface="Arial"/>
                <a:cs typeface="Arial"/>
              </a:rPr>
              <a:t>estar</a:t>
            </a:r>
            <a:r>
              <a:rPr sz="1000" spc="-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dev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damente</a:t>
            </a:r>
            <a:r>
              <a:rPr sz="1000" spc="7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46669"/>
                </a:solidFill>
                <a:latin typeface="Arial"/>
                <a:cs typeface="Arial"/>
              </a:rPr>
              <a:t>class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646669"/>
                </a:solidFill>
                <a:latin typeface="Arial"/>
                <a:cs typeface="Arial"/>
              </a:rPr>
              <a:t>ficada</a:t>
            </a:r>
            <a:r>
              <a:rPr sz="1000" spc="10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para</a:t>
            </a:r>
            <a:r>
              <a:rPr sz="1000" spc="-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fornec</a:t>
            </a:r>
            <a:r>
              <a:rPr sz="1000" spc="50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mento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dos</a:t>
            </a:r>
            <a:r>
              <a:rPr sz="1000" spc="15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46669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46669"/>
                </a:solidFill>
                <a:latin typeface="Arial"/>
                <a:cs typeface="Arial"/>
              </a:rPr>
              <a:t>ten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s</a:t>
            </a:r>
            <a:r>
              <a:rPr sz="1000" spc="285" dirty="0">
                <a:solidFill>
                  <a:srgbClr val="646669"/>
                </a:solidFill>
                <a:latin typeface="Arial"/>
                <a:cs typeface="Arial"/>
              </a:rPr>
              <a:t>,</a:t>
            </a:r>
            <a:r>
              <a:rPr sz="1000" spc="-30" dirty="0">
                <a:solidFill>
                  <a:srgbClr val="646669"/>
                </a:solidFill>
                <a:latin typeface="Arial"/>
                <a:cs typeface="Arial"/>
              </a:rPr>
              <a:t>objeto</a:t>
            </a:r>
            <a:r>
              <a:rPr sz="1000" spc="-1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46669"/>
                </a:solidFill>
                <a:latin typeface="Arial"/>
                <a:cs typeface="Arial"/>
              </a:rPr>
              <a:t>da</a:t>
            </a:r>
            <a:r>
              <a:rPr sz="1000" spc="50" dirty="0">
                <a:solidFill>
                  <a:srgbClr val="64666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46669"/>
                </a:solidFill>
                <a:latin typeface="Arial"/>
                <a:cs typeface="Arial"/>
              </a:rPr>
              <a:t>l</a:t>
            </a:r>
            <a:r>
              <a:rPr sz="1000" spc="-45" dirty="0">
                <a:solidFill>
                  <a:srgbClr val="646669"/>
                </a:solidFill>
                <a:latin typeface="Arial"/>
                <a:cs typeface="Arial"/>
              </a:rPr>
              <a:t>icitação.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106271" y="7093562"/>
          <a:ext cx="5523865" cy="2726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2966"/>
                <a:gridCol w="840282"/>
                <a:gridCol w="3645255"/>
                <a:gridCol w="745070"/>
              </a:tblGrid>
              <a:tr h="398802">
                <a:tc>
                  <a:txBody>
                    <a:bodyPr/>
                    <a:lstStyle/>
                    <a:p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07070"/>
                      </a:solidFill>
                      <a:prstDash val="solid"/>
                    </a:lnL>
                    <a:lnR w="12090">
                      <a:solidFill>
                        <a:srgbClr val="9C9C9C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83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9C"/>
                      </a:solidFill>
                      <a:prstDash val="solid"/>
                    </a:lnL>
                    <a:lnR w="6045">
                      <a:solidFill>
                        <a:srgbClr val="6B6B70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83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11316"/>
                          </a:solidFill>
                          <a:latin typeface="Times New Roman"/>
                          <a:cs typeface="Times New Roman"/>
                        </a:rPr>
                        <a:t>DESCRIÇÃO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6B6B70"/>
                      </a:solidFill>
                      <a:prstDash val="solid"/>
                    </a:lnL>
                    <a:lnR w="6045">
                      <a:solidFill>
                        <a:srgbClr val="707477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QUANTIDA</a:t>
                      </a:r>
                      <a:r>
                        <a:rPr sz="850" b="1" spc="100" dirty="0">
                          <a:solidFill>
                            <a:srgbClr val="23262A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50" b="1" dirty="0">
                          <a:solidFill>
                            <a:srgbClr val="3F4244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07477"/>
                      </a:solidFill>
                      <a:prstDash val="solid"/>
                    </a:lnL>
                    <a:lnR w="27203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776B6B"/>
                      </a:solidFill>
                      <a:prstDash val="solid"/>
                    </a:lnB>
                  </a:tcPr>
                </a:tc>
              </a:tr>
              <a:tr h="1075107"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850" spc="-229" dirty="0">
                          <a:solidFill>
                            <a:srgbClr val="3F4244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850" dirty="0">
                          <a:solidFill>
                            <a:srgbClr val="3F4244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45">
                      <a:solidFill>
                        <a:srgbClr val="909090"/>
                      </a:solidFill>
                      <a:prstDash val="solid"/>
                    </a:lnL>
                    <a:lnR w="12090">
                      <a:solidFill>
                        <a:srgbClr val="9C9C9C"/>
                      </a:solidFill>
                      <a:prstDash val="solid"/>
                    </a:lnR>
                    <a:lnT w="12090">
                      <a:solidFill>
                        <a:srgbClr val="83878C"/>
                      </a:solidFill>
                      <a:prstDash val="solid"/>
                    </a:lnT>
                    <a:lnB w="6045">
                      <a:solidFill>
                        <a:srgbClr val="77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1454" marR="150495" indent="-546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Placar</a:t>
                      </a:r>
                      <a:r>
                        <a:rPr sz="80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24 segundos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9C"/>
                      </a:solidFill>
                      <a:prstDash val="solid"/>
                    </a:lnL>
                    <a:lnT w="12090">
                      <a:solidFill>
                        <a:srgbClr val="83878C"/>
                      </a:solidFill>
                      <a:prstDash val="solid"/>
                    </a:lnT>
                    <a:lnB w="12090">
                      <a:solidFill>
                        <a:srgbClr val="8C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5400" algn="just">
                        <a:lnSpc>
                          <a:spcPct val="101200"/>
                        </a:lnSpc>
                      </a:pP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mensões: </a:t>
                      </a:r>
                      <a:r>
                        <a:rPr sz="800" spc="-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65 </a:t>
                      </a:r>
                      <a:r>
                        <a:rPr sz="800" spc="-10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4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-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sz="800" spc="-5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mento </a:t>
                      </a:r>
                      <a:r>
                        <a:rPr sz="800" spc="-1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7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00" spc="1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9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00" spc="-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3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8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9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4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profundidade</a:t>
                      </a:r>
                      <a:r>
                        <a:rPr sz="800" spc="-9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Possuem</a:t>
                      </a:r>
                      <a:r>
                        <a:rPr sz="800" spc="-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imentação</a:t>
                      </a:r>
                      <a:r>
                        <a:rPr sz="800" spc="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1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800" spc="-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automát</a:t>
                      </a:r>
                      <a:r>
                        <a:rPr sz="80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ca </a:t>
                      </a:r>
                      <a:r>
                        <a:rPr sz="800" spc="-11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4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/ </a:t>
                      </a:r>
                      <a:r>
                        <a:rPr sz="800" spc="-11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220</a:t>
                      </a:r>
                      <a:r>
                        <a:rPr sz="800" spc="-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114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800" spc="-9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00" spc="7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00" spc="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Hz.</a:t>
                      </a:r>
                      <a:r>
                        <a:rPr sz="800" spc="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Os</a:t>
                      </a:r>
                      <a:r>
                        <a:rPr sz="800" spc="-5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mostradores são</a:t>
                      </a:r>
                      <a:r>
                        <a:rPr sz="800" spc="4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800" spc="90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estado</a:t>
                      </a:r>
                      <a:r>
                        <a:rPr sz="800" spc="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só</a:t>
                      </a:r>
                      <a:r>
                        <a:rPr sz="800" spc="-13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9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800" spc="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spc="-1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3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'</a:t>
                      </a:r>
                      <a:r>
                        <a:rPr sz="800" spc="-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spc="-5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spc="-16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29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tos</a:t>
                      </a:r>
                      <a:r>
                        <a:rPr sz="800" spc="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800" spc="90" dirty="0">
                          <a:solidFill>
                            <a:srgbClr val="64666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35</a:t>
                      </a:r>
                      <a:r>
                        <a:rPr sz="800" spc="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800" spc="40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2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4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7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-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spc="-5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mostrador regress</a:t>
                      </a:r>
                      <a:r>
                        <a:rPr sz="800" spc="-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800" spc="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partir</a:t>
                      </a:r>
                      <a:r>
                        <a:rPr sz="800" spc="5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800" spc="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segundos </a:t>
                      </a:r>
                      <a:r>
                        <a:rPr sz="800" spc="-9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cada, </a:t>
                      </a:r>
                      <a:r>
                        <a:rPr sz="800" spc="-114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pré</a:t>
                      </a:r>
                      <a:r>
                        <a:rPr sz="800" spc="4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programados</a:t>
                      </a:r>
                      <a:r>
                        <a:rPr sz="800" spc="7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00" spc="-1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-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5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8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spc="-5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marcador</a:t>
                      </a:r>
                      <a:r>
                        <a:rPr sz="800" spc="8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algn="just">
                        <a:lnSpc>
                          <a:spcPts val="1045"/>
                        </a:lnSpc>
                      </a:pP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00" spc="-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tas</a:t>
                      </a:r>
                      <a:r>
                        <a:rPr sz="800" spc="-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indrv1dua</a:t>
                      </a:r>
                      <a:r>
                        <a:rPr sz="800" spc="3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8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-1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i="1" dirty="0">
                          <a:solidFill>
                            <a:srgbClr val="646669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000" i="1" spc="20" dirty="0">
                          <a:solidFill>
                            <a:srgbClr val="64666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06</a:t>
                      </a:r>
                      <a:r>
                        <a:rPr sz="800" spc="-4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comando</a:t>
                      </a:r>
                      <a:r>
                        <a:rPr sz="800" spc="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independente</a:t>
                      </a:r>
                      <a:r>
                        <a:rPr sz="800" spc="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sz="800" spc="-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bição</a:t>
                      </a:r>
                      <a:r>
                        <a:rPr sz="80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800" spc="-4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ato</a:t>
                      </a:r>
                      <a:r>
                        <a:rPr sz="800" spc="-1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;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marR="39370" algn="just">
                        <a:lnSpc>
                          <a:spcPct val="104500"/>
                        </a:lnSpc>
                        <a:spcBef>
                          <a:spcPts val="720"/>
                        </a:spcBef>
                      </a:pP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6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-1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(um) </a:t>
                      </a:r>
                      <a:r>
                        <a:rPr sz="800" spc="-10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7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800" spc="4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5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rene</a:t>
                      </a:r>
                      <a:r>
                        <a:rPr sz="800" spc="65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ntermitente </a:t>
                      </a:r>
                      <a:r>
                        <a:rPr sz="800" spc="-65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6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&gt;</a:t>
                      </a:r>
                      <a:r>
                        <a:rPr sz="800" spc="-26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1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&lt;</a:t>
                      </a:r>
                      <a:r>
                        <a:rPr sz="800" spc="-1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00" spc="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decib</a:t>
                      </a:r>
                      <a:r>
                        <a:rPr sz="800" spc="4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2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8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namento manu</a:t>
                      </a:r>
                      <a:r>
                        <a:rPr sz="800" spc="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8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automát</a:t>
                      </a:r>
                      <a:r>
                        <a:rPr sz="800" spc="-3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7203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776B6B"/>
                      </a:solidFill>
                      <a:prstDash val="solid"/>
                    </a:lnT>
                    <a:lnB w="6045">
                      <a:solidFill>
                        <a:srgbClr val="6B8087"/>
                      </a:solidFill>
                      <a:prstDash val="solid"/>
                    </a:lnB>
                  </a:tcPr>
                </a:tc>
              </a:tr>
              <a:tr h="1237348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850" spc="-229" dirty="0">
                          <a:solidFill>
                            <a:srgbClr val="3F4244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850" dirty="0">
                          <a:solidFill>
                            <a:srgbClr val="3F4244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T w="6045">
                      <a:solidFill>
                        <a:srgbClr val="777474"/>
                      </a:solidFill>
                      <a:prstDash val="solid"/>
                    </a:lnT>
                    <a:lnB w="6045">
                      <a:solidFill>
                        <a:srgbClr val="AC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acar</a:t>
                      </a:r>
                      <a:r>
                        <a:rPr sz="800" spc="-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95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etrônico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90">
                      <a:solidFill>
                        <a:srgbClr val="8C9393"/>
                      </a:solidFill>
                      <a:prstDash val="solid"/>
                    </a:lnT>
                    <a:lnB w="6045">
                      <a:solidFill>
                        <a:srgbClr val="AC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2860" algn="just">
                        <a:lnSpc>
                          <a:spcPct val="102000"/>
                        </a:lnSpc>
                      </a:pP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6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mensão: </a:t>
                      </a:r>
                      <a:r>
                        <a:rPr sz="800" spc="-2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6,00 </a:t>
                      </a:r>
                      <a:r>
                        <a:rPr sz="800" spc="-1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2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2,2 </a:t>
                      </a:r>
                      <a:r>
                        <a:rPr sz="800" spc="-1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1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45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Om; </a:t>
                      </a:r>
                      <a:r>
                        <a:rPr sz="800" spc="-8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Tota</a:t>
                      </a:r>
                      <a:r>
                        <a:rPr sz="800" spc="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izadores </a:t>
                      </a:r>
                      <a:r>
                        <a:rPr sz="800" spc="-9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6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pontos </a:t>
                      </a:r>
                      <a:r>
                        <a:rPr sz="800" spc="-8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5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escore) </a:t>
                      </a:r>
                      <a:r>
                        <a:rPr sz="800" spc="-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progress</a:t>
                      </a:r>
                      <a:r>
                        <a:rPr sz="800" spc="-4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vos </a:t>
                      </a:r>
                      <a:r>
                        <a:rPr sz="800" spc="-8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regress</a:t>
                      </a:r>
                      <a:r>
                        <a:rPr sz="800" spc="-4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vos,</a:t>
                      </a:r>
                      <a:r>
                        <a:rPr sz="800" spc="1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800" spc="-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por</a:t>
                      </a:r>
                      <a:r>
                        <a:rPr sz="800" spc="-5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eq</a:t>
                      </a:r>
                      <a:r>
                        <a:rPr sz="800" spc="-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7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800" spc="-5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contagem</a:t>
                      </a:r>
                      <a:r>
                        <a:rPr sz="800" spc="2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800" spc="-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19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49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Tota</a:t>
                      </a:r>
                      <a:r>
                        <a:rPr sz="800" spc="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izadores</a:t>
                      </a:r>
                      <a:r>
                        <a:rPr sz="800" spc="-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progres</a:t>
                      </a:r>
                      <a:r>
                        <a:rPr sz="800" spc="-1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9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vos  e </a:t>
                      </a:r>
                      <a:r>
                        <a:rPr sz="800" spc="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regressivos </a:t>
                      </a:r>
                      <a:r>
                        <a:rPr sz="800" spc="9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00" spc="-5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tas </a:t>
                      </a:r>
                      <a:r>
                        <a:rPr sz="800" spc="5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colebva</a:t>
                      </a:r>
                      <a:r>
                        <a:rPr sz="800" spc="-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sets. </a:t>
                      </a:r>
                      <a:r>
                        <a:rPr sz="800" spc="6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Contagem </a:t>
                      </a:r>
                      <a:r>
                        <a:rPr sz="800" spc="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mí</a:t>
                      </a:r>
                      <a:r>
                        <a:rPr sz="800" spc="-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7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ma </a:t>
                      </a:r>
                      <a:r>
                        <a:rPr sz="800" spc="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00 </a:t>
                      </a:r>
                      <a:r>
                        <a:rPr sz="800" spc="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2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má</a:t>
                      </a:r>
                      <a:r>
                        <a:rPr sz="800" spc="-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7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ma </a:t>
                      </a:r>
                      <a:r>
                        <a:rPr sz="800" spc="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indent="12065" algn="just">
                        <a:lnSpc>
                          <a:spcPts val="975"/>
                        </a:lnSpc>
                      </a:pPr>
                      <a:r>
                        <a:rPr sz="1200" spc="-465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200" spc="-104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200" spc="-315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120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Marcador  </a:t>
                      </a:r>
                      <a:r>
                        <a:rPr sz="1200" spc="-15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-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períodos  </a:t>
                      </a:r>
                      <a:r>
                        <a:rPr sz="1200" spc="-15" baseline="3472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progres</a:t>
                      </a:r>
                      <a:r>
                        <a:rPr sz="1200" spc="-15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200" spc="-434" baseline="3472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vo  </a:t>
                      </a:r>
                      <a:r>
                        <a:rPr sz="1200" spc="-104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200" spc="-89" baseline="3472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regressivo,  </a:t>
                      </a:r>
                      <a:r>
                        <a:rPr sz="1200" spc="-75" baseline="6944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1200" spc="-157" baseline="694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contagem  </a:t>
                      </a:r>
                      <a:r>
                        <a:rPr sz="1200" spc="7" baseline="694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1200" spc="-142" baseline="694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950" baseline="4273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o </a:t>
                      </a:r>
                      <a:r>
                        <a:rPr sz="1950" spc="-127" baseline="4273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200" baseline="6944">
                        <a:latin typeface="Arial"/>
                        <a:cs typeface="Arial"/>
                      </a:endParaRPr>
                    </a:p>
                    <a:p>
                      <a:pPr marL="41910" algn="just">
                        <a:lnSpc>
                          <a:spcPts val="1000"/>
                        </a:lnSpc>
                      </a:pPr>
                      <a:r>
                        <a:rPr sz="800" spc="-1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33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Cronômetro </a:t>
                      </a:r>
                      <a:r>
                        <a:rPr sz="800" spc="-1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jogo </a:t>
                      </a:r>
                      <a:r>
                        <a:rPr sz="800" spc="-7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contagem</a:t>
                      </a:r>
                      <a:r>
                        <a:rPr sz="800" spc="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6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5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i="1" dirty="0">
                          <a:solidFill>
                            <a:srgbClr val="505456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000" i="1" spc="70" dirty="0">
                          <a:solidFill>
                            <a:srgbClr val="50545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99</a:t>
                      </a:r>
                      <a:r>
                        <a:rPr sz="800" spc="1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7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nutos,</a:t>
                      </a:r>
                      <a:r>
                        <a:rPr sz="800" spc="8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segundos</a:t>
                      </a:r>
                      <a:r>
                        <a:rPr sz="800" spc="7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déc</a:t>
                      </a:r>
                      <a:r>
                        <a:rPr sz="800" spc="-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mos</a:t>
                      </a:r>
                      <a:r>
                        <a:rPr sz="800" spc="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marR="21590" algn="just">
                        <a:lnSpc>
                          <a:spcPts val="960"/>
                        </a:lnSpc>
                        <a:spcBef>
                          <a:spcPts val="10"/>
                        </a:spcBef>
                      </a:pP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segundos. </a:t>
                      </a:r>
                      <a:r>
                        <a:rPr sz="800" spc="7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Funções </a:t>
                      </a:r>
                      <a:r>
                        <a:rPr sz="800" spc="-4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6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contagem </a:t>
                      </a:r>
                      <a:r>
                        <a:rPr sz="800" spc="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progress</a:t>
                      </a:r>
                      <a:r>
                        <a:rPr sz="800" spc="-4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va, </a:t>
                      </a:r>
                      <a:r>
                        <a:rPr sz="800" spc="-3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regressiva, </a:t>
                      </a:r>
                      <a:r>
                        <a:rPr sz="800" spc="-1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parar, </a:t>
                      </a:r>
                      <a:r>
                        <a:rPr sz="800" spc="-3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p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scar, </a:t>
                      </a:r>
                      <a:r>
                        <a:rPr sz="800" spc="-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apagar </a:t>
                      </a:r>
                      <a:r>
                        <a:rPr sz="800" spc="2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800" spc="1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ar</a:t>
                      </a:r>
                      <a:r>
                        <a:rPr sz="800" spc="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3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dígitos</a:t>
                      </a:r>
                      <a:r>
                        <a:rPr sz="800" spc="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35</a:t>
                      </a:r>
                      <a:r>
                        <a:rPr sz="800" spc="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tura</a:t>
                      </a:r>
                      <a:r>
                        <a:rPr sz="800" spc="3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leds</a:t>
                      </a:r>
                      <a:r>
                        <a:rPr sz="800" spc="2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na</a:t>
                      </a:r>
                      <a:r>
                        <a:rPr sz="800" spc="-5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cor</a:t>
                      </a:r>
                      <a:r>
                        <a:rPr sz="800" spc="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verm</a:t>
                      </a:r>
                      <a:r>
                        <a:rPr sz="800" spc="4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ha.</a:t>
                      </a:r>
                      <a:r>
                        <a:rPr sz="800" spc="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Hab</a:t>
                      </a:r>
                      <a:r>
                        <a:rPr sz="800" spc="-4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0" dirty="0">
                          <a:solidFill>
                            <a:srgbClr val="2326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itação</a:t>
                      </a:r>
                      <a:r>
                        <a:rPr sz="800" spc="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5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3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óg</a:t>
                      </a:r>
                      <a:r>
                        <a:rPr sz="800" spc="-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marR="22225" algn="just">
                        <a:lnSpc>
                          <a:spcPct val="94300"/>
                        </a:lnSpc>
                        <a:spcBef>
                          <a:spcPts val="65"/>
                        </a:spcBef>
                      </a:pP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7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gital</a:t>
                      </a:r>
                      <a:r>
                        <a:rPr sz="800" spc="-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Tota</a:t>
                      </a:r>
                      <a:r>
                        <a:rPr sz="800" spc="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izadores</a:t>
                      </a:r>
                      <a:r>
                        <a:rPr sz="800" spc="3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1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fal</a:t>
                      </a:r>
                      <a:r>
                        <a:rPr sz="800" spc="-40" dirty="0">
                          <a:solidFill>
                            <a:srgbClr val="50545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800" spc="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nd</a:t>
                      </a:r>
                      <a:r>
                        <a:rPr sz="800" spc="-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vidu</a:t>
                      </a:r>
                      <a:r>
                        <a:rPr sz="800" spc="4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6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800" spc="-11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(qu</a:t>
                      </a:r>
                      <a:r>
                        <a:rPr sz="800" spc="-3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nze)</a:t>
                      </a:r>
                      <a:r>
                        <a:rPr sz="800" spc="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jo</a:t>
                      </a:r>
                      <a:r>
                        <a:rPr sz="800" spc="4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dores.</a:t>
                      </a:r>
                      <a:r>
                        <a:rPr sz="800" spc="10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Contagem </a:t>
                      </a:r>
                      <a:r>
                        <a:rPr sz="6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650" spc="6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à </a:t>
                      </a:r>
                      <a:r>
                        <a:rPr sz="800" spc="-90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pl!rl!</a:t>
                      </a:r>
                      <a:r>
                        <a:rPr sz="800" spc="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fl</a:t>
                      </a:r>
                      <a:r>
                        <a:rPr sz="650" spc="-13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!</a:t>
                      </a:r>
                      <a:r>
                        <a:rPr sz="650" spc="-22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65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tl!s</a:t>
                      </a:r>
                      <a:r>
                        <a:rPr sz="650" spc="7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i="1" dirty="0">
                          <a:solidFill>
                            <a:srgbClr val="646669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800" i="1" spc="50" dirty="0">
                          <a:solidFill>
                            <a:srgbClr val="64666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i="1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à </a:t>
                      </a:r>
                      <a:r>
                        <a:rPr sz="800" i="1" spc="-80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99</a:t>
                      </a:r>
                      <a:r>
                        <a:rPr sz="800" spc="5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número</a:t>
                      </a:r>
                      <a:r>
                        <a:rPr sz="800" spc="-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800" spc="-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jogadores</a:t>
                      </a:r>
                      <a:r>
                        <a:rPr sz="800" spc="-1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14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650" spc="-12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6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gitos</a:t>
                      </a:r>
                      <a:r>
                        <a:rPr sz="650" spc="8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tura</a:t>
                      </a:r>
                      <a:r>
                        <a:rPr sz="800" spc="9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6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46669"/>
                          </a:solidFill>
                          <a:latin typeface="Arial"/>
                          <a:cs typeface="Arial"/>
                        </a:rPr>
                        <a:t>8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cm   </a:t>
                      </a:r>
                      <a:r>
                        <a:rPr sz="800" spc="-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-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9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eds   </a:t>
                      </a:r>
                      <a:r>
                        <a:rPr sz="800" spc="-2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na   </a:t>
                      </a:r>
                      <a:r>
                        <a:rPr sz="800" spc="-5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cor   </a:t>
                      </a:r>
                      <a:r>
                        <a:rPr sz="800" spc="1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verme</a:t>
                      </a:r>
                      <a:r>
                        <a:rPr sz="800" spc="25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00" spc="-7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;  </a:t>
                      </a:r>
                      <a:r>
                        <a:rPr sz="800" spc="-20" dirty="0">
                          <a:solidFill>
                            <a:srgbClr val="95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Totalizadores   </a:t>
                      </a:r>
                      <a:r>
                        <a:rPr sz="1200" spc="37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dos   </a:t>
                      </a:r>
                      <a:r>
                        <a:rPr sz="1200" spc="-37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resu</a:t>
                      </a:r>
                      <a:r>
                        <a:rPr sz="1200" spc="-112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tados   </a:t>
                      </a:r>
                      <a:r>
                        <a:rPr sz="1200" spc="-67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dos   </a:t>
                      </a:r>
                      <a:r>
                        <a:rPr sz="1200" spc="-37" baseline="3472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6172" dirty="0">
                          <a:solidFill>
                            <a:srgbClr val="797B7C"/>
                          </a:solidFill>
                          <a:latin typeface="Times New Roman"/>
                          <a:cs typeface="Times New Roman"/>
                        </a:rPr>
                        <a:t>sets</a:t>
                      </a:r>
                      <a:endParaRPr sz="1350" baseline="6172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90">
                      <a:solidFill>
                        <a:srgbClr val="A3A3A8"/>
                      </a:solidFill>
                      <a:prstDash val="solid"/>
                    </a:lnR>
                    <a:lnB w="6045">
                      <a:solidFill>
                        <a:srgbClr val="AC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797B7C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3A3A8"/>
                      </a:solidFill>
                      <a:prstDash val="solid"/>
                    </a:lnL>
                    <a:lnR w="6045">
                      <a:solidFill>
                        <a:srgbClr val="979797"/>
                      </a:solidFill>
                      <a:prstDash val="solid"/>
                    </a:lnR>
                    <a:lnT w="6045">
                      <a:solidFill>
                        <a:srgbClr val="6B8087"/>
                      </a:solidFill>
                      <a:prstDash val="solid"/>
                    </a:lnT>
                    <a:lnB w="2424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3439" y="499872"/>
            <a:ext cx="682752" cy="7680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060448" y="6888480"/>
            <a:ext cx="2182368" cy="731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65031" y="4344004"/>
            <a:ext cx="482600" cy="0"/>
          </a:xfrm>
          <a:custGeom>
            <a:avLst/>
            <a:gdLst/>
            <a:ahLst/>
            <a:cxnLst/>
            <a:rect l="l" t="t" r="r" b="b"/>
            <a:pathLst>
              <a:path w="482600">
                <a:moveTo>
                  <a:pt x="0" y="0"/>
                </a:moveTo>
                <a:lnTo>
                  <a:pt x="482457" y="0"/>
                </a:lnTo>
              </a:path>
            </a:pathLst>
          </a:custGeom>
          <a:ln w="12061">
            <a:solidFill>
              <a:srgbClr val="6B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1407" y="1623700"/>
            <a:ext cx="4758690" cy="0"/>
          </a:xfrm>
          <a:custGeom>
            <a:avLst/>
            <a:gdLst/>
            <a:ahLst/>
            <a:cxnLst/>
            <a:rect l="l" t="t" r="r" b="b"/>
            <a:pathLst>
              <a:path w="4758690">
                <a:moveTo>
                  <a:pt x="0" y="0"/>
                </a:moveTo>
                <a:lnTo>
                  <a:pt x="4758242" y="0"/>
                </a:lnTo>
              </a:path>
            </a:pathLst>
          </a:custGeom>
          <a:ln w="60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796517" y="712096"/>
            <a:ext cx="1688464" cy="657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0F1113"/>
                </a:solidFill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sz="1500" b="1" spc="30" dirty="0">
                <a:solidFill>
                  <a:srgbClr val="0F1113"/>
                </a:solidFill>
                <a:latin typeface="Arial"/>
                <a:cs typeface="Arial"/>
              </a:rPr>
              <a:t>ESPORTE</a:t>
            </a:r>
            <a:r>
              <a:rPr sz="1500" b="1" spc="6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500" b="1" spc="-15" dirty="0">
                <a:solidFill>
                  <a:srgbClr val="0F1113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85006" y="3574067"/>
            <a:ext cx="310007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390">
              <a:lnSpc>
                <a:spcPct val="100000"/>
              </a:lnSpc>
            </a:pPr>
            <a:r>
              <a:rPr sz="1000" b="1" spc="-30" dirty="0">
                <a:solidFill>
                  <a:srgbClr val="0F1113"/>
                </a:solidFill>
                <a:latin typeface="Arial"/>
                <a:cs typeface="Arial"/>
              </a:rPr>
              <a:t>VALOR</a:t>
            </a:r>
            <a:r>
              <a:rPr sz="1000" b="1" spc="12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F1113"/>
                </a:solidFill>
                <a:latin typeface="Arial"/>
                <a:cs typeface="Arial"/>
              </a:rPr>
              <a:t>GLOBAL</a:t>
            </a:r>
            <a:r>
              <a:rPr sz="1000" b="1" spc="9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F1113"/>
                </a:solidFill>
                <a:latin typeface="Arial"/>
                <a:cs typeface="Arial"/>
              </a:rPr>
              <a:t>D</a:t>
            </a:r>
            <a:r>
              <a:rPr sz="1000" b="1" spc="45" dirty="0">
                <a:solidFill>
                  <a:srgbClr val="0F1113"/>
                </a:solidFill>
                <a:latin typeface="Arial"/>
                <a:cs typeface="Arial"/>
              </a:rPr>
              <a:t>O</a:t>
            </a:r>
            <a:r>
              <a:rPr sz="1000" b="1" spc="3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F1113"/>
                </a:solidFill>
                <a:latin typeface="Arial"/>
                <a:cs typeface="Arial"/>
              </a:rPr>
              <a:t>PROCESSO:</a:t>
            </a:r>
            <a:r>
              <a:rPr sz="1000" b="1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F1113"/>
                </a:solidFill>
                <a:latin typeface="Arial"/>
                <a:cs typeface="Arial"/>
              </a:rPr>
              <a:t>R$</a:t>
            </a:r>
            <a:r>
              <a:rPr sz="1000" b="1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00" b="1" spc="85" dirty="0">
                <a:solidFill>
                  <a:srgbClr val="0F1113"/>
                </a:solidFill>
                <a:latin typeface="Arial"/>
                <a:cs typeface="Arial"/>
              </a:rPr>
              <a:t>55</a:t>
            </a:r>
            <a:r>
              <a:rPr sz="1000" b="1" spc="25" dirty="0">
                <a:solidFill>
                  <a:srgbClr val="0F1113"/>
                </a:solidFill>
                <a:latin typeface="Arial"/>
                <a:cs typeface="Arial"/>
              </a:rPr>
              <a:t>.</a:t>
            </a:r>
            <a:r>
              <a:rPr sz="1000" b="1" spc="60" dirty="0">
                <a:solidFill>
                  <a:srgbClr val="0F1113"/>
                </a:solidFill>
                <a:latin typeface="Arial"/>
                <a:cs typeface="Arial"/>
              </a:rPr>
              <a:t>1</a:t>
            </a:r>
            <a:r>
              <a:rPr sz="1000" b="1" spc="140" dirty="0">
                <a:solidFill>
                  <a:srgbClr val="0F1113"/>
                </a:solidFill>
                <a:latin typeface="Arial"/>
                <a:cs typeface="Arial"/>
              </a:rPr>
              <a:t>2</a:t>
            </a:r>
            <a:r>
              <a:rPr sz="1000" b="1" spc="-30" dirty="0">
                <a:solidFill>
                  <a:srgbClr val="0F1113"/>
                </a:solidFill>
                <a:latin typeface="Arial"/>
                <a:cs typeface="Arial"/>
              </a:rPr>
              <a:t>1</a:t>
            </a:r>
            <a:r>
              <a:rPr sz="1000" b="1" spc="100" dirty="0">
                <a:solidFill>
                  <a:srgbClr val="0F1113"/>
                </a:solidFill>
                <a:latin typeface="Arial"/>
                <a:cs typeface="Arial"/>
              </a:rPr>
              <a:t>,</a:t>
            </a:r>
            <a:r>
              <a:rPr sz="1000" b="1" spc="105" dirty="0">
                <a:solidFill>
                  <a:srgbClr val="0F1113"/>
                </a:solidFill>
                <a:latin typeface="Arial"/>
                <a:cs typeface="Arial"/>
              </a:rPr>
              <a:t>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050" b="1" spc="25" dirty="0">
                <a:solidFill>
                  <a:srgbClr val="212328"/>
                </a:solidFill>
                <a:latin typeface="Arial"/>
                <a:cs typeface="Arial"/>
              </a:rPr>
              <a:t>(</a:t>
            </a:r>
            <a:r>
              <a:rPr sz="1050" b="1" dirty="0">
                <a:solidFill>
                  <a:srgbClr val="212328"/>
                </a:solidFill>
                <a:latin typeface="Arial"/>
                <a:cs typeface="Arial"/>
              </a:rPr>
              <a:t>cinquenta</a:t>
            </a:r>
            <a:r>
              <a:rPr sz="1050" b="1" spc="7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1050" b="1" spc="110" dirty="0">
                <a:solidFill>
                  <a:srgbClr val="0F1113"/>
                </a:solidFill>
                <a:latin typeface="Arial"/>
                <a:cs typeface="Arial"/>
              </a:rPr>
              <a:t>e</a:t>
            </a:r>
            <a:r>
              <a:rPr sz="1050" b="1" spc="-8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F1113"/>
                </a:solidFill>
                <a:latin typeface="Arial"/>
                <a:cs typeface="Arial"/>
              </a:rPr>
              <a:t>cinco</a:t>
            </a:r>
            <a:r>
              <a:rPr sz="1050" b="1" spc="6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F1113"/>
                </a:solidFill>
                <a:latin typeface="Arial"/>
                <a:cs typeface="Arial"/>
              </a:rPr>
              <a:t>m</a:t>
            </a:r>
            <a:r>
              <a:rPr sz="1050" b="1" spc="-15" dirty="0">
                <a:solidFill>
                  <a:srgbClr val="0F1113"/>
                </a:solidFill>
                <a:latin typeface="Arial"/>
                <a:cs typeface="Arial"/>
              </a:rPr>
              <a:t>i</a:t>
            </a:r>
            <a:r>
              <a:rPr sz="1050" b="1" spc="80" dirty="0">
                <a:solidFill>
                  <a:srgbClr val="0F1113"/>
                </a:solidFill>
                <a:latin typeface="Arial"/>
                <a:cs typeface="Arial"/>
              </a:rPr>
              <a:t>l</a:t>
            </a:r>
            <a:r>
              <a:rPr sz="1050" b="1" spc="-10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F1113"/>
                </a:solidFill>
                <a:latin typeface="Arial"/>
                <a:cs typeface="Arial"/>
              </a:rPr>
              <a:t>cento</a:t>
            </a:r>
            <a:r>
              <a:rPr sz="1050" b="1" spc="1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F1113"/>
                </a:solidFill>
                <a:latin typeface="Arial"/>
                <a:cs typeface="Arial"/>
              </a:rPr>
              <a:t>e</a:t>
            </a:r>
            <a:r>
              <a:rPr sz="1050" b="1" spc="-3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F1113"/>
                </a:solidFill>
                <a:latin typeface="Arial"/>
                <a:cs typeface="Arial"/>
              </a:rPr>
              <a:t>v</a:t>
            </a:r>
            <a:r>
              <a:rPr sz="1050" b="1" spc="40" dirty="0">
                <a:solidFill>
                  <a:srgbClr val="0F1113"/>
                </a:solidFill>
                <a:latin typeface="Arial"/>
                <a:cs typeface="Arial"/>
              </a:rPr>
              <a:t>inte</a:t>
            </a:r>
            <a:r>
              <a:rPr sz="1050" b="1" spc="-11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F1113"/>
                </a:solidFill>
                <a:latin typeface="Arial"/>
                <a:cs typeface="Arial"/>
              </a:rPr>
              <a:t>e</a:t>
            </a:r>
            <a:r>
              <a:rPr sz="1050" b="1" spc="1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F1113"/>
                </a:solidFill>
                <a:latin typeface="Arial"/>
                <a:cs typeface="Arial"/>
              </a:rPr>
              <a:t>um</a:t>
            </a:r>
            <a:r>
              <a:rPr sz="1050" b="1" spc="1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F1113"/>
                </a:solidFill>
                <a:latin typeface="Arial"/>
                <a:cs typeface="Arial"/>
              </a:rPr>
              <a:t>reais</a:t>
            </a:r>
            <a:r>
              <a:rPr sz="1050" b="1" spc="10" dirty="0">
                <a:solidFill>
                  <a:srgbClr val="0F1113"/>
                </a:solidFill>
                <a:latin typeface="Arial"/>
                <a:cs typeface="Arial"/>
              </a:rPr>
              <a:t>)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65928" y="4512235"/>
            <a:ext cx="269367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5" dirty="0">
                <a:solidFill>
                  <a:srgbClr val="212328"/>
                </a:solidFill>
                <a:latin typeface="Arial"/>
                <a:cs typeface="Arial"/>
              </a:rPr>
              <a:t>Superintendente</a:t>
            </a:r>
            <a:r>
              <a:rPr sz="950" b="1" spc="12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1113"/>
                </a:solidFill>
                <a:latin typeface="Arial"/>
                <a:cs typeface="Arial"/>
              </a:rPr>
              <a:t>do </a:t>
            </a:r>
            <a:r>
              <a:rPr sz="950" b="1" spc="5" dirty="0">
                <a:solidFill>
                  <a:srgbClr val="0F1113"/>
                </a:solidFill>
                <a:latin typeface="Arial"/>
                <a:cs typeface="Arial"/>
              </a:rPr>
              <a:t>Mackenzie</a:t>
            </a:r>
            <a:r>
              <a:rPr sz="950" b="1" spc="6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F1113"/>
                </a:solidFill>
                <a:latin typeface="Arial"/>
                <a:cs typeface="Arial"/>
              </a:rPr>
              <a:t>Esporte </a:t>
            </a:r>
            <a:r>
              <a:rPr sz="950" b="1" spc="-20" dirty="0">
                <a:solidFill>
                  <a:srgbClr val="0F1113"/>
                </a:solidFill>
                <a:latin typeface="Arial"/>
                <a:cs typeface="Arial"/>
              </a:rPr>
              <a:t>Clube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7478" y="5087800"/>
            <a:ext cx="6002020" cy="1594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1100"/>
              </a:lnSpc>
            </a:pPr>
            <a:r>
              <a:rPr sz="950" spc="-65" dirty="0">
                <a:solidFill>
                  <a:srgbClr val="5B5D60"/>
                </a:solidFill>
                <a:latin typeface="Arial"/>
                <a:cs typeface="Arial"/>
              </a:rPr>
              <a:t>Ass</a:t>
            </a:r>
            <a:r>
              <a:rPr sz="950" spc="30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5B5D60"/>
                </a:solidFill>
                <a:latin typeface="Arial"/>
                <a:cs typeface="Arial"/>
              </a:rPr>
              <a:t>m</a:t>
            </a:r>
            <a:r>
              <a:rPr sz="950" spc="-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E7074"/>
                </a:solidFill>
                <a:latin typeface="Arial"/>
                <a:cs typeface="Arial"/>
              </a:rPr>
              <a:t>sendo</a:t>
            </a:r>
            <a:r>
              <a:rPr sz="950" spc="5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faz-se</a:t>
            </a:r>
            <a:r>
              <a:rPr sz="950" spc="12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6E7074"/>
                </a:solidFill>
                <a:latin typeface="Arial"/>
                <a:cs typeface="Arial"/>
              </a:rPr>
              <a:t>necessár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6E7074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5B5D60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5B5D60"/>
                </a:solidFill>
                <a:latin typeface="Arial"/>
                <a:cs typeface="Arial"/>
              </a:rPr>
              <a:t>l</a:t>
            </a:r>
            <a:r>
              <a:rPr sz="950" spc="-35" dirty="0">
                <a:solidFill>
                  <a:srgbClr val="5B5D60"/>
                </a:solidFill>
                <a:latin typeface="Arial"/>
                <a:cs typeface="Arial"/>
              </a:rPr>
              <a:t>iberação</a:t>
            </a:r>
            <a:r>
              <a:rPr sz="950" spc="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do</a:t>
            </a:r>
            <a:r>
              <a:rPr sz="950" spc="6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5B5D60"/>
                </a:solidFill>
                <a:latin typeface="Arial"/>
                <a:cs typeface="Arial"/>
              </a:rPr>
              <a:t>Sen</a:t>
            </a:r>
            <a:r>
              <a:rPr sz="950" spc="-114" dirty="0">
                <a:solidFill>
                  <a:srgbClr val="5B5D60"/>
                </a:solidFill>
                <a:latin typeface="Arial"/>
                <a:cs typeface="Arial"/>
              </a:rPr>
              <a:t>h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or</a:t>
            </a:r>
            <a:r>
              <a:rPr sz="950" spc="114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70" dirty="0">
                <a:solidFill>
                  <a:srgbClr val="424449"/>
                </a:solidFill>
                <a:latin typeface="Arial"/>
                <a:cs typeface="Arial"/>
              </a:rPr>
              <a:t>P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res</a:t>
            </a:r>
            <a:r>
              <a:rPr sz="950" spc="-5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dente</a:t>
            </a:r>
            <a:r>
              <a:rPr sz="950" spc="4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6E7074"/>
                </a:solidFill>
                <a:latin typeface="Arial"/>
                <a:cs typeface="Arial"/>
              </a:rPr>
              <a:t>q</a:t>
            </a:r>
            <a:r>
              <a:rPr sz="950" spc="-75" dirty="0">
                <a:solidFill>
                  <a:srgbClr val="6E7074"/>
                </a:solidFill>
                <a:latin typeface="Arial"/>
                <a:cs typeface="Arial"/>
              </a:rPr>
              <a:t>u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anto</a:t>
            </a:r>
            <a:r>
              <a:rPr sz="950" spc="4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B5D60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B5D60"/>
                </a:solidFill>
                <a:latin typeface="Arial"/>
                <a:cs typeface="Arial"/>
              </a:rPr>
              <a:t>ADJUDICAÇÃO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6E7074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B5D60"/>
                </a:solidFill>
                <a:latin typeface="Arial"/>
                <a:cs typeface="Arial"/>
              </a:rPr>
              <a:t>HOMOLOGAÇÃO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do</a:t>
            </a:r>
            <a:r>
              <a:rPr sz="950" spc="-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E7074"/>
                </a:solidFill>
                <a:latin typeface="Arial"/>
                <a:cs typeface="Arial"/>
              </a:rPr>
              <a:t>certame.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950">
              <a:latin typeface="Times New Roman"/>
              <a:cs typeface="Times New Roman"/>
            </a:endParaRPr>
          </a:p>
          <a:p>
            <a:pPr marL="24130" algn="just">
              <a:lnSpc>
                <a:spcPct val="100000"/>
              </a:lnSpc>
            </a:pPr>
            <a:r>
              <a:rPr sz="950" b="1" spc="-15" dirty="0">
                <a:solidFill>
                  <a:srgbClr val="212328"/>
                </a:solidFill>
                <a:latin typeface="Arial"/>
                <a:cs typeface="Arial"/>
              </a:rPr>
              <a:t>Despacho</a:t>
            </a:r>
            <a:r>
              <a:rPr sz="950" b="1" spc="-1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35" dirty="0">
                <a:solidFill>
                  <a:srgbClr val="0F1113"/>
                </a:solidFill>
                <a:latin typeface="Arial"/>
                <a:cs typeface="Arial"/>
              </a:rPr>
              <a:t>de</a:t>
            </a:r>
            <a:r>
              <a:rPr sz="950" b="1" spc="-4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F1113"/>
                </a:solidFill>
                <a:latin typeface="Arial"/>
                <a:cs typeface="Arial"/>
              </a:rPr>
              <a:t>Homologação: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000">
              <a:latin typeface="Times New Roman"/>
              <a:cs typeface="Times New Roman"/>
            </a:endParaRPr>
          </a:p>
          <a:p>
            <a:pPr marL="18415" marR="5080" algn="just">
              <a:lnSpc>
                <a:spcPct val="100000"/>
              </a:lnSpc>
            </a:pPr>
            <a:r>
              <a:rPr sz="950" spc="-60" dirty="0">
                <a:solidFill>
                  <a:srgbClr val="5B5D60"/>
                </a:solidFill>
                <a:latin typeface="Arial"/>
                <a:cs typeface="Arial"/>
              </a:rPr>
              <a:t>Cons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dera</a:t>
            </a:r>
            <a:r>
              <a:rPr sz="950" spc="-70" dirty="0">
                <a:solidFill>
                  <a:srgbClr val="5B5D60"/>
                </a:solidFill>
                <a:latin typeface="Arial"/>
                <a:cs typeface="Arial"/>
              </a:rPr>
              <a:t>n</a:t>
            </a:r>
            <a:r>
              <a:rPr sz="950" spc="20" dirty="0">
                <a:solidFill>
                  <a:srgbClr val="5B5D60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B5D60"/>
                </a:solidFill>
                <a:latin typeface="Arial"/>
                <a:cs typeface="Arial"/>
              </a:rPr>
              <a:t>q</a:t>
            </a:r>
            <a:r>
              <a:rPr sz="950" spc="-55" dirty="0">
                <a:solidFill>
                  <a:srgbClr val="5B5D60"/>
                </a:solidFill>
                <a:latin typeface="Arial"/>
                <a:cs typeface="Arial"/>
              </a:rPr>
              <a:t>u</a:t>
            </a:r>
            <a:r>
              <a:rPr sz="950" spc="15" dirty="0">
                <a:solidFill>
                  <a:srgbClr val="5B5D60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6E7074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E7074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E7074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6E707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E7074"/>
                </a:solidFill>
                <a:latin typeface="Arial"/>
                <a:cs typeface="Arial"/>
              </a:rPr>
              <a:t>c</a:t>
            </a:r>
            <a:r>
              <a:rPr sz="950" spc="-55" dirty="0">
                <a:solidFill>
                  <a:srgbClr val="6E707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tatório </a:t>
            </a:r>
            <a:r>
              <a:rPr sz="950" spc="-1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Convite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6E7074"/>
                </a:solidFill>
                <a:latin typeface="Arial"/>
                <a:cs typeface="Arial"/>
              </a:rPr>
              <a:t>n</a:t>
            </a:r>
            <a:r>
              <a:rPr sz="950" spc="-80" dirty="0">
                <a:solidFill>
                  <a:srgbClr val="6E7074"/>
                </a:solidFill>
                <a:latin typeface="Arial"/>
                <a:cs typeface="Arial"/>
              </a:rPr>
              <a:t>.</a:t>
            </a:r>
            <a:r>
              <a:rPr sz="950" spc="130" dirty="0">
                <a:solidFill>
                  <a:srgbClr val="6E7074"/>
                </a:solidFill>
                <a:latin typeface="Arial"/>
                <a:cs typeface="Arial"/>
              </a:rPr>
              <a:t>º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B5D60"/>
                </a:solidFill>
                <a:latin typeface="Arial"/>
                <a:cs typeface="Arial"/>
              </a:rPr>
              <a:t>0</a:t>
            </a:r>
            <a:r>
              <a:rPr sz="950" spc="-105" dirty="0">
                <a:solidFill>
                  <a:srgbClr val="424449"/>
                </a:solidFill>
                <a:latin typeface="Arial"/>
                <a:cs typeface="Arial"/>
              </a:rPr>
              <a:t>1</a:t>
            </a:r>
            <a:r>
              <a:rPr sz="950" spc="20" dirty="0">
                <a:solidFill>
                  <a:srgbClr val="6E7074"/>
                </a:solidFill>
                <a:latin typeface="Arial"/>
                <a:cs typeface="Arial"/>
              </a:rPr>
              <a:t>/20</a:t>
            </a:r>
            <a:r>
              <a:rPr sz="950" spc="10" dirty="0">
                <a:solidFill>
                  <a:srgbClr val="6E7074"/>
                </a:solidFill>
                <a:latin typeface="Arial"/>
                <a:cs typeface="Arial"/>
              </a:rPr>
              <a:t>1</a:t>
            </a:r>
            <a:r>
              <a:rPr sz="950" spc="-40" dirty="0">
                <a:solidFill>
                  <a:srgbClr val="6E7074"/>
                </a:solidFill>
                <a:latin typeface="Arial"/>
                <a:cs typeface="Arial"/>
              </a:rPr>
              <a:t>5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E7074"/>
                </a:solidFill>
                <a:latin typeface="Arial"/>
                <a:cs typeface="Arial"/>
              </a:rPr>
              <a:t>foi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co</a:t>
            </a:r>
            <a:r>
              <a:rPr sz="950" spc="-95" dirty="0">
                <a:solidFill>
                  <a:srgbClr val="6E7074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6E7074"/>
                </a:solidFill>
                <a:latin typeface="Arial"/>
                <a:cs typeface="Arial"/>
              </a:rPr>
              <a:t>duzi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obedi</a:t>
            </a:r>
            <a:r>
              <a:rPr sz="950" spc="-40" dirty="0">
                <a:solidFill>
                  <a:srgbClr val="5B5D60"/>
                </a:solidFill>
                <a:latin typeface="Arial"/>
                <a:cs typeface="Arial"/>
              </a:rPr>
              <a:t>ênc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B5D60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aos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B5D60"/>
                </a:solidFill>
                <a:latin typeface="Arial"/>
                <a:cs typeface="Arial"/>
              </a:rPr>
              <a:t>pr</a:t>
            </a:r>
            <a:r>
              <a:rPr sz="950" spc="-5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85" dirty="0">
                <a:solidFill>
                  <a:srgbClr val="5B5D60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5B5D60"/>
                </a:solidFill>
                <a:latin typeface="Arial"/>
                <a:cs typeface="Arial"/>
              </a:rPr>
              <a:t>á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p</a:t>
            </a:r>
            <a:r>
              <a:rPr sz="950" spc="-25" dirty="0">
                <a:solidFill>
                  <a:srgbClr val="87878A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6E7074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E7074"/>
                </a:solidFill>
                <a:latin typeface="Arial"/>
                <a:cs typeface="Arial"/>
              </a:rPr>
              <a:t>da</a:t>
            </a:r>
            <a:r>
              <a:rPr sz="950" spc="-2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E7074"/>
                </a:solidFill>
                <a:latin typeface="Arial"/>
                <a:cs typeface="Arial"/>
              </a:rPr>
              <a:t>lega</a:t>
            </a:r>
            <a:r>
              <a:rPr sz="950" spc="20" dirty="0">
                <a:solidFill>
                  <a:srgbClr val="6E7074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6E7074"/>
                </a:solidFill>
                <a:latin typeface="Arial"/>
                <a:cs typeface="Arial"/>
              </a:rPr>
              <a:t>idad</a:t>
            </a:r>
            <a:r>
              <a:rPr sz="950" spc="-75" dirty="0">
                <a:solidFill>
                  <a:srgbClr val="6E7074"/>
                </a:solidFill>
                <a:latin typeface="Arial"/>
                <a:cs typeface="Arial"/>
              </a:rPr>
              <a:t>e</a:t>
            </a:r>
            <a:r>
              <a:rPr sz="950" spc="225" dirty="0">
                <a:solidFill>
                  <a:srgbClr val="6E7074"/>
                </a:solidFill>
                <a:latin typeface="Arial"/>
                <a:cs typeface="Arial"/>
              </a:rPr>
              <a:t>,</a:t>
            </a:r>
            <a:r>
              <a:rPr sz="950" spc="9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E707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gua</a:t>
            </a:r>
            <a:r>
              <a:rPr sz="950" spc="-30" dirty="0">
                <a:solidFill>
                  <a:srgbClr val="6E7074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6E7074"/>
                </a:solidFill>
                <a:latin typeface="Arial"/>
                <a:cs typeface="Arial"/>
              </a:rPr>
              <a:t>dad</a:t>
            </a:r>
            <a:r>
              <a:rPr sz="950" spc="-60" dirty="0">
                <a:solidFill>
                  <a:srgbClr val="6E7074"/>
                </a:solidFill>
                <a:latin typeface="Arial"/>
                <a:cs typeface="Arial"/>
              </a:rPr>
              <a:t>e</a:t>
            </a:r>
            <a:r>
              <a:rPr sz="950" spc="350" dirty="0">
                <a:solidFill>
                  <a:srgbClr val="6E7074"/>
                </a:solidFill>
                <a:latin typeface="Arial"/>
                <a:cs typeface="Arial"/>
              </a:rPr>
              <a:t>,</a:t>
            </a:r>
            <a:r>
              <a:rPr sz="950" spc="-3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6E7074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6E7074"/>
                </a:solidFill>
                <a:latin typeface="Arial"/>
                <a:cs typeface="Arial"/>
              </a:rPr>
              <a:t>mpessoa</a:t>
            </a:r>
            <a:r>
              <a:rPr sz="950" spc="35" dirty="0">
                <a:solidFill>
                  <a:srgbClr val="6E7074"/>
                </a:solidFill>
                <a:latin typeface="Arial"/>
                <a:cs typeface="Arial"/>
              </a:rPr>
              <a:t>l</a:t>
            </a:r>
            <a:r>
              <a:rPr sz="950" spc="-30" dirty="0">
                <a:solidFill>
                  <a:srgbClr val="6E7074"/>
                </a:solidFill>
                <a:latin typeface="Arial"/>
                <a:cs typeface="Arial"/>
              </a:rPr>
              <a:t>idade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B5D60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dema</a:t>
            </a:r>
            <a:r>
              <a:rPr sz="950" spc="-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B5D60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pr</a:t>
            </a:r>
            <a:r>
              <a:rPr sz="950" spc="-1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ncí</a:t>
            </a:r>
            <a:r>
              <a:rPr sz="950" spc="-95" dirty="0">
                <a:solidFill>
                  <a:srgbClr val="5B5D60"/>
                </a:solidFill>
                <a:latin typeface="Arial"/>
                <a:cs typeface="Arial"/>
              </a:rPr>
              <a:t>p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lega</a:t>
            </a:r>
            <a:r>
              <a:rPr sz="950" spc="20" dirty="0">
                <a:solidFill>
                  <a:srgbClr val="5B5D60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mente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prev</a:t>
            </a:r>
            <a:r>
              <a:rPr sz="950" spc="-40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sto</a:t>
            </a:r>
            <a:r>
              <a:rPr sz="950" spc="-50" dirty="0">
                <a:solidFill>
                  <a:srgbClr val="5B5D60"/>
                </a:solidFill>
                <a:latin typeface="Arial"/>
                <a:cs typeface="Arial"/>
              </a:rPr>
              <a:t>s</a:t>
            </a:r>
            <a:r>
              <a:rPr sz="950" spc="225" dirty="0">
                <a:solidFill>
                  <a:srgbClr val="5B5D60"/>
                </a:solidFill>
                <a:latin typeface="Arial"/>
                <a:cs typeface="Arial"/>
              </a:rPr>
              <a:t>,</a:t>
            </a:r>
            <a:r>
              <a:rPr sz="950" spc="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B5D60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24449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6E7074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6E7074"/>
                </a:solidFill>
                <a:latin typeface="Arial"/>
                <a:cs typeface="Arial"/>
              </a:rPr>
              <a:t>nda</a:t>
            </a:r>
            <a:r>
              <a:rPr sz="95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B5D60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 resu</a:t>
            </a:r>
            <a:r>
              <a:rPr sz="950" spc="-40" dirty="0">
                <a:solidFill>
                  <a:srgbClr val="5B5D60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B5D60"/>
                </a:solidFill>
                <a:latin typeface="Arial"/>
                <a:cs typeface="Arial"/>
              </a:rPr>
              <a:t>tado</a:t>
            </a:r>
            <a:r>
              <a:rPr sz="9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do</a:t>
            </a:r>
            <a:r>
              <a:rPr sz="950" spc="-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certame</a:t>
            </a:r>
            <a:r>
              <a:rPr sz="950" spc="5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está</a:t>
            </a:r>
            <a:r>
              <a:rPr sz="950" spc="2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dentro</a:t>
            </a:r>
            <a:r>
              <a:rPr sz="950" spc="6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do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B5D60"/>
                </a:solidFill>
                <a:latin typeface="Arial"/>
                <a:cs typeface="Arial"/>
              </a:rPr>
              <a:t>est</a:t>
            </a:r>
            <a:r>
              <a:rPr sz="950" spc="5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65" dirty="0">
                <a:solidFill>
                  <a:srgbClr val="424449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424449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do,</a:t>
            </a:r>
            <a:r>
              <a:rPr sz="950" spc="2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5B5D60"/>
                </a:solidFill>
                <a:latin typeface="Arial"/>
                <a:cs typeface="Arial"/>
              </a:rPr>
              <a:t>dec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do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24449"/>
                </a:solidFill>
                <a:latin typeface="Arial"/>
                <a:cs typeface="Arial"/>
              </a:rPr>
              <a:t>a</a:t>
            </a:r>
            <a:r>
              <a:rPr sz="950" spc="-65" dirty="0">
                <a:solidFill>
                  <a:srgbClr val="424449"/>
                </a:solidFill>
                <a:latin typeface="Arial"/>
                <a:cs typeface="Arial"/>
              </a:rPr>
              <a:t>c</a:t>
            </a:r>
            <a:r>
              <a:rPr sz="950" spc="35" dirty="0">
                <a:solidFill>
                  <a:srgbClr val="5B5D60"/>
                </a:solidFill>
                <a:latin typeface="Arial"/>
                <a:cs typeface="Arial"/>
              </a:rPr>
              <a:t>o</a:t>
            </a:r>
            <a:r>
              <a:rPr sz="950" spc="-35" dirty="0">
                <a:solidFill>
                  <a:srgbClr val="424449"/>
                </a:solidFill>
                <a:latin typeface="Arial"/>
                <a:cs typeface="Arial"/>
              </a:rPr>
              <a:t>m</a:t>
            </a:r>
            <a:r>
              <a:rPr sz="950" spc="-40" dirty="0">
                <a:solidFill>
                  <a:srgbClr val="5B5D60"/>
                </a:solidFill>
                <a:latin typeface="Arial"/>
                <a:cs typeface="Arial"/>
              </a:rPr>
              <a:t>panh</a:t>
            </a:r>
            <a:r>
              <a:rPr sz="950" spc="20" dirty="0">
                <a:solidFill>
                  <a:srgbClr val="5B5D60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424449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424449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5B5D60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F1113"/>
                </a:solidFill>
                <a:latin typeface="Arial"/>
                <a:cs typeface="Arial"/>
              </a:rPr>
              <a:t>ADJUD</a:t>
            </a:r>
            <a:r>
              <a:rPr sz="950" b="1" spc="50" dirty="0">
                <a:solidFill>
                  <a:srgbClr val="0F1113"/>
                </a:solidFill>
                <a:latin typeface="Arial"/>
                <a:cs typeface="Arial"/>
              </a:rPr>
              <a:t>I</a:t>
            </a:r>
            <a:r>
              <a:rPr sz="950" b="1" spc="-80" dirty="0">
                <a:solidFill>
                  <a:srgbClr val="0F1113"/>
                </a:solidFill>
                <a:latin typeface="Arial"/>
                <a:cs typeface="Arial"/>
              </a:rPr>
              <a:t>CACÃO</a:t>
            </a:r>
            <a:r>
              <a:rPr sz="950" b="1" spc="6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spc="-50" dirty="0">
                <a:solidFill>
                  <a:srgbClr val="5B5D60"/>
                </a:solidFill>
                <a:latin typeface="Arial"/>
                <a:cs typeface="Arial"/>
              </a:rPr>
              <a:t>e</a:t>
            </a:r>
            <a:r>
              <a:rPr sz="950" b="1" spc="6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b="1" spc="-40" dirty="0">
                <a:solidFill>
                  <a:srgbClr val="0F1113"/>
                </a:solidFill>
                <a:latin typeface="Arial"/>
                <a:cs typeface="Arial"/>
              </a:rPr>
              <a:t>HOMOLOGO</a:t>
            </a:r>
            <a:r>
              <a:rPr sz="950" b="1" spc="5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5B5D60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24449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citação.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5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950" spc="-40" dirty="0">
                <a:solidFill>
                  <a:srgbClr val="5B5D60"/>
                </a:solidFill>
                <a:latin typeface="Arial"/>
                <a:cs typeface="Arial"/>
              </a:rPr>
              <a:t>Belo</a:t>
            </a:r>
            <a:r>
              <a:rPr sz="950" spc="1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Hor</a:t>
            </a:r>
            <a:r>
              <a:rPr sz="950" spc="-70" dirty="0">
                <a:solidFill>
                  <a:srgbClr val="5B5D60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zont</a:t>
            </a:r>
            <a:r>
              <a:rPr sz="950" spc="-50" dirty="0">
                <a:solidFill>
                  <a:srgbClr val="5B5D60"/>
                </a:solidFill>
                <a:latin typeface="Arial"/>
                <a:cs typeface="Arial"/>
              </a:rPr>
              <a:t>e</a:t>
            </a:r>
            <a:r>
              <a:rPr sz="950" spc="350" dirty="0">
                <a:solidFill>
                  <a:srgbClr val="5B5D60"/>
                </a:solidFill>
                <a:latin typeface="Arial"/>
                <a:cs typeface="Arial"/>
              </a:rPr>
              <a:t>,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27</a:t>
            </a:r>
            <a:r>
              <a:rPr sz="950" spc="-30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E7074"/>
                </a:solidFill>
                <a:latin typeface="Arial"/>
                <a:cs typeface="Arial"/>
              </a:rPr>
              <a:t>de</a:t>
            </a:r>
            <a:r>
              <a:rPr sz="950" spc="6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E7074"/>
                </a:solidFill>
                <a:latin typeface="Arial"/>
                <a:cs typeface="Arial"/>
              </a:rPr>
              <a:t>ma</a:t>
            </a:r>
            <a:r>
              <a:rPr sz="950" spc="-55" dirty="0">
                <a:solidFill>
                  <a:srgbClr val="6E7074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6E7074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B5D60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5B5D6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B5D60"/>
                </a:solidFill>
                <a:latin typeface="Arial"/>
                <a:cs typeface="Arial"/>
              </a:rPr>
              <a:t>20</a:t>
            </a:r>
            <a:r>
              <a:rPr sz="950" spc="-80" dirty="0">
                <a:solidFill>
                  <a:srgbClr val="5B5D60"/>
                </a:solidFill>
                <a:latin typeface="Arial"/>
                <a:cs typeface="Arial"/>
              </a:rPr>
              <a:t>1</a:t>
            </a:r>
            <a:r>
              <a:rPr sz="950" spc="-20" dirty="0">
                <a:solidFill>
                  <a:srgbClr val="5B5D60"/>
                </a:solidFill>
                <a:latin typeface="Arial"/>
                <a:cs typeface="Arial"/>
              </a:rPr>
              <a:t>5.</a:t>
            </a:r>
            <a:endParaRPr sz="9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92367" y="6850215"/>
            <a:ext cx="290195" cy="4051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8260">
              <a:lnSpc>
                <a:spcPct val="100000"/>
              </a:lnSpc>
            </a:pPr>
            <a:r>
              <a:rPr sz="1200" spc="-114" dirty="0">
                <a:solidFill>
                  <a:srgbClr val="5B5D60"/>
                </a:solidFill>
                <a:latin typeface="Times New Roman"/>
                <a:cs typeface="Times New Roman"/>
              </a:rPr>
              <a:t>SJ}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900" spc="-140" dirty="0">
                <a:solidFill>
                  <a:srgbClr val="6E7074"/>
                </a:solidFill>
                <a:latin typeface="Arial"/>
                <a:cs typeface="Arial"/>
              </a:rPr>
              <a:t>'&gt;</a:t>
            </a:r>
            <a:r>
              <a:rPr sz="900" spc="-15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1350" spc="100" dirty="0">
                <a:solidFill>
                  <a:srgbClr val="87878A"/>
                </a:solidFill>
                <a:latin typeface="Arial"/>
                <a:cs typeface="Arial"/>
              </a:rPr>
              <a:t>0</a:t>
            </a:r>
            <a:r>
              <a:rPr sz="1350" spc="-295" dirty="0">
                <a:solidFill>
                  <a:srgbClr val="5B5D60"/>
                </a:solidFill>
                <a:latin typeface="Arial"/>
                <a:cs typeface="Arial"/>
              </a:rPr>
              <a:t>Tl-</a:t>
            </a:r>
            <a:endParaRPr sz="13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24378" y="7104395"/>
            <a:ext cx="616585" cy="238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76884" algn="l"/>
              </a:tabLst>
            </a:pPr>
            <a:r>
              <a:rPr sz="900" spc="965" dirty="0">
                <a:solidFill>
                  <a:srgbClr val="A7AFC1"/>
                </a:solidFill>
                <a:latin typeface="Arial"/>
                <a:cs typeface="Arial"/>
              </a:rPr>
              <a:t>/'	</a:t>
            </a:r>
            <a:r>
              <a:rPr sz="900" spc="695" dirty="0">
                <a:solidFill>
                  <a:srgbClr val="C6CCE1"/>
                </a:solidFill>
                <a:latin typeface="Arial"/>
                <a:cs typeface="Arial"/>
              </a:rPr>
              <a:t>(</a:t>
            </a:r>
            <a:endParaRPr sz="900">
              <a:latin typeface="Arial"/>
              <a:cs typeface="Arial"/>
            </a:endParaRPr>
          </a:p>
          <a:p>
            <a:pPr marL="78740">
              <a:lnSpc>
                <a:spcPct val="100000"/>
              </a:lnSpc>
              <a:spcBef>
                <a:spcPts val="225"/>
              </a:spcBef>
            </a:pPr>
            <a:r>
              <a:rPr sz="450" i="1" spc="190" dirty="0">
                <a:solidFill>
                  <a:srgbClr val="87878A"/>
                </a:solidFill>
                <a:latin typeface="Arial"/>
                <a:cs typeface="Arial"/>
              </a:rPr>
              <a:t>I</a:t>
            </a:r>
            <a:endParaRPr sz="4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408922" y="7281426"/>
            <a:ext cx="393065" cy="331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25" i="1" spc="-165" baseline="-12345" dirty="0">
                <a:solidFill>
                  <a:srgbClr val="5B5D60"/>
                </a:solidFill>
                <a:latin typeface="Arial"/>
                <a:cs typeface="Arial"/>
              </a:rPr>
              <a:t>"</a:t>
            </a:r>
            <a:r>
              <a:rPr sz="2025" i="1" spc="-254" baseline="-12345" dirty="0">
                <a:solidFill>
                  <a:srgbClr val="5B5D60"/>
                </a:solidFill>
                <a:latin typeface="Arial"/>
                <a:cs typeface="Arial"/>
              </a:rPr>
              <a:t>'</a:t>
            </a:r>
            <a:r>
              <a:rPr sz="650" spc="295" dirty="0">
                <a:solidFill>
                  <a:srgbClr val="A5A5A5"/>
                </a:solidFill>
                <a:latin typeface="Arial"/>
                <a:cs typeface="Arial"/>
              </a:rPr>
              <a:t>'</a:t>
            </a:r>
            <a:r>
              <a:rPr sz="2025" i="1" spc="862" baseline="-12345" dirty="0">
                <a:solidFill>
                  <a:srgbClr val="5B5D60"/>
                </a:solidFill>
                <a:latin typeface="Arial"/>
                <a:cs typeface="Arial"/>
              </a:rPr>
              <a:t>#</a:t>
            </a:r>
            <a:r>
              <a:rPr sz="2300" spc="-305" dirty="0">
                <a:solidFill>
                  <a:srgbClr val="5B5D60"/>
                </a:solidFill>
                <a:latin typeface="Arial"/>
                <a:cs typeface="Arial"/>
              </a:rPr>
              <a:t>"'</a:t>
            </a:r>
            <a:endParaRPr sz="23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053110" y="7461851"/>
            <a:ext cx="7937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40" dirty="0">
                <a:solidFill>
                  <a:srgbClr val="5B5D60"/>
                </a:solidFill>
                <a:latin typeface="Arial"/>
                <a:cs typeface="Arial"/>
              </a:rPr>
              <a:t>'&gt;</a:t>
            </a:r>
            <a:endParaRPr sz="9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63956" y="7565760"/>
            <a:ext cx="66167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-20" dirty="0">
                <a:solidFill>
                  <a:srgbClr val="0F1113"/>
                </a:solidFill>
                <a:latin typeface="Arial"/>
                <a:cs typeface="Arial"/>
              </a:rPr>
              <a:t>Carlos</a:t>
            </a:r>
            <a:r>
              <a:rPr sz="950" b="1" spc="5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F1113"/>
                </a:solidFill>
                <a:latin typeface="Arial"/>
                <a:cs typeface="Arial"/>
              </a:rPr>
              <a:t>Rob</a:t>
            </a:r>
            <a:endParaRPr sz="9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66042" y="7534888"/>
            <a:ext cx="165862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50" dirty="0">
                <a:solidFill>
                  <a:srgbClr val="0F1113"/>
                </a:solidFill>
                <a:latin typeface="Arial"/>
                <a:cs typeface="Arial"/>
              </a:rPr>
              <a:t>o</a:t>
            </a:r>
            <a:r>
              <a:rPr sz="950" b="1" spc="-5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F1113"/>
                </a:solidFill>
                <a:latin typeface="Arial"/>
                <a:cs typeface="Arial"/>
              </a:rPr>
              <a:t>Gonçalves</a:t>
            </a:r>
            <a:r>
              <a:rPr sz="950" b="1" spc="6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spc="-30" dirty="0">
                <a:solidFill>
                  <a:srgbClr val="0F1113"/>
                </a:solidFill>
                <a:latin typeface="Arial"/>
                <a:cs typeface="Arial"/>
              </a:rPr>
              <a:t>Rocha</a:t>
            </a:r>
            <a:r>
              <a:rPr sz="950" b="1" dirty="0">
                <a:solidFill>
                  <a:srgbClr val="0F1113"/>
                </a:solidFill>
                <a:latin typeface="Arial"/>
                <a:cs typeface="Arial"/>
              </a:rPr>
              <a:t>  </a:t>
            </a:r>
            <a:r>
              <a:rPr sz="950" b="1" spc="-2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1250" i="1" spc="-95" dirty="0">
                <a:solidFill>
                  <a:srgbClr val="6E7074"/>
                </a:solidFill>
                <a:latin typeface="Arial"/>
                <a:cs typeface="Arial"/>
              </a:rPr>
              <a:t>c.i</a:t>
            </a:r>
            <a:r>
              <a:rPr sz="1250" i="1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1250" i="1" spc="25" dirty="0">
                <a:solidFill>
                  <a:srgbClr val="6E7074"/>
                </a:solidFill>
                <a:latin typeface="Arial"/>
                <a:cs typeface="Arial"/>
              </a:rPr>
              <a:t> </a:t>
            </a:r>
            <a:r>
              <a:rPr sz="1150" i="1" spc="415" dirty="0">
                <a:solidFill>
                  <a:srgbClr val="5B5D60"/>
                </a:solidFill>
                <a:latin typeface="Arial"/>
                <a:cs typeface="Arial"/>
              </a:rPr>
              <a:t>1'</a:t>
            </a:r>
            <a:endParaRPr sz="11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664942" y="7711167"/>
            <a:ext cx="233172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dirty="0">
                <a:solidFill>
                  <a:srgbClr val="0F1113"/>
                </a:solidFill>
                <a:latin typeface="Arial"/>
                <a:cs typeface="Arial"/>
              </a:rPr>
              <a:t>Presidente</a:t>
            </a:r>
            <a:r>
              <a:rPr sz="950" b="1" spc="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1113"/>
                </a:solidFill>
                <a:latin typeface="Arial"/>
                <a:cs typeface="Arial"/>
              </a:rPr>
              <a:t>do </a:t>
            </a:r>
            <a:r>
              <a:rPr sz="950" b="1" spc="5" dirty="0">
                <a:solidFill>
                  <a:srgbClr val="0F1113"/>
                </a:solidFill>
                <a:latin typeface="Arial"/>
                <a:cs typeface="Arial"/>
              </a:rPr>
              <a:t>Mackenzie</a:t>
            </a:r>
            <a:r>
              <a:rPr sz="950" b="1" spc="65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F1113"/>
                </a:solidFill>
                <a:latin typeface="Arial"/>
                <a:cs typeface="Arial"/>
              </a:rPr>
              <a:t>Esporte</a:t>
            </a:r>
            <a:r>
              <a:rPr sz="950" b="1" spc="20" dirty="0">
                <a:solidFill>
                  <a:srgbClr val="0F1113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F1113"/>
                </a:solidFill>
                <a:latin typeface="Arial"/>
                <a:cs typeface="Arial"/>
              </a:rPr>
              <a:t>Clube</a:t>
            </a:r>
            <a:endParaRPr sz="95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058392" y="1641889"/>
          <a:ext cx="5503545" cy="1681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890"/>
                <a:gridCol w="845808"/>
                <a:gridCol w="3633513"/>
                <a:gridCol w="729717"/>
              </a:tblGrid>
              <a:tr h="920904">
                <a:tc>
                  <a:txBody>
                    <a:bodyPr/>
                    <a:lstStyle/>
                    <a:p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79797"/>
                      </a:solidFill>
                      <a:prstDash val="solid"/>
                    </a:lnL>
                    <a:lnT w="6030">
                      <a:solidFill>
                        <a:srgbClr val="9C9797"/>
                      </a:solidFill>
                      <a:prstDash val="solid"/>
                    </a:lnT>
                    <a:lnB w="12061">
                      <a:solidFill>
                        <a:srgbClr val="90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61">
                      <a:solidFill>
                        <a:srgbClr val="9C9C9C"/>
                      </a:solidFill>
                      <a:prstDash val="solid"/>
                    </a:lnR>
                    <a:lnT w="6030">
                      <a:solidFill>
                        <a:srgbClr val="9C9797"/>
                      </a:solidFill>
                      <a:prstDash val="solid"/>
                    </a:lnT>
                    <a:lnB w="12061">
                      <a:solidFill>
                        <a:srgbClr val="90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 marR="22860" algn="just">
                        <a:lnSpc>
                          <a:spcPct val="101299"/>
                        </a:lnSpc>
                      </a:pP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spc="-7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sputado</a:t>
                      </a:r>
                      <a:r>
                        <a:rPr sz="850" spc="-3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29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850" spc="-2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zadores</a:t>
                      </a:r>
                      <a:r>
                        <a:rPr sz="850" spc="10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substitu</a:t>
                      </a:r>
                      <a:r>
                        <a:rPr sz="850" spc="-2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ções</a:t>
                      </a:r>
                      <a:r>
                        <a:rPr sz="850" spc="7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rea</a:t>
                      </a:r>
                      <a:r>
                        <a:rPr sz="850" spc="-3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zadas </a:t>
                      </a:r>
                      <a:r>
                        <a:rPr sz="850" spc="-8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4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contadores </a:t>
                      </a:r>
                      <a:r>
                        <a:rPr sz="850" spc="-10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10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6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9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6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spc="-114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6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50" spc="-10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cada</a:t>
                      </a:r>
                      <a:r>
                        <a:rPr sz="850" spc="114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eq</a:t>
                      </a:r>
                      <a:r>
                        <a:rPr sz="850" spc="-1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6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21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Marcadores </a:t>
                      </a:r>
                      <a:r>
                        <a:rPr sz="850" spc="-7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50" spc="-9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850" spc="-4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50" spc="8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9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contagem </a:t>
                      </a:r>
                      <a:r>
                        <a:rPr sz="850" spc="-11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10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10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9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7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spc="-114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850" spc="6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50" spc="-10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cada eq</a:t>
                      </a:r>
                      <a:r>
                        <a:rPr sz="850" spc="-6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6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spc="-16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14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spc="-26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cadores</a:t>
                      </a:r>
                      <a:r>
                        <a:rPr sz="850" spc="-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-4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50" spc="-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50" spc="-5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3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3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spc="-114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50" spc="4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cada</a:t>
                      </a:r>
                      <a:r>
                        <a:rPr sz="850" spc="2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50" spc="-114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114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29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Setas</a:t>
                      </a:r>
                      <a:r>
                        <a:rPr sz="850" spc="2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4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spc="-9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cadoras</a:t>
                      </a:r>
                      <a:r>
                        <a:rPr sz="850" spc="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850" spc="-7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8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9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850" spc="-3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6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21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Módulo </a:t>
                      </a:r>
                      <a:r>
                        <a:rPr sz="850" spc="-6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5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etrôn</a:t>
                      </a:r>
                      <a:r>
                        <a:rPr sz="850" spc="-4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co </a:t>
                      </a:r>
                      <a:r>
                        <a:rPr sz="850" spc="-8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50" spc="-10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-2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26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7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ação </a:t>
                      </a:r>
                      <a:r>
                        <a:rPr sz="850" spc="-10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dos </a:t>
                      </a:r>
                      <a:r>
                        <a:rPr sz="850" spc="-7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nomes</a:t>
                      </a:r>
                      <a:r>
                        <a:rPr sz="850" spc="11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das </a:t>
                      </a:r>
                      <a:r>
                        <a:rPr sz="850" spc="-12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eq</a:t>
                      </a:r>
                      <a:r>
                        <a:rPr sz="850" spc="-1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pes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spc="1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mensagens </a:t>
                      </a:r>
                      <a:r>
                        <a:rPr sz="850" spc="-8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33020" marR="23495" algn="just">
                        <a:lnSpc>
                          <a:spcPts val="1000"/>
                        </a:lnSpc>
                        <a:spcBef>
                          <a:spcPts val="30"/>
                        </a:spcBef>
                      </a:pP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ut</a:t>
                      </a:r>
                      <a:r>
                        <a:rPr sz="850" spc="-5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114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dade</a:t>
                      </a:r>
                      <a:r>
                        <a:rPr sz="850" spc="7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pública</a:t>
                      </a:r>
                      <a:r>
                        <a:rPr sz="850" spc="1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e/ou</a:t>
                      </a:r>
                      <a:r>
                        <a:rPr sz="850" spc="-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publicitária</a:t>
                      </a:r>
                      <a:r>
                        <a:rPr sz="850" spc="-1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2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escalações,</a:t>
                      </a:r>
                      <a:r>
                        <a:rPr sz="850" spc="114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subst</a:t>
                      </a:r>
                      <a:r>
                        <a:rPr sz="850" spc="1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25" dirty="0">
                          <a:solidFill>
                            <a:srgbClr val="42444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9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çõe</a:t>
                      </a:r>
                      <a:r>
                        <a:rPr sz="850" spc="-2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2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exp</a:t>
                      </a:r>
                      <a:r>
                        <a:rPr sz="850" spc="-1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95" dirty="0">
                          <a:solidFill>
                            <a:srgbClr val="42444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sões,</a:t>
                      </a:r>
                      <a:r>
                        <a:rPr sz="850" spc="4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etc</a:t>
                      </a:r>
                      <a:r>
                        <a:rPr sz="850" spc="3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Módu</a:t>
                      </a:r>
                      <a:r>
                        <a:rPr sz="850" spc="-7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os para</a:t>
                      </a:r>
                      <a:r>
                        <a:rPr sz="850" spc="-5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afixação de</a:t>
                      </a:r>
                      <a:r>
                        <a:rPr sz="850" spc="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peças</a:t>
                      </a:r>
                      <a:r>
                        <a:rPr sz="850" spc="-3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i="1" dirty="0">
                          <a:solidFill>
                            <a:srgbClr val="5B5D60"/>
                          </a:solidFill>
                          <a:latin typeface="Times New Roman"/>
                          <a:cs typeface="Times New Roman"/>
                        </a:rPr>
                        <a:t>e </a:t>
                      </a:r>
                      <a:r>
                        <a:rPr sz="850" spc="-50" dirty="0">
                          <a:solidFill>
                            <a:srgbClr val="4244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nformações</a:t>
                      </a:r>
                      <a:r>
                        <a:rPr sz="850" spc="2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pu</a:t>
                      </a:r>
                      <a:r>
                        <a:rPr sz="850" spc="-1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50" spc="-9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95" dirty="0">
                          <a:solidFill>
                            <a:srgbClr val="4244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1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95" dirty="0">
                          <a:solidFill>
                            <a:srgbClr val="4244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tárias;A</a:t>
                      </a:r>
                      <a:r>
                        <a:rPr sz="850" spc="-1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40" dirty="0">
                          <a:solidFill>
                            <a:srgbClr val="42444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850" spc="-6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-5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sirene</a:t>
                      </a:r>
                      <a:r>
                        <a:rPr sz="850" spc="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inte</a:t>
                      </a:r>
                      <a:r>
                        <a:rPr sz="850" spc="-1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45" dirty="0">
                          <a:solidFill>
                            <a:srgbClr val="42444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itente</a:t>
                      </a:r>
                      <a:r>
                        <a:rPr sz="850" spc="-4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38735" algn="just">
                        <a:lnSpc>
                          <a:spcPts val="969"/>
                        </a:lnSpc>
                      </a:pPr>
                      <a:r>
                        <a:rPr sz="800" spc="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&gt;</a:t>
                      </a:r>
                      <a:r>
                        <a:rPr sz="850" spc="-26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50" spc="-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6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&lt;</a:t>
                      </a:r>
                      <a:r>
                        <a:rPr sz="850" spc="-21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50" spc="-3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decibé</a:t>
                      </a:r>
                      <a:r>
                        <a:rPr sz="850" spc="-7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spc="-5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-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6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26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onamento</a:t>
                      </a:r>
                      <a:r>
                        <a:rPr sz="850" spc="7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manual</a:t>
                      </a:r>
                      <a:r>
                        <a:rPr sz="850" spc="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5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automát</a:t>
                      </a:r>
                      <a:r>
                        <a:rPr sz="850" spc="-2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co.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C9C9C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6030">
                      <a:solidFill>
                        <a:srgbClr val="9C9797"/>
                      </a:solidFill>
                      <a:prstDash val="solid"/>
                    </a:lnT>
                    <a:lnB w="6030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R w="6030">
                      <a:solidFill>
                        <a:srgbClr val="A0A0A0"/>
                      </a:solidFill>
                      <a:prstDash val="solid"/>
                    </a:lnR>
                    <a:lnT w="6030">
                      <a:solidFill>
                        <a:srgbClr val="9C9797"/>
                      </a:solidFill>
                      <a:prstDash val="solid"/>
                    </a:lnT>
                    <a:lnB w="6030">
                      <a:solidFill>
                        <a:srgbClr val="747477"/>
                      </a:solidFill>
                      <a:prstDash val="solid"/>
                    </a:lnB>
                  </a:tcPr>
                </a:tc>
              </a:tr>
              <a:tr h="754293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850" spc="-30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850" dirty="0">
                          <a:solidFill>
                            <a:srgbClr val="424449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0153">
                      <a:solidFill>
                        <a:srgbClr val="979797"/>
                      </a:solidFill>
                      <a:prstDash val="solid"/>
                    </a:lnL>
                    <a:lnR w="6030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909393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2415" marR="155575" indent="-96520">
                        <a:lnSpc>
                          <a:spcPts val="1000"/>
                        </a:lnSpc>
                      </a:pP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Cronôm</a:t>
                      </a:r>
                      <a:r>
                        <a:rPr sz="850" spc="5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tro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3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étrico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9C9C9C"/>
                      </a:solidFill>
                      <a:prstDash val="solid"/>
                    </a:lnR>
                    <a:lnT w="12061">
                      <a:solidFill>
                        <a:srgbClr val="909393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marR="28575" indent="-12065">
                        <a:lnSpc>
                          <a:spcPts val="1000"/>
                        </a:lnSpc>
                      </a:pP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spc="-3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14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8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spc="-26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âmetro</a:t>
                      </a:r>
                      <a:r>
                        <a:rPr sz="850" spc="4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850" spc="-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1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spc="-13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sendo</a:t>
                      </a:r>
                      <a:r>
                        <a:rPr sz="850" spc="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9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maq</a:t>
                      </a:r>
                      <a:r>
                        <a:rPr sz="850" spc="-7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na</a:t>
                      </a:r>
                      <a:r>
                        <a:rPr sz="850" spc="3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10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portada</a:t>
                      </a:r>
                      <a:r>
                        <a:rPr sz="850" spc="5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850" spc="1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Japã</a:t>
                      </a:r>
                      <a:r>
                        <a:rPr sz="850" spc="4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spc="-10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Recomenda</a:t>
                      </a:r>
                      <a:r>
                        <a:rPr sz="850" spc="3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50" spc="-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10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scinas</a:t>
                      </a:r>
                      <a:r>
                        <a:rPr sz="850" spc="-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1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50" spc="-4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metro</a:t>
                      </a:r>
                      <a:r>
                        <a:rPr sz="850" spc="1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spc="-120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caracter</a:t>
                      </a:r>
                      <a:r>
                        <a:rPr sz="850" spc="-4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sticas:</a:t>
                      </a:r>
                      <a:r>
                        <a:rPr sz="850" spc="6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Diâmetr</a:t>
                      </a:r>
                      <a:r>
                        <a:rPr sz="850" spc="4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3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850" spc="-5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50" spc="-1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7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42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OV</a:t>
                      </a:r>
                      <a:r>
                        <a:rPr sz="850" spc="-5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850" spc="-6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5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75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165" dirty="0">
                          <a:solidFill>
                            <a:srgbClr val="87878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5B5D60"/>
                          </a:solidFill>
                          <a:latin typeface="Arial"/>
                          <a:cs typeface="Arial"/>
                        </a:rPr>
                        <a:t>lha.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C9C9C"/>
                      </a:solidFill>
                      <a:prstDash val="solid"/>
                    </a:lnL>
                    <a:lnT w="6030">
                      <a:solidFill>
                        <a:srgbClr val="878C90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E7074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30">
                      <a:solidFill>
                        <a:srgbClr val="A0A0A0"/>
                      </a:solidFill>
                      <a:prstDash val="solid"/>
                    </a:lnR>
                    <a:lnT w="6030">
                      <a:solidFill>
                        <a:srgbClr val="747477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65632" y="463295"/>
            <a:ext cx="682751" cy="7680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76544" y="10131552"/>
            <a:ext cx="1146048" cy="4876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21755" y="672883"/>
            <a:ext cx="1708785" cy="672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50" b="1" spc="25" dirty="0">
                <a:solidFill>
                  <a:srgbClr val="0F1316"/>
                </a:solidFill>
                <a:latin typeface="Arial"/>
                <a:cs typeface="Arial"/>
              </a:rPr>
              <a:t>MACKENZIE</a:t>
            </a:r>
            <a:endParaRPr sz="215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1135"/>
              </a:spcBef>
            </a:pPr>
            <a:r>
              <a:rPr sz="1500" b="1" spc="30" dirty="0">
                <a:solidFill>
                  <a:srgbClr val="0F1316"/>
                </a:solidFill>
                <a:latin typeface="Arial"/>
                <a:cs typeface="Arial"/>
              </a:rPr>
              <a:t>ESPORTE</a:t>
            </a:r>
            <a:r>
              <a:rPr sz="1500" b="1" spc="75" dirty="0">
                <a:solidFill>
                  <a:srgbClr val="0F1316"/>
                </a:solidFill>
                <a:latin typeface="Arial"/>
                <a:cs typeface="Arial"/>
              </a:rPr>
              <a:t> </a:t>
            </a:r>
            <a:r>
              <a:rPr sz="1500" b="1" spc="10" dirty="0">
                <a:solidFill>
                  <a:srgbClr val="0F1316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5561" y="1625034"/>
            <a:ext cx="6073775" cy="2299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01164" indent="2405380">
              <a:lnSpc>
                <a:spcPct val="100000"/>
              </a:lnSpc>
            </a:pP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Be</a:t>
            </a:r>
            <a:r>
              <a:rPr sz="1000" spc="-13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1000" spc="30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4D4F52"/>
                </a:solidFill>
                <a:latin typeface="Arial"/>
                <a:cs typeface="Arial"/>
              </a:rPr>
              <a:t>H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or</a:t>
            </a:r>
            <a:r>
              <a:rPr sz="1000" spc="-40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6D6E70"/>
                </a:solidFill>
                <a:latin typeface="Arial"/>
                <a:cs typeface="Arial"/>
              </a:rPr>
              <a:t>zont</a:t>
            </a: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340" dirty="0">
                <a:solidFill>
                  <a:srgbClr val="6D6E70"/>
                </a:solidFill>
                <a:latin typeface="Arial"/>
                <a:cs typeface="Arial"/>
              </a:rPr>
              <a:t>,</a:t>
            </a:r>
            <a:r>
              <a:rPr sz="1000" spc="-50" dirty="0">
                <a:solidFill>
                  <a:srgbClr val="5D5E62"/>
                </a:solidFill>
                <a:latin typeface="Arial"/>
                <a:cs typeface="Arial"/>
              </a:rPr>
              <a:t>08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de</a:t>
            </a:r>
            <a:r>
              <a:rPr sz="1000" spc="-9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junho</a:t>
            </a:r>
            <a:r>
              <a:rPr sz="1000" spc="12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6D6E70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20</a:t>
            </a:r>
            <a:r>
              <a:rPr sz="1000" spc="-110" dirty="0">
                <a:solidFill>
                  <a:srgbClr val="5D5E62"/>
                </a:solidFill>
                <a:latin typeface="Arial"/>
                <a:cs typeface="Arial"/>
              </a:rPr>
              <a:t>1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 marL="1524635" marR="1543050" indent="175895">
              <a:lnSpc>
                <a:spcPct val="140700"/>
              </a:lnSpc>
              <a:spcBef>
                <a:spcPts val="630"/>
              </a:spcBef>
            </a:pPr>
            <a:r>
              <a:rPr sz="1050" b="1" u="sng" spc="-135" dirty="0">
                <a:solidFill>
                  <a:srgbClr val="0F1316"/>
                </a:solidFill>
                <a:latin typeface="Times New Roman"/>
                <a:cs typeface="Times New Roman"/>
              </a:rPr>
              <a:t>TERMO</a:t>
            </a:r>
            <a:r>
              <a:rPr sz="1050" b="1" u="sng" spc="90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u="sng" spc="-125" dirty="0">
                <a:solidFill>
                  <a:srgbClr val="0F1316"/>
                </a:solidFill>
                <a:latin typeface="Times New Roman"/>
                <a:cs typeface="Times New Roman"/>
              </a:rPr>
              <a:t>DE</a:t>
            </a:r>
            <a:r>
              <a:rPr sz="1050" b="1" u="sng" spc="40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u="sng" spc="-100" dirty="0">
                <a:solidFill>
                  <a:srgbClr val="0F1316"/>
                </a:solidFill>
                <a:latin typeface="Times New Roman"/>
                <a:cs typeface="Times New Roman"/>
              </a:rPr>
              <a:t>ADJUDICACÃO</a:t>
            </a:r>
            <a:r>
              <a:rPr sz="1050" b="1" u="sng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u="sng" spc="80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u="sng" spc="-190" dirty="0">
                <a:solidFill>
                  <a:srgbClr val="0F1316"/>
                </a:solidFill>
                <a:latin typeface="Times New Roman"/>
                <a:cs typeface="Times New Roman"/>
              </a:rPr>
              <a:t>E</a:t>
            </a:r>
            <a:r>
              <a:rPr sz="1050" b="1" u="sng" spc="80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u="sng" spc="-155" dirty="0">
                <a:solidFill>
                  <a:srgbClr val="0F1316"/>
                </a:solidFill>
                <a:latin typeface="Times New Roman"/>
                <a:cs typeface="Times New Roman"/>
              </a:rPr>
              <a:t>HOMOLOGACÃO</a:t>
            </a:r>
            <a:r>
              <a:rPr sz="1050" b="1" spc="-50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spc="-100" dirty="0">
                <a:solidFill>
                  <a:srgbClr val="0F1316"/>
                </a:solidFill>
                <a:latin typeface="Times New Roman"/>
                <a:cs typeface="Times New Roman"/>
              </a:rPr>
              <a:t>PROCESSO</a:t>
            </a:r>
            <a:r>
              <a:rPr sz="1050" b="1" spc="125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spc="-70" dirty="0">
                <a:solidFill>
                  <a:srgbClr val="0F1316"/>
                </a:solidFill>
                <a:latin typeface="Times New Roman"/>
                <a:cs typeface="Times New Roman"/>
              </a:rPr>
              <a:t>UCITATÓRIO</a:t>
            </a:r>
            <a:r>
              <a:rPr sz="1050" b="1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spc="-90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spc="-50" dirty="0">
                <a:solidFill>
                  <a:srgbClr val="1F2326"/>
                </a:solidFill>
                <a:latin typeface="Times New Roman"/>
                <a:cs typeface="Times New Roman"/>
              </a:rPr>
              <a:t>·CONVITE</a:t>
            </a:r>
            <a:r>
              <a:rPr sz="1050" b="1" spc="15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1050" b="1" spc="-45" dirty="0">
                <a:solidFill>
                  <a:srgbClr val="0F1316"/>
                </a:solidFill>
                <a:latin typeface="Times New Roman"/>
                <a:cs typeface="Times New Roman"/>
              </a:rPr>
              <a:t>N</a:t>
            </a:r>
            <a:r>
              <a:rPr sz="1050" b="1" spc="20" dirty="0">
                <a:solidFill>
                  <a:srgbClr val="383B3D"/>
                </a:solidFill>
                <a:latin typeface="Times New Roman"/>
                <a:cs typeface="Times New Roman"/>
              </a:rPr>
              <a:t>.</a:t>
            </a:r>
            <a:r>
              <a:rPr sz="1050" b="1" spc="217" baseline="19841" dirty="0">
                <a:solidFill>
                  <a:srgbClr val="383B3D"/>
                </a:solidFill>
                <a:latin typeface="Times New Roman"/>
                <a:cs typeface="Times New Roman"/>
              </a:rPr>
              <a:t>0</a:t>
            </a:r>
            <a:r>
              <a:rPr sz="1050" b="1" baseline="19841" dirty="0">
                <a:solidFill>
                  <a:srgbClr val="383B3D"/>
                </a:solidFill>
                <a:latin typeface="Times New Roman"/>
                <a:cs typeface="Times New Roman"/>
              </a:rPr>
              <a:t> </a:t>
            </a:r>
            <a:r>
              <a:rPr sz="1050" b="1" spc="-127" baseline="19841" dirty="0">
                <a:solidFill>
                  <a:srgbClr val="383B3D"/>
                </a:solidFill>
                <a:latin typeface="Times New Roman"/>
                <a:cs typeface="Times New Roman"/>
              </a:rPr>
              <a:t> </a:t>
            </a:r>
            <a:r>
              <a:rPr sz="1050" b="1" spc="55" dirty="0">
                <a:solidFill>
                  <a:srgbClr val="0F1316"/>
                </a:solidFill>
                <a:latin typeface="Times New Roman"/>
                <a:cs typeface="Times New Roman"/>
              </a:rPr>
              <a:t>00</a:t>
            </a:r>
            <a:r>
              <a:rPr sz="1050" b="1" spc="120" dirty="0">
                <a:solidFill>
                  <a:srgbClr val="0F1316"/>
                </a:solidFill>
                <a:latin typeface="Times New Roman"/>
                <a:cs typeface="Times New Roman"/>
              </a:rPr>
              <a:t>3</a:t>
            </a:r>
            <a:r>
              <a:rPr sz="1050" b="1" spc="75" dirty="0">
                <a:solidFill>
                  <a:srgbClr val="4D4F52"/>
                </a:solidFill>
                <a:latin typeface="Times New Roman"/>
                <a:cs typeface="Times New Roman"/>
              </a:rPr>
              <a:t>/</a:t>
            </a:r>
            <a:r>
              <a:rPr sz="1050" b="1" spc="-110" dirty="0">
                <a:solidFill>
                  <a:srgbClr val="4D4F52"/>
                </a:solidFill>
                <a:latin typeface="Times New Roman"/>
                <a:cs typeface="Times New Roman"/>
              </a:rPr>
              <a:t> </a:t>
            </a:r>
            <a:r>
              <a:rPr sz="1050" b="1" spc="40" dirty="0">
                <a:solidFill>
                  <a:srgbClr val="1F2326"/>
                </a:solidFill>
                <a:latin typeface="Times New Roman"/>
                <a:cs typeface="Times New Roman"/>
              </a:rPr>
              <a:t>2015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200">
              <a:latin typeface="Times New Roman"/>
              <a:cs typeface="Times New Roman"/>
            </a:endParaRPr>
          </a:p>
          <a:p>
            <a:pPr marL="18415" marR="5080" indent="-6350">
              <a:lnSpc>
                <a:spcPct val="140900"/>
              </a:lnSpc>
            </a:pPr>
            <a:r>
              <a:rPr sz="1050" b="1" spc="-120" dirty="0">
                <a:solidFill>
                  <a:srgbClr val="1F2326"/>
                </a:solidFill>
                <a:latin typeface="Times New Roman"/>
                <a:cs typeface="Times New Roman"/>
              </a:rPr>
              <a:t>OBJ</a:t>
            </a:r>
            <a:r>
              <a:rPr sz="1050" b="1" spc="-114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1050" b="1" spc="-125" dirty="0">
                <a:solidFill>
                  <a:srgbClr val="1F2326"/>
                </a:solidFill>
                <a:latin typeface="Times New Roman"/>
                <a:cs typeface="Times New Roman"/>
              </a:rPr>
              <a:t>ETO:</a:t>
            </a:r>
            <a:r>
              <a:rPr sz="1050" b="1" spc="120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1000" spc="-105" dirty="0">
                <a:solidFill>
                  <a:srgbClr val="383B3D"/>
                </a:solidFill>
                <a:latin typeface="Arial"/>
                <a:cs typeface="Arial"/>
              </a:rPr>
              <a:t>A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quis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D5E62"/>
                </a:solidFill>
                <a:latin typeface="Arial"/>
                <a:cs typeface="Arial"/>
              </a:rPr>
              <a:t>ção</a:t>
            </a:r>
            <a:r>
              <a:rPr sz="1000" spc="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D4F52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D4F52"/>
                </a:solidFill>
                <a:latin typeface="Arial"/>
                <a:cs typeface="Arial"/>
              </a:rPr>
              <a:t>Materiais</a:t>
            </a:r>
            <a:r>
              <a:rPr sz="1000" spc="4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D4F52"/>
                </a:solidFill>
                <a:latin typeface="Arial"/>
                <a:cs typeface="Arial"/>
              </a:rPr>
              <a:t>Espor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6D6E70"/>
                </a:solidFill>
                <a:latin typeface="Arial"/>
                <a:cs typeface="Arial"/>
              </a:rPr>
              <a:t>v</a:t>
            </a:r>
            <a:r>
              <a:rPr sz="1000" spc="-30" dirty="0">
                <a:solidFill>
                  <a:srgbClr val="4D4F52"/>
                </a:solidFill>
                <a:latin typeface="Arial"/>
                <a:cs typeface="Arial"/>
              </a:rPr>
              <a:t>o</a:t>
            </a:r>
            <a:r>
              <a:rPr sz="1000" spc="-75" dirty="0">
                <a:solidFill>
                  <a:srgbClr val="4D4F52"/>
                </a:solidFill>
                <a:latin typeface="Arial"/>
                <a:cs typeface="Arial"/>
              </a:rPr>
              <a:t>s</a:t>
            </a:r>
            <a:r>
              <a:rPr sz="1000" spc="290" dirty="0">
                <a:solidFill>
                  <a:srgbClr val="4D4F52"/>
                </a:solidFill>
                <a:latin typeface="Arial"/>
                <a:cs typeface="Arial"/>
              </a:rPr>
              <a:t>,</a:t>
            </a:r>
            <a:r>
              <a:rPr sz="1000" spc="-45" dirty="0">
                <a:solidFill>
                  <a:srgbClr val="4D4F52"/>
                </a:solidFill>
                <a:latin typeface="Arial"/>
                <a:cs typeface="Arial"/>
              </a:rPr>
              <a:t>em</a:t>
            </a:r>
            <a:r>
              <a:rPr sz="1000" spc="4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D4F52"/>
                </a:solidFill>
                <a:latin typeface="Arial"/>
                <a:cs typeface="Arial"/>
              </a:rPr>
              <a:t>atend</a:t>
            </a:r>
            <a:r>
              <a:rPr sz="1000" spc="30" dirty="0">
                <a:solidFill>
                  <a:srgbClr val="4D4F52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D4F52"/>
                </a:solidFill>
                <a:latin typeface="Arial"/>
                <a:cs typeface="Arial"/>
              </a:rPr>
              <a:t>mento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1000" spc="9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D4F52"/>
                </a:solidFill>
                <a:latin typeface="Arial"/>
                <a:cs typeface="Arial"/>
              </a:rPr>
              <a:t>Unida</a:t>
            </a:r>
            <a:r>
              <a:rPr sz="1000" spc="-85" dirty="0">
                <a:solidFill>
                  <a:srgbClr val="4D4F52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D4F52"/>
                </a:solidFill>
                <a:latin typeface="Arial"/>
                <a:cs typeface="Arial"/>
              </a:rPr>
              <a:t>do</a:t>
            </a:r>
            <a:r>
              <a:rPr sz="1000" spc="1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D4F52"/>
                </a:solidFill>
                <a:latin typeface="Arial"/>
                <a:cs typeface="Arial"/>
              </a:rPr>
              <a:t>Macken</a:t>
            </a:r>
            <a:r>
              <a:rPr sz="1000" spc="-20" dirty="0">
                <a:solidFill>
                  <a:srgbClr val="4D4F52"/>
                </a:solidFill>
                <a:latin typeface="Arial"/>
                <a:cs typeface="Arial"/>
              </a:rPr>
              <a:t>z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Esporte</a:t>
            </a:r>
            <a:r>
              <a:rPr sz="1000" spc="1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4D4F52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6D6E70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6D6E70"/>
                </a:solidFill>
                <a:latin typeface="Arial"/>
                <a:cs typeface="Arial"/>
              </a:rPr>
              <a:t>u</a:t>
            </a:r>
            <a:r>
              <a:rPr sz="1000" spc="-70" dirty="0">
                <a:solidFill>
                  <a:srgbClr val="6D6E70"/>
                </a:solidFill>
                <a:latin typeface="Arial"/>
                <a:cs typeface="Arial"/>
              </a:rPr>
              <a:t>b</a:t>
            </a:r>
            <a:r>
              <a:rPr sz="1000" spc="-35" dirty="0">
                <a:solidFill>
                  <a:srgbClr val="4D4F52"/>
                </a:solidFill>
                <a:latin typeface="Arial"/>
                <a:cs typeface="Arial"/>
              </a:rPr>
              <a:t>e,</a:t>
            </a:r>
            <a:r>
              <a:rPr sz="1000" spc="4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oca</a:t>
            </a:r>
            <a:r>
              <a:rPr sz="1000" spc="15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izada</a:t>
            </a:r>
            <a:r>
              <a:rPr sz="1000" spc="5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na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D5E62"/>
                </a:solidFill>
                <a:latin typeface="Arial"/>
                <a:cs typeface="Arial"/>
              </a:rPr>
              <a:t>Rua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Congonha</a:t>
            </a:r>
            <a:r>
              <a:rPr sz="1000" spc="-15" dirty="0">
                <a:solidFill>
                  <a:srgbClr val="5D5E62"/>
                </a:solidFill>
                <a:latin typeface="Arial"/>
                <a:cs typeface="Arial"/>
              </a:rPr>
              <a:t>s</a:t>
            </a:r>
            <a:r>
              <a:rPr sz="1000" spc="340" dirty="0">
                <a:solidFill>
                  <a:srgbClr val="5D5E62"/>
                </a:solidFill>
                <a:latin typeface="Arial"/>
                <a:cs typeface="Arial"/>
              </a:rPr>
              <a:t>,</a:t>
            </a:r>
            <a:r>
              <a:rPr sz="1000" spc="30" dirty="0">
                <a:solidFill>
                  <a:srgbClr val="5D5E62"/>
                </a:solidFill>
                <a:latin typeface="Arial"/>
                <a:cs typeface="Arial"/>
              </a:rPr>
              <a:t>nº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D4F52"/>
                </a:solidFill>
                <a:latin typeface="Arial"/>
                <a:cs typeface="Arial"/>
              </a:rPr>
              <a:t>450,</a:t>
            </a:r>
            <a:r>
              <a:rPr sz="1000" spc="9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83B3D"/>
                </a:solidFill>
                <a:latin typeface="Arial"/>
                <a:cs typeface="Arial"/>
              </a:rPr>
              <a:t>Ba</a:t>
            </a:r>
            <a:r>
              <a:rPr sz="1000" spc="-85" dirty="0">
                <a:solidFill>
                  <a:srgbClr val="383B3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rro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83B3D"/>
                </a:solidFill>
                <a:latin typeface="Arial"/>
                <a:cs typeface="Arial"/>
              </a:rPr>
              <a:t>Santo</a:t>
            </a:r>
            <a:r>
              <a:rPr sz="1000" spc="-20" dirty="0">
                <a:solidFill>
                  <a:srgbClr val="383B3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83B3D"/>
                </a:solidFill>
                <a:latin typeface="Arial"/>
                <a:cs typeface="Arial"/>
              </a:rPr>
              <a:t>Antô</a:t>
            </a:r>
            <a:r>
              <a:rPr sz="1000" spc="-15" dirty="0">
                <a:solidFill>
                  <a:srgbClr val="383B3D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5D5E62"/>
                </a:solidFill>
                <a:latin typeface="Arial"/>
                <a:cs typeface="Arial"/>
              </a:rPr>
              <a:t>o,</a:t>
            </a:r>
            <a:r>
              <a:rPr sz="1000" spc="-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383B3D"/>
                </a:solidFill>
                <a:latin typeface="Arial"/>
                <a:cs typeface="Arial"/>
              </a:rPr>
              <a:t>C</a:t>
            </a:r>
            <a:r>
              <a:rPr sz="1000" spc="-135" dirty="0">
                <a:solidFill>
                  <a:srgbClr val="383B3D"/>
                </a:solidFill>
                <a:latin typeface="Arial"/>
                <a:cs typeface="Arial"/>
              </a:rPr>
              <a:t>EP</a:t>
            </a:r>
            <a:r>
              <a:rPr sz="1000" spc="-20" dirty="0">
                <a:solidFill>
                  <a:srgbClr val="383B3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D4F52"/>
                </a:solidFill>
                <a:latin typeface="Arial"/>
                <a:cs typeface="Arial"/>
              </a:rPr>
              <a:t>3033</a:t>
            </a:r>
            <a:r>
              <a:rPr sz="1000" spc="20" dirty="0">
                <a:solidFill>
                  <a:srgbClr val="4D4F52"/>
                </a:solidFill>
                <a:latin typeface="Arial"/>
                <a:cs typeface="Arial"/>
              </a:rPr>
              <a:t>0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-</a:t>
            </a:r>
            <a:r>
              <a:rPr sz="1000" spc="-18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D4F52"/>
                </a:solidFill>
                <a:latin typeface="Arial"/>
                <a:cs typeface="Arial"/>
              </a:rPr>
              <a:t>10</a:t>
            </a:r>
            <a:r>
              <a:rPr sz="1000" spc="-130" dirty="0">
                <a:solidFill>
                  <a:srgbClr val="4D4F52"/>
                </a:solidFill>
                <a:latin typeface="Arial"/>
                <a:cs typeface="Arial"/>
              </a:rPr>
              <a:t>0</a:t>
            </a:r>
            <a:r>
              <a:rPr sz="1000" spc="290" dirty="0">
                <a:solidFill>
                  <a:srgbClr val="6D6E70"/>
                </a:solidFill>
                <a:latin typeface="Arial"/>
                <a:cs typeface="Arial"/>
              </a:rPr>
              <a:t>,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em</a:t>
            </a:r>
            <a:r>
              <a:rPr sz="1000" spc="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95" dirty="0">
                <a:solidFill>
                  <a:srgbClr val="383B3D"/>
                </a:solidFill>
                <a:latin typeface="Arial"/>
                <a:cs typeface="Arial"/>
              </a:rPr>
              <a:t>B</a:t>
            </a:r>
            <a:r>
              <a:rPr sz="1000" spc="-15" dirty="0">
                <a:solidFill>
                  <a:srgbClr val="5D5E62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Horizonte</a:t>
            </a:r>
            <a:r>
              <a:rPr sz="1000" spc="3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300" dirty="0">
                <a:solidFill>
                  <a:srgbClr val="6D6E70"/>
                </a:solidFill>
                <a:latin typeface="Arial"/>
                <a:cs typeface="Arial"/>
              </a:rPr>
              <a:t>-</a:t>
            </a:r>
            <a:r>
              <a:rPr sz="1000" spc="-10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D4F52"/>
                </a:solidFill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41910" indent="5715">
              <a:lnSpc>
                <a:spcPct val="139800"/>
              </a:lnSpc>
              <a:buClr>
                <a:srgbClr val="1F2326"/>
              </a:buClr>
              <a:buFont typeface="Arial"/>
              <a:buChar char="•"/>
              <a:tabLst>
                <a:tab pos="267970" algn="l"/>
              </a:tabLst>
            </a:pPr>
            <a:r>
              <a:rPr sz="950" b="1" spc="10" dirty="0">
                <a:solidFill>
                  <a:srgbClr val="1F2326"/>
                </a:solidFill>
                <a:latin typeface="Arial"/>
                <a:cs typeface="Arial"/>
              </a:rPr>
              <a:t>Origem</a:t>
            </a:r>
            <a:r>
              <a:rPr sz="950" b="1" spc="9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1F2326"/>
                </a:solidFill>
                <a:latin typeface="Arial"/>
                <a:cs typeface="Arial"/>
              </a:rPr>
              <a:t>do</a:t>
            </a:r>
            <a:r>
              <a:rPr sz="950" b="1" spc="6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1F2326"/>
                </a:solidFill>
                <a:latin typeface="Arial"/>
                <a:cs typeface="Arial"/>
              </a:rPr>
              <a:t>Recurso:</a:t>
            </a:r>
            <a:r>
              <a:rPr sz="950" b="1" spc="6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D4F52"/>
                </a:solidFill>
                <a:latin typeface="Arial"/>
                <a:cs typeface="Arial"/>
              </a:rPr>
              <a:t>Projeto</a:t>
            </a:r>
            <a:r>
              <a:rPr sz="1000" spc="6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83B3D"/>
                </a:solidFill>
                <a:latin typeface="Arial"/>
                <a:cs typeface="Arial"/>
              </a:rPr>
              <a:t>MACKE</a:t>
            </a:r>
            <a:r>
              <a:rPr sz="1000" spc="-130" dirty="0">
                <a:solidFill>
                  <a:srgbClr val="383B3D"/>
                </a:solidFill>
                <a:latin typeface="Arial"/>
                <a:cs typeface="Arial"/>
              </a:rPr>
              <a:t>N</a:t>
            </a:r>
            <a:r>
              <a:rPr sz="1000" spc="-120" dirty="0">
                <a:solidFill>
                  <a:srgbClr val="383B3D"/>
                </a:solidFill>
                <a:latin typeface="Arial"/>
                <a:cs typeface="Arial"/>
              </a:rPr>
              <a:t>Z</a:t>
            </a:r>
            <a:r>
              <a:rPr sz="1000" spc="114" dirty="0">
                <a:solidFill>
                  <a:srgbClr val="383B3D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383B3D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383B3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83B3D"/>
                </a:solidFill>
                <a:latin typeface="Arial"/>
                <a:cs typeface="Arial"/>
              </a:rPr>
              <a:t>FORMANDO</a:t>
            </a:r>
            <a:r>
              <a:rPr sz="1000" spc="95" dirty="0">
                <a:solidFill>
                  <a:srgbClr val="383B3D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83B3D"/>
                </a:solidFill>
                <a:latin typeface="Arial"/>
                <a:cs typeface="Arial"/>
              </a:rPr>
              <a:t>ATLETAS</a:t>
            </a:r>
            <a:r>
              <a:rPr sz="1000" spc="95" dirty="0">
                <a:solidFill>
                  <a:srgbClr val="383B3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D4F52"/>
                </a:solidFill>
                <a:latin typeface="Arial"/>
                <a:cs typeface="Arial"/>
              </a:rPr>
              <a:t>OLÍ</a:t>
            </a:r>
            <a:r>
              <a:rPr sz="1000" spc="-105" dirty="0">
                <a:solidFill>
                  <a:srgbClr val="4D4F52"/>
                </a:solidFill>
                <a:latin typeface="Arial"/>
                <a:cs typeface="Arial"/>
              </a:rPr>
              <a:t>MPICOS,</a:t>
            </a:r>
            <a:r>
              <a:rPr sz="1000" spc="5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convê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383B3D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ce</a:t>
            </a:r>
            <a:r>
              <a:rPr sz="1000" spc="-5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b</a:t>
            </a:r>
            <a:r>
              <a:rPr sz="1000" spc="-35" dirty="0">
                <a:solidFill>
                  <a:srgbClr val="383B3D"/>
                </a:solidFill>
                <a:latin typeface="Arial"/>
                <a:cs typeface="Arial"/>
              </a:rPr>
              <a:t>ra</a:t>
            </a:r>
            <a:r>
              <a:rPr sz="1000" spc="-95" dirty="0">
                <a:solidFill>
                  <a:srgbClr val="383B3D"/>
                </a:solidFill>
                <a:latin typeface="Arial"/>
                <a:cs typeface="Arial"/>
              </a:rPr>
              <a:t>d</a:t>
            </a:r>
            <a:r>
              <a:rPr sz="1000" spc="30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entre</a:t>
            </a:r>
            <a:r>
              <a:rPr sz="1000" spc="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esta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 e</a:t>
            </a:r>
            <a:r>
              <a:rPr sz="1000" spc="-40" dirty="0">
                <a:solidFill>
                  <a:srgbClr val="6D6E70"/>
                </a:solidFill>
                <a:latin typeface="Arial"/>
                <a:cs typeface="Arial"/>
              </a:rPr>
              <a:t>ntidade</a:t>
            </a:r>
            <a:r>
              <a:rPr sz="1000" spc="2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-6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D4F52"/>
                </a:solidFill>
                <a:latin typeface="Arial"/>
                <a:cs typeface="Arial"/>
              </a:rPr>
              <a:t>Brasi</a:t>
            </a:r>
            <a:r>
              <a:rPr sz="1000" spc="-60" dirty="0">
                <a:solidFill>
                  <a:srgbClr val="4D4F52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D4F52"/>
                </a:solidFill>
                <a:latin typeface="Arial"/>
                <a:cs typeface="Arial"/>
              </a:rPr>
              <a:t>ra</a:t>
            </a:r>
            <a:r>
              <a:rPr sz="1000" spc="-3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4D4F52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4D4F52"/>
                </a:solidFill>
                <a:latin typeface="Arial"/>
                <a:cs typeface="Arial"/>
              </a:rPr>
              <a:t>l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ubes.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1F2326"/>
              </a:buClr>
              <a:buFont typeface="Arial"/>
              <a:buChar char="•"/>
            </a:pPr>
            <a:endParaRPr sz="1000">
              <a:latin typeface="Times New Roman"/>
              <a:cs typeface="Times New Roman"/>
            </a:endParaRPr>
          </a:p>
          <a:p>
            <a:pPr marL="236854" indent="-218440">
              <a:lnSpc>
                <a:spcPct val="100000"/>
              </a:lnSpc>
              <a:spcBef>
                <a:spcPts val="815"/>
              </a:spcBef>
              <a:buClr>
                <a:srgbClr val="1F2326"/>
              </a:buClr>
              <a:buFont typeface="Arial"/>
              <a:buChar char="•"/>
              <a:tabLst>
                <a:tab pos="237490" algn="l"/>
              </a:tabLst>
            </a:pPr>
            <a:r>
              <a:rPr sz="950" b="1" spc="-10" dirty="0">
                <a:solidFill>
                  <a:srgbClr val="1F2326"/>
                </a:solidFill>
                <a:latin typeface="Arial"/>
                <a:cs typeface="Arial"/>
              </a:rPr>
              <a:t>Empresas</a:t>
            </a:r>
            <a:r>
              <a:rPr sz="950" b="1" spc="-2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convidadas: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1635" y="4181225"/>
            <a:ext cx="2486660" cy="1449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5090" indent="-72390">
              <a:lnSpc>
                <a:spcPct val="100000"/>
              </a:lnSpc>
              <a:buClr>
                <a:srgbClr val="6D6E70"/>
              </a:buClr>
              <a:buFont typeface="Arial"/>
              <a:buChar char="-"/>
              <a:tabLst>
                <a:tab pos="85725" algn="l"/>
              </a:tabLst>
            </a:pPr>
            <a:r>
              <a:rPr sz="1000" spc="-114" dirty="0">
                <a:solidFill>
                  <a:srgbClr val="4D4F52"/>
                </a:solidFill>
                <a:latin typeface="Arial"/>
                <a:cs typeface="Arial"/>
              </a:rPr>
              <a:t>A</a:t>
            </a:r>
            <a:r>
              <a:rPr sz="1000" spc="114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Esport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6D6E70"/>
                </a:solidFill>
                <a:latin typeface="Arial"/>
                <a:cs typeface="Arial"/>
              </a:rPr>
              <a:t>va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525"/>
              </a:spcBef>
              <a:buClr>
                <a:srgbClr val="6D6E70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65" dirty="0">
                <a:solidFill>
                  <a:srgbClr val="6D6E70"/>
                </a:solidFill>
                <a:latin typeface="Arial"/>
                <a:cs typeface="Arial"/>
              </a:rPr>
              <a:t>Caetano</a:t>
            </a:r>
            <a:r>
              <a:rPr sz="1000" spc="8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D6E70"/>
                </a:solidFill>
                <a:latin typeface="Arial"/>
                <a:cs typeface="Arial"/>
              </a:rPr>
              <a:t>Esportes</a:t>
            </a:r>
            <a:endParaRPr sz="1000">
              <a:latin typeface="Arial"/>
              <a:cs typeface="Arial"/>
            </a:endParaRPr>
          </a:p>
          <a:p>
            <a:pPr marL="91440" indent="-66675">
              <a:lnSpc>
                <a:spcPct val="100000"/>
              </a:lnSpc>
              <a:spcBef>
                <a:spcPts val="475"/>
              </a:spcBef>
              <a:buClr>
                <a:srgbClr val="6D6E70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140" dirty="0">
                <a:solidFill>
                  <a:srgbClr val="6D6E70"/>
                </a:solidFill>
                <a:latin typeface="Arial"/>
                <a:cs typeface="Arial"/>
              </a:rPr>
              <a:t>C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6D6E70"/>
                </a:solidFill>
                <a:latin typeface="Arial"/>
                <a:cs typeface="Arial"/>
              </a:rPr>
              <a:t>C</a:t>
            </a:r>
            <a:r>
              <a:rPr sz="1000" spc="-6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6D6E70"/>
                </a:solidFill>
                <a:latin typeface="Arial"/>
                <a:cs typeface="Arial"/>
              </a:rPr>
              <a:t>Camp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6D6E70"/>
                </a:solidFill>
                <a:latin typeface="Arial"/>
                <a:cs typeface="Arial"/>
              </a:rPr>
              <a:t>nas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570"/>
              </a:spcBef>
              <a:buClr>
                <a:srgbClr val="6D6E70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Estação</a:t>
            </a:r>
            <a:r>
              <a:rPr sz="1000" spc="-1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do</a:t>
            </a:r>
            <a:r>
              <a:rPr sz="1000" spc="6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Esporte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525"/>
              </a:spcBef>
              <a:buClr>
                <a:srgbClr val="6D6E70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Esporte</a:t>
            </a:r>
            <a:r>
              <a:rPr sz="1000" spc="1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6D6E70"/>
                </a:solidFill>
                <a:latin typeface="Arial"/>
                <a:cs typeface="Arial"/>
              </a:rPr>
              <a:t>Cam</a:t>
            </a:r>
            <a:r>
              <a:rPr sz="1000" spc="-4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75" dirty="0">
                <a:solidFill>
                  <a:srgbClr val="6D6E70"/>
                </a:solidFill>
                <a:latin typeface="Arial"/>
                <a:cs typeface="Arial"/>
              </a:rPr>
              <a:t>sa</a:t>
            </a:r>
            <a:r>
              <a:rPr sz="1000" spc="10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5D5E62"/>
                </a:solidFill>
                <a:latin typeface="Arial"/>
                <a:cs typeface="Arial"/>
              </a:rPr>
              <a:t>1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75"/>
              </a:spcBef>
              <a:buClr>
                <a:srgbClr val="6D6E70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Esporte</a:t>
            </a:r>
            <a:r>
              <a:rPr sz="1000" spc="1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5D5E62"/>
                </a:solidFill>
                <a:latin typeface="Arial"/>
                <a:cs typeface="Arial"/>
              </a:rPr>
              <a:t>C</a:t>
            </a:r>
            <a:r>
              <a:rPr sz="1000" spc="-7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D5E62"/>
                </a:solidFill>
                <a:latin typeface="Arial"/>
                <a:cs typeface="Arial"/>
              </a:rPr>
              <a:t>dade</a:t>
            </a:r>
            <a:r>
              <a:rPr sz="1000" spc="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Comérc</a:t>
            </a:r>
            <a:r>
              <a:rPr sz="1000" spc="-1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de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D4F52"/>
                </a:solidFill>
                <a:latin typeface="Arial"/>
                <a:cs typeface="Arial"/>
              </a:rPr>
              <a:t>Art.</a:t>
            </a:r>
            <a:r>
              <a:rPr sz="1000" spc="11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D4F52"/>
                </a:solidFill>
                <a:latin typeface="Arial"/>
                <a:cs typeface="Arial"/>
              </a:rPr>
              <a:t>Espor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iv</a:t>
            </a:r>
            <a:r>
              <a:rPr sz="1000" spc="-20" dirty="0">
                <a:solidFill>
                  <a:srgbClr val="6D6E70"/>
                </a:solidFill>
                <a:latin typeface="Arial"/>
                <a:cs typeface="Arial"/>
              </a:rPr>
              <a:t>o</a:t>
            </a:r>
            <a:r>
              <a:rPr sz="1000" spc="-65" dirty="0">
                <a:solidFill>
                  <a:srgbClr val="4D4F52"/>
                </a:solidFill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30"/>
              </a:spcBef>
              <a:buClr>
                <a:srgbClr val="6D6E70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Mari</a:t>
            </a:r>
            <a:r>
              <a:rPr sz="1000" spc="60" dirty="0">
                <a:solidFill>
                  <a:srgbClr val="5D5E62"/>
                </a:solidFill>
                <a:latin typeface="Arial"/>
                <a:cs typeface="Arial"/>
              </a:rPr>
              <a:t>u</a:t>
            </a:r>
            <a:r>
              <a:rPr sz="1000" spc="-100" dirty="0">
                <a:solidFill>
                  <a:srgbClr val="5D5E62"/>
                </a:solidFill>
                <a:latin typeface="Arial"/>
                <a:cs typeface="Arial"/>
              </a:rPr>
              <a:t>'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5D5E62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Sport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04352" y="4181225"/>
            <a:ext cx="2912110" cy="1242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7155" indent="-84455">
              <a:lnSpc>
                <a:spcPct val="100000"/>
              </a:lnSpc>
              <a:buClr>
                <a:srgbClr val="4D4F52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170" dirty="0">
                <a:solidFill>
                  <a:srgbClr val="4D4F52"/>
                </a:solidFill>
                <a:latin typeface="Arial"/>
                <a:cs typeface="Arial"/>
              </a:rPr>
              <a:t>M</a:t>
            </a:r>
            <a:r>
              <a:rPr sz="1000" spc="-30" dirty="0">
                <a:solidFill>
                  <a:srgbClr val="6D6E70"/>
                </a:solidFill>
                <a:latin typeface="Arial"/>
                <a:cs typeface="Arial"/>
              </a:rPr>
              <a:t>undo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do</a:t>
            </a:r>
            <a:r>
              <a:rPr sz="1000" spc="1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spc="-45" dirty="0">
                <a:solidFill>
                  <a:srgbClr val="6D6E70"/>
                </a:solidFill>
                <a:latin typeface="Arial"/>
                <a:cs typeface="Arial"/>
              </a:rPr>
              <a:t>sporte</a:t>
            </a:r>
            <a:r>
              <a:rPr sz="1000" spc="3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ct val="100000"/>
              </a:lnSpc>
              <a:spcBef>
                <a:spcPts val="525"/>
              </a:spcBef>
              <a:buClr>
                <a:srgbClr val="4D4F52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Muque</a:t>
            </a:r>
            <a:r>
              <a:rPr sz="1000" spc="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Sports</a:t>
            </a:r>
            <a:r>
              <a:rPr sz="1000" spc="-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Concept</a:t>
            </a:r>
            <a:r>
              <a:rPr sz="1000" spc="-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on</a:t>
            </a: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6D6E70"/>
                </a:solidFill>
                <a:latin typeface="Arial"/>
                <a:cs typeface="Arial"/>
              </a:rPr>
              <a:t>rt</a:t>
            </a:r>
            <a:r>
              <a:rPr sz="1000" spc="-70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gos</a:t>
            </a:r>
            <a:r>
              <a:rPr sz="1000" spc="2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sport</a:t>
            </a:r>
            <a:r>
              <a:rPr sz="1000" spc="-2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vos</a:t>
            </a:r>
            <a:r>
              <a:rPr sz="1000" spc="4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Ltda</a:t>
            </a:r>
            <a:r>
              <a:rPr sz="1000" spc="9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5D5E62"/>
                </a:solidFill>
                <a:latin typeface="Arial"/>
                <a:cs typeface="Arial"/>
              </a:rPr>
              <a:t>EPP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75"/>
              </a:spcBef>
              <a:buClr>
                <a:srgbClr val="4D4F52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Netshoes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ct val="100000"/>
              </a:lnSpc>
              <a:spcBef>
                <a:spcPts val="570"/>
              </a:spcBef>
              <a:buClr>
                <a:srgbClr val="4D4F52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85" dirty="0">
                <a:solidFill>
                  <a:srgbClr val="5D5E62"/>
                </a:solidFill>
                <a:latin typeface="Arial"/>
                <a:cs typeface="Arial"/>
              </a:rPr>
              <a:t>Pequ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ta</a:t>
            </a:r>
            <a:r>
              <a:rPr sz="1000" spc="-1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4D4F52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6D6E70"/>
                </a:solidFill>
                <a:latin typeface="Arial"/>
                <a:cs typeface="Arial"/>
              </a:rPr>
              <a:t>ndústri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a</a:t>
            </a:r>
            <a:r>
              <a:rPr sz="1000" spc="3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5D5E62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6D6E70"/>
                </a:solidFill>
                <a:latin typeface="Arial"/>
                <a:cs typeface="Arial"/>
              </a:rPr>
              <a:t>Comercia</a:t>
            </a:r>
            <a:r>
              <a:rPr sz="1000" spc="6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6D6E70"/>
                </a:solidFill>
                <a:latin typeface="Arial"/>
                <a:cs typeface="Arial"/>
              </a:rPr>
              <a:t>rt</a:t>
            </a:r>
            <a:r>
              <a:rPr sz="1000" spc="-70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gos</a:t>
            </a:r>
            <a:r>
              <a:rPr sz="1000" spc="2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sport</a:t>
            </a:r>
            <a:r>
              <a:rPr sz="1000" spc="-2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vos</a:t>
            </a:r>
            <a:r>
              <a:rPr sz="1000" spc="4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D5E62"/>
                </a:solidFill>
                <a:latin typeface="Arial"/>
                <a:cs typeface="Arial"/>
              </a:rPr>
              <a:t>Ltda.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525"/>
              </a:spcBef>
              <a:buClr>
                <a:srgbClr val="4D4F52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Sport</a:t>
            </a:r>
            <a:r>
              <a:rPr sz="1000" spc="6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6D6E70"/>
                </a:solidFill>
                <a:latin typeface="Arial"/>
                <a:cs typeface="Arial"/>
              </a:rPr>
              <a:t>n</a:t>
            </a:r>
            <a:r>
              <a:rPr sz="1000" spc="-7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D5E62"/>
                </a:solidFill>
                <a:latin typeface="Arial"/>
                <a:cs typeface="Arial"/>
              </a:rPr>
              <a:t>-</a:t>
            </a:r>
            <a:r>
              <a:rPr sz="1000" spc="-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Sebast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ão</a:t>
            </a:r>
            <a:r>
              <a:rPr sz="1000" spc="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Maurí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D4F52"/>
                </a:solidFill>
                <a:latin typeface="Arial"/>
                <a:cs typeface="Arial"/>
              </a:rPr>
              <a:t>F</a:t>
            </a:r>
            <a:r>
              <a:rPr sz="1000" spc="-110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rre</a:t>
            </a:r>
            <a:r>
              <a:rPr sz="1000" spc="-7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6D6E70"/>
                </a:solidFill>
                <a:latin typeface="Arial"/>
                <a:cs typeface="Arial"/>
              </a:rPr>
              <a:t>ra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75"/>
              </a:spcBef>
              <a:buClr>
                <a:srgbClr val="4D4F52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95" dirty="0">
                <a:solidFill>
                  <a:srgbClr val="4D4F52"/>
                </a:solidFill>
                <a:latin typeface="Arial"/>
                <a:cs typeface="Arial"/>
              </a:rPr>
              <a:t>Zeca</a:t>
            </a:r>
            <a:r>
              <a:rPr sz="1000" spc="1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D4F52"/>
                </a:solidFill>
                <a:latin typeface="Arial"/>
                <a:cs typeface="Arial"/>
              </a:rPr>
              <a:t>Sports</a:t>
            </a:r>
            <a:r>
              <a:rPr sz="1000" spc="9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Ltda.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7338" y="5890498"/>
            <a:ext cx="6059805" cy="267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5270" indent="-218440">
              <a:lnSpc>
                <a:spcPct val="100000"/>
              </a:lnSpc>
              <a:buClr>
                <a:srgbClr val="383B3D"/>
              </a:buClr>
              <a:buFont typeface="Arial"/>
              <a:buChar char="•"/>
              <a:tabLst>
                <a:tab pos="255904" algn="l"/>
              </a:tabLst>
            </a:pPr>
            <a:r>
              <a:rPr sz="950" b="1" spc="-10" dirty="0">
                <a:solidFill>
                  <a:srgbClr val="1F2326"/>
                </a:solidFill>
                <a:latin typeface="Arial"/>
                <a:cs typeface="Arial"/>
              </a:rPr>
              <a:t>Empresas</a:t>
            </a:r>
            <a:r>
              <a:rPr sz="950" b="1" spc="-2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0F1316"/>
                </a:solidFill>
                <a:latin typeface="Arial"/>
                <a:cs typeface="Arial"/>
              </a:rPr>
              <a:t>q</a:t>
            </a:r>
            <a:r>
              <a:rPr sz="950" b="1" spc="-15" dirty="0">
                <a:solidFill>
                  <a:srgbClr val="0F1316"/>
                </a:solidFill>
                <a:latin typeface="Arial"/>
                <a:cs typeface="Arial"/>
              </a:rPr>
              <a:t>u</a:t>
            </a:r>
            <a:r>
              <a:rPr sz="950" b="1" spc="60" dirty="0">
                <a:solidFill>
                  <a:srgbClr val="383B3D"/>
                </a:solidFill>
                <a:latin typeface="Arial"/>
                <a:cs typeface="Arial"/>
              </a:rPr>
              <a:t>e</a:t>
            </a:r>
            <a:r>
              <a:rPr sz="950" b="1" spc="-45" dirty="0">
                <a:solidFill>
                  <a:srgbClr val="383B3D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1F2326"/>
                </a:solidFill>
                <a:latin typeface="Arial"/>
                <a:cs typeface="Arial"/>
              </a:rPr>
              <a:t>apresentaram</a:t>
            </a:r>
            <a:r>
              <a:rPr sz="950" b="1" spc="9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F1316"/>
                </a:solidFill>
                <a:latin typeface="Arial"/>
                <a:cs typeface="Arial"/>
              </a:rPr>
              <a:t>proposta: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1500" spc="-130" dirty="0">
                <a:solidFill>
                  <a:srgbClr val="6D6E70"/>
                </a:solidFill>
                <a:latin typeface="Times New Roman"/>
                <a:cs typeface="Times New Roman"/>
              </a:rPr>
              <a:t>-</a:t>
            </a:r>
            <a:r>
              <a:rPr sz="1500" spc="-125" dirty="0">
                <a:solidFill>
                  <a:srgbClr val="6D6E70"/>
                </a:solidFill>
                <a:latin typeface="Times New Roman"/>
                <a:cs typeface="Times New Roman"/>
              </a:rPr>
              <a:t> </a:t>
            </a:r>
            <a:r>
              <a:rPr sz="1500" spc="-70" dirty="0">
                <a:solidFill>
                  <a:srgbClr val="5D5E62"/>
                </a:solidFill>
                <a:latin typeface="Times New Roman"/>
                <a:cs typeface="Times New Roman"/>
              </a:rPr>
              <a:t>c</a:t>
            </a:r>
            <a:r>
              <a:rPr sz="1500" spc="-120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-6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500" spc="-15" dirty="0">
                <a:solidFill>
                  <a:srgbClr val="5D5E62"/>
                </a:solidFill>
                <a:latin typeface="Times New Roman"/>
                <a:cs typeface="Times New Roman"/>
              </a:rPr>
              <a:t>c</a:t>
            </a:r>
            <a:r>
              <a:rPr sz="1500" spc="-175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5D5E62"/>
                </a:solidFill>
                <a:latin typeface="Arial"/>
                <a:cs typeface="Arial"/>
              </a:rPr>
              <a:t>Camp</a:t>
            </a:r>
            <a:r>
              <a:rPr sz="1000" spc="3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nas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ct val="100000"/>
              </a:lnSpc>
              <a:spcBef>
                <a:spcPts val="470"/>
              </a:spcBef>
              <a:buClr>
                <a:srgbClr val="6D6E70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Esporte</a:t>
            </a:r>
            <a:r>
              <a:rPr sz="100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Cidade</a:t>
            </a:r>
            <a:r>
              <a:rPr sz="1000" spc="-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Comércio</a:t>
            </a:r>
            <a:r>
              <a:rPr sz="1000" spc="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de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83B3D"/>
                </a:solidFill>
                <a:latin typeface="Arial"/>
                <a:cs typeface="Arial"/>
              </a:rPr>
              <a:t>Art.</a:t>
            </a:r>
            <a:r>
              <a:rPr sz="1000" spc="95" dirty="0">
                <a:solidFill>
                  <a:srgbClr val="383B3D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83B3D"/>
                </a:solidFill>
                <a:latin typeface="Arial"/>
                <a:cs typeface="Arial"/>
              </a:rPr>
              <a:t>Espor</a:t>
            </a:r>
            <a:r>
              <a:rPr sz="1000" spc="-75" dirty="0">
                <a:solidFill>
                  <a:srgbClr val="383B3D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6D6E70"/>
                </a:solidFill>
                <a:latin typeface="Arial"/>
                <a:cs typeface="Arial"/>
              </a:rPr>
              <a:t>v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os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75"/>
              </a:spcBef>
              <a:buClr>
                <a:srgbClr val="6D6E70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Pequ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D5E62"/>
                </a:solidFill>
                <a:latin typeface="Arial"/>
                <a:cs typeface="Arial"/>
              </a:rPr>
              <a:t>t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ndústr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1000" spc="9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5D5E62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Comercia</a:t>
            </a:r>
            <a:r>
              <a:rPr sz="1000" spc="114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4D4F52"/>
                </a:solidFill>
                <a:latin typeface="Arial"/>
                <a:cs typeface="Arial"/>
              </a:rPr>
              <a:t>De</a:t>
            </a:r>
            <a:r>
              <a:rPr sz="1000" spc="-8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83B3D"/>
                </a:solidFill>
                <a:latin typeface="Arial"/>
                <a:cs typeface="Arial"/>
              </a:rPr>
              <a:t>Ar</a:t>
            </a:r>
            <a:r>
              <a:rPr sz="1000" spc="40" dirty="0">
                <a:solidFill>
                  <a:srgbClr val="383B3D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gos</a:t>
            </a:r>
            <a:r>
              <a:rPr sz="1000" spc="2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83B3D"/>
                </a:solidFill>
                <a:latin typeface="Arial"/>
                <a:cs typeface="Arial"/>
              </a:rPr>
              <a:t>Es</a:t>
            </a:r>
            <a:r>
              <a:rPr sz="1000" spc="-170" dirty="0">
                <a:solidFill>
                  <a:srgbClr val="383B3D"/>
                </a:solidFill>
                <a:latin typeface="Arial"/>
                <a:cs typeface="Arial"/>
              </a:rPr>
              <a:t>p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ortivos</a:t>
            </a:r>
            <a:r>
              <a:rPr sz="1000" spc="3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1440" indent="-78740">
              <a:lnSpc>
                <a:spcPct val="100000"/>
              </a:lnSpc>
              <a:spcBef>
                <a:spcPts val="475"/>
              </a:spcBef>
              <a:buClr>
                <a:srgbClr val="6D6E70"/>
              </a:buClr>
              <a:buFont typeface="Arial"/>
              <a:buChar char="-"/>
              <a:tabLst>
                <a:tab pos="92075" algn="l"/>
              </a:tabLst>
            </a:pPr>
            <a:r>
              <a:rPr sz="1000" spc="-85" dirty="0">
                <a:solidFill>
                  <a:srgbClr val="5D5E62"/>
                </a:solidFill>
                <a:latin typeface="Arial"/>
                <a:cs typeface="Arial"/>
              </a:rPr>
              <a:t>Rocha</a:t>
            </a:r>
            <a:r>
              <a:rPr sz="1000" spc="5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D5E62"/>
                </a:solidFill>
                <a:latin typeface="Arial"/>
                <a:cs typeface="Arial"/>
              </a:rPr>
              <a:t>Salles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Comérc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D4F52"/>
                </a:solidFill>
                <a:latin typeface="Arial"/>
                <a:cs typeface="Arial"/>
              </a:rPr>
              <a:t>Mate</a:t>
            </a:r>
            <a:r>
              <a:rPr sz="1000" spc="-40" dirty="0">
                <a:solidFill>
                  <a:srgbClr val="4D4F52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4D4F52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6D6E70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383B3D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5D5E62"/>
                </a:solidFill>
                <a:latin typeface="Arial"/>
                <a:cs typeface="Arial"/>
              </a:rPr>
              <a:t>sport</a:t>
            </a:r>
            <a:r>
              <a:rPr sz="1000" spc="-2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vos</a:t>
            </a:r>
            <a:r>
              <a:rPr sz="1000" spc="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D4F52"/>
                </a:solidFill>
                <a:latin typeface="Arial"/>
                <a:cs typeface="Arial"/>
              </a:rPr>
              <a:t>Ltda</a:t>
            </a:r>
            <a:r>
              <a:rPr sz="1000" spc="-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300" dirty="0">
                <a:solidFill>
                  <a:srgbClr val="5D5E62"/>
                </a:solidFill>
                <a:latin typeface="Arial"/>
                <a:cs typeface="Arial"/>
              </a:rPr>
              <a:t>-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4D4F52"/>
                </a:solidFill>
                <a:latin typeface="Arial"/>
                <a:cs typeface="Arial"/>
              </a:rPr>
              <a:t>PP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L="36830">
              <a:lnSpc>
                <a:spcPct val="100000"/>
              </a:lnSpc>
              <a:spcBef>
                <a:spcPts val="665"/>
              </a:spcBef>
            </a:pPr>
            <a:r>
              <a:rPr sz="1050" b="1" u="sng" spc="-95" dirty="0">
                <a:solidFill>
                  <a:srgbClr val="1F2326"/>
                </a:solidFill>
                <a:latin typeface="Times New Roman"/>
                <a:cs typeface="Times New Roman"/>
              </a:rPr>
              <a:t>EMPRESAS</a:t>
            </a:r>
            <a:r>
              <a:rPr sz="1050" b="1" u="sng" spc="15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1050" b="1" u="sng" spc="-95" dirty="0">
                <a:solidFill>
                  <a:srgbClr val="0F1316"/>
                </a:solidFill>
                <a:latin typeface="Times New Roman"/>
                <a:cs typeface="Times New Roman"/>
              </a:rPr>
              <a:t>V</a:t>
            </a:r>
            <a:r>
              <a:rPr sz="1050" b="1" spc="-100" dirty="0">
                <a:solidFill>
                  <a:srgbClr val="0F1316"/>
                </a:solidFill>
                <a:latin typeface="Times New Roman"/>
                <a:cs typeface="Times New Roman"/>
              </a:rPr>
              <a:t>ENCEDORAS</a:t>
            </a:r>
            <a:r>
              <a:rPr sz="1050" b="1" spc="-130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spc="35" dirty="0">
                <a:solidFill>
                  <a:srgbClr val="4D4F52"/>
                </a:solidFill>
                <a:latin typeface="Times New Roman"/>
                <a:cs typeface="Times New Roman"/>
              </a:rPr>
              <a:t>: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000">
              <a:latin typeface="Times New Roman"/>
              <a:cs typeface="Times New Roman"/>
            </a:endParaRPr>
          </a:p>
          <a:p>
            <a:pPr marL="36830" marR="5080" indent="-6350">
              <a:lnSpc>
                <a:spcPct val="122300"/>
              </a:lnSpc>
              <a:buClr>
                <a:srgbClr val="0F1316"/>
              </a:buClr>
              <a:buFont typeface="Times New Roman"/>
              <a:buChar char="•"/>
              <a:tabLst>
                <a:tab pos="286385" algn="l"/>
              </a:tabLst>
            </a:pPr>
            <a:r>
              <a:rPr sz="1450" b="1" dirty="0">
                <a:solidFill>
                  <a:srgbClr val="1F2326"/>
                </a:solidFill>
                <a:latin typeface="Times New Roman"/>
                <a:cs typeface="Times New Roman"/>
              </a:rPr>
              <a:t>c</a:t>
            </a:r>
            <a:r>
              <a:rPr sz="1450" b="1" spc="-105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950" b="1" spc="80" dirty="0">
                <a:solidFill>
                  <a:srgbClr val="1F2326"/>
                </a:solidFill>
                <a:latin typeface="Arial"/>
                <a:cs typeface="Arial"/>
              </a:rPr>
              <a:t>&amp;</a:t>
            </a:r>
            <a:r>
              <a:rPr sz="950" b="1" spc="2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1F2326"/>
                </a:solidFill>
                <a:latin typeface="Times New Roman"/>
                <a:cs typeface="Times New Roman"/>
              </a:rPr>
              <a:t>c</a:t>
            </a:r>
            <a:r>
              <a:rPr sz="1450" b="1" spc="-105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1050" b="1" spc="-80" dirty="0">
                <a:solidFill>
                  <a:srgbClr val="1F2326"/>
                </a:solidFill>
                <a:latin typeface="Times New Roman"/>
                <a:cs typeface="Times New Roman"/>
              </a:rPr>
              <a:t>CAMPINAS</a:t>
            </a:r>
            <a:r>
              <a:rPr sz="1050" b="1" spc="100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1050" b="1" spc="-135" dirty="0">
                <a:solidFill>
                  <a:srgbClr val="0F1316"/>
                </a:solidFill>
                <a:latin typeface="Times New Roman"/>
                <a:cs typeface="Times New Roman"/>
              </a:rPr>
              <a:t>COMERCIAL</a:t>
            </a:r>
            <a:r>
              <a:rPr sz="1050" b="1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spc="-65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spc="-110" dirty="0">
                <a:solidFill>
                  <a:srgbClr val="0F1316"/>
                </a:solidFill>
                <a:latin typeface="Times New Roman"/>
                <a:cs typeface="Times New Roman"/>
              </a:rPr>
              <a:t>LIMITADA</a:t>
            </a:r>
            <a:r>
              <a:rPr sz="1050" b="1" spc="100" dirty="0">
                <a:solidFill>
                  <a:srgbClr val="0F1316"/>
                </a:solidFill>
                <a:latin typeface="Times New Roman"/>
                <a:cs typeface="Times New Roman"/>
              </a:rPr>
              <a:t> </a:t>
            </a:r>
            <a:r>
              <a:rPr sz="1050" b="1" spc="370" dirty="0">
                <a:solidFill>
                  <a:srgbClr val="1F2326"/>
                </a:solidFill>
                <a:latin typeface="Times New Roman"/>
                <a:cs typeface="Times New Roman"/>
              </a:rPr>
              <a:t>-</a:t>
            </a:r>
            <a:r>
              <a:rPr sz="1050" b="1" spc="20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1050" b="1" spc="-110" dirty="0">
                <a:solidFill>
                  <a:srgbClr val="0F1316"/>
                </a:solidFill>
                <a:latin typeface="Times New Roman"/>
                <a:cs typeface="Times New Roman"/>
              </a:rPr>
              <a:t>EP</a:t>
            </a:r>
            <a:r>
              <a:rPr sz="1050" b="1" spc="-70" dirty="0">
                <a:solidFill>
                  <a:srgbClr val="0F1316"/>
                </a:solidFill>
                <a:latin typeface="Times New Roman"/>
                <a:cs typeface="Times New Roman"/>
              </a:rPr>
              <a:t>P</a:t>
            </a:r>
            <a:r>
              <a:rPr sz="1050" b="1" spc="55" dirty="0">
                <a:solidFill>
                  <a:srgbClr val="5D5E62"/>
                </a:solidFill>
                <a:latin typeface="Times New Roman"/>
                <a:cs typeface="Times New Roman"/>
              </a:rPr>
              <a:t>,</a:t>
            </a:r>
            <a:r>
              <a:rPr sz="1050" b="1" spc="40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1000" spc="1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6D6E70"/>
                </a:solidFill>
                <a:latin typeface="Arial"/>
                <a:cs typeface="Arial"/>
              </a:rPr>
              <a:t>nsc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6D6E70"/>
                </a:solidFill>
                <a:latin typeface="Arial"/>
                <a:cs typeface="Arial"/>
              </a:rPr>
              <a:t>ta</a:t>
            </a:r>
            <a:r>
              <a:rPr sz="1000" spc="11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D6E70"/>
                </a:solidFill>
                <a:latin typeface="Arial"/>
                <a:cs typeface="Arial"/>
              </a:rPr>
              <a:t>no</a:t>
            </a:r>
            <a:r>
              <a:rPr sz="1000" spc="-2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45" dirty="0">
                <a:solidFill>
                  <a:srgbClr val="6D6E70"/>
                </a:solidFill>
                <a:latin typeface="Arial"/>
                <a:cs typeface="Arial"/>
              </a:rPr>
              <a:t>CNPJ</a:t>
            </a:r>
            <a:r>
              <a:rPr sz="1000" spc="5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D6E70"/>
                </a:solidFill>
                <a:latin typeface="Arial"/>
                <a:cs typeface="Arial"/>
              </a:rPr>
              <a:t>sob</a:t>
            </a:r>
            <a:r>
              <a:rPr sz="1000" spc="2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6D6E70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D6E70"/>
                </a:solidFill>
                <a:latin typeface="Arial"/>
                <a:cs typeface="Arial"/>
              </a:rPr>
              <a:t>n</a:t>
            </a:r>
            <a:r>
              <a:rPr sz="1000" spc="-90" dirty="0">
                <a:solidFill>
                  <a:srgbClr val="6D6E70"/>
                </a:solidFill>
                <a:latin typeface="Arial"/>
                <a:cs typeface="Arial"/>
              </a:rPr>
              <a:t>.</a:t>
            </a:r>
            <a:r>
              <a:rPr sz="1000" spc="170" dirty="0">
                <a:solidFill>
                  <a:srgbClr val="6D6E70"/>
                </a:solidFill>
                <a:latin typeface="Arial"/>
                <a:cs typeface="Arial"/>
              </a:rPr>
              <a:t>º</a:t>
            </a:r>
            <a:r>
              <a:rPr sz="1000" spc="4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6D6E70"/>
                </a:solidFill>
                <a:latin typeface="Arial"/>
                <a:cs typeface="Arial"/>
              </a:rPr>
              <a:t>1</a:t>
            </a:r>
            <a:r>
              <a:rPr sz="1000" spc="-20" dirty="0">
                <a:solidFill>
                  <a:srgbClr val="6D6E70"/>
                </a:solidFill>
                <a:latin typeface="Arial"/>
                <a:cs typeface="Arial"/>
              </a:rPr>
              <a:t>6.50</a:t>
            </a:r>
            <a:r>
              <a:rPr sz="1000" spc="-200" dirty="0">
                <a:solidFill>
                  <a:srgbClr val="6D6E70"/>
                </a:solidFill>
                <a:latin typeface="Arial"/>
                <a:cs typeface="Arial"/>
              </a:rPr>
              <a:t>1</a:t>
            </a:r>
            <a:r>
              <a:rPr sz="1000" spc="145" dirty="0">
                <a:solidFill>
                  <a:srgbClr val="858789"/>
                </a:solidFill>
                <a:latin typeface="Arial"/>
                <a:cs typeface="Arial"/>
              </a:rPr>
              <a:t>/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0004-48,</a:t>
            </a:r>
            <a:r>
              <a:rPr sz="1000" spc="6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se</a:t>
            </a:r>
            <a:r>
              <a:rPr sz="1000" spc="-80" dirty="0">
                <a:solidFill>
                  <a:srgbClr val="6D6E70"/>
                </a:solidFill>
                <a:latin typeface="Arial"/>
                <a:cs typeface="Arial"/>
              </a:rPr>
              <a:t>d</a:t>
            </a:r>
            <a:r>
              <a:rPr sz="1000" spc="-35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6D6E70"/>
                </a:solidFill>
                <a:latin typeface="Arial"/>
                <a:cs typeface="Arial"/>
              </a:rPr>
              <a:t>ada</a:t>
            </a:r>
            <a:r>
              <a:rPr sz="1000" spc="7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D6E70"/>
                </a:solidFill>
                <a:latin typeface="Arial"/>
                <a:cs typeface="Arial"/>
              </a:rPr>
              <a:t>na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D5E62"/>
                </a:solidFill>
                <a:latin typeface="Arial"/>
                <a:cs typeface="Arial"/>
              </a:rPr>
              <a:t>Rua</a:t>
            </a:r>
            <a:r>
              <a:rPr sz="1000" spc="-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Arnaldo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D5E62"/>
                </a:solidFill>
                <a:latin typeface="Arial"/>
                <a:cs typeface="Arial"/>
              </a:rPr>
              <a:t>Barreto,</a:t>
            </a:r>
            <a:r>
              <a:rPr sz="1000" spc="8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6D6E70"/>
                </a:solidFill>
                <a:latin typeface="Arial"/>
                <a:cs typeface="Arial"/>
              </a:rPr>
              <a:t>n.º</a:t>
            </a:r>
            <a:r>
              <a:rPr sz="1000" spc="7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1.060,</a:t>
            </a:r>
            <a:r>
              <a:rPr sz="1000" spc="3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5D5E62"/>
                </a:solidFill>
                <a:latin typeface="Arial"/>
                <a:cs typeface="Arial"/>
              </a:rPr>
              <a:t>Sa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1000" spc="-70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D5E62"/>
                </a:solidFill>
                <a:latin typeface="Arial"/>
                <a:cs typeface="Arial"/>
              </a:rPr>
              <a:t>J,</a:t>
            </a:r>
            <a:r>
              <a:rPr sz="100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D4F52"/>
                </a:solidFill>
                <a:latin typeface="Arial"/>
                <a:cs typeface="Arial"/>
              </a:rPr>
              <a:t>Co</a:t>
            </a:r>
            <a:r>
              <a:rPr sz="1000" spc="-190" dirty="0">
                <a:solidFill>
                  <a:srgbClr val="4D4F52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6D6E70"/>
                </a:solidFill>
                <a:latin typeface="Arial"/>
                <a:cs typeface="Arial"/>
              </a:rPr>
              <a:t>junto</a:t>
            </a:r>
            <a:r>
              <a:rPr sz="100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95" dirty="0">
                <a:solidFill>
                  <a:srgbClr val="5D5E62"/>
                </a:solidFill>
                <a:latin typeface="Arial"/>
                <a:cs typeface="Arial"/>
              </a:rPr>
              <a:t>B</a:t>
            </a:r>
            <a:r>
              <a:rPr sz="1000" spc="380" dirty="0">
                <a:solidFill>
                  <a:srgbClr val="5D5E62"/>
                </a:solidFill>
                <a:latin typeface="Arial"/>
                <a:cs typeface="Arial"/>
              </a:rPr>
              <a:t>,</a:t>
            </a:r>
            <a:r>
              <a:rPr sz="1000" spc="-114" dirty="0">
                <a:solidFill>
                  <a:srgbClr val="4D4F52"/>
                </a:solidFill>
                <a:latin typeface="Arial"/>
                <a:cs typeface="Arial"/>
              </a:rPr>
              <a:t>B</a:t>
            </a:r>
            <a:r>
              <a:rPr sz="1000" spc="-70" dirty="0">
                <a:solidFill>
                  <a:srgbClr val="4D4F52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6D6E70"/>
                </a:solidFill>
                <a:latin typeface="Arial"/>
                <a:cs typeface="Arial"/>
              </a:rPr>
              <a:t>irro</a:t>
            </a:r>
            <a:r>
              <a:rPr sz="1000" spc="-2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D5E62"/>
                </a:solidFill>
                <a:latin typeface="Arial"/>
                <a:cs typeface="Arial"/>
              </a:rPr>
              <a:t>São</a:t>
            </a:r>
            <a:r>
              <a:rPr sz="1000" spc="7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Bernard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spc="290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1000" spc="-160" dirty="0">
                <a:solidFill>
                  <a:srgbClr val="6D6E70"/>
                </a:solidFill>
                <a:latin typeface="Arial"/>
                <a:cs typeface="Arial"/>
              </a:rPr>
              <a:t>CEP</a:t>
            </a:r>
            <a:r>
              <a:rPr sz="1000" spc="12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5D5E62"/>
                </a:solidFill>
                <a:latin typeface="Arial"/>
                <a:cs typeface="Arial"/>
              </a:rPr>
              <a:t>1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3030-42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0</a:t>
            </a:r>
            <a:r>
              <a:rPr sz="1000" spc="380" dirty="0">
                <a:solidFill>
                  <a:srgbClr val="5D5E62"/>
                </a:solidFill>
                <a:latin typeface="Arial"/>
                <a:cs typeface="Arial"/>
              </a:rPr>
              <a:t>,</a:t>
            </a:r>
            <a:r>
              <a:rPr sz="1000" spc="-65" dirty="0">
                <a:solidFill>
                  <a:srgbClr val="6D6E70"/>
                </a:solidFill>
                <a:latin typeface="Arial"/>
                <a:cs typeface="Arial"/>
              </a:rPr>
              <a:t>na</a:t>
            </a:r>
            <a:r>
              <a:rPr sz="1000" spc="2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cidade</a:t>
            </a:r>
            <a:r>
              <a:rPr sz="1000" spc="3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D5E62"/>
                </a:solidFill>
                <a:latin typeface="Arial"/>
                <a:cs typeface="Arial"/>
              </a:rPr>
              <a:t>Cam</a:t>
            </a:r>
            <a:r>
              <a:rPr sz="1000" spc="-95" dirty="0">
                <a:solidFill>
                  <a:srgbClr val="5D5E62"/>
                </a:solidFill>
                <a:latin typeface="Arial"/>
                <a:cs typeface="Arial"/>
              </a:rPr>
              <a:t>p</a:t>
            </a:r>
            <a:r>
              <a:rPr sz="1000" spc="15" dirty="0">
                <a:solidFill>
                  <a:srgbClr val="858789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6D6E70"/>
                </a:solidFill>
                <a:latin typeface="Arial"/>
                <a:cs typeface="Arial"/>
              </a:rPr>
              <a:t>nas</a:t>
            </a:r>
            <a:endParaRPr sz="1000">
              <a:latin typeface="Arial"/>
              <a:cs typeface="Arial"/>
            </a:endParaRPr>
          </a:p>
          <a:p>
            <a:pPr marL="36830" marR="8890" indent="-6350">
              <a:lnSpc>
                <a:spcPct val="139800"/>
              </a:lnSpc>
              <a:spcBef>
                <a:spcPts val="45"/>
              </a:spcBef>
            </a:pPr>
            <a:r>
              <a:rPr sz="1000" spc="300" dirty="0">
                <a:solidFill>
                  <a:srgbClr val="858789"/>
                </a:solidFill>
                <a:latin typeface="Arial"/>
                <a:cs typeface="Arial"/>
              </a:rPr>
              <a:t>-</a:t>
            </a:r>
            <a:r>
              <a:rPr sz="1000" spc="-10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5D5E62"/>
                </a:solidFill>
                <a:latin typeface="Arial"/>
                <a:cs typeface="Arial"/>
              </a:rPr>
              <a:t>SP,</a:t>
            </a:r>
            <a:r>
              <a:rPr sz="1000" spc="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6D6E70"/>
                </a:solidFill>
                <a:latin typeface="Arial"/>
                <a:cs typeface="Arial"/>
              </a:rPr>
              <a:t>dec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6D6E70"/>
                </a:solidFill>
                <a:latin typeface="Arial"/>
                <a:cs typeface="Arial"/>
              </a:rPr>
              <a:t>arada</a:t>
            </a:r>
            <a:r>
              <a:rPr sz="1000" spc="7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D5E62"/>
                </a:solidFill>
                <a:latin typeface="Arial"/>
                <a:cs typeface="Arial"/>
              </a:rPr>
              <a:t>vencedora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D5E62"/>
                </a:solidFill>
                <a:latin typeface="Arial"/>
                <a:cs typeface="Arial"/>
              </a:rPr>
              <a:t>por</a:t>
            </a:r>
            <a:r>
              <a:rPr sz="1000" spc="-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6D6E70"/>
                </a:solidFill>
                <a:latin typeface="Arial"/>
                <a:cs typeface="Arial"/>
              </a:rPr>
              <a:t>r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ofertado</a:t>
            </a:r>
            <a:r>
              <a:rPr sz="1000" spc="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D5E62"/>
                </a:solidFill>
                <a:latin typeface="Arial"/>
                <a:cs typeface="Arial"/>
              </a:rPr>
              <a:t>menor</a:t>
            </a:r>
            <a:r>
              <a:rPr sz="1000" spc="6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D5E62"/>
                </a:solidFill>
                <a:latin typeface="Arial"/>
                <a:cs typeface="Arial"/>
              </a:rPr>
              <a:t>preço</a:t>
            </a:r>
            <a:r>
              <a:rPr sz="10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D6E70"/>
                </a:solidFill>
                <a:latin typeface="Arial"/>
                <a:cs typeface="Arial"/>
              </a:rPr>
              <a:t>e</a:t>
            </a:r>
            <a:r>
              <a:rPr sz="1000" spc="-6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D6E70"/>
                </a:solidFill>
                <a:latin typeface="Arial"/>
                <a:cs typeface="Arial"/>
              </a:rPr>
              <a:t>estar</a:t>
            </a:r>
            <a:r>
              <a:rPr sz="1000" spc="2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dev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D5E62"/>
                </a:solidFill>
                <a:latin typeface="Arial"/>
                <a:cs typeface="Arial"/>
              </a:rPr>
              <a:t>damente</a:t>
            </a:r>
            <a:r>
              <a:rPr sz="1000" spc="1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D6E70"/>
                </a:solidFill>
                <a:latin typeface="Arial"/>
                <a:cs typeface="Arial"/>
              </a:rPr>
              <a:t>classificada</a:t>
            </a:r>
            <a:r>
              <a:rPr sz="100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D5E62"/>
                </a:solidFill>
                <a:latin typeface="Arial"/>
                <a:cs typeface="Arial"/>
              </a:rPr>
              <a:t>para</a:t>
            </a:r>
            <a:r>
              <a:rPr sz="1000" spc="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D5E62"/>
                </a:solidFill>
                <a:latin typeface="Arial"/>
                <a:cs typeface="Arial"/>
              </a:rPr>
              <a:t>fornec</a:t>
            </a:r>
            <a:r>
              <a:rPr sz="1000" spc="1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5D5E62"/>
                </a:solidFill>
                <a:latin typeface="Arial"/>
                <a:cs typeface="Arial"/>
              </a:rPr>
              <a:t>mento</a:t>
            </a:r>
            <a:r>
              <a:rPr sz="1000" spc="-5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dos</a:t>
            </a:r>
            <a:r>
              <a:rPr sz="1000" spc="-25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D6E70"/>
                </a:solidFill>
                <a:latin typeface="Arial"/>
                <a:cs typeface="Arial"/>
              </a:rPr>
              <a:t>iten</a:t>
            </a:r>
            <a:r>
              <a:rPr sz="1000" spc="-90" dirty="0">
                <a:solidFill>
                  <a:srgbClr val="6D6E70"/>
                </a:solidFill>
                <a:latin typeface="Arial"/>
                <a:cs typeface="Arial"/>
              </a:rPr>
              <a:t>s</a:t>
            </a:r>
            <a:r>
              <a:rPr sz="1000" spc="290" dirty="0">
                <a:solidFill>
                  <a:srgbClr val="6D6E70"/>
                </a:solidFill>
                <a:latin typeface="Arial"/>
                <a:cs typeface="Arial"/>
              </a:rPr>
              <a:t>,</a:t>
            </a:r>
            <a:r>
              <a:rPr sz="1000" spc="-30" dirty="0">
                <a:solidFill>
                  <a:srgbClr val="6D6E70"/>
                </a:solidFill>
                <a:latin typeface="Arial"/>
                <a:cs typeface="Arial"/>
              </a:rPr>
              <a:t>objeto</a:t>
            </a:r>
            <a:r>
              <a:rPr sz="1000" spc="5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D6E70"/>
                </a:solidFill>
                <a:latin typeface="Arial"/>
                <a:cs typeface="Arial"/>
              </a:rPr>
              <a:t>da</a:t>
            </a:r>
            <a:r>
              <a:rPr sz="1000" spc="60" dirty="0">
                <a:solidFill>
                  <a:srgbClr val="6D6E70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D6E70"/>
                </a:solidFill>
                <a:latin typeface="Arial"/>
                <a:cs typeface="Arial"/>
              </a:rPr>
              <a:t>l</a:t>
            </a:r>
            <a:r>
              <a:rPr sz="1000" spc="-75" dirty="0">
                <a:solidFill>
                  <a:srgbClr val="6D6E70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D6E70"/>
                </a:solidFill>
                <a:latin typeface="Arial"/>
                <a:cs typeface="Arial"/>
              </a:rPr>
              <a:t>citação.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05759" y="8815822"/>
          <a:ext cx="5285105" cy="9696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6837"/>
                <a:gridCol w="738033"/>
                <a:gridCol w="1324209"/>
                <a:gridCol w="747146"/>
                <a:gridCol w="39483"/>
                <a:gridCol w="1008343"/>
                <a:gridCol w="829149"/>
                <a:gridCol w="112375"/>
              </a:tblGrid>
              <a:tr h="289092">
                <a:tc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1F2326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000000"/>
                      </a:solidFill>
                      <a:prstDash val="solid"/>
                    </a:lnL>
                    <a:lnR w="6074">
                      <a:solidFill>
                        <a:srgbClr val="67676B"/>
                      </a:solidFill>
                      <a:prstDash val="solid"/>
                    </a:lnR>
                    <a:lnT w="6074">
                      <a:solidFill>
                        <a:srgbClr val="000000"/>
                      </a:solidFill>
                      <a:prstDash val="solid"/>
                    </a:lnT>
                    <a:lnB w="12148">
                      <a:solidFill>
                        <a:srgbClr val="80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F2326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4">
                      <a:solidFill>
                        <a:srgbClr val="67676B"/>
                      </a:solidFill>
                      <a:prstDash val="solid"/>
                    </a:lnL>
                    <a:lnR w="12148">
                      <a:solidFill>
                        <a:srgbClr val="97979C"/>
                      </a:solidFill>
                      <a:prstDash val="solid"/>
                    </a:lnR>
                    <a:lnT w="6074">
                      <a:solidFill>
                        <a:srgbClr val="000000"/>
                      </a:solidFill>
                      <a:prstDash val="solid"/>
                    </a:lnT>
                    <a:lnB w="12148">
                      <a:solidFill>
                        <a:srgbClr val="808383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R="6350"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F1316"/>
                          </a:solidFill>
                          <a:latin typeface="Times New Roman"/>
                          <a:cs typeface="Times New Roman"/>
                        </a:rPr>
                        <a:t>DESCRIÇÃO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97979C"/>
                      </a:solidFill>
                      <a:prstDash val="solid"/>
                    </a:lnL>
                    <a:lnR w="6074">
                      <a:solidFill>
                        <a:srgbClr val="777777"/>
                      </a:solidFill>
                      <a:prstDash val="solid"/>
                    </a:lnR>
                    <a:lnT w="6074">
                      <a:solidFill>
                        <a:srgbClr val="000000"/>
                      </a:solidFill>
                      <a:prstDash val="solid"/>
                    </a:lnT>
                    <a:lnB w="12148">
                      <a:solidFill>
                        <a:srgbClr val="80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F1316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75" dirty="0">
                          <a:solidFill>
                            <a:srgbClr val="0F131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F1316"/>
                          </a:solidFill>
                          <a:latin typeface="Times New Roman"/>
                          <a:cs typeface="Times New Roman"/>
                        </a:rPr>
                        <a:t>UNITÁRIO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4">
                      <a:solidFill>
                        <a:srgbClr val="777777"/>
                      </a:solidFill>
                      <a:prstDash val="solid"/>
                    </a:lnL>
                    <a:lnR w="6074">
                      <a:solidFill>
                        <a:srgbClr val="707474"/>
                      </a:solidFill>
                      <a:prstDash val="solid"/>
                    </a:lnR>
                    <a:lnT w="6074">
                      <a:solidFill>
                        <a:srgbClr val="000000"/>
                      </a:solidFill>
                      <a:prstDash val="solid"/>
                    </a:lnT>
                    <a:lnB w="12148">
                      <a:solidFill>
                        <a:srgbClr val="80838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F2326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45" dirty="0">
                          <a:solidFill>
                            <a:srgbClr val="1F232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F1316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4">
                      <a:solidFill>
                        <a:srgbClr val="707474"/>
                      </a:solidFill>
                      <a:prstDash val="solid"/>
                    </a:lnL>
                    <a:lnR w="6074">
                      <a:solidFill>
                        <a:srgbClr val="878787"/>
                      </a:solidFill>
                      <a:prstDash val="solid"/>
                    </a:lnR>
                    <a:lnT w="6074">
                      <a:solidFill>
                        <a:srgbClr val="000000"/>
                      </a:solidFill>
                      <a:prstDash val="solid"/>
                    </a:lnT>
                    <a:lnB w="6074">
                      <a:solidFill>
                        <a:srgbClr val="7077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22145">
                <a:tc>
                  <a:txBody>
                    <a:bodyPr/>
                    <a:lstStyle/>
                    <a:p>
                      <a:pPr marL="227329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83B3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000000"/>
                      </a:solidFill>
                      <a:prstDash val="solid"/>
                    </a:lnL>
                    <a:lnR w="6074">
                      <a:solidFill>
                        <a:srgbClr val="67676B"/>
                      </a:solidFill>
                      <a:prstDash val="solid"/>
                    </a:lnR>
                    <a:lnT w="12148">
                      <a:solidFill>
                        <a:srgbClr val="808383"/>
                      </a:solidFill>
                      <a:prstDash val="solid"/>
                    </a:lnT>
                    <a:lnB w="12148">
                      <a:solidFill>
                        <a:srgbClr val="9C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48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67676B"/>
                      </a:solidFill>
                      <a:prstDash val="solid"/>
                    </a:lnL>
                    <a:lnR w="12148">
                      <a:solidFill>
                        <a:srgbClr val="97979C"/>
                      </a:solidFill>
                      <a:prstDash val="solid"/>
                    </a:lnR>
                    <a:lnT w="12148">
                      <a:solidFill>
                        <a:srgbClr val="808383"/>
                      </a:solidFill>
                      <a:prstDash val="solid"/>
                    </a:lnT>
                    <a:lnB w="12148">
                      <a:solidFill>
                        <a:srgbClr val="9CA0A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Bolas</a:t>
                      </a:r>
                      <a:r>
                        <a:rPr sz="800" spc="-2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800" spc="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800" spc="-5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o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fi</a:t>
                      </a:r>
                      <a:r>
                        <a:rPr sz="800" spc="-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7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00" spc="-1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9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ó</a:t>
                      </a:r>
                      <a:r>
                        <a:rPr sz="800" spc="-4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7.0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7979C"/>
                      </a:solidFill>
                      <a:prstDash val="solid"/>
                    </a:lnL>
                    <a:lnR w="6074">
                      <a:solidFill>
                        <a:srgbClr val="777777"/>
                      </a:solidFill>
                      <a:prstDash val="solid"/>
                    </a:lnR>
                    <a:lnT w="12148">
                      <a:solidFill>
                        <a:srgbClr val="808383"/>
                      </a:solidFill>
                      <a:prstDash val="solid"/>
                    </a:lnT>
                    <a:lnB w="6074">
                      <a:solidFill>
                        <a:srgbClr val="7787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09,50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777777"/>
                      </a:solidFill>
                      <a:prstDash val="solid"/>
                    </a:lnL>
                    <a:lnR w="6074">
                      <a:solidFill>
                        <a:srgbClr val="707474"/>
                      </a:solidFill>
                      <a:prstDash val="solid"/>
                    </a:lnR>
                    <a:lnT w="12148">
                      <a:solidFill>
                        <a:srgbClr val="808383"/>
                      </a:solidFill>
                      <a:prstDash val="solid"/>
                    </a:lnT>
                    <a:lnB w="12148">
                      <a:solidFill>
                        <a:srgbClr val="A0A0A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2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0.05</a:t>
                      </a:r>
                      <a:r>
                        <a:rPr sz="800" spc="-4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-18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707474"/>
                      </a:solidFill>
                      <a:prstDash val="solid"/>
                    </a:lnL>
                    <a:lnR w="6074">
                      <a:solidFill>
                        <a:srgbClr val="707070"/>
                      </a:solidFill>
                      <a:prstDash val="solid"/>
                    </a:lnR>
                    <a:lnT w="6074">
                      <a:solidFill>
                        <a:srgbClr val="707783"/>
                      </a:solidFill>
                      <a:prstDash val="solid"/>
                    </a:lnT>
                    <a:lnB w="6074">
                      <a:solidFill>
                        <a:srgbClr val="8087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25187"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83B3D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4">
                      <a:solidFill>
                        <a:srgbClr val="000000"/>
                      </a:solidFill>
                      <a:prstDash val="solid"/>
                    </a:lnL>
                    <a:lnR w="6074">
                      <a:solidFill>
                        <a:srgbClr val="67676B"/>
                      </a:solidFill>
                      <a:prstDash val="solid"/>
                    </a:lnR>
                    <a:lnT w="12148">
                      <a:solidFill>
                        <a:srgbClr val="9CA0A0"/>
                      </a:solidFill>
                      <a:prstDash val="solid"/>
                    </a:lnT>
                    <a:lnB w="12148">
                      <a:solidFill>
                        <a:srgbClr val="AFB8B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D6E70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4">
                      <a:solidFill>
                        <a:srgbClr val="67676B"/>
                      </a:solidFill>
                      <a:prstDash val="solid"/>
                    </a:lnL>
                    <a:lnR w="12148">
                      <a:solidFill>
                        <a:srgbClr val="97979C"/>
                      </a:solidFill>
                      <a:prstDash val="solid"/>
                    </a:lnR>
                    <a:lnT w="12148">
                      <a:solidFill>
                        <a:srgbClr val="9CA0A0"/>
                      </a:solidFill>
                      <a:prstDash val="solid"/>
                    </a:lnT>
                    <a:lnB w="12148">
                      <a:solidFill>
                        <a:srgbClr val="AFB8BC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Tiras</a:t>
                      </a:r>
                      <a:r>
                        <a:rPr sz="800" spc="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2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800" spc="-1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6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nto</a:t>
                      </a:r>
                      <a:r>
                        <a:rPr sz="800" spc="-4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suspenso</a:t>
                      </a:r>
                      <a:r>
                        <a:rPr sz="800" spc="3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1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nylon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7979C"/>
                      </a:solidFill>
                      <a:prstDash val="solid"/>
                    </a:lnL>
                    <a:lnR w="6074">
                      <a:solidFill>
                        <a:srgbClr val="777777"/>
                      </a:solidFill>
                      <a:prstDash val="solid"/>
                    </a:lnR>
                    <a:lnT w="6074">
                      <a:solidFill>
                        <a:srgbClr val="778793"/>
                      </a:solidFill>
                      <a:prstDash val="solid"/>
                    </a:lnT>
                    <a:lnB w="12148">
                      <a:solidFill>
                        <a:srgbClr val="AFB3B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45,00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777777"/>
                      </a:solidFill>
                      <a:prstDash val="solid"/>
                    </a:lnL>
                    <a:lnR w="6074">
                      <a:solidFill>
                        <a:srgbClr val="707474"/>
                      </a:solidFill>
                      <a:prstDash val="solid"/>
                    </a:lnR>
                    <a:lnT w="12148">
                      <a:solidFill>
                        <a:srgbClr val="A0A0A0"/>
                      </a:solidFill>
                      <a:prstDash val="solid"/>
                    </a:lnT>
                    <a:lnB w="12148">
                      <a:solidFill>
                        <a:srgbClr val="AFB3B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725</a:t>
                      </a:r>
                      <a:r>
                        <a:rPr sz="800" spc="-1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707474"/>
                      </a:solidFill>
                      <a:prstDash val="solid"/>
                    </a:lnL>
                    <a:lnT w="6074">
                      <a:solidFill>
                        <a:srgbClr val="80878C"/>
                      </a:solidFill>
                      <a:prstDash val="solid"/>
                    </a:lnT>
                    <a:lnB w="6074">
                      <a:solidFill>
                        <a:srgbClr val="A0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74">
                      <a:solidFill>
                        <a:srgbClr val="707070"/>
                      </a:solidFill>
                      <a:prstDash val="solid"/>
                    </a:lnR>
                    <a:lnT w="6074">
                      <a:solidFill>
                        <a:srgbClr val="80878C"/>
                      </a:solidFill>
                      <a:prstDash val="solid"/>
                    </a:lnT>
                  </a:tcPr>
                </a:tc>
              </a:tr>
              <a:tr h="216060">
                <a:tc>
                  <a:txBody>
                    <a:bodyPr/>
                    <a:lstStyle/>
                    <a:p>
                      <a:pPr marL="33020" algn="ctr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383B3D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4">
                      <a:solidFill>
                        <a:srgbClr val="000000"/>
                      </a:solidFill>
                      <a:prstDash val="solid"/>
                    </a:lnL>
                    <a:lnR w="6074">
                      <a:solidFill>
                        <a:srgbClr val="67676B"/>
                      </a:solidFill>
                      <a:prstDash val="solid"/>
                    </a:lnR>
                    <a:lnT w="12148">
                      <a:solidFill>
                        <a:srgbClr val="AFB8BC"/>
                      </a:solidFill>
                      <a:prstDash val="solid"/>
                    </a:lnT>
                    <a:lnB w="2737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</a:pPr>
                      <a:r>
                        <a:rPr sz="800" spc="-26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67676B"/>
                      </a:solidFill>
                      <a:prstDash val="solid"/>
                    </a:lnL>
                    <a:lnR w="12148">
                      <a:solidFill>
                        <a:srgbClr val="97979C"/>
                      </a:solidFill>
                      <a:prstDash val="solid"/>
                    </a:lnR>
                    <a:lnT w="12148">
                      <a:solidFill>
                        <a:srgbClr val="AFB8BC"/>
                      </a:solidFill>
                      <a:prstDash val="solid"/>
                    </a:lnT>
                    <a:lnB w="2737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Obstác</a:t>
                      </a:r>
                      <a:r>
                        <a:rPr sz="800" spc="1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3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ajuste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7979C"/>
                      </a:solidFill>
                      <a:prstDash val="solid"/>
                    </a:lnL>
                    <a:lnT w="12148">
                      <a:solidFill>
                        <a:srgbClr val="AFB3B8"/>
                      </a:solidFill>
                      <a:prstDash val="solid"/>
                    </a:lnT>
                    <a:lnB w="6074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148">
                      <a:solidFill>
                        <a:srgbClr val="AFB3B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74">
                      <a:solidFill>
                        <a:srgbClr val="777777"/>
                      </a:solidFill>
                      <a:prstDash val="solid"/>
                    </a:lnR>
                    <a:lnT w="12148">
                      <a:solidFill>
                        <a:srgbClr val="AFB3B8"/>
                      </a:solidFill>
                      <a:prstDash val="solid"/>
                    </a:lnT>
                    <a:lnB w="6074">
                      <a:solidFill>
                        <a:srgbClr val="9C9C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90,00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777777"/>
                      </a:solidFill>
                      <a:prstDash val="solid"/>
                    </a:lnL>
                    <a:lnR w="6074">
                      <a:solidFill>
                        <a:srgbClr val="707474"/>
                      </a:solidFill>
                      <a:prstDash val="solid"/>
                    </a:lnR>
                    <a:lnT w="12148">
                      <a:solidFill>
                        <a:srgbClr val="AFB3B8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00" dirty="0">
                          <a:solidFill>
                            <a:srgbClr val="85878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800" spc="-55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6D6E70"/>
                          </a:solidFill>
                          <a:latin typeface="Arial"/>
                          <a:cs typeface="Arial"/>
                        </a:rPr>
                        <a:t>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707474"/>
                      </a:solidFill>
                      <a:prstDash val="solid"/>
                    </a:lnL>
                    <a:lnR w="6074">
                      <a:solidFill>
                        <a:srgbClr val="707070"/>
                      </a:solidFill>
                      <a:prstDash val="solid"/>
                    </a:lnR>
                    <a:lnT w="6074">
                      <a:solidFill>
                        <a:srgbClr val="A0A3A8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1247" y="475487"/>
            <a:ext cx="682752" cy="7802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93664" y="9985247"/>
            <a:ext cx="268224" cy="609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94553" y="696570"/>
            <a:ext cx="1727200" cy="672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dirty="0">
                <a:solidFill>
                  <a:srgbClr val="010103"/>
                </a:solidFill>
                <a:latin typeface="Arial"/>
                <a:cs typeface="Arial"/>
              </a:rPr>
              <a:t>MACKENZ</a:t>
            </a:r>
            <a:r>
              <a:rPr sz="2200" b="1" spc="120" dirty="0">
                <a:solidFill>
                  <a:srgbClr val="010103"/>
                </a:solidFill>
                <a:latin typeface="Arial"/>
                <a:cs typeface="Arial"/>
              </a:rPr>
              <a:t>I</a:t>
            </a:r>
            <a:r>
              <a:rPr sz="2200" b="1" spc="70" dirty="0">
                <a:solidFill>
                  <a:srgbClr val="010103"/>
                </a:solidFill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1019"/>
              </a:spcBef>
            </a:pPr>
            <a:r>
              <a:rPr sz="1550" dirty="0">
                <a:solidFill>
                  <a:srgbClr val="181A1F"/>
                </a:solidFill>
                <a:latin typeface="Arial"/>
                <a:cs typeface="Arial"/>
              </a:rPr>
              <a:t>ESPORTE</a:t>
            </a:r>
            <a:r>
              <a:rPr sz="1550" spc="70" dirty="0">
                <a:solidFill>
                  <a:srgbClr val="181A1F"/>
                </a:solidFill>
                <a:latin typeface="Arial"/>
                <a:cs typeface="Arial"/>
              </a:rPr>
              <a:t> </a:t>
            </a:r>
            <a:r>
              <a:rPr sz="1550" dirty="0">
                <a:solidFill>
                  <a:srgbClr val="181A1F"/>
                </a:solidFill>
                <a:latin typeface="Arial"/>
                <a:cs typeface="Arial"/>
              </a:rPr>
              <a:t>CLUBE</a:t>
            </a:r>
            <a:endParaRPr sz="1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35755" y="2839581"/>
            <a:ext cx="34671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5" dirty="0">
                <a:solidFill>
                  <a:srgbClr val="626467"/>
                </a:solidFill>
                <a:latin typeface="Arial"/>
                <a:cs typeface="Arial"/>
              </a:rPr>
              <a:t>R$</a:t>
            </a:r>
            <a:r>
              <a:rPr sz="800" spc="-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626467"/>
                </a:solidFill>
                <a:latin typeface="Arial"/>
                <a:cs typeface="Arial"/>
              </a:rPr>
              <a:t>6</a:t>
            </a:r>
            <a:r>
              <a:rPr sz="800" spc="-45" dirty="0">
                <a:solidFill>
                  <a:srgbClr val="626467"/>
                </a:solidFill>
                <a:latin typeface="Arial"/>
                <a:cs typeface="Arial"/>
              </a:rPr>
              <a:t>,</a:t>
            </a:r>
            <a:r>
              <a:rPr sz="800" spc="-40" dirty="0">
                <a:solidFill>
                  <a:srgbClr val="626467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2215" y="2854367"/>
            <a:ext cx="265430" cy="260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50" spc="525" dirty="0">
                <a:solidFill>
                  <a:srgbClr val="A1A1A3"/>
                </a:solidFill>
                <a:latin typeface="Times New Roman"/>
                <a:cs typeface="Times New Roman"/>
              </a:rPr>
              <a:t>-</a:t>
            </a:r>
            <a:r>
              <a:rPr sz="1850" spc="120" dirty="0">
                <a:solidFill>
                  <a:srgbClr val="A1A1A3"/>
                </a:solidFill>
                <a:latin typeface="Times New Roman"/>
                <a:cs typeface="Times New Roman"/>
              </a:rPr>
              <a:t>-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2086" y="6050391"/>
            <a:ext cx="6032500" cy="790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3050" indent="-254635" algn="just">
              <a:lnSpc>
                <a:spcPct val="100000"/>
              </a:lnSpc>
              <a:buClr>
                <a:srgbClr val="181A1F"/>
              </a:buClr>
              <a:buFont typeface="Times New Roman"/>
              <a:buChar char="•"/>
              <a:tabLst>
                <a:tab pos="273685" algn="l"/>
              </a:tabLst>
            </a:pPr>
            <a:r>
              <a:rPr sz="950" spc="5" dirty="0">
                <a:solidFill>
                  <a:srgbClr val="181A1F"/>
                </a:solidFill>
                <a:latin typeface="Times New Roman"/>
                <a:cs typeface="Times New Roman"/>
              </a:rPr>
              <a:t>ESPORTE</a:t>
            </a:r>
            <a:r>
              <a:rPr sz="95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10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45" dirty="0">
                <a:solidFill>
                  <a:srgbClr val="181A1F"/>
                </a:solidFill>
                <a:latin typeface="Times New Roman"/>
                <a:cs typeface="Times New Roman"/>
              </a:rPr>
              <a:t>CI</a:t>
            </a:r>
            <a:r>
              <a:rPr sz="950" spc="60" dirty="0">
                <a:solidFill>
                  <a:srgbClr val="181A1F"/>
                </a:solidFill>
                <a:latin typeface="Times New Roman"/>
                <a:cs typeface="Times New Roman"/>
              </a:rPr>
              <a:t>D</a:t>
            </a:r>
            <a:r>
              <a:rPr sz="950" spc="-35" dirty="0">
                <a:solidFill>
                  <a:srgbClr val="010103"/>
                </a:solidFill>
                <a:latin typeface="Times New Roman"/>
                <a:cs typeface="Times New Roman"/>
              </a:rPr>
              <a:t>A</a:t>
            </a:r>
            <a:r>
              <a:rPr sz="950" spc="45" dirty="0">
                <a:solidFill>
                  <a:srgbClr val="010103"/>
                </a:solidFill>
                <a:latin typeface="Times New Roman"/>
                <a:cs typeface="Times New Roman"/>
              </a:rPr>
              <a:t>D</a:t>
            </a:r>
            <a:r>
              <a:rPr sz="950" spc="-90" dirty="0">
                <a:solidFill>
                  <a:srgbClr val="181A1F"/>
                </a:solidFill>
                <a:latin typeface="Times New Roman"/>
                <a:cs typeface="Times New Roman"/>
              </a:rPr>
              <a:t>E</a:t>
            </a:r>
            <a:r>
              <a:rPr sz="95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181A1F"/>
                </a:solidFill>
                <a:latin typeface="Times New Roman"/>
                <a:cs typeface="Times New Roman"/>
              </a:rPr>
              <a:t> CO</a:t>
            </a:r>
            <a:r>
              <a:rPr sz="950" spc="-120" dirty="0">
                <a:solidFill>
                  <a:srgbClr val="010103"/>
                </a:solidFill>
                <a:latin typeface="Times New Roman"/>
                <a:cs typeface="Times New Roman"/>
              </a:rPr>
              <a:t>M</a:t>
            </a:r>
            <a:r>
              <a:rPr sz="950" spc="-105" dirty="0">
                <a:solidFill>
                  <a:srgbClr val="010103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181A1F"/>
                </a:solidFill>
                <a:latin typeface="Times New Roman"/>
                <a:cs typeface="Times New Roman"/>
              </a:rPr>
              <a:t>ÉRC</a:t>
            </a:r>
            <a:r>
              <a:rPr sz="950" spc="85" dirty="0">
                <a:solidFill>
                  <a:srgbClr val="181A1F"/>
                </a:solidFill>
                <a:latin typeface="Times New Roman"/>
                <a:cs typeface="Times New Roman"/>
              </a:rPr>
              <a:t>I</a:t>
            </a:r>
            <a:r>
              <a:rPr sz="950" spc="-10" dirty="0">
                <a:solidFill>
                  <a:srgbClr val="010103"/>
                </a:solidFill>
                <a:latin typeface="Times New Roman"/>
                <a:cs typeface="Times New Roman"/>
              </a:rPr>
              <a:t>O</a:t>
            </a:r>
            <a:r>
              <a:rPr sz="950" dirty="0">
                <a:solidFill>
                  <a:srgbClr val="010103"/>
                </a:solidFill>
                <a:latin typeface="Times New Roman"/>
                <a:cs typeface="Times New Roman"/>
              </a:rPr>
              <a:t> </a:t>
            </a:r>
            <a:r>
              <a:rPr sz="950" spc="35" dirty="0">
                <a:solidFill>
                  <a:srgbClr val="010103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010103"/>
                </a:solidFill>
                <a:latin typeface="Times New Roman"/>
                <a:cs typeface="Times New Roman"/>
              </a:rPr>
              <a:t>D</a:t>
            </a:r>
            <a:r>
              <a:rPr sz="950" spc="-90" dirty="0">
                <a:solidFill>
                  <a:srgbClr val="181A1F"/>
                </a:solidFill>
                <a:latin typeface="Times New Roman"/>
                <a:cs typeface="Times New Roman"/>
              </a:rPr>
              <a:t>E</a:t>
            </a:r>
            <a:r>
              <a:rPr sz="95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10" dirty="0">
                <a:solidFill>
                  <a:srgbClr val="181A1F"/>
                </a:solidFill>
                <a:latin typeface="Times New Roman"/>
                <a:cs typeface="Times New Roman"/>
              </a:rPr>
              <a:t>ARTI</a:t>
            </a:r>
            <a:r>
              <a:rPr sz="950" spc="125" dirty="0">
                <a:solidFill>
                  <a:srgbClr val="181A1F"/>
                </a:solidFill>
                <a:latin typeface="Times New Roman"/>
                <a:cs typeface="Times New Roman"/>
              </a:rPr>
              <a:t>G</a:t>
            </a:r>
            <a:r>
              <a:rPr sz="950" spc="-25" dirty="0">
                <a:solidFill>
                  <a:srgbClr val="010103"/>
                </a:solidFill>
                <a:latin typeface="Times New Roman"/>
                <a:cs typeface="Times New Roman"/>
              </a:rPr>
              <a:t>O</a:t>
            </a:r>
            <a:r>
              <a:rPr sz="950" spc="180" dirty="0">
                <a:solidFill>
                  <a:srgbClr val="181A1F"/>
                </a:solidFill>
                <a:latin typeface="Times New Roman"/>
                <a:cs typeface="Times New Roman"/>
              </a:rPr>
              <a:t>S</a:t>
            </a:r>
            <a:r>
              <a:rPr sz="95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30" dirty="0">
                <a:solidFill>
                  <a:srgbClr val="181A1F"/>
                </a:solidFill>
                <a:latin typeface="Times New Roman"/>
                <a:cs typeface="Times New Roman"/>
              </a:rPr>
              <a:t>ES</a:t>
            </a:r>
            <a:r>
              <a:rPr sz="950" spc="-5" dirty="0">
                <a:solidFill>
                  <a:srgbClr val="181A1F"/>
                </a:solidFill>
                <a:latin typeface="Times New Roman"/>
                <a:cs typeface="Times New Roman"/>
              </a:rPr>
              <a:t>P</a:t>
            </a:r>
            <a:r>
              <a:rPr sz="950" spc="75" dirty="0">
                <a:solidFill>
                  <a:srgbClr val="010103"/>
                </a:solidFill>
                <a:latin typeface="Times New Roman"/>
                <a:cs typeface="Times New Roman"/>
              </a:rPr>
              <a:t>O</a:t>
            </a:r>
            <a:r>
              <a:rPr sz="950" spc="20" dirty="0">
                <a:solidFill>
                  <a:srgbClr val="181A1F"/>
                </a:solidFill>
                <a:latin typeface="Times New Roman"/>
                <a:cs typeface="Times New Roman"/>
              </a:rPr>
              <a:t>RTIVOS</a:t>
            </a:r>
            <a:r>
              <a:rPr sz="95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3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181A1F"/>
                </a:solidFill>
                <a:latin typeface="Times New Roman"/>
                <a:cs typeface="Times New Roman"/>
              </a:rPr>
              <a:t>LTD</a:t>
            </a:r>
            <a:r>
              <a:rPr sz="950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35" dirty="0">
                <a:solidFill>
                  <a:srgbClr val="181A1F"/>
                </a:solidFill>
                <a:latin typeface="Times New Roman"/>
                <a:cs typeface="Times New Roman"/>
              </a:rPr>
              <a:t> </a:t>
            </a:r>
            <a:r>
              <a:rPr sz="950" spc="114" dirty="0">
                <a:solidFill>
                  <a:srgbClr val="2F3134"/>
                </a:solidFill>
                <a:latin typeface="Times New Roman"/>
                <a:cs typeface="Times New Roman"/>
              </a:rPr>
              <a:t>-</a:t>
            </a:r>
            <a:r>
              <a:rPr sz="950" dirty="0">
                <a:solidFill>
                  <a:srgbClr val="2F3134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2F3134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181A1F"/>
                </a:solidFill>
                <a:latin typeface="Times New Roman"/>
                <a:cs typeface="Times New Roman"/>
              </a:rPr>
              <a:t>E</a:t>
            </a:r>
            <a:r>
              <a:rPr sz="950" spc="20" dirty="0">
                <a:solidFill>
                  <a:srgbClr val="181A1F"/>
                </a:solidFill>
                <a:latin typeface="Times New Roman"/>
                <a:cs typeface="Times New Roman"/>
              </a:rPr>
              <a:t>P</a:t>
            </a:r>
            <a:r>
              <a:rPr sz="950" spc="-5" dirty="0">
                <a:solidFill>
                  <a:srgbClr val="010103"/>
                </a:solidFill>
                <a:latin typeface="Times New Roman"/>
                <a:cs typeface="Times New Roman"/>
              </a:rPr>
              <a:t>P</a:t>
            </a:r>
            <a:r>
              <a:rPr sz="950" spc="245" dirty="0">
                <a:solidFill>
                  <a:srgbClr val="48494D"/>
                </a:solidFill>
                <a:latin typeface="Times New Roman"/>
                <a:cs typeface="Times New Roman"/>
              </a:rPr>
              <a:t>,</a:t>
            </a:r>
            <a:r>
              <a:rPr sz="950" dirty="0">
                <a:solidFill>
                  <a:srgbClr val="48494D"/>
                </a:solidFill>
                <a:latin typeface="Times New Roman"/>
                <a:cs typeface="Times New Roman"/>
              </a:rPr>
              <a:t> </a:t>
            </a:r>
            <a:r>
              <a:rPr sz="950" spc="-105" dirty="0">
                <a:solidFill>
                  <a:srgbClr val="48494D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626467"/>
                </a:solidFill>
                <a:latin typeface="Arial"/>
                <a:cs typeface="Arial"/>
              </a:rPr>
              <a:t>ins</a:t>
            </a:r>
            <a:r>
              <a:rPr sz="950" spc="-70" dirty="0">
                <a:solidFill>
                  <a:srgbClr val="626467"/>
                </a:solidFill>
                <a:latin typeface="Arial"/>
                <a:cs typeface="Arial"/>
              </a:rPr>
              <a:t>c</a:t>
            </a:r>
            <a:r>
              <a:rPr sz="950" spc="50" dirty="0">
                <a:solidFill>
                  <a:srgbClr val="48494D"/>
                </a:solidFill>
                <a:latin typeface="Arial"/>
                <a:cs typeface="Arial"/>
              </a:rPr>
              <a:t>r</a:t>
            </a:r>
            <a:r>
              <a:rPr sz="950" spc="-60" dirty="0">
                <a:solidFill>
                  <a:srgbClr val="48494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ta  </a:t>
            </a:r>
            <a:r>
              <a:rPr sz="950" spc="15" dirty="0">
                <a:solidFill>
                  <a:srgbClr val="626467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8494D"/>
                </a:solidFill>
                <a:latin typeface="Arial"/>
                <a:cs typeface="Arial"/>
              </a:rPr>
              <a:t>CNPJ</a:t>
            </a:r>
            <a:r>
              <a:rPr sz="95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626467"/>
                </a:solidFill>
                <a:latin typeface="Arial"/>
                <a:cs typeface="Arial"/>
              </a:rPr>
              <a:t>sob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626467"/>
                </a:solidFill>
                <a:latin typeface="Arial"/>
                <a:cs typeface="Arial"/>
              </a:rPr>
              <a:t>n</a:t>
            </a:r>
            <a:r>
              <a:rPr sz="950" spc="-80" dirty="0">
                <a:solidFill>
                  <a:srgbClr val="626467"/>
                </a:solidFill>
                <a:latin typeface="Arial"/>
                <a:cs typeface="Arial"/>
              </a:rPr>
              <a:t>.</a:t>
            </a:r>
            <a:r>
              <a:rPr sz="975" spc="247" baseline="21367" dirty="0">
                <a:solidFill>
                  <a:srgbClr val="626467"/>
                </a:solidFill>
                <a:latin typeface="Times New Roman"/>
                <a:cs typeface="Times New Roman"/>
              </a:rPr>
              <a:t>0</a:t>
            </a:r>
            <a:endParaRPr sz="975" baseline="21367">
              <a:latin typeface="Times New Roman"/>
              <a:cs typeface="Times New Roman"/>
            </a:endParaRPr>
          </a:p>
          <a:p>
            <a:pPr marL="12700" marR="5080" indent="5715" algn="just">
              <a:lnSpc>
                <a:spcPct val="146900"/>
              </a:lnSpc>
              <a:spcBef>
                <a:spcPts val="45"/>
              </a:spcBef>
            </a:pP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08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.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5</a:t>
            </a:r>
            <a:r>
              <a:rPr sz="950" spc="-40" dirty="0">
                <a:solidFill>
                  <a:srgbClr val="626467"/>
                </a:solidFill>
                <a:latin typeface="Arial"/>
                <a:cs typeface="Arial"/>
              </a:rPr>
              <a:t>3</a:t>
            </a:r>
            <a:r>
              <a:rPr sz="950" dirty="0">
                <a:solidFill>
                  <a:srgbClr val="48494D"/>
                </a:solidFill>
                <a:latin typeface="Arial"/>
                <a:cs typeface="Arial"/>
              </a:rPr>
              <a:t>0.</a:t>
            </a:r>
            <a:r>
              <a:rPr sz="950" spc="-5" dirty="0">
                <a:solidFill>
                  <a:srgbClr val="48494D"/>
                </a:solidFill>
                <a:latin typeface="Arial"/>
                <a:cs typeface="Arial"/>
              </a:rPr>
              <a:t>4</a:t>
            </a:r>
            <a:r>
              <a:rPr sz="950" spc="40" dirty="0">
                <a:solidFill>
                  <a:srgbClr val="626467"/>
                </a:solidFill>
                <a:latin typeface="Arial"/>
                <a:cs typeface="Arial"/>
              </a:rPr>
              <a:t>5</a:t>
            </a:r>
            <a:r>
              <a:rPr sz="950" spc="-150" dirty="0">
                <a:solidFill>
                  <a:srgbClr val="48494D"/>
                </a:solidFill>
                <a:latin typeface="Arial"/>
                <a:cs typeface="Arial"/>
              </a:rPr>
              <a:t>1</a:t>
            </a:r>
            <a:r>
              <a:rPr sz="950" spc="160" dirty="0">
                <a:solidFill>
                  <a:srgbClr val="626467"/>
                </a:solidFill>
                <a:latin typeface="Arial"/>
                <a:cs typeface="Arial"/>
              </a:rPr>
              <a:t>/</a:t>
            </a:r>
            <a:r>
              <a:rPr sz="950" spc="5" dirty="0">
                <a:solidFill>
                  <a:srgbClr val="48494D"/>
                </a:solidFill>
                <a:latin typeface="Arial"/>
                <a:cs typeface="Arial"/>
              </a:rPr>
              <a:t>000</a:t>
            </a:r>
            <a:r>
              <a:rPr sz="950" spc="-80" dirty="0">
                <a:solidFill>
                  <a:srgbClr val="48494D"/>
                </a:solidFill>
                <a:latin typeface="Arial"/>
                <a:cs typeface="Arial"/>
              </a:rPr>
              <a:t>1</a:t>
            </a:r>
            <a:r>
              <a:rPr sz="950" spc="5" dirty="0">
                <a:solidFill>
                  <a:srgbClr val="48494D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48494D"/>
                </a:solidFill>
                <a:latin typeface="Arial"/>
                <a:cs typeface="Arial"/>
              </a:rPr>
              <a:t>4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2,</a:t>
            </a:r>
            <a:r>
              <a:rPr sz="950" spc="1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s</a:t>
            </a:r>
            <a:r>
              <a:rPr sz="950" spc="-80" dirty="0">
                <a:solidFill>
                  <a:srgbClr val="626467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48494D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626467"/>
                </a:solidFill>
                <a:latin typeface="Arial"/>
                <a:cs typeface="Arial"/>
              </a:rPr>
              <a:t>ada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8494D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626467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8494D"/>
                </a:solidFill>
                <a:latin typeface="Arial"/>
                <a:cs typeface="Arial"/>
              </a:rPr>
              <a:t>Rua</a:t>
            </a:r>
            <a:r>
              <a:rPr sz="95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8494D"/>
                </a:solidFill>
                <a:latin typeface="Arial"/>
                <a:cs typeface="Arial"/>
              </a:rPr>
              <a:t>São</a:t>
            </a:r>
            <a:r>
              <a:rPr sz="95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8494D"/>
                </a:solidFill>
                <a:latin typeface="Arial"/>
                <a:cs typeface="Arial"/>
              </a:rPr>
              <a:t>Pa</a:t>
            </a:r>
            <a:r>
              <a:rPr sz="950" spc="-100" dirty="0">
                <a:solidFill>
                  <a:srgbClr val="48494D"/>
                </a:solidFill>
                <a:latin typeface="Arial"/>
                <a:cs typeface="Arial"/>
              </a:rPr>
              <a:t>u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626467"/>
                </a:solidFill>
                <a:latin typeface="Arial"/>
                <a:cs typeface="Arial"/>
              </a:rPr>
              <a:t>o,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26467"/>
                </a:solidFill>
                <a:latin typeface="Arial"/>
                <a:cs typeface="Arial"/>
              </a:rPr>
              <a:t>n</a:t>
            </a:r>
            <a:r>
              <a:rPr sz="950" spc="-30" dirty="0">
                <a:solidFill>
                  <a:srgbClr val="48494D"/>
                </a:solidFill>
                <a:latin typeface="Arial"/>
                <a:cs typeface="Arial"/>
              </a:rPr>
              <a:t>.</a:t>
            </a:r>
            <a:r>
              <a:rPr sz="950" spc="135" dirty="0">
                <a:solidFill>
                  <a:srgbClr val="626467"/>
                </a:solidFill>
                <a:latin typeface="Arial"/>
                <a:cs typeface="Arial"/>
              </a:rPr>
              <a:t>º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925,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8494D"/>
                </a:solidFill>
                <a:latin typeface="Arial"/>
                <a:cs typeface="Arial"/>
              </a:rPr>
              <a:t>l</a:t>
            </a:r>
            <a:r>
              <a:rPr sz="950" spc="-30" dirty="0">
                <a:solidFill>
                  <a:srgbClr val="626467"/>
                </a:solidFill>
                <a:latin typeface="Arial"/>
                <a:cs typeface="Arial"/>
              </a:rPr>
              <a:t>oja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626467"/>
                </a:solidFill>
                <a:latin typeface="Arial"/>
                <a:cs typeface="Arial"/>
              </a:rPr>
              <a:t>1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5,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8494D"/>
                </a:solidFill>
                <a:latin typeface="Arial"/>
                <a:cs typeface="Arial"/>
              </a:rPr>
              <a:t>B</a:t>
            </a:r>
            <a:r>
              <a:rPr sz="950" spc="-65" dirty="0">
                <a:solidFill>
                  <a:srgbClr val="48494D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8494D"/>
                </a:solidFill>
                <a:latin typeface="Arial"/>
                <a:cs typeface="Arial"/>
              </a:rPr>
              <a:t>rro</a:t>
            </a:r>
            <a:r>
              <a:rPr sz="950" spc="90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8494D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626467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48494D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48494D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626467"/>
                </a:solidFill>
                <a:latin typeface="Arial"/>
                <a:cs typeface="Arial"/>
              </a:rPr>
              <a:t>o,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626467"/>
                </a:solidFill>
                <a:latin typeface="Arial"/>
                <a:cs typeface="Arial"/>
              </a:rPr>
              <a:t>C</a:t>
            </a:r>
            <a:r>
              <a:rPr sz="950" spc="-114" dirty="0">
                <a:solidFill>
                  <a:srgbClr val="48494D"/>
                </a:solidFill>
                <a:latin typeface="Arial"/>
                <a:cs typeface="Arial"/>
              </a:rPr>
              <a:t>E</a:t>
            </a:r>
            <a:r>
              <a:rPr sz="950" spc="-70" dirty="0">
                <a:solidFill>
                  <a:srgbClr val="626467"/>
                </a:solidFill>
                <a:latin typeface="Arial"/>
                <a:cs typeface="Arial"/>
              </a:rPr>
              <a:t>P</a:t>
            </a:r>
            <a:r>
              <a:rPr sz="950" spc="7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626467"/>
                </a:solidFill>
                <a:latin typeface="Arial"/>
                <a:cs typeface="Arial"/>
              </a:rPr>
              <a:t>30</a:t>
            </a:r>
            <a:r>
              <a:rPr sz="950" spc="-90" dirty="0">
                <a:solidFill>
                  <a:srgbClr val="626467"/>
                </a:solidFill>
                <a:latin typeface="Arial"/>
                <a:cs typeface="Arial"/>
              </a:rPr>
              <a:t>1</a:t>
            </a:r>
            <a:r>
              <a:rPr sz="950" spc="-55" dirty="0">
                <a:solidFill>
                  <a:srgbClr val="626467"/>
                </a:solidFill>
                <a:latin typeface="Arial"/>
                <a:cs typeface="Arial"/>
              </a:rPr>
              <a:t>7</a:t>
            </a:r>
            <a:r>
              <a:rPr sz="950" spc="-5" dirty="0">
                <a:solidFill>
                  <a:srgbClr val="48494D"/>
                </a:solidFill>
                <a:latin typeface="Arial"/>
                <a:cs typeface="Arial"/>
              </a:rPr>
              <a:t>0</a:t>
            </a:r>
            <a:r>
              <a:rPr sz="950" spc="5" dirty="0">
                <a:solidFill>
                  <a:srgbClr val="77797C"/>
                </a:solidFill>
                <a:latin typeface="Arial"/>
                <a:cs typeface="Arial"/>
              </a:rPr>
              <a:t>-13</a:t>
            </a:r>
            <a:r>
              <a:rPr sz="950" spc="-70" dirty="0">
                <a:solidFill>
                  <a:srgbClr val="77797C"/>
                </a:solidFill>
                <a:latin typeface="Arial"/>
                <a:cs typeface="Arial"/>
              </a:rPr>
              <a:t>1</a:t>
            </a:r>
            <a:r>
              <a:rPr sz="950" spc="225" dirty="0">
                <a:solidFill>
                  <a:srgbClr val="77797C"/>
                </a:solidFill>
                <a:latin typeface="Arial"/>
                <a:cs typeface="Arial"/>
              </a:rPr>
              <a:t>,</a:t>
            </a:r>
            <a:r>
              <a:rPr sz="950" spc="-45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na</a:t>
            </a:r>
            <a:r>
              <a:rPr sz="950" spc="8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48494D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626467"/>
                </a:solidFill>
                <a:latin typeface="Arial"/>
                <a:cs typeface="Arial"/>
              </a:rPr>
              <a:t>dade</a:t>
            </a:r>
            <a:r>
              <a:rPr sz="950" spc="8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77797C"/>
                </a:solidFill>
                <a:latin typeface="Arial"/>
                <a:cs typeface="Arial"/>
              </a:rPr>
              <a:t>de </a:t>
            </a:r>
            <a:r>
              <a:rPr sz="950" spc="-60" dirty="0">
                <a:solidFill>
                  <a:srgbClr val="626467"/>
                </a:solidFill>
                <a:latin typeface="Arial"/>
                <a:cs typeface="Arial"/>
              </a:rPr>
              <a:t>Be</a:t>
            </a:r>
            <a:r>
              <a:rPr sz="950" spc="-80" dirty="0">
                <a:solidFill>
                  <a:srgbClr val="626467"/>
                </a:solidFill>
                <a:latin typeface="Arial"/>
                <a:cs typeface="Arial"/>
              </a:rPr>
              <a:t>l</a:t>
            </a:r>
            <a:r>
              <a:rPr sz="950" spc="60" dirty="0">
                <a:solidFill>
                  <a:srgbClr val="626467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8494D"/>
                </a:solidFill>
                <a:latin typeface="Arial"/>
                <a:cs typeface="Arial"/>
              </a:rPr>
              <a:t>H</a:t>
            </a:r>
            <a:r>
              <a:rPr sz="950" spc="-5" dirty="0">
                <a:solidFill>
                  <a:srgbClr val="626467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48494D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zonte</a:t>
            </a:r>
            <a:r>
              <a:rPr sz="950" spc="6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375" dirty="0">
                <a:solidFill>
                  <a:srgbClr val="48494D"/>
                </a:solidFill>
                <a:latin typeface="Arial"/>
                <a:cs typeface="Arial"/>
              </a:rPr>
              <a:t>-</a:t>
            </a:r>
            <a:r>
              <a:rPr sz="950" spc="-5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8494D"/>
                </a:solidFill>
                <a:latin typeface="Arial"/>
                <a:cs typeface="Arial"/>
              </a:rPr>
              <a:t>M</a:t>
            </a:r>
            <a:r>
              <a:rPr sz="950" spc="-50" dirty="0">
                <a:solidFill>
                  <a:srgbClr val="626467"/>
                </a:solidFill>
                <a:latin typeface="Arial"/>
                <a:cs typeface="Arial"/>
              </a:rPr>
              <a:t>G,</a:t>
            </a:r>
            <a:r>
              <a:rPr sz="950" spc="5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26467"/>
                </a:solidFill>
                <a:latin typeface="Arial"/>
                <a:cs typeface="Arial"/>
              </a:rPr>
              <a:t>decl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48494D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626467"/>
                </a:solidFill>
                <a:latin typeface="Arial"/>
                <a:cs typeface="Arial"/>
              </a:rPr>
              <a:t>ada</a:t>
            </a:r>
            <a:r>
              <a:rPr sz="950" spc="7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26467"/>
                </a:solidFill>
                <a:latin typeface="Arial"/>
                <a:cs typeface="Arial"/>
              </a:rPr>
              <a:t>venced</a:t>
            </a:r>
            <a:r>
              <a:rPr sz="950" spc="25" dirty="0">
                <a:solidFill>
                  <a:srgbClr val="626467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48494D"/>
                </a:solidFill>
                <a:latin typeface="Arial"/>
                <a:cs typeface="Arial"/>
              </a:rPr>
              <a:t>ra</a:t>
            </a:r>
            <a:r>
              <a:rPr sz="950" spc="85" dirty="0">
                <a:solidFill>
                  <a:srgbClr val="48494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26467"/>
                </a:solidFill>
                <a:latin typeface="Arial"/>
                <a:cs typeface="Arial"/>
              </a:rPr>
              <a:t>por</a:t>
            </a:r>
            <a:r>
              <a:rPr sz="950" spc="9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48494D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er</a:t>
            </a:r>
            <a:r>
              <a:rPr sz="950" spc="6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26467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48494D"/>
                </a:solidFill>
                <a:latin typeface="Arial"/>
                <a:cs typeface="Arial"/>
              </a:rPr>
              <a:t>f</a:t>
            </a:r>
            <a:r>
              <a:rPr sz="950" spc="-15" dirty="0">
                <a:solidFill>
                  <a:srgbClr val="626467"/>
                </a:solidFill>
                <a:latin typeface="Arial"/>
                <a:cs typeface="Arial"/>
              </a:rPr>
              <a:t>ertado</a:t>
            </a:r>
            <a:r>
              <a:rPr sz="950" spc="10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26467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menor</a:t>
            </a:r>
            <a:r>
              <a:rPr sz="950" spc="1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8494D"/>
                </a:solidFill>
                <a:latin typeface="Arial"/>
                <a:cs typeface="Arial"/>
              </a:rPr>
              <a:t>p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reço</a:t>
            </a:r>
            <a:r>
              <a:rPr sz="950" spc="6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626467"/>
                </a:solidFill>
                <a:latin typeface="Arial"/>
                <a:cs typeface="Arial"/>
              </a:rPr>
              <a:t>e</a:t>
            </a:r>
            <a:r>
              <a:rPr sz="950" spc="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26467"/>
                </a:solidFill>
                <a:latin typeface="Arial"/>
                <a:cs typeface="Arial"/>
              </a:rPr>
              <a:t>estar</a:t>
            </a:r>
            <a:r>
              <a:rPr sz="950" spc="9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devidamente</a:t>
            </a:r>
            <a:r>
              <a:rPr sz="950" spc="9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cla</a:t>
            </a:r>
            <a:r>
              <a:rPr sz="950" spc="-114" dirty="0">
                <a:solidFill>
                  <a:srgbClr val="626467"/>
                </a:solidFill>
                <a:latin typeface="Arial"/>
                <a:cs typeface="Arial"/>
              </a:rPr>
              <a:t>s</a:t>
            </a:r>
            <a:r>
              <a:rPr sz="950" spc="10" dirty="0">
                <a:solidFill>
                  <a:srgbClr val="626467"/>
                </a:solidFill>
                <a:latin typeface="Arial"/>
                <a:cs typeface="Arial"/>
              </a:rPr>
              <a:t>s</a:t>
            </a:r>
            <a:r>
              <a:rPr sz="950" spc="-3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626467"/>
                </a:solidFill>
                <a:latin typeface="Arial"/>
                <a:cs typeface="Arial"/>
              </a:rPr>
              <a:t>ficada</a:t>
            </a:r>
            <a:r>
              <a:rPr sz="95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77797C"/>
                </a:solidFill>
                <a:latin typeface="Arial"/>
                <a:cs typeface="Arial"/>
              </a:rPr>
              <a:t>para</a:t>
            </a:r>
            <a:r>
              <a:rPr sz="950" spc="-20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77797C"/>
                </a:solidFill>
                <a:latin typeface="Arial"/>
                <a:cs typeface="Arial"/>
              </a:rPr>
              <a:t>fornec</a:t>
            </a:r>
            <a:r>
              <a:rPr sz="950" spc="55" dirty="0">
                <a:solidFill>
                  <a:srgbClr val="77797C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77797C"/>
                </a:solidFill>
                <a:latin typeface="Arial"/>
                <a:cs typeface="Arial"/>
              </a:rPr>
              <a:t>mento</a:t>
            </a:r>
            <a:r>
              <a:rPr sz="950" spc="-35" dirty="0">
                <a:solidFill>
                  <a:srgbClr val="77797C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dos</a:t>
            </a:r>
            <a:r>
              <a:rPr sz="950" spc="3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626467"/>
                </a:solidFill>
                <a:latin typeface="Arial"/>
                <a:cs typeface="Arial"/>
              </a:rPr>
              <a:t>ten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s</a:t>
            </a:r>
            <a:r>
              <a:rPr sz="950" spc="300" dirty="0">
                <a:solidFill>
                  <a:srgbClr val="626467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626467"/>
                </a:solidFill>
                <a:latin typeface="Arial"/>
                <a:cs typeface="Arial"/>
              </a:rPr>
              <a:t>objeto</a:t>
            </a:r>
            <a:r>
              <a:rPr sz="950" spc="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626467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li</a:t>
            </a:r>
            <a:r>
              <a:rPr sz="950" spc="-20" dirty="0">
                <a:solidFill>
                  <a:srgbClr val="626467"/>
                </a:solidFill>
                <a:latin typeface="Arial"/>
                <a:cs typeface="Arial"/>
              </a:rPr>
              <a:t>c</a:t>
            </a:r>
            <a:r>
              <a:rPr sz="950" spc="-50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626467"/>
                </a:solidFill>
                <a:latin typeface="Arial"/>
                <a:cs typeface="Arial"/>
              </a:rPr>
              <a:t>tação.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94622" y="9902697"/>
            <a:ext cx="465455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95"/>
              </a:lnSpc>
              <a:tabLst>
                <a:tab pos="427355" algn="l"/>
              </a:tabLst>
            </a:pPr>
            <a:r>
              <a:rPr sz="3750" i="1" u="sng" spc="277" baseline="4444" dirty="0">
                <a:solidFill>
                  <a:srgbClr val="8782BA"/>
                </a:solidFill>
                <a:latin typeface="Times New Roman"/>
                <a:cs typeface="Times New Roman"/>
              </a:rPr>
              <a:t>e 	</a:t>
            </a:r>
            <a:r>
              <a:rPr sz="650" strike="sngStrike" spc="15" dirty="0">
                <a:solidFill>
                  <a:srgbClr val="7062B5"/>
                </a:solidFill>
                <a:latin typeface="Times New Roman"/>
                <a:cs typeface="Times New Roman"/>
              </a:rPr>
              <a:t>::»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03522" y="10124665"/>
            <a:ext cx="398780" cy="501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750" spc="850" dirty="0">
                <a:solidFill>
                  <a:srgbClr val="8782BA"/>
                </a:solidFill>
                <a:latin typeface="Arial"/>
                <a:cs typeface="Arial"/>
              </a:rPr>
              <a:t>7</a:t>
            </a:r>
            <a:endParaRPr sz="37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175017" y="1600977"/>
          <a:ext cx="5320665" cy="41529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6072"/>
                <a:gridCol w="733817"/>
                <a:gridCol w="2108966"/>
                <a:gridCol w="1011273"/>
                <a:gridCol w="970337"/>
              </a:tblGrid>
              <a:tr h="270372"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A3A3A3"/>
                      </a:solidFill>
                      <a:prstDash val="solid"/>
                    </a:lnL>
                    <a:lnR w="18194">
                      <a:solidFill>
                        <a:srgbClr val="909090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6064">
                      <a:solidFill>
                        <a:srgbClr val="5B5B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spc="-26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94">
                      <a:solidFill>
                        <a:srgbClr val="909090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12129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Tatame</a:t>
                      </a:r>
                      <a:r>
                        <a:rPr sz="800" spc="3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eva</a:t>
                      </a:r>
                      <a:r>
                        <a:rPr sz="800" spc="-1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enc</a:t>
                      </a:r>
                      <a:r>
                        <a:rPr sz="800" spc="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9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xe</a:t>
                      </a:r>
                      <a:r>
                        <a:rPr sz="80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6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12129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3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747477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12129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7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1.632</a:t>
                      </a:r>
                      <a:r>
                        <a:rPr sz="800" spc="-6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47477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6064">
                      <a:solidFill>
                        <a:srgbClr val="6B747C"/>
                      </a:solidFill>
                      <a:prstDash val="solid"/>
                    </a:lnB>
                  </a:tcPr>
                </a:tc>
              </a:tr>
              <a:tr h="230880"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800" spc="-37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18193">
                      <a:solidFill>
                        <a:srgbClr val="A0A3A3"/>
                      </a:solidFill>
                      <a:prstDash val="solid"/>
                    </a:lnR>
                    <a:lnT w="6064">
                      <a:solidFill>
                        <a:srgbClr val="5B5B57"/>
                      </a:solidFill>
                      <a:prstDash val="solid"/>
                    </a:lnT>
                    <a:lnB w="606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93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12129">
                      <a:solidFill>
                        <a:srgbClr val="777C80"/>
                      </a:solidFill>
                      <a:prstDash val="solid"/>
                    </a:lnT>
                    <a:lnB w="12129">
                      <a:solidFill>
                        <a:srgbClr val="9C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Kit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00" spc="-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xas e</a:t>
                      </a:r>
                      <a:r>
                        <a:rPr sz="800" spc="-7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ásticas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theraband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12129">
                      <a:solidFill>
                        <a:srgbClr val="777C80"/>
                      </a:solidFill>
                      <a:prstDash val="solid"/>
                    </a:lnT>
                    <a:lnB w="12129">
                      <a:solidFill>
                        <a:srgbClr val="9C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8C8C90"/>
                      </a:solidFill>
                      <a:prstDash val="solid"/>
                    </a:lnR>
                    <a:lnT w="12129">
                      <a:solidFill>
                        <a:srgbClr val="777C80"/>
                      </a:solidFill>
                      <a:prstDash val="solid"/>
                    </a:lnT>
                    <a:lnB w="12129">
                      <a:solidFill>
                        <a:srgbClr val="9C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65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16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8C8C90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6B747C"/>
                      </a:solidFill>
                      <a:prstDash val="solid"/>
                    </a:lnT>
                    <a:lnB w="6064">
                      <a:solidFill>
                        <a:srgbClr val="979CA3"/>
                      </a:solidFill>
                      <a:prstDash val="solid"/>
                    </a:lnB>
                  </a:tcPr>
                </a:tc>
              </a:tr>
              <a:tr h="230879">
                <a:tc>
                  <a:txBody>
                    <a:bodyPr/>
                    <a:lstStyle/>
                    <a:p>
                      <a:pPr marL="23495" algn="ctr">
                        <a:lnSpc>
                          <a:spcPct val="100000"/>
                        </a:lnSpc>
                      </a:pPr>
                      <a:r>
                        <a:rPr sz="800" spc="-32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18193">
                      <a:solidFill>
                        <a:srgbClr val="A0A3A3"/>
                      </a:solidFill>
                      <a:prstDash val="solid"/>
                    </a:lnR>
                    <a:lnT w="6064">
                      <a:solidFill>
                        <a:srgbClr val="7C7C7C"/>
                      </a:solidFill>
                      <a:prstDash val="solid"/>
                    </a:lnT>
                    <a:lnB w="6064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93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12129">
                      <a:solidFill>
                        <a:srgbClr val="9CA0A0"/>
                      </a:solidFill>
                      <a:prstDash val="solid"/>
                    </a:lnT>
                    <a:lnB w="6064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Tubos</a:t>
                      </a:r>
                      <a:r>
                        <a:rPr sz="800" spc="-2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9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800" spc="-7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9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ê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ms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12129">
                      <a:solidFill>
                        <a:srgbClr val="9CA0A0"/>
                      </a:solidFill>
                      <a:prstDash val="solid"/>
                    </a:lnT>
                    <a:lnB w="6064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1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800" spc="-2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9CA0A0"/>
                      </a:solidFill>
                      <a:prstDash val="solid"/>
                    </a:lnT>
                    <a:lnB w="6064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5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69</a:t>
                      </a:r>
                      <a:r>
                        <a:rPr sz="800" spc="-3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979CA3"/>
                      </a:solidFill>
                      <a:prstDash val="solid"/>
                    </a:lnT>
                    <a:lnB w="6064">
                      <a:solidFill>
                        <a:srgbClr val="778390"/>
                      </a:solidFill>
                      <a:prstDash val="solid"/>
                    </a:lnB>
                  </a:tcPr>
                </a:tc>
              </a:tr>
              <a:tr h="224803"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800" spc="-37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777C80"/>
                      </a:solidFill>
                      <a:prstDash val="solid"/>
                    </a:lnT>
                    <a:lnB w="12129">
                      <a:solidFill>
                        <a:srgbClr val="93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6064">
                      <a:solidFill>
                        <a:srgbClr val="777C80"/>
                      </a:solidFill>
                      <a:prstDash val="solid"/>
                    </a:lnT>
                    <a:lnB w="6064">
                      <a:solidFill>
                        <a:srgbClr val="7C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800" spc="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naval</a:t>
                      </a:r>
                      <a:r>
                        <a:rPr sz="800" spc="-4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c/10</a:t>
                      </a:r>
                      <a:r>
                        <a:rPr sz="800" spc="-2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777C80"/>
                      </a:solidFill>
                      <a:prstDash val="solid"/>
                    </a:lnT>
                    <a:lnB w="6064">
                      <a:solidFill>
                        <a:srgbClr val="676B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1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spc="-12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90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00,00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6064">
                      <a:solidFill>
                        <a:srgbClr val="777C80"/>
                      </a:solidFill>
                      <a:prstDash val="solid"/>
                    </a:lnT>
                    <a:lnB w="6064">
                      <a:solidFill>
                        <a:srgbClr val="676B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778390"/>
                      </a:solidFill>
                      <a:prstDash val="solid"/>
                    </a:lnT>
                    <a:lnB w="6064">
                      <a:solidFill>
                        <a:srgbClr val="879097"/>
                      </a:solidFill>
                      <a:prstDash val="solid"/>
                    </a:lnB>
                  </a:tcPr>
                </a:tc>
              </a:tr>
              <a:tr h="224805">
                <a:tc>
                  <a:txBody>
                    <a:bodyPr/>
                    <a:lstStyle/>
                    <a:p>
                      <a:pPr marL="180340">
                        <a:lnSpc>
                          <a:spcPct val="100000"/>
                        </a:lnSpc>
                      </a:pPr>
                      <a:r>
                        <a:rPr sz="800" spc="-32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12129">
                      <a:solidFill>
                        <a:srgbClr val="93979C"/>
                      </a:solidFill>
                      <a:prstDash val="solid"/>
                    </a:lnT>
                    <a:lnB w="6064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800" spc="-26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6064">
                      <a:solidFill>
                        <a:srgbClr val="7C8383"/>
                      </a:solidFill>
                      <a:prstDash val="solid"/>
                    </a:lnT>
                    <a:lnB w="6064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8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tempo</a:t>
                      </a:r>
                      <a:r>
                        <a:rPr sz="800" spc="2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reação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676B87"/>
                      </a:solidFill>
                      <a:prstDash val="solid"/>
                    </a:lnT>
                    <a:lnB w="6064">
                      <a:solidFill>
                        <a:srgbClr val="74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114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3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808083"/>
                      </a:solidFill>
                      <a:prstDash val="solid"/>
                    </a:lnR>
                    <a:lnT w="6064">
                      <a:solidFill>
                        <a:srgbClr val="676B87"/>
                      </a:solidFill>
                      <a:prstDash val="solid"/>
                    </a:lnT>
                    <a:lnB w="6064">
                      <a:solidFill>
                        <a:srgbClr val="74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R$ 280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808083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879097"/>
                      </a:solidFill>
                      <a:prstDash val="solid"/>
                    </a:lnT>
                    <a:lnB w="6064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179235">
                <a:tc>
                  <a:txBody>
                    <a:bodyPr/>
                    <a:lstStyle/>
                    <a:p>
                      <a:pPr marL="32384" algn="ctr">
                        <a:lnSpc>
                          <a:spcPct val="100000"/>
                        </a:lnSpc>
                      </a:pPr>
                      <a:r>
                        <a:rPr sz="800" spc="-37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909090"/>
                      </a:solidFill>
                      <a:prstDash val="solid"/>
                    </a:lnR>
                    <a:lnT w="6064">
                      <a:solidFill>
                        <a:srgbClr val="909397"/>
                      </a:solidFill>
                      <a:prstDash val="solid"/>
                    </a:lnT>
                    <a:lnB w="6064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09090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6064">
                      <a:solidFill>
                        <a:srgbClr val="909397"/>
                      </a:solidFill>
                      <a:prstDash val="solid"/>
                    </a:lnT>
                    <a:lnB w="6064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9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sai</a:t>
                      </a:r>
                      <a:r>
                        <a:rPr sz="800" spc="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c/5</a:t>
                      </a:r>
                      <a:r>
                        <a:rPr sz="800" spc="-3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6064">
                      <a:solidFill>
                        <a:srgbClr val="908C90"/>
                      </a:solidFill>
                      <a:prstDash val="solid"/>
                    </a:lnR>
                    <a:lnT w="6064">
                      <a:solidFill>
                        <a:srgbClr val="747074"/>
                      </a:solidFill>
                      <a:prstDash val="solid"/>
                    </a:lnT>
                    <a:lnB w="6064">
                      <a:solidFill>
                        <a:srgbClr val="A8AC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08C90"/>
                      </a:solidFill>
                      <a:prstDash val="solid"/>
                    </a:lnL>
                    <a:lnR w="6064">
                      <a:solidFill>
                        <a:srgbClr val="808083"/>
                      </a:solidFill>
                      <a:prstDash val="solid"/>
                    </a:lnR>
                    <a:lnT w="6064">
                      <a:solidFill>
                        <a:srgbClr val="747074"/>
                      </a:solidFill>
                      <a:prstDash val="solid"/>
                    </a:lnT>
                    <a:lnB w="6064">
                      <a:solidFill>
                        <a:srgbClr val="777C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00" spc="-2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808083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838383"/>
                      </a:solidFill>
                      <a:prstDash val="solid"/>
                    </a:lnT>
                    <a:lnB w="6064">
                      <a:solidFill>
                        <a:srgbClr val="777C77"/>
                      </a:solidFill>
                      <a:prstDash val="solid"/>
                    </a:lnB>
                  </a:tcPr>
                </a:tc>
              </a:tr>
              <a:tr h="267334"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800" spc="-37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909090"/>
                      </a:solidFill>
                      <a:prstDash val="solid"/>
                    </a:lnR>
                    <a:lnT w="6064">
                      <a:solidFill>
                        <a:srgbClr val="878787"/>
                      </a:solidFill>
                      <a:prstDash val="solid"/>
                    </a:lnT>
                    <a:lnB w="6064">
                      <a:solidFill>
                        <a:srgbClr val="5B6B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09090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6064">
                      <a:solidFill>
                        <a:srgbClr val="878787"/>
                      </a:solidFill>
                      <a:prstDash val="solid"/>
                    </a:lnT>
                    <a:lnB w="12129">
                      <a:solidFill>
                        <a:srgbClr val="93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95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9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7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6064">
                      <a:solidFill>
                        <a:srgbClr val="7C7C80"/>
                      </a:solidFill>
                      <a:prstDash val="solid"/>
                    </a:lnR>
                    <a:lnT w="6064">
                      <a:solidFill>
                        <a:srgbClr val="A8ACA8"/>
                      </a:solidFill>
                      <a:prstDash val="solid"/>
                    </a:lnT>
                    <a:lnB w="12129">
                      <a:solidFill>
                        <a:srgbClr val="93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3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C7C80"/>
                      </a:solidFill>
                      <a:prstDash val="solid"/>
                    </a:lnL>
                    <a:lnR w="6064">
                      <a:solidFill>
                        <a:srgbClr val="808083"/>
                      </a:solidFill>
                      <a:prstDash val="solid"/>
                    </a:lnR>
                    <a:lnT w="6064">
                      <a:solidFill>
                        <a:srgbClr val="777C77"/>
                      </a:solidFill>
                      <a:prstDash val="solid"/>
                    </a:lnT>
                    <a:lnB w="6064">
                      <a:solidFill>
                        <a:srgbClr val="7C7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1.</a:t>
                      </a:r>
                      <a:r>
                        <a:rPr sz="800" spc="-17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808083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777C77"/>
                      </a:solidFill>
                      <a:prstDash val="solid"/>
                    </a:lnT>
                    <a:lnB w="6064">
                      <a:solidFill>
                        <a:srgbClr val="77808C"/>
                      </a:solidFill>
                      <a:prstDash val="solid"/>
                    </a:lnB>
                  </a:tcPr>
                </a:tc>
              </a:tr>
              <a:tr h="217213"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909090"/>
                      </a:solidFill>
                      <a:prstDash val="solid"/>
                    </a:lnR>
                    <a:lnT w="6064">
                      <a:solidFill>
                        <a:srgbClr val="5B6B74"/>
                      </a:solidFill>
                      <a:prstDash val="solid"/>
                    </a:lnT>
                    <a:lnB w="6064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09090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12129">
                      <a:solidFill>
                        <a:srgbClr val="93979C"/>
                      </a:solidFill>
                      <a:prstDash val="solid"/>
                    </a:lnT>
                    <a:lnB w="6064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Bolsas</a:t>
                      </a:r>
                      <a:r>
                        <a:rPr sz="800" spc="-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6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5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porte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9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800" spc="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lona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6064">
                      <a:solidFill>
                        <a:srgbClr val="7C7C80"/>
                      </a:solidFill>
                      <a:prstDash val="solid"/>
                    </a:lnR>
                    <a:lnT w="12129">
                      <a:solidFill>
                        <a:srgbClr val="93979C"/>
                      </a:solidFill>
                      <a:prstDash val="solid"/>
                    </a:lnT>
                    <a:lnB w="6064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C7C80"/>
                      </a:solidFill>
                      <a:prstDash val="solid"/>
                    </a:lnL>
                    <a:lnR w="12129">
                      <a:solidFill>
                        <a:srgbClr val="A0A0A0"/>
                      </a:solidFill>
                      <a:prstDash val="solid"/>
                    </a:lnR>
                    <a:lnT w="6064">
                      <a:solidFill>
                        <a:srgbClr val="7C7787"/>
                      </a:solidFill>
                      <a:prstDash val="solid"/>
                    </a:lnT>
                    <a:lnB w="12129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36</a:t>
                      </a:r>
                      <a:r>
                        <a:rPr sz="800" spc="-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0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77808C"/>
                      </a:solidFill>
                      <a:prstDash val="solid"/>
                    </a:lnT>
                    <a:lnB w="12129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223282"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909090"/>
                      </a:solidFill>
                      <a:prstDash val="solid"/>
                    </a:lnR>
                    <a:lnT w="6064">
                      <a:solidFill>
                        <a:srgbClr val="808387"/>
                      </a:solidFill>
                      <a:prstDash val="solid"/>
                    </a:lnT>
                    <a:lnB w="12129">
                      <a:solidFill>
                        <a:srgbClr val="87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09090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6064">
                      <a:solidFill>
                        <a:srgbClr val="808387"/>
                      </a:solidFill>
                      <a:prstDash val="solid"/>
                    </a:lnT>
                    <a:lnB w="12129">
                      <a:solidFill>
                        <a:srgbClr val="87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Tabe</a:t>
                      </a:r>
                      <a:r>
                        <a:rPr sz="800" spc="-3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fixa</a:t>
                      </a:r>
                      <a:r>
                        <a:rPr sz="800" spc="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acrí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ico</a:t>
                      </a:r>
                      <a:r>
                        <a:rPr sz="800" spc="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6064">
                      <a:solidFill>
                        <a:srgbClr val="7C7C80"/>
                      </a:solidFill>
                      <a:prstDash val="solid"/>
                    </a:lnR>
                    <a:lnT w="6064">
                      <a:solidFill>
                        <a:srgbClr val="808387"/>
                      </a:solidFill>
                      <a:prstDash val="solid"/>
                    </a:lnT>
                    <a:lnB w="12129">
                      <a:solidFill>
                        <a:srgbClr val="87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4.42</a:t>
                      </a:r>
                      <a:r>
                        <a:rPr sz="800" spc="-7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33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C7C80"/>
                      </a:solidFill>
                      <a:prstDash val="solid"/>
                    </a:lnL>
                    <a:lnR w="12129">
                      <a:solidFill>
                        <a:srgbClr val="A0A0A0"/>
                      </a:solidFill>
                      <a:prstDash val="solid"/>
                    </a:lnR>
                    <a:lnT w="12129">
                      <a:solidFill>
                        <a:srgbClr val="A0A0A0"/>
                      </a:solidFill>
                      <a:prstDash val="solid"/>
                    </a:lnT>
                    <a:lnB w="12129">
                      <a:solidFill>
                        <a:srgbClr val="87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4.428</a:t>
                      </a:r>
                      <a:r>
                        <a:rPr sz="800" spc="1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0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12129">
                      <a:solidFill>
                        <a:srgbClr val="A0A0A0"/>
                      </a:solidFill>
                      <a:prstDash val="solid"/>
                    </a:lnT>
                    <a:lnB w="12129">
                      <a:solidFill>
                        <a:srgbClr val="87878C"/>
                      </a:solidFill>
                      <a:prstDash val="solid"/>
                    </a:lnB>
                  </a:tcPr>
                </a:tc>
              </a:tr>
              <a:tr h="224803"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8494D"/>
                          </a:solidFill>
                          <a:latin typeface="Times New Roman"/>
                          <a:cs typeface="Times New Roman"/>
                        </a:rPr>
                        <a:t>23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7290">
                      <a:solidFill>
                        <a:srgbClr val="000000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12129">
                      <a:solidFill>
                        <a:srgbClr val="87878C"/>
                      </a:solidFill>
                      <a:prstDash val="solid"/>
                    </a:lnT>
                    <a:lnB w="12129">
                      <a:solidFill>
                        <a:srgbClr val="A8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12129">
                      <a:solidFill>
                        <a:srgbClr val="87878C"/>
                      </a:solidFill>
                      <a:prstDash val="solid"/>
                    </a:lnT>
                    <a:lnB w="12129">
                      <a:solidFill>
                        <a:srgbClr val="A8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Cade</a:t>
                      </a:r>
                      <a:r>
                        <a:rPr sz="800" spc="-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5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arb</a:t>
                      </a:r>
                      <a:r>
                        <a:rPr sz="800" spc="-1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80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velei</a:t>
                      </a:r>
                      <a:r>
                        <a:rPr sz="800" spc="3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onal.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979C9C"/>
                      </a:solidFill>
                      <a:prstDash val="solid"/>
                    </a:lnR>
                    <a:lnT w="12129">
                      <a:solidFill>
                        <a:srgbClr val="87878C"/>
                      </a:solidFill>
                      <a:prstDash val="solid"/>
                    </a:lnT>
                    <a:lnB w="12129">
                      <a:solidFill>
                        <a:srgbClr val="A8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-2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3.</a:t>
                      </a:r>
                      <a:r>
                        <a:rPr sz="800" spc="-26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79C9C"/>
                      </a:solidFill>
                      <a:prstDash val="solid"/>
                    </a:lnL>
                    <a:lnR w="12129">
                      <a:solidFill>
                        <a:srgbClr val="A0A0A0"/>
                      </a:solidFill>
                      <a:prstDash val="solid"/>
                    </a:lnR>
                    <a:lnT w="12129">
                      <a:solidFill>
                        <a:srgbClr val="87878C"/>
                      </a:solidFill>
                      <a:prstDash val="solid"/>
                    </a:lnT>
                    <a:lnB w="6064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3.</a:t>
                      </a:r>
                      <a:r>
                        <a:rPr sz="800" spc="-26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0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12129">
                      <a:solidFill>
                        <a:srgbClr val="87878C"/>
                      </a:solidFill>
                      <a:prstDash val="solid"/>
                    </a:lnT>
                    <a:lnB w="6064">
                      <a:solidFill>
                        <a:srgbClr val="979393"/>
                      </a:solidFill>
                      <a:prstDash val="solid"/>
                    </a:lnB>
                  </a:tcPr>
                </a:tc>
              </a:tr>
              <a:tr h="224805"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</a:pPr>
                      <a:r>
                        <a:rPr sz="800" spc="-2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12129">
                      <a:solidFill>
                        <a:srgbClr val="A8ACAF"/>
                      </a:solidFill>
                      <a:prstDash val="solid"/>
                    </a:lnT>
                    <a:lnB w="6064">
                      <a:solidFill>
                        <a:srgbClr val="74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A0A3A3"/>
                      </a:solidFill>
                      <a:prstDash val="solid"/>
                    </a:lnR>
                    <a:lnT w="12129">
                      <a:solidFill>
                        <a:srgbClr val="A8ACAF"/>
                      </a:solidFill>
                      <a:prstDash val="solid"/>
                    </a:lnT>
                    <a:lnB w="12129">
                      <a:solidFill>
                        <a:srgbClr val="9393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800" spc="-2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800" spc="-8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velei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3A3"/>
                      </a:solidFill>
                      <a:prstDash val="solid"/>
                    </a:lnL>
                    <a:lnR w="12129">
                      <a:solidFill>
                        <a:srgbClr val="979C9C"/>
                      </a:solidFill>
                      <a:prstDash val="solid"/>
                    </a:lnR>
                    <a:lnT w="12129">
                      <a:solidFill>
                        <a:srgbClr val="A8ACAF"/>
                      </a:solidFill>
                      <a:prstDash val="solid"/>
                    </a:lnT>
                    <a:lnB w="12129">
                      <a:solidFill>
                        <a:srgbClr val="9393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1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54</a:t>
                      </a:r>
                      <a:r>
                        <a:rPr sz="800" spc="-1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33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79C9C"/>
                      </a:solidFill>
                      <a:prstDash val="solid"/>
                    </a:lnL>
                    <a:lnR w="12129">
                      <a:solidFill>
                        <a:srgbClr val="A0A0A0"/>
                      </a:solidFill>
                      <a:prstDash val="solid"/>
                    </a:lnR>
                    <a:lnT w="6064">
                      <a:solidFill>
                        <a:srgbClr val="909090"/>
                      </a:solidFill>
                      <a:prstDash val="solid"/>
                    </a:lnT>
                    <a:lnB w="12129">
                      <a:solidFill>
                        <a:srgbClr val="9393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9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1.080</a:t>
                      </a:r>
                      <a:r>
                        <a:rPr sz="800" spc="-6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0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979393"/>
                      </a:solidFill>
                      <a:prstDash val="solid"/>
                    </a:lnT>
                    <a:lnB w="12129">
                      <a:solidFill>
                        <a:srgbClr val="93939C"/>
                      </a:solidFill>
                      <a:prstDash val="solid"/>
                    </a:lnB>
                  </a:tcPr>
                </a:tc>
              </a:tr>
              <a:tr h="230879"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</a:pPr>
                      <a:r>
                        <a:rPr sz="1000" spc="-165" dirty="0">
                          <a:solidFill>
                            <a:srgbClr val="48494D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r>
                        <a:rPr sz="1000" dirty="0">
                          <a:solidFill>
                            <a:srgbClr val="48494D"/>
                          </a:solidFill>
                          <a:latin typeface="Courier New"/>
                          <a:cs typeface="Courier New"/>
                        </a:rPr>
                        <a:t>6</a:t>
                      </a:r>
                      <a:endParaRPr sz="10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909090"/>
                      </a:solidFill>
                      <a:prstDash val="solid"/>
                    </a:lnR>
                    <a:lnT w="6064">
                      <a:solidFill>
                        <a:srgbClr val="747070"/>
                      </a:solidFill>
                      <a:prstDash val="solid"/>
                    </a:lnT>
                    <a:lnB w="12129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09090"/>
                      </a:solidFill>
                      <a:prstDash val="solid"/>
                    </a:lnL>
                    <a:lnR w="21226">
                      <a:solidFill>
                        <a:srgbClr val="A3A8A8"/>
                      </a:solidFill>
                      <a:prstDash val="solid"/>
                    </a:lnR>
                    <a:lnT w="12129">
                      <a:solidFill>
                        <a:srgbClr val="93939C"/>
                      </a:solidFill>
                      <a:prstDash val="solid"/>
                    </a:lnT>
                    <a:lnB w="12129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800" spc="-2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cad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arbitro</a:t>
                      </a:r>
                      <a:r>
                        <a:rPr sz="800" spc="1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velei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226">
                      <a:solidFill>
                        <a:srgbClr val="A3A8A8"/>
                      </a:solidFill>
                      <a:prstDash val="solid"/>
                    </a:lnL>
                    <a:lnR w="12129">
                      <a:solidFill>
                        <a:srgbClr val="979C9C"/>
                      </a:solidFill>
                      <a:prstDash val="solid"/>
                    </a:lnR>
                    <a:lnT w="12129">
                      <a:solidFill>
                        <a:srgbClr val="93939C"/>
                      </a:solidFill>
                      <a:prstDash val="solid"/>
                    </a:lnT>
                    <a:lnB w="12129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98</a:t>
                      </a:r>
                      <a:r>
                        <a:rPr sz="80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8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79C9C"/>
                      </a:solidFill>
                      <a:prstDash val="solid"/>
                    </a:lnL>
                    <a:lnR w="6064">
                      <a:solidFill>
                        <a:srgbClr val="8C8C90"/>
                      </a:solidFill>
                      <a:prstDash val="solid"/>
                    </a:lnR>
                    <a:lnT w="12129">
                      <a:solidFill>
                        <a:srgbClr val="93939C"/>
                      </a:solidFill>
                      <a:prstDash val="solid"/>
                    </a:lnT>
                    <a:lnB w="6064">
                      <a:solidFill>
                        <a:srgbClr val="7C87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50" spc="-2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980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8C8C90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12129">
                      <a:solidFill>
                        <a:srgbClr val="93939C"/>
                      </a:solidFill>
                      <a:prstDash val="solid"/>
                    </a:lnT>
                    <a:lnB w="12129">
                      <a:solidFill>
                        <a:srgbClr val="90ACA3"/>
                      </a:solidFill>
                      <a:prstDash val="solid"/>
                    </a:lnB>
                  </a:tcPr>
                </a:tc>
              </a:tr>
              <a:tr h="224803"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</a:pPr>
                      <a:r>
                        <a:rPr sz="800" spc="-2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2128">
                      <a:solidFill>
                        <a:srgbClr val="6B6B6B"/>
                      </a:solidFill>
                      <a:prstDash val="solid"/>
                    </a:lnR>
                    <a:lnT w="12129">
                      <a:solidFill>
                        <a:srgbClr val="878C90"/>
                      </a:solidFill>
                      <a:prstDash val="solid"/>
                    </a:lnT>
                    <a:lnB w="12129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8">
                      <a:solidFill>
                        <a:srgbClr val="6B6B6B"/>
                      </a:solidFill>
                      <a:prstDash val="solid"/>
                    </a:lnL>
                    <a:lnR w="21226">
                      <a:solidFill>
                        <a:srgbClr val="A3A8A8"/>
                      </a:solidFill>
                      <a:prstDash val="solid"/>
                    </a:lnR>
                    <a:lnT w="12129">
                      <a:solidFill>
                        <a:srgbClr val="878C90"/>
                      </a:solidFill>
                      <a:prstDash val="solid"/>
                    </a:lnT>
                    <a:lnB w="12129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800" spc="-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80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seda</a:t>
                      </a:r>
                      <a:r>
                        <a:rPr sz="800" spc="4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profissional.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226">
                      <a:solidFill>
                        <a:srgbClr val="A3A8A8"/>
                      </a:solidFill>
                      <a:prstDash val="solid"/>
                    </a:lnL>
                    <a:lnR w="12129">
                      <a:solidFill>
                        <a:srgbClr val="979C9C"/>
                      </a:solidFill>
                      <a:prstDash val="solid"/>
                    </a:lnR>
                    <a:lnT w="12129">
                      <a:solidFill>
                        <a:srgbClr val="878C90"/>
                      </a:solidFill>
                      <a:prstDash val="solid"/>
                    </a:lnT>
                    <a:lnB w="12129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26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79C9C"/>
                      </a:solidFill>
                      <a:prstDash val="solid"/>
                    </a:lnL>
                    <a:lnR w="6064">
                      <a:solidFill>
                        <a:srgbClr val="777C7C"/>
                      </a:solidFill>
                      <a:prstDash val="solid"/>
                    </a:lnR>
                    <a:lnT w="6064">
                      <a:solidFill>
                        <a:srgbClr val="7C8783"/>
                      </a:solidFill>
                      <a:prstDash val="solid"/>
                    </a:lnT>
                    <a:lnB w="12129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620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77C7C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12129">
                      <a:solidFill>
                        <a:srgbClr val="90ACA3"/>
                      </a:solidFill>
                      <a:prstDash val="solid"/>
                    </a:lnT>
                    <a:lnB w="12129">
                      <a:solidFill>
                        <a:srgbClr val="878C90"/>
                      </a:solidFill>
                      <a:prstDash val="solid"/>
                    </a:lnB>
                  </a:tcPr>
                </a:tc>
              </a:tr>
              <a:tr h="221767">
                <a:tc>
                  <a:txBody>
                    <a:bodyPr/>
                    <a:lstStyle/>
                    <a:p>
                      <a:pPr marL="2025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28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2128">
                      <a:solidFill>
                        <a:srgbClr val="6B6B6B"/>
                      </a:solidFill>
                      <a:prstDash val="solid"/>
                    </a:lnR>
                    <a:lnT w="12129">
                      <a:solidFill>
                        <a:srgbClr val="878C90"/>
                      </a:solidFill>
                      <a:prstDash val="solid"/>
                    </a:lnT>
                    <a:lnB w="6064">
                      <a:solidFill>
                        <a:srgbClr val="97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8">
                      <a:solidFill>
                        <a:srgbClr val="6B6B6B"/>
                      </a:solidFill>
                      <a:prstDash val="solid"/>
                    </a:lnL>
                    <a:lnR w="21226">
                      <a:solidFill>
                        <a:srgbClr val="A3A8A8"/>
                      </a:solidFill>
                      <a:prstDash val="solid"/>
                    </a:lnR>
                    <a:lnT w="12129">
                      <a:solidFill>
                        <a:srgbClr val="878C90"/>
                      </a:solidFill>
                      <a:prstDash val="solid"/>
                    </a:lnT>
                    <a:lnB w="6064">
                      <a:solidFill>
                        <a:srgbClr val="97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Antena</a:t>
                      </a:r>
                      <a:r>
                        <a:rPr sz="800" spc="7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ofi</a:t>
                      </a:r>
                      <a:r>
                        <a:rPr sz="800" spc="-1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9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800" spc="-6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800" spc="-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226">
                      <a:solidFill>
                        <a:srgbClr val="A3A8A8"/>
                      </a:solidFill>
                      <a:prstDash val="solid"/>
                    </a:lnL>
                    <a:lnR w="12129">
                      <a:solidFill>
                        <a:srgbClr val="979C9C"/>
                      </a:solidFill>
                      <a:prstDash val="solid"/>
                    </a:lnR>
                    <a:lnT w="12129">
                      <a:solidFill>
                        <a:srgbClr val="878C90"/>
                      </a:solidFill>
                      <a:prstDash val="solid"/>
                    </a:lnT>
                    <a:lnB w="6064">
                      <a:solidFill>
                        <a:srgbClr val="97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spc="-5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800" spc="-4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-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79C9C"/>
                      </a:solidFill>
                      <a:prstDash val="solid"/>
                    </a:lnL>
                    <a:lnR w="6064">
                      <a:solidFill>
                        <a:srgbClr val="777C7C"/>
                      </a:solidFill>
                      <a:prstDash val="solid"/>
                    </a:lnR>
                    <a:lnT w="12129">
                      <a:solidFill>
                        <a:srgbClr val="878C90"/>
                      </a:solidFill>
                      <a:prstDash val="solid"/>
                    </a:lnT>
                    <a:lnB w="6064">
                      <a:solidFill>
                        <a:srgbClr val="97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R$ 90</a:t>
                      </a:r>
                      <a:r>
                        <a:rPr sz="80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77C7C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12129">
                      <a:solidFill>
                        <a:srgbClr val="878C90"/>
                      </a:solidFill>
                      <a:prstDash val="solid"/>
                    </a:lnT>
                    <a:lnB w="6064">
                      <a:solidFill>
                        <a:srgbClr val="97979C"/>
                      </a:solidFill>
                      <a:prstDash val="solid"/>
                    </a:lnB>
                  </a:tcPr>
                </a:tc>
              </a:tr>
              <a:tr h="224803"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2128">
                      <a:solidFill>
                        <a:srgbClr val="6B6B6B"/>
                      </a:solidFill>
                      <a:prstDash val="solid"/>
                    </a:lnR>
                    <a:lnT w="6064">
                      <a:solidFill>
                        <a:srgbClr val="97979C"/>
                      </a:solidFill>
                      <a:prstDash val="solid"/>
                    </a:lnT>
                    <a:lnB w="12129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8">
                      <a:solidFill>
                        <a:srgbClr val="6B6B6B"/>
                      </a:solidFill>
                      <a:prstDash val="solid"/>
                    </a:lnL>
                    <a:lnR w="21226">
                      <a:solidFill>
                        <a:srgbClr val="A3A8A8"/>
                      </a:solidFill>
                      <a:prstDash val="solid"/>
                    </a:lnR>
                    <a:lnT w="6064">
                      <a:solidFill>
                        <a:srgbClr val="97979C"/>
                      </a:solidFill>
                      <a:prstDash val="solid"/>
                    </a:lnT>
                    <a:lnB w="12129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Carri</a:t>
                      </a:r>
                      <a:r>
                        <a:rPr sz="800" spc="-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14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2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9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800" spc="-9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226">
                      <a:solidFill>
                        <a:srgbClr val="A3A8A8"/>
                      </a:solidFill>
                      <a:prstDash val="solid"/>
                    </a:lnL>
                    <a:lnR w="12129">
                      <a:solidFill>
                        <a:srgbClr val="979C9C"/>
                      </a:solidFill>
                      <a:prstDash val="solid"/>
                    </a:lnR>
                    <a:lnT w="6064">
                      <a:solidFill>
                        <a:srgbClr val="97979C"/>
                      </a:solidFill>
                      <a:prstDash val="solid"/>
                    </a:lnT>
                    <a:lnB w="12129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39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79C9C"/>
                      </a:solidFill>
                      <a:prstDash val="solid"/>
                    </a:lnL>
                    <a:lnR w="6064">
                      <a:solidFill>
                        <a:srgbClr val="777C7C"/>
                      </a:solidFill>
                      <a:prstDash val="solid"/>
                    </a:lnR>
                    <a:lnT w="6064">
                      <a:solidFill>
                        <a:srgbClr val="97979C"/>
                      </a:solidFill>
                      <a:prstDash val="solid"/>
                    </a:lnT>
                    <a:lnB w="12129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797</a:t>
                      </a:r>
                      <a:r>
                        <a:rPr sz="800" spc="-3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77C7C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97979C"/>
                      </a:solidFill>
                      <a:prstDash val="solid"/>
                    </a:lnT>
                    <a:lnB w="6064">
                      <a:solidFill>
                        <a:srgbClr val="747C77"/>
                      </a:solidFill>
                      <a:prstDash val="solid"/>
                    </a:lnB>
                  </a:tcPr>
                </a:tc>
              </a:tr>
              <a:tr h="239994"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31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5161">
                      <a:solidFill>
                        <a:srgbClr val="8C9090"/>
                      </a:solidFill>
                      <a:prstDash val="solid"/>
                    </a:lnR>
                    <a:lnT w="12129">
                      <a:solidFill>
                        <a:srgbClr val="909397"/>
                      </a:solidFill>
                      <a:prstDash val="solid"/>
                    </a:lnT>
                    <a:lnB w="6064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161">
                      <a:solidFill>
                        <a:srgbClr val="8C9090"/>
                      </a:solidFill>
                      <a:prstDash val="solid"/>
                    </a:lnL>
                    <a:lnR w="21226">
                      <a:solidFill>
                        <a:srgbClr val="A3A8A8"/>
                      </a:solidFill>
                      <a:prstDash val="solid"/>
                    </a:lnR>
                    <a:lnT w="12129">
                      <a:solidFill>
                        <a:srgbClr val="909397"/>
                      </a:solidFill>
                      <a:prstDash val="solid"/>
                    </a:lnT>
                    <a:lnB w="12129">
                      <a:solidFill>
                        <a:srgbClr val="AFAFB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208279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Caixas</a:t>
                      </a:r>
                      <a:r>
                        <a:rPr sz="800" spc="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placas</a:t>
                      </a:r>
                      <a:r>
                        <a:rPr sz="800" spc="-1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00" spc="-7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6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bstitu</a:t>
                      </a:r>
                      <a:r>
                        <a:rPr sz="800" spc="-7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ção ve</a:t>
                      </a:r>
                      <a:r>
                        <a:rPr sz="800" spc="-4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226">
                      <a:solidFill>
                        <a:srgbClr val="A3A8A8"/>
                      </a:solidFill>
                      <a:prstDash val="solid"/>
                    </a:lnL>
                    <a:lnR w="12129">
                      <a:solidFill>
                        <a:srgbClr val="979C9C"/>
                      </a:solidFill>
                      <a:prstDash val="solid"/>
                    </a:lnR>
                    <a:lnT w="12129">
                      <a:solidFill>
                        <a:srgbClr val="909397"/>
                      </a:solidFill>
                      <a:prstDash val="solid"/>
                    </a:lnT>
                    <a:lnB w="6064">
                      <a:solidFill>
                        <a:srgbClr val="93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73</a:t>
                      </a:r>
                      <a:r>
                        <a:rPr sz="800" spc="-12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3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79C9C"/>
                      </a:solidFill>
                      <a:prstDash val="solid"/>
                    </a:lnL>
                    <a:lnR w="12129">
                      <a:solidFill>
                        <a:srgbClr val="939797"/>
                      </a:solidFill>
                      <a:prstDash val="solid"/>
                    </a:lnR>
                    <a:lnT w="12129">
                      <a:solidFill>
                        <a:srgbClr val="909397"/>
                      </a:solidFill>
                      <a:prstDash val="solid"/>
                    </a:lnT>
                    <a:lnB w="6064">
                      <a:solidFill>
                        <a:srgbClr val="93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9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1.47</a:t>
                      </a:r>
                      <a:r>
                        <a:rPr sz="800" spc="-1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3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39797"/>
                      </a:solidFill>
                      <a:prstDash val="solid"/>
                    </a:lnL>
                    <a:lnR w="6064">
                      <a:solidFill>
                        <a:srgbClr val="000000"/>
                      </a:solidFill>
                      <a:prstDash val="solid"/>
                    </a:lnR>
                    <a:lnT w="6064">
                      <a:solidFill>
                        <a:srgbClr val="747C77"/>
                      </a:solidFill>
                      <a:prstDash val="solid"/>
                    </a:lnT>
                    <a:lnB w="12129">
                      <a:solidFill>
                        <a:srgbClr val="ACB3BC"/>
                      </a:solidFill>
                      <a:prstDash val="solid"/>
                    </a:lnB>
                  </a:tcPr>
                </a:tc>
              </a:tr>
              <a:tr h="218728"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32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8193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909090"/>
                      </a:solidFill>
                      <a:prstDash val="solid"/>
                    </a:lnT>
                    <a:lnB w="12129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193">
                      <a:solidFill>
                        <a:srgbClr val="A0A0A3"/>
                      </a:solidFill>
                      <a:prstDash val="solid"/>
                    </a:lnL>
                    <a:lnR w="21226">
                      <a:solidFill>
                        <a:srgbClr val="A3A8A8"/>
                      </a:solidFill>
                      <a:prstDash val="solid"/>
                    </a:lnR>
                    <a:lnT w="12129">
                      <a:solidFill>
                        <a:srgbClr val="AFAFB8"/>
                      </a:solidFill>
                      <a:prstDash val="solid"/>
                    </a:lnT>
                    <a:lnB w="12129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Campa</a:t>
                      </a:r>
                      <a:r>
                        <a:rPr sz="800" spc="1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nha</a:t>
                      </a:r>
                      <a:r>
                        <a:rPr sz="800" spc="-4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sz="800" spc="-1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arb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tragem</a:t>
                      </a:r>
                      <a:r>
                        <a:rPr sz="80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800" spc="-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1226">
                      <a:solidFill>
                        <a:srgbClr val="A3A8A8"/>
                      </a:solidFill>
                      <a:prstDash val="solid"/>
                    </a:lnL>
                    <a:lnR w="12129">
                      <a:solidFill>
                        <a:srgbClr val="979C9C"/>
                      </a:solidFill>
                      <a:prstDash val="solid"/>
                    </a:lnR>
                    <a:lnT w="6064">
                      <a:solidFill>
                        <a:srgbClr val="939C9C"/>
                      </a:solidFill>
                      <a:prstDash val="solid"/>
                    </a:lnT>
                    <a:lnB w="12129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1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050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79C9C"/>
                      </a:solidFill>
                      <a:prstDash val="solid"/>
                    </a:lnL>
                    <a:lnR w="12129">
                      <a:solidFill>
                        <a:srgbClr val="939797"/>
                      </a:solidFill>
                      <a:prstDash val="solid"/>
                    </a:lnR>
                    <a:lnT w="6064">
                      <a:solidFill>
                        <a:srgbClr val="939C9C"/>
                      </a:solidFill>
                      <a:prstDash val="solid"/>
                    </a:lnT>
                    <a:lnB w="12129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5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4.</a:t>
                      </a:r>
                      <a:r>
                        <a:rPr sz="800" spc="-9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39797"/>
                      </a:solidFill>
                      <a:prstDash val="solid"/>
                    </a:lnL>
                    <a:lnR w="6064">
                      <a:solidFill>
                        <a:srgbClr val="AFAFAF"/>
                      </a:solidFill>
                      <a:prstDash val="solid"/>
                    </a:lnR>
                    <a:lnT w="12129">
                      <a:solidFill>
                        <a:srgbClr val="ACB3BC"/>
                      </a:solidFill>
                      <a:prstDash val="solid"/>
                    </a:lnT>
                    <a:lnB w="12129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267335">
                <a:tc gridSpan="4"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r>
                        <a:rPr sz="800" spc="25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2129">
                      <a:solidFill>
                        <a:srgbClr val="939797"/>
                      </a:solidFill>
                      <a:prstDash val="solid"/>
                    </a:lnR>
                    <a:lnT w="12129">
                      <a:solidFill>
                        <a:srgbClr val="7C7C7C"/>
                      </a:solidFill>
                      <a:prstDash val="solid"/>
                    </a:lnT>
                    <a:lnB w="6064">
                      <a:solidFill>
                        <a:srgbClr val="9CA3A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75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285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60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800" spc="-1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33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39797"/>
                      </a:solidFill>
                      <a:prstDash val="solid"/>
                    </a:lnL>
                    <a:lnR w="6064">
                      <a:solidFill>
                        <a:srgbClr val="AFAFAF"/>
                      </a:solidFill>
                      <a:prstDash val="solid"/>
                    </a:lnR>
                    <a:lnT w="12129">
                      <a:solidFill>
                        <a:srgbClr val="7C7C7C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282664" y="7093496"/>
          <a:ext cx="5106670" cy="23425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2425"/>
                <a:gridCol w="738365"/>
                <a:gridCol w="2098353"/>
                <a:gridCol w="964272"/>
                <a:gridCol w="833883"/>
              </a:tblGrid>
              <a:tr h="297714">
                <a:tc>
                  <a:txBody>
                    <a:bodyPr/>
                    <a:lstStyle/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2129">
                      <a:solidFill>
                        <a:srgbClr val="838387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12129">
                      <a:solidFill>
                        <a:srgbClr val="8083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838387"/>
                      </a:solidFill>
                      <a:prstDash val="solid"/>
                    </a:lnL>
                    <a:lnR w="15161">
                      <a:solidFill>
                        <a:srgbClr val="909093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12129">
                      <a:solidFill>
                        <a:srgbClr val="8083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DESCR</a:t>
                      </a:r>
                      <a:r>
                        <a:rPr sz="800" spc="-65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161">
                      <a:solidFill>
                        <a:srgbClr val="909093"/>
                      </a:solidFill>
                      <a:prstDash val="solid"/>
                    </a:lnL>
                    <a:lnR w="12129">
                      <a:solidFill>
                        <a:srgbClr val="878790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12129">
                      <a:solidFill>
                        <a:srgbClr val="8080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65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800" spc="-15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6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1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ÁR</a:t>
                      </a:r>
                      <a:r>
                        <a:rPr sz="800" spc="-6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878790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12129">
                      <a:solidFill>
                        <a:srgbClr val="8080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800" spc="5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6064">
                      <a:solidFill>
                        <a:srgbClr val="000000"/>
                      </a:solidFill>
                      <a:prstDash val="solid"/>
                    </a:lnT>
                    <a:lnB w="12129">
                      <a:solidFill>
                        <a:srgbClr val="808083"/>
                      </a:solidFill>
                      <a:prstDash val="solid"/>
                    </a:lnB>
                  </a:tcPr>
                </a:tc>
              </a:tr>
              <a:tr h="215690">
                <a:tc>
                  <a:txBody>
                    <a:bodyPr/>
                    <a:lstStyle/>
                    <a:p>
                      <a:pPr marL="3937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2129">
                      <a:solidFill>
                        <a:srgbClr val="838387"/>
                      </a:solidFill>
                      <a:prstDash val="solid"/>
                    </a:lnR>
                    <a:lnT w="12129">
                      <a:solidFill>
                        <a:srgbClr val="80838C"/>
                      </a:solidFill>
                      <a:prstDash val="solid"/>
                    </a:lnT>
                    <a:lnB w="6064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838387"/>
                      </a:solidFill>
                      <a:prstDash val="solid"/>
                    </a:lnL>
                    <a:lnR w="12129">
                      <a:solidFill>
                        <a:srgbClr val="909093"/>
                      </a:solidFill>
                      <a:prstDash val="solid"/>
                    </a:lnR>
                    <a:lnT w="12129">
                      <a:solidFill>
                        <a:srgbClr val="80838C"/>
                      </a:solidFill>
                      <a:prstDash val="solid"/>
                    </a:lnT>
                    <a:lnB w="6064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into</a:t>
                      </a:r>
                      <a:r>
                        <a:rPr sz="80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pira</a:t>
                      </a:r>
                      <a:r>
                        <a:rPr sz="800" spc="-6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7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2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-5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09093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808083"/>
                      </a:solidFill>
                      <a:prstDash val="solid"/>
                    </a:lnT>
                    <a:lnB w="6064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1.579,00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12129">
                      <a:solidFill>
                        <a:srgbClr val="808083"/>
                      </a:solidFill>
                      <a:prstDash val="solid"/>
                    </a:lnT>
                    <a:lnB w="6064">
                      <a:solidFill>
                        <a:srgbClr val="8C87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1.579</a:t>
                      </a:r>
                      <a:r>
                        <a:rPr sz="800" spc="-6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808083"/>
                      </a:solidFill>
                      <a:prstDash val="solid"/>
                    </a:lnT>
                    <a:lnB w="12129">
                      <a:solidFill>
                        <a:srgbClr val="A8A8A8"/>
                      </a:solidFill>
                      <a:prstDash val="solid"/>
                    </a:lnB>
                  </a:tcPr>
                </a:tc>
              </a:tr>
              <a:tr h="224803">
                <a:tc>
                  <a:txBody>
                    <a:bodyPr/>
                    <a:lstStyle/>
                    <a:p>
                      <a:pPr marL="3746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747474"/>
                      </a:solidFill>
                      <a:prstDash val="solid"/>
                    </a:lnR>
                    <a:lnT w="6064">
                      <a:solidFill>
                        <a:srgbClr val="808387"/>
                      </a:solidFill>
                      <a:prstDash val="solid"/>
                    </a:lnT>
                    <a:lnB w="6064">
                      <a:solidFill>
                        <a:srgbClr val="9093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47474"/>
                      </a:solidFill>
                      <a:prstDash val="solid"/>
                    </a:lnL>
                    <a:lnR w="12129">
                      <a:solidFill>
                        <a:srgbClr val="909093"/>
                      </a:solidFill>
                      <a:prstDash val="solid"/>
                    </a:lnR>
                    <a:lnT w="6064">
                      <a:solidFill>
                        <a:srgbClr val="808387"/>
                      </a:solidFill>
                      <a:prstDash val="solid"/>
                    </a:lnT>
                    <a:lnB w="12129">
                      <a:solidFill>
                        <a:srgbClr val="AFB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Colchonete</a:t>
                      </a:r>
                      <a:r>
                        <a:rPr sz="800" spc="4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courvin</a:t>
                      </a:r>
                      <a:r>
                        <a:rPr sz="800" spc="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6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09093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6064">
                      <a:solidFill>
                        <a:srgbClr val="808387"/>
                      </a:solidFill>
                      <a:prstDash val="solid"/>
                    </a:lnT>
                    <a:lnB w="6064">
                      <a:solidFill>
                        <a:srgbClr val="97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27</a:t>
                      </a:r>
                      <a:r>
                        <a:rPr sz="800" spc="-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8C8783"/>
                      </a:solidFill>
                      <a:prstDash val="solid"/>
                    </a:lnT>
                    <a:lnB w="6064">
                      <a:solidFill>
                        <a:srgbClr val="97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540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A8A8A8"/>
                      </a:solidFill>
                      <a:prstDash val="solid"/>
                    </a:lnT>
                    <a:lnB w="12129">
                      <a:solidFill>
                        <a:srgbClr val="BCB8B8"/>
                      </a:solidFill>
                      <a:prstDash val="solid"/>
                    </a:lnB>
                  </a:tcPr>
                </a:tc>
              </a:tr>
              <a:tr h="218729">
                <a:tc>
                  <a:txBody>
                    <a:bodyPr/>
                    <a:lstStyle/>
                    <a:p>
                      <a:pPr marL="20891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81A1F"/>
                          </a:solidFill>
                          <a:latin typeface="Courier New"/>
                          <a:cs typeface="Courier New"/>
                        </a:rPr>
                        <a:t>4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747474"/>
                      </a:solidFill>
                      <a:prstDash val="solid"/>
                    </a:lnR>
                    <a:lnT w="6064">
                      <a:solidFill>
                        <a:srgbClr val="90939C"/>
                      </a:solidFill>
                      <a:prstDash val="solid"/>
                    </a:lnT>
                    <a:lnB w="6064">
                      <a:solidFill>
                        <a:srgbClr val="7074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47474"/>
                      </a:solidFill>
                      <a:prstDash val="solid"/>
                    </a:lnL>
                    <a:lnR w="12129">
                      <a:solidFill>
                        <a:srgbClr val="909093"/>
                      </a:solidFill>
                      <a:prstDash val="solid"/>
                    </a:lnR>
                    <a:lnT w="12129">
                      <a:solidFill>
                        <a:srgbClr val="AFB3B3"/>
                      </a:solidFill>
                      <a:prstDash val="solid"/>
                    </a:lnT>
                    <a:lnB w="12129">
                      <a:solidFill>
                        <a:srgbClr val="9C9C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Barra</a:t>
                      </a:r>
                      <a:r>
                        <a:rPr sz="800" spc="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evantamento</a:t>
                      </a:r>
                      <a:r>
                        <a:rPr sz="800" spc="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olímp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09093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6064">
                      <a:solidFill>
                        <a:srgbClr val="979C9C"/>
                      </a:solidFill>
                      <a:prstDash val="solid"/>
                    </a:lnT>
                    <a:lnB w="6064">
                      <a:solidFill>
                        <a:srgbClr val="70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237,00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979C9C"/>
                      </a:solidFill>
                      <a:prstDash val="solid"/>
                    </a:lnT>
                    <a:lnB w="6064">
                      <a:solidFill>
                        <a:srgbClr val="70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1.185</a:t>
                      </a:r>
                      <a:r>
                        <a:rPr sz="800" spc="-6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BCB8B8"/>
                      </a:solidFill>
                      <a:prstDash val="solid"/>
                    </a:lnT>
                    <a:lnB w="12129">
                      <a:solidFill>
                        <a:srgbClr val="908783"/>
                      </a:solidFill>
                      <a:prstDash val="solid"/>
                    </a:lnB>
                  </a:tcPr>
                </a:tc>
              </a:tr>
              <a:tr h="218728">
                <a:tc>
                  <a:txBody>
                    <a:bodyPr/>
                    <a:lstStyle/>
                    <a:p>
                      <a:pPr marL="3683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747474"/>
                      </a:solidFill>
                      <a:prstDash val="solid"/>
                    </a:lnR>
                    <a:lnT w="6064">
                      <a:solidFill>
                        <a:srgbClr val="707477"/>
                      </a:solidFill>
                      <a:prstDash val="solid"/>
                    </a:lnT>
                    <a:lnB w="12129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747474"/>
                      </a:solidFill>
                      <a:prstDash val="solid"/>
                    </a:lnL>
                    <a:lnR w="12129">
                      <a:solidFill>
                        <a:srgbClr val="909093"/>
                      </a:solidFill>
                      <a:prstDash val="solid"/>
                    </a:lnR>
                    <a:lnT w="12129">
                      <a:solidFill>
                        <a:srgbClr val="9C9C97"/>
                      </a:solidFill>
                      <a:prstDash val="solid"/>
                    </a:lnT>
                    <a:lnB w="12129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3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nto</a:t>
                      </a:r>
                      <a:r>
                        <a:rPr sz="800" spc="-9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tração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dup</a:t>
                      </a:r>
                      <a:r>
                        <a:rPr sz="800" spc="-5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09093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6064">
                      <a:solidFill>
                        <a:srgbClr val="707074"/>
                      </a:solidFill>
                      <a:prstDash val="solid"/>
                    </a:lnT>
                    <a:lnB w="12129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9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26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79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707074"/>
                      </a:solidFill>
                      <a:prstDash val="solid"/>
                    </a:lnT>
                    <a:lnB w="12129">
                      <a:solidFill>
                        <a:srgbClr val="909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537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908783"/>
                      </a:solidFill>
                      <a:prstDash val="solid"/>
                    </a:lnT>
                    <a:lnB w="12129">
                      <a:solidFill>
                        <a:srgbClr val="A3A3A8"/>
                      </a:solidFill>
                      <a:prstDash val="solid"/>
                    </a:lnB>
                  </a:tcPr>
                </a:tc>
              </a:tr>
              <a:tr h="224803">
                <a:tc>
                  <a:txBody>
                    <a:bodyPr/>
                    <a:lstStyle/>
                    <a:p>
                      <a:pPr marL="3365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F3134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97979C"/>
                      </a:solidFill>
                      <a:prstDash val="solid"/>
                    </a:lnR>
                    <a:lnT w="12129">
                      <a:solidFill>
                        <a:srgbClr val="909397"/>
                      </a:solidFill>
                      <a:prstDash val="solid"/>
                    </a:lnT>
                    <a:lnB w="12129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7979C"/>
                      </a:solidFill>
                      <a:prstDash val="solid"/>
                    </a:lnL>
                    <a:lnR w="12129">
                      <a:solidFill>
                        <a:srgbClr val="A3A3A8"/>
                      </a:solidFill>
                      <a:prstDash val="solid"/>
                    </a:lnR>
                    <a:lnT w="12129">
                      <a:solidFill>
                        <a:srgbClr val="909397"/>
                      </a:solidFill>
                      <a:prstDash val="solid"/>
                    </a:lnT>
                    <a:lnB w="12129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800" spc="-1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reg</a:t>
                      </a:r>
                      <a:r>
                        <a:rPr sz="800" spc="-14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29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ável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8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909397"/>
                      </a:solidFill>
                      <a:prstDash val="solid"/>
                    </a:lnT>
                    <a:lnB w="12129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26</a:t>
                      </a:r>
                      <a:r>
                        <a:rPr sz="800" spc="-1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33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12129">
                      <a:solidFill>
                        <a:srgbClr val="909397"/>
                      </a:solidFill>
                      <a:prstDash val="solid"/>
                    </a:lnT>
                    <a:lnB w="12129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9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1.6</a:t>
                      </a:r>
                      <a:r>
                        <a:rPr sz="800" spc="-14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7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A3A3A8"/>
                      </a:solidFill>
                      <a:prstDash val="solid"/>
                    </a:lnT>
                    <a:lnB w="12129">
                      <a:solidFill>
                        <a:srgbClr val="8C9093"/>
                      </a:solidFill>
                      <a:prstDash val="solid"/>
                    </a:lnB>
                  </a:tcPr>
                </a:tc>
              </a:tr>
              <a:tr h="221766">
                <a:tc>
                  <a:txBody>
                    <a:bodyPr/>
                    <a:lstStyle/>
                    <a:p>
                      <a:pPr marL="1905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8494D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97979C"/>
                      </a:solidFill>
                      <a:prstDash val="solid"/>
                    </a:lnR>
                    <a:lnT w="12129">
                      <a:solidFill>
                        <a:srgbClr val="8C9093"/>
                      </a:solidFill>
                      <a:prstDash val="solid"/>
                    </a:lnT>
                    <a:lnB w="6064">
                      <a:solidFill>
                        <a:srgbClr val="A3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7979C"/>
                      </a:solidFill>
                      <a:prstDash val="solid"/>
                    </a:lnL>
                    <a:lnR w="12129">
                      <a:solidFill>
                        <a:srgbClr val="A3A3A8"/>
                      </a:solidFill>
                      <a:prstDash val="solid"/>
                    </a:lnR>
                    <a:lnT w="12129">
                      <a:solidFill>
                        <a:srgbClr val="8C9093"/>
                      </a:solidFill>
                      <a:prstDash val="solid"/>
                    </a:lnT>
                    <a:lnB w="6064">
                      <a:solidFill>
                        <a:srgbClr val="A3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800" spc="-2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-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9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omeb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8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8C9093"/>
                      </a:solidFill>
                      <a:prstDash val="solid"/>
                    </a:lnT>
                    <a:lnB w="6064">
                      <a:solidFill>
                        <a:srgbClr val="A3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1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78</a:t>
                      </a:r>
                      <a:r>
                        <a:rPr sz="800" spc="-1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33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12129">
                      <a:solidFill>
                        <a:srgbClr val="8C9093"/>
                      </a:solidFill>
                      <a:prstDash val="solid"/>
                    </a:lnT>
                    <a:lnB w="6064">
                      <a:solidFill>
                        <a:srgbClr val="A3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4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26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12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33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8C9093"/>
                      </a:solidFill>
                      <a:prstDash val="solid"/>
                    </a:lnT>
                    <a:lnB w="6064">
                      <a:solidFill>
                        <a:srgbClr val="A3A3A8"/>
                      </a:solidFill>
                      <a:prstDash val="solid"/>
                    </a:lnB>
                  </a:tcPr>
                </a:tc>
              </a:tr>
              <a:tr h="221767">
                <a:tc>
                  <a:txBody>
                    <a:bodyPr/>
                    <a:lstStyle/>
                    <a:p>
                      <a:pPr marL="184785">
                        <a:lnSpc>
                          <a:spcPct val="100000"/>
                        </a:lnSpc>
                      </a:pPr>
                      <a:r>
                        <a:rPr sz="850" spc="-245" dirty="0">
                          <a:solidFill>
                            <a:srgbClr val="48494D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850" dirty="0">
                          <a:solidFill>
                            <a:srgbClr val="48494D"/>
                          </a:solidFill>
                          <a:latin typeface="Courier New"/>
                          <a:cs typeface="Courier New"/>
                        </a:rPr>
                        <a:t>4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97979C"/>
                      </a:solidFill>
                      <a:prstDash val="solid"/>
                    </a:lnR>
                    <a:lnT w="6064">
                      <a:solidFill>
                        <a:srgbClr val="A3A3A8"/>
                      </a:solidFill>
                      <a:prstDash val="solid"/>
                    </a:lnT>
                    <a:lnB w="6064">
                      <a:solidFill>
                        <a:srgbClr val="6B6B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00000"/>
                        </a:lnSpc>
                      </a:pPr>
                      <a:r>
                        <a:rPr sz="800" spc="-26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97979C"/>
                      </a:solidFill>
                      <a:prstDash val="solid"/>
                    </a:lnL>
                    <a:lnR w="12129">
                      <a:solidFill>
                        <a:srgbClr val="A3A3A8"/>
                      </a:solidFill>
                      <a:prstDash val="solid"/>
                    </a:lnR>
                    <a:lnT w="6064">
                      <a:solidFill>
                        <a:srgbClr val="A3A3A8"/>
                      </a:solidFill>
                      <a:prstDash val="solid"/>
                    </a:lnT>
                    <a:lnB w="12129">
                      <a:solidFill>
                        <a:srgbClr val="93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ni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band</a:t>
                      </a:r>
                      <a:r>
                        <a:rPr sz="800" spc="-4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c/3</a:t>
                      </a:r>
                      <a:r>
                        <a:rPr sz="800" spc="-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00" spc="-5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xas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8"/>
                      </a:solidFill>
                      <a:prstDash val="solid"/>
                    </a:lnL>
                    <a:lnR w="12129">
                      <a:solidFill>
                        <a:srgbClr val="A3A3A3"/>
                      </a:solidFill>
                      <a:prstDash val="solid"/>
                    </a:lnR>
                    <a:lnT w="6064">
                      <a:solidFill>
                        <a:srgbClr val="A3A3A8"/>
                      </a:solidFill>
                      <a:prstDash val="solid"/>
                    </a:lnT>
                    <a:lnB w="12129">
                      <a:solidFill>
                        <a:srgbClr val="8787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-10" dirty="0">
                          <a:solidFill>
                            <a:srgbClr val="7779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99</a:t>
                      </a:r>
                      <a:r>
                        <a:rPr sz="800" spc="-18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3A3A3"/>
                      </a:solidFill>
                      <a:prstDash val="solid"/>
                    </a:lnL>
                    <a:lnR w="12129">
                      <a:solidFill>
                        <a:srgbClr val="A0A0A3"/>
                      </a:solidFill>
                      <a:prstDash val="solid"/>
                    </a:lnR>
                    <a:lnT w="6064">
                      <a:solidFill>
                        <a:srgbClr val="A3A3A8"/>
                      </a:solidFill>
                      <a:prstDash val="solid"/>
                    </a:lnT>
                    <a:lnB w="12129">
                      <a:solidFill>
                        <a:srgbClr val="8787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99</a:t>
                      </a:r>
                      <a:r>
                        <a:rPr sz="800" spc="-4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8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A0A0A3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6064">
                      <a:solidFill>
                        <a:srgbClr val="A3A3A8"/>
                      </a:solidFill>
                      <a:prstDash val="solid"/>
                    </a:lnT>
                    <a:lnB w="12129">
                      <a:solidFill>
                        <a:srgbClr val="878783"/>
                      </a:solidFill>
                      <a:prstDash val="solid"/>
                    </a:lnB>
                  </a:tcPr>
                </a:tc>
              </a:tr>
              <a:tr h="224806">
                <a:tc>
                  <a:txBody>
                    <a:bodyPr/>
                    <a:lstStyle/>
                    <a:p>
                      <a:pPr marL="190500">
                        <a:lnSpc>
                          <a:spcPct val="100000"/>
                        </a:lnSpc>
                      </a:pPr>
                      <a:r>
                        <a:rPr sz="800" spc="-37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6064">
                      <a:solidFill>
                        <a:srgbClr val="838387"/>
                      </a:solidFill>
                      <a:prstDash val="solid"/>
                    </a:lnR>
                    <a:lnT w="6064">
                      <a:solidFill>
                        <a:srgbClr val="6B6B67"/>
                      </a:solidFill>
                      <a:prstDash val="solid"/>
                    </a:lnT>
                    <a:lnB w="6064">
                      <a:solidFill>
                        <a:srgbClr val="6B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838387"/>
                      </a:solidFill>
                      <a:prstDash val="solid"/>
                    </a:lnL>
                    <a:lnR w="12129">
                      <a:solidFill>
                        <a:srgbClr val="909093"/>
                      </a:solidFill>
                      <a:prstDash val="solid"/>
                    </a:lnR>
                    <a:lnT w="12129">
                      <a:solidFill>
                        <a:srgbClr val="93979C"/>
                      </a:solidFill>
                      <a:prstDash val="solid"/>
                    </a:lnT>
                    <a:lnB w="12129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800" spc="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chão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909093"/>
                      </a:solidFill>
                      <a:prstDash val="solid"/>
                    </a:lnL>
                    <a:lnR w="6064">
                      <a:solidFill>
                        <a:srgbClr val="808083"/>
                      </a:solidFill>
                      <a:prstDash val="solid"/>
                    </a:lnR>
                    <a:lnT w="12129">
                      <a:solidFill>
                        <a:srgbClr val="878783"/>
                      </a:solidFill>
                      <a:prstDash val="solid"/>
                    </a:lnT>
                    <a:lnB w="6064">
                      <a:solidFill>
                        <a:srgbClr val="67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10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14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33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808083"/>
                      </a:solidFill>
                      <a:prstDash val="solid"/>
                    </a:lnL>
                    <a:lnR w="6064">
                      <a:solidFill>
                        <a:srgbClr val="838787"/>
                      </a:solidFill>
                      <a:prstDash val="solid"/>
                    </a:lnR>
                    <a:lnT w="12129">
                      <a:solidFill>
                        <a:srgbClr val="878783"/>
                      </a:solidFill>
                      <a:prstDash val="solid"/>
                    </a:lnT>
                    <a:lnB w="12129">
                      <a:solidFill>
                        <a:srgbClr val="7C80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58</a:t>
                      </a:r>
                      <a:r>
                        <a:rPr sz="800" spc="-11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spc="-335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7797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838787"/>
                      </a:solidFill>
                      <a:prstDash val="solid"/>
                    </a:lnL>
                    <a:lnR w="6064">
                      <a:solidFill>
                        <a:srgbClr val="A3A3A3"/>
                      </a:solidFill>
                      <a:prstDash val="solid"/>
                    </a:lnR>
                    <a:lnT w="12129">
                      <a:solidFill>
                        <a:srgbClr val="878783"/>
                      </a:solidFill>
                      <a:prstDash val="solid"/>
                    </a:lnT>
                    <a:lnB w="12129">
                      <a:solidFill>
                        <a:srgbClr val="7C8083"/>
                      </a:solidFill>
                      <a:prstDash val="solid"/>
                    </a:lnB>
                  </a:tcPr>
                </a:tc>
              </a:tr>
              <a:tr h="258218">
                <a:tc gridSpan="4"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800" spc="-5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7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0" dirty="0">
                          <a:solidFill>
                            <a:srgbClr val="0101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800" spc="25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4">
                      <a:solidFill>
                        <a:srgbClr val="000000"/>
                      </a:solidFill>
                      <a:prstDash val="solid"/>
                    </a:lnL>
                    <a:lnR w="12129">
                      <a:solidFill>
                        <a:srgbClr val="747477"/>
                      </a:solidFill>
                      <a:prstDash val="solid"/>
                    </a:lnR>
                    <a:lnT w="6064" cap="flat" cmpd="sng" algn="ctr">
                      <a:solidFill>
                        <a:srgbClr val="6B70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64">
                      <a:solidFill>
                        <a:srgbClr val="8C8C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2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15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2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32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-85" dirty="0">
                          <a:solidFill>
                            <a:srgbClr val="2F3134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335" dirty="0">
                          <a:solidFill>
                            <a:srgbClr val="4849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181A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29">
                      <a:solidFill>
                        <a:srgbClr val="747477"/>
                      </a:solidFill>
                      <a:prstDash val="solid"/>
                    </a:lnL>
                    <a:lnR w="6064">
                      <a:solidFill>
                        <a:srgbClr val="707070"/>
                      </a:solidFill>
                      <a:prstDash val="solid"/>
                    </a:lnR>
                    <a:lnT w="12129">
                      <a:solidFill>
                        <a:srgbClr val="7C8083"/>
                      </a:solidFill>
                      <a:prstDash val="solid"/>
                    </a:lnT>
                    <a:lnB w="2429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9055" y="451104"/>
            <a:ext cx="682751" cy="780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450592" y="5071871"/>
            <a:ext cx="2511552" cy="548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0864" y="8046719"/>
            <a:ext cx="1109472" cy="4145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68559" y="8399345"/>
            <a:ext cx="1828800" cy="0"/>
          </a:xfrm>
          <a:custGeom>
            <a:avLst/>
            <a:gdLst/>
            <a:ahLst/>
            <a:cxnLst/>
            <a:rect l="l" t="t" r="r" b="b"/>
            <a:pathLst>
              <a:path w="1828800">
                <a:moveTo>
                  <a:pt x="0" y="0"/>
                </a:moveTo>
                <a:lnTo>
                  <a:pt x="1828185" y="0"/>
                </a:lnTo>
              </a:path>
            </a:pathLst>
          </a:custGeom>
          <a:ln w="60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791110" y="680009"/>
            <a:ext cx="1729105" cy="666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50" b="1" spc="30" dirty="0">
                <a:solidFill>
                  <a:srgbClr val="0E0F13"/>
                </a:solidFill>
                <a:latin typeface="Arial"/>
                <a:cs typeface="Arial"/>
              </a:rPr>
              <a:t>MACKENZ</a:t>
            </a:r>
            <a:r>
              <a:rPr sz="2150" b="1" spc="175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2150" b="1" spc="110" dirty="0">
                <a:solidFill>
                  <a:srgbClr val="0E0F13"/>
                </a:solidFill>
                <a:latin typeface="Arial"/>
                <a:cs typeface="Arial"/>
              </a:rPr>
              <a:t>E</a:t>
            </a:r>
            <a:endParaRPr sz="2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90"/>
              </a:spcBef>
            </a:pPr>
            <a:r>
              <a:rPr sz="1500" b="1" spc="40" dirty="0">
                <a:solidFill>
                  <a:srgbClr val="0E0F13"/>
                </a:solidFill>
                <a:latin typeface="Arial"/>
                <a:cs typeface="Arial"/>
              </a:rPr>
              <a:t>ESPORTE</a:t>
            </a:r>
            <a:r>
              <a:rPr sz="1500" b="1" spc="7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500" b="1" dirty="0">
                <a:solidFill>
                  <a:srgbClr val="0E0F13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5607" y="1620850"/>
            <a:ext cx="6062980" cy="8204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60100"/>
              </a:lnSpc>
              <a:buClr>
                <a:srgbClr val="212328"/>
              </a:buClr>
              <a:buFont typeface="Arial"/>
              <a:buChar char="•"/>
              <a:tabLst>
                <a:tab pos="269240" algn="l"/>
              </a:tabLst>
            </a:pPr>
            <a:r>
              <a:rPr sz="950" b="1" spc="10" dirty="0">
                <a:solidFill>
                  <a:srgbClr val="0E0F13"/>
                </a:solidFill>
                <a:latin typeface="Arial"/>
                <a:cs typeface="Arial"/>
              </a:rPr>
              <a:t>PEQU</a:t>
            </a:r>
            <a:r>
              <a:rPr sz="950" b="1" spc="-15" dirty="0">
                <a:solidFill>
                  <a:srgbClr val="0E0F13"/>
                </a:solidFill>
                <a:latin typeface="Arial"/>
                <a:cs typeface="Arial"/>
              </a:rPr>
              <a:t>ITA</a:t>
            </a: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  </a:t>
            </a:r>
            <a:r>
              <a:rPr sz="950" b="1" spc="-8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210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950" b="1" spc="25" dirty="0">
                <a:solidFill>
                  <a:srgbClr val="0E0F13"/>
                </a:solidFill>
                <a:latin typeface="Arial"/>
                <a:cs typeface="Arial"/>
              </a:rPr>
              <a:t>NDÚSTR</a:t>
            </a:r>
            <a:r>
              <a:rPr sz="950" b="1" spc="-55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950" b="1" spc="-30" dirty="0">
                <a:solidFill>
                  <a:srgbClr val="0E0F13"/>
                </a:solidFill>
                <a:latin typeface="Arial"/>
                <a:cs typeface="Arial"/>
              </a:rPr>
              <a:t>A</a:t>
            </a: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  </a:t>
            </a:r>
            <a:r>
              <a:rPr sz="950" b="1" spc="-6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0E0F13"/>
                </a:solidFill>
                <a:latin typeface="Arial"/>
                <a:cs typeface="Arial"/>
              </a:rPr>
              <a:t>E</a:t>
            </a: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  </a:t>
            </a:r>
            <a:r>
              <a:rPr sz="950" b="1" spc="-13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E0F13"/>
                </a:solidFill>
                <a:latin typeface="Arial"/>
                <a:cs typeface="Arial"/>
              </a:rPr>
              <a:t>COMÉRC</a:t>
            </a:r>
            <a:r>
              <a:rPr sz="950" b="1" spc="5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950" b="1" spc="-10" dirty="0">
                <a:solidFill>
                  <a:srgbClr val="0E0F13"/>
                </a:solidFill>
                <a:latin typeface="Arial"/>
                <a:cs typeface="Arial"/>
              </a:rPr>
              <a:t>O</a:t>
            </a: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  </a:t>
            </a:r>
            <a:r>
              <a:rPr sz="950" b="1" spc="-4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E0F13"/>
                </a:solidFill>
                <a:latin typeface="Arial"/>
                <a:cs typeface="Arial"/>
              </a:rPr>
              <a:t>DE</a:t>
            </a: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9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0E0F13"/>
                </a:solidFill>
                <a:latin typeface="Arial"/>
                <a:cs typeface="Arial"/>
              </a:rPr>
              <a:t>ARTIGOS</a:t>
            </a: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  </a:t>
            </a:r>
            <a:r>
              <a:rPr sz="950" b="1" spc="1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E0F13"/>
                </a:solidFill>
                <a:latin typeface="Arial"/>
                <a:cs typeface="Arial"/>
              </a:rPr>
              <a:t>ESPORTIVOS</a:t>
            </a:r>
            <a:r>
              <a:rPr sz="950" b="1" spc="175" dirty="0">
                <a:solidFill>
                  <a:srgbClr val="3A3B3F"/>
                </a:solidFill>
                <a:latin typeface="Arial"/>
                <a:cs typeface="Arial"/>
              </a:rPr>
              <a:t>,</a:t>
            </a:r>
            <a:r>
              <a:rPr sz="950" b="1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50" b="1" spc="8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inscrita  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B4D50"/>
                </a:solidFill>
                <a:latin typeface="Arial"/>
                <a:cs typeface="Arial"/>
              </a:rPr>
              <a:t>no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 </a:t>
            </a:r>
            <a:r>
              <a:rPr sz="900" spc="-6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80" dirty="0">
                <a:solidFill>
                  <a:srgbClr val="4B4D50"/>
                </a:solidFill>
                <a:latin typeface="Arial"/>
                <a:cs typeface="Arial"/>
              </a:rPr>
              <a:t>CNPJ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 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4B4D50"/>
                </a:solidFill>
                <a:latin typeface="Arial"/>
                <a:cs typeface="Arial"/>
              </a:rPr>
              <a:t>sob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 </a:t>
            </a:r>
            <a:r>
              <a:rPr sz="900" spc="-6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4B4D50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 </a:t>
            </a:r>
            <a:r>
              <a:rPr sz="900" spc="-5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4B4D50"/>
                </a:solidFill>
                <a:latin typeface="Arial"/>
                <a:cs typeface="Arial"/>
              </a:rPr>
              <a:t>n</a:t>
            </a:r>
            <a:r>
              <a:rPr sz="900" spc="-30" dirty="0">
                <a:solidFill>
                  <a:srgbClr val="4B4D50"/>
                </a:solidFill>
                <a:latin typeface="Arial"/>
                <a:cs typeface="Arial"/>
              </a:rPr>
              <a:t>.</a:t>
            </a:r>
            <a:r>
              <a:rPr sz="975" spc="172" baseline="29914" dirty="0">
                <a:solidFill>
                  <a:srgbClr val="4B4D50"/>
                </a:solidFill>
                <a:latin typeface="Times New Roman"/>
                <a:cs typeface="Times New Roman"/>
              </a:rPr>
              <a:t>0</a:t>
            </a:r>
            <a:r>
              <a:rPr sz="975" spc="82" baseline="29914" dirty="0">
                <a:solidFill>
                  <a:srgbClr val="4B4D50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24.</a:t>
            </a:r>
            <a:r>
              <a:rPr sz="900" spc="90" dirty="0">
                <a:solidFill>
                  <a:srgbClr val="4B4D50"/>
                </a:solidFill>
                <a:latin typeface="Arial"/>
                <a:cs typeface="Arial"/>
              </a:rPr>
              <a:t>0</a:t>
            </a:r>
            <a:r>
              <a:rPr sz="900" spc="-40" dirty="0">
                <a:solidFill>
                  <a:srgbClr val="4B4D50"/>
                </a:solidFill>
                <a:latin typeface="Arial"/>
                <a:cs typeface="Arial"/>
              </a:rPr>
              <a:t>1</a:t>
            </a:r>
            <a:r>
              <a:rPr sz="900" spc="30" dirty="0">
                <a:solidFill>
                  <a:srgbClr val="4B4D50"/>
                </a:solidFill>
                <a:latin typeface="Arial"/>
                <a:cs typeface="Arial"/>
              </a:rPr>
              <a:t>5.85</a:t>
            </a:r>
            <a:r>
              <a:rPr sz="900" spc="-90" dirty="0">
                <a:solidFill>
                  <a:srgbClr val="4B4D50"/>
                </a:solidFill>
                <a:latin typeface="Arial"/>
                <a:cs typeface="Arial"/>
              </a:rPr>
              <a:t>1</a:t>
            </a:r>
            <a:r>
              <a:rPr sz="900" spc="40" dirty="0">
                <a:solidFill>
                  <a:srgbClr val="4B4D50"/>
                </a:solidFill>
                <a:latin typeface="Arial"/>
                <a:cs typeface="Arial"/>
              </a:rPr>
              <a:t>/000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1</a:t>
            </a:r>
            <a:r>
              <a:rPr sz="900" spc="30" dirty="0">
                <a:solidFill>
                  <a:srgbClr val="212328"/>
                </a:solidFill>
                <a:latin typeface="Arial"/>
                <a:cs typeface="Arial"/>
              </a:rPr>
              <a:t>-</a:t>
            </a:r>
            <a:r>
              <a:rPr sz="900" spc="30" dirty="0">
                <a:solidFill>
                  <a:srgbClr val="4B4D50"/>
                </a:solidFill>
                <a:latin typeface="Arial"/>
                <a:cs typeface="Arial"/>
              </a:rPr>
              <a:t>76,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9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sed</a:t>
            </a:r>
            <a:r>
              <a:rPr sz="900" spc="-10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ada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B4D50"/>
                </a:solidFill>
                <a:latin typeface="Arial"/>
                <a:cs typeface="Arial"/>
              </a:rPr>
              <a:t>na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3A3B3F"/>
                </a:solidFill>
                <a:latin typeface="Arial"/>
                <a:cs typeface="Arial"/>
              </a:rPr>
              <a:t>Aven</a:t>
            </a:r>
            <a:r>
              <a:rPr sz="900" spc="20" dirty="0">
                <a:solidFill>
                  <a:srgbClr val="3A3B3F"/>
                </a:solidFill>
                <a:latin typeface="Arial"/>
                <a:cs typeface="Arial"/>
              </a:rPr>
              <a:t>i</a:t>
            </a:r>
            <a:r>
              <a:rPr sz="900" spc="-20" dirty="0">
                <a:solidFill>
                  <a:srgbClr val="3A3B3F"/>
                </a:solidFill>
                <a:latin typeface="Arial"/>
                <a:cs typeface="Arial"/>
              </a:rPr>
              <a:t>da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2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João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4B4D50"/>
                </a:solidFill>
                <a:latin typeface="Arial"/>
                <a:cs typeface="Arial"/>
              </a:rPr>
              <a:t>Samara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4B4D50"/>
                </a:solidFill>
                <a:latin typeface="Arial"/>
                <a:cs typeface="Arial"/>
              </a:rPr>
              <a:t>n</a:t>
            </a:r>
            <a:r>
              <a:rPr sz="900" spc="-30" dirty="0">
                <a:solidFill>
                  <a:srgbClr val="4B4D50"/>
                </a:solidFill>
                <a:latin typeface="Arial"/>
                <a:cs typeface="Arial"/>
              </a:rPr>
              <a:t>.</a:t>
            </a:r>
            <a:r>
              <a:rPr sz="975" spc="254" baseline="21367" dirty="0">
                <a:solidFill>
                  <a:srgbClr val="4B4D50"/>
                </a:solidFill>
                <a:latin typeface="Times New Roman"/>
                <a:cs typeface="Times New Roman"/>
              </a:rPr>
              <a:t>0</a:t>
            </a:r>
            <a:r>
              <a:rPr sz="975" baseline="21367" dirty="0">
                <a:solidFill>
                  <a:srgbClr val="4B4D50"/>
                </a:solidFill>
                <a:latin typeface="Times New Roman"/>
                <a:cs typeface="Times New Roman"/>
              </a:rPr>
              <a:t>  </a:t>
            </a:r>
            <a:r>
              <a:rPr sz="975" spc="30" baseline="21367" dirty="0">
                <a:solidFill>
                  <a:srgbClr val="4B4D50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1.047,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5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30" dirty="0">
                <a:solidFill>
                  <a:srgbClr val="212328"/>
                </a:solidFill>
                <a:latin typeface="Arial"/>
                <a:cs typeface="Arial"/>
              </a:rPr>
              <a:t>B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a</a:t>
            </a:r>
            <a:r>
              <a:rPr sz="900" spc="-15" dirty="0">
                <a:solidFill>
                  <a:srgbClr val="212328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4B4D50"/>
                </a:solidFill>
                <a:latin typeface="Arial"/>
                <a:cs typeface="Arial"/>
              </a:rPr>
              <a:t>rro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0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50" dirty="0">
                <a:solidFill>
                  <a:srgbClr val="3A3B3F"/>
                </a:solidFill>
                <a:latin typeface="Arial"/>
                <a:cs typeface="Arial"/>
              </a:rPr>
              <a:t>São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5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João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3A3B3F"/>
                </a:solidFill>
                <a:latin typeface="Arial"/>
                <a:cs typeface="Arial"/>
              </a:rPr>
              <a:t>Ba</a:t>
            </a:r>
            <a:r>
              <a:rPr sz="900" spc="-60" dirty="0">
                <a:solidFill>
                  <a:srgbClr val="3A3B3F"/>
                </a:solidFill>
                <a:latin typeface="Arial"/>
                <a:cs typeface="Arial"/>
              </a:rPr>
              <a:t>t</a:t>
            </a:r>
            <a:r>
              <a:rPr sz="900" spc="25" dirty="0">
                <a:solidFill>
                  <a:srgbClr val="626467"/>
                </a:solidFill>
                <a:latin typeface="Arial"/>
                <a:cs typeface="Arial"/>
              </a:rPr>
              <a:t>ista,</a:t>
            </a:r>
            <a:r>
              <a:rPr sz="90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00" spc="-95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00" spc="-100" dirty="0">
                <a:solidFill>
                  <a:srgbClr val="4B4D50"/>
                </a:solidFill>
                <a:latin typeface="Arial"/>
                <a:cs typeface="Arial"/>
              </a:rPr>
              <a:t>CEP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6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4B4D50"/>
                </a:solidFill>
                <a:latin typeface="Arial"/>
                <a:cs typeface="Arial"/>
              </a:rPr>
              <a:t>3</a:t>
            </a:r>
            <a:r>
              <a:rPr sz="900" spc="-10" dirty="0">
                <a:solidFill>
                  <a:srgbClr val="4B4D50"/>
                </a:solidFill>
                <a:latin typeface="Arial"/>
                <a:cs typeface="Arial"/>
              </a:rPr>
              <a:t>1</a:t>
            </a:r>
            <a:r>
              <a:rPr sz="900" spc="20" dirty="0">
                <a:solidFill>
                  <a:srgbClr val="4B4D50"/>
                </a:solidFill>
                <a:latin typeface="Arial"/>
                <a:cs typeface="Arial"/>
              </a:rPr>
              <a:t>520-</a:t>
            </a:r>
            <a:r>
              <a:rPr sz="900" spc="-45" dirty="0">
                <a:solidFill>
                  <a:srgbClr val="4B4D50"/>
                </a:solidFill>
                <a:latin typeface="Arial"/>
                <a:cs typeface="Arial"/>
              </a:rPr>
              <a:t>1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00,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7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626467"/>
                </a:solidFill>
                <a:latin typeface="Arial"/>
                <a:cs typeface="Arial"/>
              </a:rPr>
              <a:t>na</a:t>
            </a:r>
            <a:r>
              <a:rPr sz="900" spc="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cidade 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B4D50"/>
                </a:solidFill>
                <a:latin typeface="Arial"/>
                <a:cs typeface="Arial"/>
              </a:rPr>
              <a:t>de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7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3A3B3F"/>
                </a:solidFill>
                <a:latin typeface="Arial"/>
                <a:cs typeface="Arial"/>
              </a:rPr>
              <a:t>Be</a:t>
            </a:r>
            <a:r>
              <a:rPr sz="900" spc="-60" dirty="0">
                <a:solidFill>
                  <a:srgbClr val="3A3B3F"/>
                </a:solidFill>
                <a:latin typeface="Arial"/>
                <a:cs typeface="Arial"/>
              </a:rPr>
              <a:t>l</a:t>
            </a:r>
            <a:r>
              <a:rPr sz="900" spc="95" dirty="0">
                <a:solidFill>
                  <a:srgbClr val="3A3B3F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Horizonte </a:t>
            </a:r>
            <a:r>
              <a:rPr sz="900" spc="3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340" dirty="0">
                <a:solidFill>
                  <a:srgbClr val="212328"/>
                </a:solidFill>
                <a:latin typeface="Arial"/>
                <a:cs typeface="Arial"/>
              </a:rPr>
              <a:t>-</a:t>
            </a:r>
            <a:r>
              <a:rPr sz="90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00" spc="-40" dirty="0">
                <a:solidFill>
                  <a:srgbClr val="3A3B3F"/>
                </a:solidFill>
                <a:latin typeface="Arial"/>
                <a:cs typeface="Arial"/>
              </a:rPr>
              <a:t>MG,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3A3B3F"/>
                </a:solidFill>
                <a:latin typeface="Arial"/>
                <a:cs typeface="Arial"/>
              </a:rPr>
              <a:t>declarada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vencedora  </a:t>
            </a:r>
            <a:r>
              <a:rPr sz="900" spc="-11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B4D50"/>
                </a:solidFill>
                <a:latin typeface="Arial"/>
                <a:cs typeface="Arial"/>
              </a:rPr>
              <a:t>por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4B4D50"/>
                </a:solidFill>
                <a:latin typeface="Arial"/>
                <a:cs typeface="Arial"/>
              </a:rPr>
              <a:t>ter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ofertado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4B4D50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3A3B3F"/>
                </a:solidFill>
                <a:latin typeface="Arial"/>
                <a:cs typeface="Arial"/>
              </a:rPr>
              <a:t>menor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preço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626467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626467"/>
                </a:solidFill>
                <a:latin typeface="Arial"/>
                <a:cs typeface="Arial"/>
              </a:rPr>
              <a:t> 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estar  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dev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damente </a:t>
            </a:r>
            <a:r>
              <a:rPr sz="900" spc="-20" dirty="0">
                <a:solidFill>
                  <a:srgbClr val="4B4D50"/>
                </a:solidFill>
                <a:latin typeface="Arial"/>
                <a:cs typeface="Arial"/>
              </a:rPr>
              <a:t>class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ficada </a:t>
            </a:r>
            <a:r>
              <a:rPr sz="900" spc="-12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para</a:t>
            </a:r>
            <a:r>
              <a:rPr sz="900" spc="2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3A3B3F"/>
                </a:solidFill>
                <a:latin typeface="Arial"/>
                <a:cs typeface="Arial"/>
              </a:rPr>
              <a:t>forne</a:t>
            </a:r>
            <a:r>
              <a:rPr sz="900" spc="45" dirty="0">
                <a:solidFill>
                  <a:srgbClr val="3A3B3F"/>
                </a:solidFill>
                <a:latin typeface="Arial"/>
                <a:cs typeface="Arial"/>
              </a:rPr>
              <a:t>c</a:t>
            </a:r>
            <a:r>
              <a:rPr sz="900" spc="35" dirty="0">
                <a:solidFill>
                  <a:srgbClr val="212328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mento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4B4D50"/>
                </a:solidFill>
                <a:latin typeface="Arial"/>
                <a:cs typeface="Arial"/>
              </a:rPr>
              <a:t>dos</a:t>
            </a:r>
            <a:r>
              <a:rPr sz="900" spc="5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tens,</a:t>
            </a:r>
            <a:r>
              <a:rPr sz="900" spc="7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objeto</a:t>
            </a:r>
            <a:r>
              <a:rPr sz="900" spc="5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da</a:t>
            </a:r>
            <a:r>
              <a:rPr sz="900" spc="3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4B4D50"/>
                </a:solidFill>
                <a:latin typeface="Arial"/>
                <a:cs typeface="Arial"/>
              </a:rPr>
              <a:t>l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icitação.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8935" y="4611692"/>
            <a:ext cx="3362325" cy="292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810" algn="ctr">
              <a:lnSpc>
                <a:spcPct val="100000"/>
              </a:lnSpc>
            </a:pPr>
            <a:r>
              <a:rPr sz="950" b="1" spc="-35" dirty="0">
                <a:solidFill>
                  <a:srgbClr val="212328"/>
                </a:solidFill>
                <a:latin typeface="Arial"/>
                <a:cs typeface="Arial"/>
              </a:rPr>
              <a:t>VALOR</a:t>
            </a:r>
            <a:r>
              <a:rPr sz="950" b="1" spc="45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-55" dirty="0">
                <a:solidFill>
                  <a:srgbClr val="0E0F13"/>
                </a:solidFill>
                <a:latin typeface="Arial"/>
                <a:cs typeface="Arial"/>
              </a:rPr>
              <a:t>GLOBAL</a:t>
            </a:r>
            <a:r>
              <a:rPr sz="950" b="1" spc="8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E0F13"/>
                </a:solidFill>
                <a:latin typeface="Arial"/>
                <a:cs typeface="Arial"/>
              </a:rPr>
              <a:t>DO</a:t>
            </a:r>
            <a:r>
              <a:rPr sz="950" b="1" spc="-2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45" dirty="0">
                <a:solidFill>
                  <a:srgbClr val="0E0F13"/>
                </a:solidFill>
                <a:latin typeface="Arial"/>
                <a:cs typeface="Arial"/>
              </a:rPr>
              <a:t>PROCESSO:</a:t>
            </a:r>
            <a:r>
              <a:rPr sz="950" b="1" spc="9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0E0F13"/>
                </a:solidFill>
                <a:latin typeface="Arial"/>
                <a:cs typeface="Arial"/>
              </a:rPr>
              <a:t>R$</a:t>
            </a:r>
            <a:r>
              <a:rPr sz="950" b="1" spc="-3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50" dirty="0">
                <a:solidFill>
                  <a:srgbClr val="0E0F13"/>
                </a:solidFill>
                <a:latin typeface="Arial"/>
                <a:cs typeface="Arial"/>
              </a:rPr>
              <a:t>56.867,00</a:t>
            </a:r>
            <a:endParaRPr sz="9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sz="950" b="1" spc="5" dirty="0">
                <a:solidFill>
                  <a:srgbClr val="212328"/>
                </a:solidFill>
                <a:latin typeface="Arial"/>
                <a:cs typeface="Arial"/>
              </a:rPr>
              <a:t>(</a:t>
            </a:r>
            <a:r>
              <a:rPr sz="950" b="1" spc="10" dirty="0">
                <a:solidFill>
                  <a:srgbClr val="212328"/>
                </a:solidFill>
                <a:latin typeface="Arial"/>
                <a:cs typeface="Arial"/>
              </a:rPr>
              <a:t>Cinquenta</a:t>
            </a:r>
            <a:r>
              <a:rPr sz="950" b="1" spc="10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60" dirty="0">
                <a:solidFill>
                  <a:srgbClr val="212328"/>
                </a:solidFill>
                <a:latin typeface="Arial"/>
                <a:cs typeface="Arial"/>
              </a:rPr>
              <a:t>e</a:t>
            </a:r>
            <a:r>
              <a:rPr sz="950" b="1" spc="-4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E0F13"/>
                </a:solidFill>
                <a:latin typeface="Arial"/>
                <a:cs typeface="Arial"/>
              </a:rPr>
              <a:t>seis</a:t>
            </a:r>
            <a:r>
              <a:rPr sz="950" b="1" spc="3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E0F13"/>
                </a:solidFill>
                <a:latin typeface="Arial"/>
                <a:cs typeface="Arial"/>
              </a:rPr>
              <a:t>mil</a:t>
            </a:r>
            <a:r>
              <a:rPr sz="950" b="1" spc="1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oitocentos</a:t>
            </a:r>
            <a:r>
              <a:rPr sz="950" b="1" spc="2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60" dirty="0">
                <a:solidFill>
                  <a:srgbClr val="212328"/>
                </a:solidFill>
                <a:latin typeface="Arial"/>
                <a:cs typeface="Arial"/>
              </a:rPr>
              <a:t>e</a:t>
            </a:r>
            <a:r>
              <a:rPr sz="950" b="1" spc="-4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212328"/>
                </a:solidFill>
                <a:latin typeface="Arial"/>
                <a:cs typeface="Arial"/>
              </a:rPr>
              <a:t>sessenta</a:t>
            </a:r>
            <a:r>
              <a:rPr sz="950" b="1" spc="114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60" dirty="0">
                <a:solidFill>
                  <a:srgbClr val="212328"/>
                </a:solidFill>
                <a:latin typeface="Arial"/>
                <a:cs typeface="Arial"/>
              </a:rPr>
              <a:t>e</a:t>
            </a:r>
            <a:r>
              <a:rPr sz="950" b="1" spc="-40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212328"/>
                </a:solidFill>
                <a:latin typeface="Arial"/>
                <a:cs typeface="Arial"/>
              </a:rPr>
              <a:t>sete</a:t>
            </a:r>
            <a:r>
              <a:rPr sz="950" b="1" spc="-5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E0F13"/>
                </a:solidFill>
                <a:latin typeface="Arial"/>
                <a:cs typeface="Arial"/>
              </a:rPr>
              <a:t>reais</a:t>
            </a:r>
            <a:r>
              <a:rPr sz="950" b="1" spc="20" dirty="0">
                <a:solidFill>
                  <a:srgbClr val="0E0F13"/>
                </a:solidFill>
                <a:latin typeface="Arial"/>
                <a:cs typeface="Arial"/>
              </a:rPr>
              <a:t>)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7795" y="5933895"/>
            <a:ext cx="6057900" cy="1735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1125"/>
              </a:lnSpc>
            </a:pPr>
            <a:r>
              <a:rPr sz="900" spc="-25" dirty="0">
                <a:solidFill>
                  <a:srgbClr val="4B4D50"/>
                </a:solidFill>
                <a:latin typeface="Arial"/>
                <a:cs typeface="Arial"/>
              </a:rPr>
              <a:t>Assim </a:t>
            </a:r>
            <a:r>
              <a:rPr sz="900" spc="-12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sendo</a:t>
            </a:r>
            <a:r>
              <a:rPr sz="900" spc="8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faz-se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2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3A3B3F"/>
                </a:solidFill>
                <a:latin typeface="Arial"/>
                <a:cs typeface="Arial"/>
              </a:rPr>
              <a:t>necessá</a:t>
            </a:r>
            <a:r>
              <a:rPr sz="900" spc="5" dirty="0">
                <a:solidFill>
                  <a:srgbClr val="3A3B3F"/>
                </a:solidFill>
                <a:latin typeface="Arial"/>
                <a:cs typeface="Arial"/>
              </a:rPr>
              <a:t>r</a:t>
            </a:r>
            <a:r>
              <a:rPr sz="900" spc="-1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00" spc="-10" dirty="0">
                <a:solidFill>
                  <a:srgbClr val="3A3B3F"/>
                </a:solidFill>
                <a:latin typeface="Arial"/>
                <a:cs typeface="Arial"/>
              </a:rPr>
              <a:t>a</a:t>
            </a:r>
            <a:r>
              <a:rPr sz="900" spc="7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3A3B3F"/>
                </a:solidFill>
                <a:latin typeface="Arial"/>
                <a:cs typeface="Arial"/>
              </a:rPr>
              <a:t>a</a:t>
            </a:r>
            <a:r>
              <a:rPr sz="900" spc="7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del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beração</a:t>
            </a:r>
            <a:r>
              <a:rPr sz="900" spc="4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do</a:t>
            </a:r>
            <a:r>
              <a:rPr sz="900" spc="9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3A3B3F"/>
                </a:solidFill>
                <a:latin typeface="Arial"/>
                <a:cs typeface="Arial"/>
              </a:rPr>
              <a:t>Senhor</a:t>
            </a:r>
            <a:r>
              <a:rPr sz="900" spc="12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212328"/>
                </a:solidFill>
                <a:latin typeface="Arial"/>
                <a:cs typeface="Arial"/>
              </a:rPr>
              <a:t>P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residente</a:t>
            </a:r>
            <a:r>
              <a:rPr sz="900" spc="5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quanto</a:t>
            </a:r>
            <a:r>
              <a:rPr sz="900" spc="6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3A3B3F"/>
                </a:solidFill>
                <a:latin typeface="Arial"/>
                <a:cs typeface="Arial"/>
              </a:rPr>
              <a:t>a</a:t>
            </a:r>
            <a:r>
              <a:rPr sz="900" spc="7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E0F13"/>
                </a:solidFill>
                <a:latin typeface="Arial"/>
                <a:cs typeface="Arial"/>
              </a:rPr>
              <a:t>ADJUD</a:t>
            </a:r>
            <a:r>
              <a:rPr sz="950" b="1" spc="40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950" b="1" spc="-60" dirty="0">
                <a:solidFill>
                  <a:srgbClr val="0E0F13"/>
                </a:solidFill>
                <a:latin typeface="Arial"/>
                <a:cs typeface="Arial"/>
              </a:rPr>
              <a:t>CAÇÃO</a:t>
            </a:r>
            <a:r>
              <a:rPr sz="950" b="1" spc="4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4B4D50"/>
                </a:solidFill>
                <a:latin typeface="Arial"/>
                <a:cs typeface="Arial"/>
              </a:rPr>
              <a:t>e</a:t>
            </a:r>
            <a:r>
              <a:rPr sz="950" b="1" spc="6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50" b="1" spc="-45" dirty="0">
                <a:solidFill>
                  <a:srgbClr val="0E0F13"/>
                </a:solidFill>
                <a:latin typeface="Arial"/>
                <a:cs typeface="Arial"/>
              </a:rPr>
              <a:t>HOMOLOGAÇÃO</a:t>
            </a:r>
            <a:endParaRPr sz="950">
              <a:latin typeface="Arial"/>
              <a:cs typeface="Arial"/>
            </a:endParaRPr>
          </a:p>
          <a:p>
            <a:pPr marL="12700" algn="just">
              <a:lnSpc>
                <a:spcPts val="1065"/>
              </a:lnSpc>
            </a:pP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do</a:t>
            </a:r>
            <a:r>
              <a:rPr sz="900" spc="4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626467"/>
                </a:solidFill>
                <a:latin typeface="Arial"/>
                <a:cs typeface="Arial"/>
              </a:rPr>
              <a:t>cert</a:t>
            </a:r>
            <a:r>
              <a:rPr sz="900" spc="60" dirty="0">
                <a:solidFill>
                  <a:srgbClr val="626467"/>
                </a:solidFill>
                <a:latin typeface="Arial"/>
                <a:cs typeface="Arial"/>
              </a:rPr>
              <a:t>a</a:t>
            </a:r>
            <a:r>
              <a:rPr sz="900" spc="15" dirty="0">
                <a:solidFill>
                  <a:srgbClr val="3A3B3F"/>
                </a:solidFill>
                <a:latin typeface="Arial"/>
                <a:cs typeface="Arial"/>
              </a:rPr>
              <a:t>m</a:t>
            </a:r>
            <a:r>
              <a:rPr sz="900" spc="25" dirty="0">
                <a:solidFill>
                  <a:srgbClr val="3A3B3F"/>
                </a:solidFill>
                <a:latin typeface="Arial"/>
                <a:cs typeface="Arial"/>
              </a:rPr>
              <a:t>e</a:t>
            </a:r>
            <a:r>
              <a:rPr sz="900" spc="140" dirty="0">
                <a:solidFill>
                  <a:srgbClr val="626467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1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950" b="1" spc="-10" dirty="0">
                <a:solidFill>
                  <a:srgbClr val="212328"/>
                </a:solidFill>
                <a:latin typeface="Arial"/>
                <a:cs typeface="Arial"/>
              </a:rPr>
              <a:t>Despacho</a:t>
            </a:r>
            <a:r>
              <a:rPr sz="950" b="1" spc="-5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45" dirty="0">
                <a:solidFill>
                  <a:srgbClr val="212328"/>
                </a:solidFill>
                <a:latin typeface="Arial"/>
                <a:cs typeface="Arial"/>
              </a:rPr>
              <a:t>de</a:t>
            </a:r>
            <a:r>
              <a:rPr sz="950" b="1" spc="5" dirty="0">
                <a:solidFill>
                  <a:srgbClr val="212328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E0F13"/>
                </a:solidFill>
                <a:latin typeface="Arial"/>
                <a:cs typeface="Arial"/>
              </a:rPr>
              <a:t>Homologação: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5080" algn="just">
              <a:lnSpc>
                <a:spcPts val="1100"/>
              </a:lnSpc>
            </a:pPr>
            <a:r>
              <a:rPr sz="900" spc="-25" dirty="0">
                <a:solidFill>
                  <a:srgbClr val="4B4D50"/>
                </a:solidFill>
                <a:latin typeface="Arial"/>
                <a:cs typeface="Arial"/>
              </a:rPr>
              <a:t>Cons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derando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que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95" dirty="0">
                <a:solidFill>
                  <a:srgbClr val="4B4D50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3A3B3F"/>
                </a:solidFill>
                <a:latin typeface="Arial"/>
                <a:cs typeface="Arial"/>
              </a:rPr>
              <a:t>processo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212328"/>
                </a:solidFill>
                <a:latin typeface="Arial"/>
                <a:cs typeface="Arial"/>
              </a:rPr>
              <a:t>l</a:t>
            </a:r>
            <a:r>
              <a:rPr sz="900" spc="-15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626467"/>
                </a:solidFill>
                <a:latin typeface="Arial"/>
                <a:cs typeface="Arial"/>
              </a:rPr>
              <a:t>ci</a:t>
            </a:r>
            <a:r>
              <a:rPr sz="900" spc="-10" dirty="0">
                <a:solidFill>
                  <a:srgbClr val="626467"/>
                </a:solidFill>
                <a:latin typeface="Arial"/>
                <a:cs typeface="Arial"/>
              </a:rPr>
              <a:t>t</a:t>
            </a:r>
            <a:r>
              <a:rPr sz="900" spc="25" dirty="0">
                <a:solidFill>
                  <a:srgbClr val="3A3B3F"/>
                </a:solidFill>
                <a:latin typeface="Arial"/>
                <a:cs typeface="Arial"/>
              </a:rPr>
              <a:t>atór</a:t>
            </a:r>
            <a:r>
              <a:rPr sz="900" spc="-10" dirty="0">
                <a:solidFill>
                  <a:srgbClr val="3A3B3F"/>
                </a:solidFill>
                <a:latin typeface="Arial"/>
                <a:cs typeface="Arial"/>
              </a:rPr>
              <a:t>i</a:t>
            </a:r>
            <a:r>
              <a:rPr sz="900" spc="40" dirty="0">
                <a:solidFill>
                  <a:srgbClr val="3A3B3F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4B4D50"/>
                </a:solidFill>
                <a:latin typeface="Arial"/>
                <a:cs typeface="Arial"/>
              </a:rPr>
              <a:t>Con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v</a:t>
            </a:r>
            <a:r>
              <a:rPr sz="900" spc="-15" dirty="0">
                <a:solidFill>
                  <a:srgbClr val="212328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te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4B4D50"/>
                </a:solidFill>
                <a:latin typeface="Arial"/>
                <a:cs typeface="Arial"/>
              </a:rPr>
              <a:t>n.º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 </a:t>
            </a:r>
            <a:r>
              <a:rPr sz="900" spc="35" dirty="0">
                <a:solidFill>
                  <a:srgbClr val="3A3B3F"/>
                </a:solidFill>
                <a:latin typeface="Arial"/>
                <a:cs typeface="Arial"/>
              </a:rPr>
              <a:t>0</a:t>
            </a:r>
            <a:r>
              <a:rPr sz="900" spc="-30" dirty="0">
                <a:solidFill>
                  <a:srgbClr val="3A3B3F"/>
                </a:solidFill>
                <a:latin typeface="Arial"/>
                <a:cs typeface="Arial"/>
              </a:rPr>
              <a:t>3</a:t>
            </a:r>
            <a:r>
              <a:rPr sz="900" spc="180" dirty="0">
                <a:solidFill>
                  <a:srgbClr val="626467"/>
                </a:solidFill>
                <a:latin typeface="Arial"/>
                <a:cs typeface="Arial"/>
              </a:rPr>
              <a:t>/</a:t>
            </a:r>
            <a:r>
              <a:rPr sz="900" spc="40" dirty="0">
                <a:solidFill>
                  <a:srgbClr val="3A3B3F"/>
                </a:solidFill>
                <a:latin typeface="Arial"/>
                <a:cs typeface="Arial"/>
              </a:rPr>
              <a:t>20</a:t>
            </a:r>
            <a:r>
              <a:rPr sz="900" spc="-50" dirty="0">
                <a:solidFill>
                  <a:srgbClr val="3A3B3F"/>
                </a:solidFill>
                <a:latin typeface="Arial"/>
                <a:cs typeface="Arial"/>
              </a:rPr>
              <a:t>1</a:t>
            </a:r>
            <a:r>
              <a:rPr sz="900" spc="-5" dirty="0">
                <a:solidFill>
                  <a:srgbClr val="3A3B3F"/>
                </a:solidFill>
                <a:latin typeface="Arial"/>
                <a:cs typeface="Arial"/>
              </a:rPr>
              <a:t>5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foi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6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conduzi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do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em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obed</a:t>
            </a:r>
            <a:r>
              <a:rPr sz="900" spc="-10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ência </a:t>
            </a:r>
            <a:r>
              <a:rPr sz="900" spc="3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aos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4B4D50"/>
                </a:solidFill>
                <a:latin typeface="Arial"/>
                <a:cs typeface="Arial"/>
              </a:rPr>
              <a:t>pr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spc="-10" dirty="0">
                <a:solidFill>
                  <a:srgbClr val="4B4D50"/>
                </a:solidFill>
                <a:latin typeface="Arial"/>
                <a:cs typeface="Arial"/>
              </a:rPr>
              <a:t>ncípios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6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626467"/>
                </a:solidFill>
                <a:latin typeface="Arial"/>
                <a:cs typeface="Arial"/>
              </a:rPr>
              <a:t>da</a:t>
            </a:r>
            <a:r>
              <a:rPr sz="90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leg</a:t>
            </a:r>
            <a:r>
              <a:rPr sz="900" spc="25" dirty="0">
                <a:solidFill>
                  <a:srgbClr val="3A3B3F"/>
                </a:solidFill>
                <a:latin typeface="Arial"/>
                <a:cs typeface="Arial"/>
              </a:rPr>
              <a:t>a</a:t>
            </a:r>
            <a:r>
              <a:rPr sz="900" spc="-15" dirty="0">
                <a:solidFill>
                  <a:srgbClr val="212328"/>
                </a:solidFill>
                <a:latin typeface="Arial"/>
                <a:cs typeface="Arial"/>
              </a:rPr>
              <a:t>l</a:t>
            </a:r>
            <a:r>
              <a:rPr sz="900" spc="-15" dirty="0">
                <a:solidFill>
                  <a:srgbClr val="3A3B3F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3A3B3F"/>
                </a:solidFill>
                <a:latin typeface="Arial"/>
                <a:cs typeface="Arial"/>
              </a:rPr>
              <a:t>dad</a:t>
            </a:r>
            <a:r>
              <a:rPr sz="900" spc="-20" dirty="0">
                <a:solidFill>
                  <a:srgbClr val="3A3B3F"/>
                </a:solidFill>
                <a:latin typeface="Arial"/>
                <a:cs typeface="Arial"/>
              </a:rPr>
              <a:t>e</a:t>
            </a:r>
            <a:r>
              <a:rPr sz="900" spc="370" dirty="0">
                <a:solidFill>
                  <a:srgbClr val="626467"/>
                </a:solidFill>
                <a:latin typeface="Arial"/>
                <a:cs typeface="Arial"/>
              </a:rPr>
              <a:t>,</a:t>
            </a:r>
            <a:r>
              <a:rPr sz="900" spc="-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gua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l</a:t>
            </a:r>
            <a:r>
              <a:rPr sz="900" spc="5" dirty="0">
                <a:solidFill>
                  <a:srgbClr val="4B4D50"/>
                </a:solidFill>
                <a:latin typeface="Arial"/>
                <a:cs typeface="Arial"/>
              </a:rPr>
              <a:t>dade,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6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4B4D50"/>
                </a:solidFill>
                <a:latin typeface="Arial"/>
                <a:cs typeface="Arial"/>
              </a:rPr>
              <a:t>i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mpessoalidade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4B4D50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4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demais </a:t>
            </a:r>
            <a:r>
              <a:rPr sz="900" spc="7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princípios </a:t>
            </a:r>
            <a:r>
              <a:rPr sz="900" spc="7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legalmente </a:t>
            </a:r>
            <a:r>
              <a:rPr sz="900" spc="4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previsto</a:t>
            </a:r>
            <a:r>
              <a:rPr sz="900" spc="-30" dirty="0">
                <a:solidFill>
                  <a:srgbClr val="4B4D50"/>
                </a:solidFill>
                <a:latin typeface="Arial"/>
                <a:cs typeface="Arial"/>
              </a:rPr>
              <a:t>s</a:t>
            </a:r>
            <a:r>
              <a:rPr sz="900" spc="245" dirty="0">
                <a:solidFill>
                  <a:srgbClr val="4B4D50"/>
                </a:solidFill>
                <a:latin typeface="Arial"/>
                <a:cs typeface="Arial"/>
              </a:rPr>
              <a:t>,</a:t>
            </a:r>
            <a:r>
              <a:rPr sz="900" spc="6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4B4D50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 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ainda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que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4B4D50"/>
                </a:solidFill>
                <a:latin typeface="Arial"/>
                <a:cs typeface="Arial"/>
              </a:rPr>
              <a:t>o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26467"/>
                </a:solidFill>
                <a:latin typeface="Arial"/>
                <a:cs typeface="Arial"/>
              </a:rPr>
              <a:t>resu</a:t>
            </a:r>
            <a:r>
              <a:rPr sz="900" spc="-40" dirty="0">
                <a:solidFill>
                  <a:srgbClr val="626467"/>
                </a:solidFill>
                <a:latin typeface="Arial"/>
                <a:cs typeface="Arial"/>
              </a:rPr>
              <a:t>l</a:t>
            </a:r>
            <a:r>
              <a:rPr sz="900" spc="15" dirty="0">
                <a:solidFill>
                  <a:srgbClr val="626467"/>
                </a:solidFill>
                <a:latin typeface="Arial"/>
                <a:cs typeface="Arial"/>
              </a:rPr>
              <a:t>tado</a:t>
            </a:r>
            <a:r>
              <a:rPr sz="90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626467"/>
                </a:solidFill>
                <a:latin typeface="Arial"/>
                <a:cs typeface="Arial"/>
              </a:rPr>
              <a:t>do</a:t>
            </a:r>
            <a:r>
              <a:rPr sz="900" spc="10" dirty="0">
                <a:solidFill>
                  <a:srgbClr val="626467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B4D50"/>
                </a:solidFill>
                <a:latin typeface="Arial"/>
                <a:cs typeface="Arial"/>
              </a:rPr>
              <a:t>certame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está</a:t>
            </a:r>
            <a:r>
              <a:rPr sz="900" spc="4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dentro</a:t>
            </a:r>
            <a:r>
              <a:rPr sz="900" spc="1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4B4D50"/>
                </a:solidFill>
                <a:latin typeface="Arial"/>
                <a:cs typeface="Arial"/>
              </a:rPr>
              <a:t>do</a:t>
            </a:r>
            <a:r>
              <a:rPr sz="900" spc="4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3A3B3F"/>
                </a:solidFill>
                <a:latin typeface="Arial"/>
                <a:cs typeface="Arial"/>
              </a:rPr>
              <a:t>est</a:t>
            </a:r>
            <a:r>
              <a:rPr sz="900" spc="20" dirty="0">
                <a:solidFill>
                  <a:srgbClr val="3A3B3F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212328"/>
                </a:solidFill>
                <a:latin typeface="Arial"/>
                <a:cs typeface="Arial"/>
              </a:rPr>
              <a:t>m</a:t>
            </a:r>
            <a:r>
              <a:rPr sz="900" spc="-5" dirty="0">
                <a:solidFill>
                  <a:srgbClr val="4B4D50"/>
                </a:solidFill>
                <a:latin typeface="Arial"/>
                <a:cs typeface="Arial"/>
              </a:rPr>
              <a:t>ado,</a:t>
            </a:r>
            <a:r>
              <a:rPr sz="900" spc="6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decido</a:t>
            </a:r>
            <a:r>
              <a:rPr sz="900" spc="7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acompanhar</a:t>
            </a:r>
            <a:r>
              <a:rPr sz="900" spc="12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3A3B3F"/>
                </a:solidFill>
                <a:latin typeface="Arial"/>
                <a:cs typeface="Arial"/>
              </a:rPr>
              <a:t>a</a:t>
            </a:r>
            <a:r>
              <a:rPr sz="900" spc="2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E0F13"/>
                </a:solidFill>
                <a:latin typeface="Arial"/>
                <a:cs typeface="Arial"/>
              </a:rPr>
              <a:t>ADJUD</a:t>
            </a:r>
            <a:r>
              <a:rPr sz="950" b="1" spc="55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950" b="1" spc="-70" dirty="0">
                <a:solidFill>
                  <a:srgbClr val="0E0F13"/>
                </a:solidFill>
                <a:latin typeface="Arial"/>
                <a:cs typeface="Arial"/>
              </a:rPr>
              <a:t>CACÃO</a:t>
            </a:r>
            <a:r>
              <a:rPr sz="950" b="1" spc="7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4B4D50"/>
                </a:solidFill>
                <a:latin typeface="Arial"/>
                <a:cs typeface="Arial"/>
              </a:rPr>
              <a:t>e </a:t>
            </a:r>
            <a:r>
              <a:rPr sz="950" b="1" spc="-30" dirty="0">
                <a:solidFill>
                  <a:srgbClr val="0E0F13"/>
                </a:solidFill>
                <a:latin typeface="Arial"/>
                <a:cs typeface="Arial"/>
              </a:rPr>
              <a:t>HOMOLOGO</a:t>
            </a:r>
            <a:r>
              <a:rPr sz="950" b="1" spc="6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00" spc="-10" dirty="0">
                <a:solidFill>
                  <a:srgbClr val="4B4D50"/>
                </a:solidFill>
                <a:latin typeface="Arial"/>
                <a:cs typeface="Arial"/>
              </a:rPr>
              <a:t>a</a:t>
            </a:r>
            <a:r>
              <a:rPr sz="900" spc="75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626467"/>
                </a:solidFill>
                <a:latin typeface="Arial"/>
                <a:cs typeface="Arial"/>
              </a:rPr>
              <a:t>l</a:t>
            </a:r>
            <a:r>
              <a:rPr sz="900" spc="10" dirty="0">
                <a:solidFill>
                  <a:srgbClr val="626467"/>
                </a:solidFill>
                <a:latin typeface="Arial"/>
                <a:cs typeface="Arial"/>
              </a:rPr>
              <a:t>i</a:t>
            </a:r>
            <a:r>
              <a:rPr sz="900" spc="-40" dirty="0">
                <a:solidFill>
                  <a:srgbClr val="626467"/>
                </a:solidFill>
                <a:latin typeface="Arial"/>
                <a:cs typeface="Arial"/>
              </a:rPr>
              <a:t>c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itaçã</a:t>
            </a:r>
            <a:r>
              <a:rPr sz="900" spc="50" dirty="0">
                <a:solidFill>
                  <a:srgbClr val="3A3B3F"/>
                </a:solidFill>
                <a:latin typeface="Arial"/>
                <a:cs typeface="Arial"/>
              </a:rPr>
              <a:t>o</a:t>
            </a:r>
            <a:r>
              <a:rPr sz="900" spc="140" dirty="0">
                <a:solidFill>
                  <a:srgbClr val="626467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1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900" spc="-30" dirty="0">
                <a:solidFill>
                  <a:srgbClr val="3A3B3F"/>
                </a:solidFill>
                <a:latin typeface="Arial"/>
                <a:cs typeface="Arial"/>
              </a:rPr>
              <a:t>Be</a:t>
            </a:r>
            <a:r>
              <a:rPr sz="900" spc="-60" dirty="0">
                <a:solidFill>
                  <a:srgbClr val="3A3B3F"/>
                </a:solidFill>
                <a:latin typeface="Arial"/>
                <a:cs typeface="Arial"/>
              </a:rPr>
              <a:t>l</a:t>
            </a:r>
            <a:r>
              <a:rPr sz="900" spc="40" dirty="0">
                <a:solidFill>
                  <a:srgbClr val="3A3B3F"/>
                </a:solidFill>
                <a:latin typeface="Arial"/>
                <a:cs typeface="Arial"/>
              </a:rPr>
              <a:t>o</a:t>
            </a:r>
            <a:r>
              <a:rPr sz="900" spc="7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3A3B3F"/>
                </a:solidFill>
                <a:latin typeface="Arial"/>
                <a:cs typeface="Arial"/>
              </a:rPr>
              <a:t>Horizonte,</a:t>
            </a:r>
            <a:r>
              <a:rPr sz="900" spc="85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3A3B3F"/>
                </a:solidFill>
                <a:latin typeface="Arial"/>
                <a:cs typeface="Arial"/>
              </a:rPr>
              <a:t>08</a:t>
            </a:r>
            <a:r>
              <a:rPr sz="900" spc="2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4B4D50"/>
                </a:solidFill>
                <a:latin typeface="Arial"/>
                <a:cs typeface="Arial"/>
              </a:rPr>
              <a:t>de</a:t>
            </a:r>
            <a:r>
              <a:rPr sz="900" spc="-20" dirty="0">
                <a:solidFill>
                  <a:srgbClr val="4B4D50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3A3B3F"/>
                </a:solidFill>
                <a:latin typeface="Arial"/>
                <a:cs typeface="Arial"/>
              </a:rPr>
              <a:t>Junho</a:t>
            </a:r>
            <a:r>
              <a:rPr sz="900" spc="8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3A3B3F"/>
                </a:solidFill>
                <a:latin typeface="Arial"/>
                <a:cs typeface="Arial"/>
              </a:rPr>
              <a:t>de</a:t>
            </a:r>
            <a:r>
              <a:rPr sz="900" spc="30" dirty="0">
                <a:solidFill>
                  <a:srgbClr val="3A3B3F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4B4D50"/>
                </a:solidFill>
                <a:latin typeface="Arial"/>
                <a:cs typeface="Arial"/>
              </a:rPr>
              <a:t>20</a:t>
            </a:r>
            <a:r>
              <a:rPr sz="900" dirty="0">
                <a:solidFill>
                  <a:srgbClr val="4B4D50"/>
                </a:solidFill>
                <a:latin typeface="Arial"/>
                <a:cs typeface="Arial"/>
              </a:rPr>
              <a:t>1</a:t>
            </a:r>
            <a:r>
              <a:rPr sz="900" spc="-20" dirty="0">
                <a:solidFill>
                  <a:srgbClr val="4B4D50"/>
                </a:solidFill>
                <a:latin typeface="Arial"/>
                <a:cs typeface="Arial"/>
              </a:rPr>
              <a:t>5.</a:t>
            </a:r>
            <a:endParaRPr sz="9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21495" y="7924569"/>
            <a:ext cx="720725" cy="521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300" i="1" spc="-355" dirty="0">
                <a:solidFill>
                  <a:srgbClr val="6466A1"/>
                </a:solidFill>
                <a:latin typeface="Arial"/>
                <a:cs typeface="Arial"/>
              </a:rPr>
              <a:t>(</a:t>
            </a:r>
            <a:r>
              <a:rPr sz="3300" i="1" spc="-925" dirty="0">
                <a:solidFill>
                  <a:srgbClr val="6466A1"/>
                </a:solidFill>
                <a:latin typeface="Arial"/>
                <a:cs typeface="Arial"/>
              </a:rPr>
              <a:t>µ</a:t>
            </a:r>
            <a:r>
              <a:rPr sz="2250" i="1" spc="-44" baseline="-22222" dirty="0">
                <a:solidFill>
                  <a:srgbClr val="9797BF"/>
                </a:solidFill>
                <a:latin typeface="Times New Roman"/>
                <a:cs typeface="Times New Roman"/>
              </a:rPr>
              <a:t>4</a:t>
            </a:r>
            <a:r>
              <a:rPr sz="2250" i="1" spc="-277" baseline="-22222" dirty="0">
                <a:solidFill>
                  <a:srgbClr val="9797BF"/>
                </a:solidFill>
                <a:latin typeface="Times New Roman"/>
                <a:cs typeface="Times New Roman"/>
              </a:rPr>
              <a:t> </a:t>
            </a:r>
            <a:r>
              <a:rPr sz="3750" i="1" spc="750" dirty="0">
                <a:solidFill>
                  <a:srgbClr val="6466A1"/>
                </a:solidFill>
                <a:latin typeface="Arial"/>
                <a:cs typeface="Arial"/>
              </a:rPr>
              <a:t>L</a:t>
            </a:r>
            <a:endParaRPr sz="37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490137" y="8090766"/>
            <a:ext cx="40957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112" baseline="27777" dirty="0">
                <a:solidFill>
                  <a:srgbClr val="626467"/>
                </a:solidFill>
                <a:latin typeface="Arial"/>
                <a:cs typeface="Arial"/>
              </a:rPr>
              <a:t>'</a:t>
            </a:r>
            <a:r>
              <a:rPr sz="1200" spc="277" baseline="27777" dirty="0">
                <a:solidFill>
                  <a:srgbClr val="626467"/>
                </a:solidFill>
                <a:latin typeface="Arial"/>
                <a:cs typeface="Arial"/>
              </a:rPr>
              <a:t>V</a:t>
            </a:r>
            <a:r>
              <a:rPr sz="2150" spc="-235" dirty="0">
                <a:solidFill>
                  <a:srgbClr val="626467"/>
                </a:solidFill>
                <a:latin typeface="Times New Roman"/>
                <a:cs typeface="Times New Roman"/>
              </a:rPr>
              <a:t>..rP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655859" y="8230308"/>
            <a:ext cx="182880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i="1" spc="815" dirty="0">
                <a:solidFill>
                  <a:srgbClr val="9797BF"/>
                </a:solidFill>
                <a:latin typeface="Times New Roman"/>
                <a:cs typeface="Times New Roman"/>
              </a:rPr>
              <a:t>/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07032" y="8148553"/>
            <a:ext cx="549910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i="1" spc="1440" dirty="0">
                <a:solidFill>
                  <a:srgbClr val="626467"/>
                </a:solidFill>
                <a:latin typeface="Times New Roman"/>
                <a:cs typeface="Times New Roman"/>
              </a:rPr>
              <a:t>º</a:t>
            </a:r>
            <a:r>
              <a:rPr sz="2300" i="1" spc="-240" dirty="0">
                <a:solidFill>
                  <a:srgbClr val="626467"/>
                </a:solidFill>
                <a:latin typeface="Times New Roman"/>
                <a:cs typeface="Times New Roman"/>
              </a:rPr>
              <a:t> </a:t>
            </a:r>
            <a:r>
              <a:rPr sz="950" i="1" spc="-55" dirty="0">
                <a:solidFill>
                  <a:srgbClr val="7E8082"/>
                </a:solidFill>
                <a:latin typeface="Times New Roman"/>
                <a:cs typeface="Times New Roman"/>
              </a:rPr>
              <a:t>c</a:t>
            </a:r>
            <a:r>
              <a:rPr sz="950" i="1" spc="-345" dirty="0">
                <a:solidFill>
                  <a:srgbClr val="626467"/>
                </a:solidFill>
                <a:latin typeface="Times New Roman"/>
                <a:cs typeface="Times New Roman"/>
              </a:rPr>
              <a:t>·</a:t>
            </a:r>
            <a:r>
              <a:rPr sz="950" i="1" spc="-335" dirty="0">
                <a:solidFill>
                  <a:srgbClr val="626467"/>
                </a:solidFill>
                <a:latin typeface="Times New Roman"/>
                <a:cs typeface="Times New Roman"/>
              </a:rPr>
              <a:t>c</a:t>
            </a:r>
            <a:r>
              <a:rPr sz="950" i="1" spc="-130" dirty="0">
                <a:solidFill>
                  <a:srgbClr val="626467"/>
                </a:solidFill>
                <a:latin typeface="Times New Roman"/>
                <a:cs typeface="Times New Roman"/>
              </a:rPr>
              <a:t>:</a:t>
            </a:r>
            <a:r>
              <a:rPr sz="950" i="1" spc="-185" dirty="0">
                <a:solidFill>
                  <a:srgbClr val="626467"/>
                </a:solidFill>
                <a:latin typeface="Times New Roman"/>
                <a:cs typeface="Times New Roman"/>
              </a:rPr>
              <a:t>-</a:t>
            </a:r>
            <a:r>
              <a:rPr sz="950" i="1" spc="-500" dirty="0">
                <a:solidFill>
                  <a:srgbClr val="626467"/>
                </a:solidFill>
                <a:latin typeface="Times New Roman"/>
                <a:cs typeface="Times New Roman"/>
              </a:rPr>
              <a:t>&gt;</a:t>
            </a:r>
            <a:r>
              <a:rPr sz="950" i="1" spc="-45" dirty="0">
                <a:solidFill>
                  <a:srgbClr val="626467"/>
                </a:solidFill>
                <a:latin typeface="Times New Roman"/>
                <a:cs typeface="Times New Roman"/>
              </a:rPr>
              <a:t>tit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674733" y="8500449"/>
            <a:ext cx="2360930" cy="352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0415">
              <a:lnSpc>
                <a:spcPts val="655"/>
              </a:lnSpc>
              <a:tabLst>
                <a:tab pos="2072005" algn="l"/>
              </a:tabLst>
            </a:pPr>
            <a:r>
              <a:rPr sz="700" spc="780" dirty="0">
                <a:solidFill>
                  <a:srgbClr val="3A3B3F"/>
                </a:solidFill>
                <a:latin typeface="Arial"/>
                <a:cs typeface="Arial"/>
              </a:rPr>
              <a:t>'"	</a:t>
            </a:r>
            <a:r>
              <a:rPr sz="700" spc="525" dirty="0">
                <a:solidFill>
                  <a:srgbClr val="6466A1"/>
                </a:solidFill>
                <a:latin typeface="Arial"/>
                <a:cs typeface="Arial"/>
              </a:rPr>
              <a:t>=</a:t>
            </a:r>
            <a:endParaRPr sz="700">
              <a:latin typeface="Arial"/>
              <a:cs typeface="Arial"/>
            </a:endParaRPr>
          </a:p>
          <a:p>
            <a:pPr marL="12700" indent="200660">
              <a:lnSpc>
                <a:spcPts val="935"/>
              </a:lnSpc>
              <a:tabLst>
                <a:tab pos="1023619" algn="l"/>
              </a:tabLst>
            </a:pPr>
            <a:r>
              <a:rPr sz="950" b="1" spc="-10" dirty="0">
                <a:solidFill>
                  <a:srgbClr val="0E0F13"/>
                </a:solidFill>
                <a:latin typeface="Arial"/>
                <a:cs typeface="Arial"/>
              </a:rPr>
              <a:t>Carlos</a:t>
            </a:r>
            <a:r>
              <a:rPr sz="950" b="1" spc="2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Ro	</a:t>
            </a:r>
            <a:r>
              <a:rPr sz="950" b="1" spc="55" dirty="0">
                <a:solidFill>
                  <a:srgbClr val="0E0F13"/>
                </a:solidFill>
                <a:latin typeface="Arial"/>
                <a:cs typeface="Arial"/>
              </a:rPr>
              <a:t>o</a:t>
            </a:r>
            <a:r>
              <a:rPr sz="950" b="1" spc="-4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E0F13"/>
                </a:solidFill>
                <a:latin typeface="Arial"/>
                <a:cs typeface="Arial"/>
              </a:rPr>
              <a:t>Gonçalves</a:t>
            </a:r>
            <a:r>
              <a:rPr sz="950" b="1" spc="6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615" dirty="0">
                <a:solidFill>
                  <a:srgbClr val="0E0F13"/>
                </a:solidFill>
                <a:latin typeface="Arial"/>
                <a:cs typeface="Arial"/>
              </a:rPr>
              <a:t>Roe</a:t>
            </a:r>
            <a:endParaRPr sz="950">
              <a:latin typeface="Arial"/>
              <a:cs typeface="Arial"/>
            </a:endParaRPr>
          </a:p>
          <a:p>
            <a:pPr marL="12700">
              <a:lnSpc>
                <a:spcPts val="1120"/>
              </a:lnSpc>
            </a:pPr>
            <a:r>
              <a:rPr sz="950" b="1" dirty="0">
                <a:solidFill>
                  <a:srgbClr val="0E0F13"/>
                </a:solidFill>
                <a:latin typeface="Arial"/>
                <a:cs typeface="Arial"/>
              </a:rPr>
              <a:t>Presidente</a:t>
            </a:r>
            <a:r>
              <a:rPr sz="950" b="1" spc="6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0E0F13"/>
                </a:solidFill>
                <a:latin typeface="Arial"/>
                <a:cs typeface="Arial"/>
              </a:rPr>
              <a:t>do</a:t>
            </a:r>
            <a:r>
              <a:rPr sz="950" b="1" spc="1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E0F13"/>
                </a:solidFill>
                <a:latin typeface="Arial"/>
                <a:cs typeface="Arial"/>
              </a:rPr>
              <a:t>Mackenzie</a:t>
            </a:r>
            <a:r>
              <a:rPr sz="950" b="1" spc="7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E0F13"/>
                </a:solidFill>
                <a:latin typeface="Arial"/>
                <a:cs typeface="Arial"/>
              </a:rPr>
              <a:t>Esporte</a:t>
            </a:r>
            <a:r>
              <a:rPr sz="950" b="1" spc="2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50" b="1" spc="105" dirty="0">
                <a:solidFill>
                  <a:srgbClr val="212328"/>
                </a:solidFill>
                <a:latin typeface="Arial"/>
                <a:cs typeface="Arial"/>
              </a:rPr>
              <a:t>C</a:t>
            </a:r>
            <a:r>
              <a:rPr sz="950" b="1" spc="-155" dirty="0">
                <a:solidFill>
                  <a:srgbClr val="212328"/>
                </a:solidFill>
                <a:latin typeface="Arial"/>
                <a:cs typeface="Arial"/>
              </a:rPr>
              <a:t>í</a:t>
            </a:r>
            <a:r>
              <a:rPr sz="950" b="1" spc="-60" dirty="0">
                <a:solidFill>
                  <a:srgbClr val="212328"/>
                </a:solidFill>
                <a:latin typeface="Arial"/>
                <a:cs typeface="Arial"/>
              </a:rPr>
              <a:t>ublê</a:t>
            </a:r>
            <a:endParaRPr sz="9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87937" y="8479866"/>
            <a:ext cx="17081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40" dirty="0">
                <a:solidFill>
                  <a:srgbClr val="4B4D50"/>
                </a:solidFill>
                <a:latin typeface="Arial"/>
                <a:cs typeface="Arial"/>
              </a:rPr>
              <a:t>(</a:t>
            </a:r>
            <a:r>
              <a:rPr sz="900" spc="-30" dirty="0">
                <a:solidFill>
                  <a:srgbClr val="4B4D50"/>
                </a:solidFill>
                <a:latin typeface="Arial"/>
                <a:cs typeface="Arial"/>
              </a:rPr>
              <a:t>\'\</a:t>
            </a:r>
            <a:r>
              <a:rPr sz="900" spc="-40" dirty="0">
                <a:solidFill>
                  <a:srgbClr val="4B4D50"/>
                </a:solidFill>
                <a:latin typeface="Arial"/>
                <a:cs typeface="Arial"/>
              </a:rPr>
              <a:t>º</a:t>
            </a:r>
            <a:endParaRPr sz="9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71855" y="8448994"/>
            <a:ext cx="1651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275" dirty="0">
                <a:solidFill>
                  <a:srgbClr val="626467"/>
                </a:solidFill>
                <a:latin typeface="Arial"/>
                <a:cs typeface="Arial"/>
              </a:rPr>
              <a:t>"ô&lt;"'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453574" y="8515701"/>
            <a:ext cx="197485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270" dirty="0">
                <a:solidFill>
                  <a:srgbClr val="626467"/>
                </a:solidFill>
                <a:latin typeface="Times New Roman"/>
                <a:cs typeface="Times New Roman"/>
              </a:rPr>
              <a:t>f</a:t>
            </a:r>
            <a:r>
              <a:rPr sz="1450" spc="-295" dirty="0">
                <a:solidFill>
                  <a:srgbClr val="626467"/>
                </a:solidFill>
                <a:latin typeface="Times New Roman"/>
                <a:cs typeface="Times New Roman"/>
              </a:rPr>
              <a:t>,</a:t>
            </a:r>
            <a:r>
              <a:rPr sz="1450" spc="-210" dirty="0">
                <a:solidFill>
                  <a:srgbClr val="626467"/>
                </a:solidFill>
                <a:latin typeface="Times New Roman"/>
                <a:cs typeface="Times New Roman"/>
              </a:rPr>
              <a:t>"</a:t>
            </a:r>
            <a:r>
              <a:rPr sz="1450" spc="-90" dirty="0">
                <a:solidFill>
                  <a:srgbClr val="626467"/>
                </a:solidFill>
                <a:latin typeface="Times New Roman"/>
                <a:cs typeface="Times New Roman"/>
              </a:rPr>
              <a:t>"'</a:t>
            </a:r>
            <a:endParaRPr sz="1450">
              <a:latin typeface="Times New Roman"/>
              <a:cs typeface="Times New Roman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227931" y="2616988"/>
          <a:ext cx="5226050" cy="16910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7515"/>
                <a:gridCol w="810495"/>
                <a:gridCol w="1925688"/>
                <a:gridCol w="968938"/>
                <a:gridCol w="1013119"/>
              </a:tblGrid>
              <a:tr h="297038">
                <a:tc>
                  <a:txBody>
                    <a:bodyPr/>
                    <a:lstStyle/>
                    <a:p>
                      <a:pPr marL="118745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15234">
                      <a:solidFill>
                        <a:srgbClr val="646467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12187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234">
                      <a:solidFill>
                        <a:srgbClr val="646467"/>
                      </a:solidFill>
                      <a:prstDash val="solid"/>
                    </a:lnL>
                    <a:lnR w="6093">
                      <a:solidFill>
                        <a:srgbClr val="484B4B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6093">
                      <a:solidFill>
                        <a:srgbClr val="445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080"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DESCRIÇÃO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484B4B"/>
                      </a:solidFill>
                      <a:prstDash val="solid"/>
                    </a:lnL>
                    <a:lnR w="12187">
                      <a:solidFill>
                        <a:srgbClr val="838383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6093">
                      <a:solidFill>
                        <a:srgbClr val="445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100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UNITÁRIO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87">
                      <a:solidFill>
                        <a:srgbClr val="838383"/>
                      </a:solidFill>
                      <a:prstDash val="solid"/>
                    </a:lnL>
                    <a:lnR w="15235">
                      <a:solidFill>
                        <a:srgbClr val="77777C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12187">
                      <a:solidFill>
                        <a:srgbClr val="6B6B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85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235">
                      <a:solidFill>
                        <a:srgbClr val="77777C"/>
                      </a:solidFill>
                      <a:prstDash val="solid"/>
                    </a:lnL>
                    <a:lnR w="6093">
                      <a:solidFill>
                        <a:srgbClr val="000000"/>
                      </a:solidFill>
                      <a:prstDash val="solid"/>
                    </a:lnR>
                    <a:lnT w="6093">
                      <a:solidFill>
                        <a:srgbClr val="000000"/>
                      </a:solidFill>
                      <a:prstDash val="solid"/>
                    </a:lnT>
                    <a:lnB w="12187">
                      <a:solidFill>
                        <a:srgbClr val="6B6B70"/>
                      </a:solidFill>
                      <a:prstDash val="solid"/>
                    </a:lnB>
                  </a:tcPr>
                </a:tc>
              </a:tr>
              <a:tr h="228492"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19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6093">
                      <a:solidFill>
                        <a:srgbClr val="777777"/>
                      </a:solidFill>
                      <a:prstDash val="solid"/>
                    </a:lnR>
                    <a:lnT w="12187">
                      <a:solidFill>
                        <a:srgbClr val="808080"/>
                      </a:solidFill>
                      <a:prstDash val="solid"/>
                    </a:lnT>
                    <a:lnB w="12187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77777"/>
                      </a:solidFill>
                      <a:prstDash val="solid"/>
                    </a:lnL>
                    <a:lnR w="6093">
                      <a:solidFill>
                        <a:srgbClr val="606064"/>
                      </a:solidFill>
                      <a:prstDash val="solid"/>
                    </a:lnR>
                    <a:lnT w="6093">
                      <a:solidFill>
                        <a:srgbClr val="445464"/>
                      </a:solidFill>
                      <a:prstDash val="solid"/>
                    </a:lnT>
                    <a:lnB w="6093">
                      <a:solidFill>
                        <a:srgbClr val="48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800" spc="6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flexível</a:t>
                      </a:r>
                      <a:r>
                        <a:rPr sz="800" spc="5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basquete</a:t>
                      </a:r>
                      <a:r>
                        <a:rPr sz="800" spc="-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oficial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06064"/>
                      </a:solidFill>
                      <a:prstDash val="solid"/>
                    </a:lnL>
                    <a:lnR w="12187">
                      <a:solidFill>
                        <a:srgbClr val="838383"/>
                      </a:solidFill>
                      <a:prstDash val="solid"/>
                    </a:lnR>
                    <a:lnT w="6093">
                      <a:solidFill>
                        <a:srgbClr val="445464"/>
                      </a:solidFill>
                      <a:prstDash val="solid"/>
                    </a:lnT>
                    <a:lnB w="6093">
                      <a:solidFill>
                        <a:srgbClr val="48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4B4D50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30" dirty="0">
                          <a:solidFill>
                            <a:srgbClr val="4B4D5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700</a:t>
                      </a:r>
                      <a:r>
                        <a:rPr sz="800" spc="-2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838383"/>
                      </a:solidFill>
                      <a:prstDash val="solid"/>
                    </a:lnL>
                    <a:lnR w="12187">
                      <a:solidFill>
                        <a:srgbClr val="77777C"/>
                      </a:solidFill>
                      <a:prstDash val="solid"/>
                    </a:lnR>
                    <a:lnT w="12187">
                      <a:solidFill>
                        <a:srgbClr val="6B6B70"/>
                      </a:solidFill>
                      <a:prstDash val="solid"/>
                    </a:lnT>
                    <a:lnB w="6093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700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C"/>
                      </a:solidFill>
                      <a:prstDash val="solid"/>
                    </a:lnL>
                    <a:lnR w="6093">
                      <a:solidFill>
                        <a:srgbClr val="000000"/>
                      </a:solidFill>
                      <a:prstDash val="solid"/>
                    </a:lnR>
                    <a:lnT w="12187">
                      <a:solidFill>
                        <a:srgbClr val="6B6B70"/>
                      </a:solidFill>
                      <a:prstDash val="solid"/>
                    </a:lnT>
                    <a:lnB w="6093">
                      <a:solidFill>
                        <a:srgbClr val="777C80"/>
                      </a:solidFill>
                      <a:prstDash val="solid"/>
                    </a:lnB>
                  </a:tcPr>
                </a:tc>
              </a:tr>
              <a:tr h="226967">
                <a:tc>
                  <a:txBody>
                    <a:bodyPr/>
                    <a:lstStyle/>
                    <a:p>
                      <a:pPr marL="25400"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22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6093">
                      <a:solidFill>
                        <a:srgbClr val="777777"/>
                      </a:solidFill>
                      <a:prstDash val="solid"/>
                    </a:lnR>
                    <a:lnT w="12187">
                      <a:solidFill>
                        <a:srgbClr val="8C8C8C"/>
                      </a:solidFill>
                      <a:prstDash val="solid"/>
                    </a:lnT>
                    <a:lnB w="6093">
                      <a:solidFill>
                        <a:srgbClr val="93A0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77777"/>
                      </a:solidFill>
                      <a:prstDash val="solid"/>
                    </a:lnL>
                    <a:lnR w="12187">
                      <a:solidFill>
                        <a:srgbClr val="909090"/>
                      </a:solidFill>
                      <a:prstDash val="solid"/>
                    </a:lnR>
                    <a:lnT w="6093">
                      <a:solidFill>
                        <a:srgbClr val="483F3F"/>
                      </a:solidFill>
                      <a:prstDash val="solid"/>
                    </a:lnT>
                    <a:lnB w="6093">
                      <a:solidFill>
                        <a:srgbClr val="676B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800" spc="-1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reserva</a:t>
                      </a:r>
                      <a:r>
                        <a:rPr sz="800" spc="4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acoplados</a:t>
                      </a:r>
                      <a:r>
                        <a:rPr sz="800" spc="3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800" spc="9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 lugares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09090"/>
                      </a:solidFill>
                      <a:prstDash val="solid"/>
                    </a:lnL>
                    <a:lnR w="12187">
                      <a:solidFill>
                        <a:srgbClr val="838383"/>
                      </a:solidFill>
                      <a:prstDash val="solid"/>
                    </a:lnR>
                    <a:lnT w="6093">
                      <a:solidFill>
                        <a:srgbClr val="483F3F"/>
                      </a:solidFill>
                      <a:prstDash val="solid"/>
                    </a:lnT>
                    <a:lnB w="6093">
                      <a:solidFill>
                        <a:srgbClr val="676B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-4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800" spc="-2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838383"/>
                      </a:solidFill>
                      <a:prstDash val="solid"/>
                    </a:lnL>
                    <a:lnR w="12187">
                      <a:solidFill>
                        <a:srgbClr val="77777C"/>
                      </a:solidFill>
                      <a:prstDash val="solid"/>
                    </a:lnR>
                    <a:lnT w="6093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7C8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5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800" spc="-2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C"/>
                      </a:solidFill>
                      <a:prstDash val="solid"/>
                    </a:lnL>
                    <a:lnR w="6093">
                      <a:solidFill>
                        <a:srgbClr val="000000"/>
                      </a:solidFill>
                      <a:prstDash val="solid"/>
                    </a:lnR>
                    <a:lnT w="6093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219351">
                <a:tc>
                  <a:txBody>
                    <a:bodyPr/>
                    <a:lstStyle/>
                    <a:p>
                      <a:pPr marL="36195" algn="ctr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24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6093">
                      <a:solidFill>
                        <a:srgbClr val="777777"/>
                      </a:solidFill>
                      <a:prstDash val="solid"/>
                    </a:lnR>
                    <a:lnT w="6093">
                      <a:solidFill>
                        <a:srgbClr val="93A0AC"/>
                      </a:solidFill>
                      <a:prstDash val="solid"/>
                    </a:lnT>
                    <a:lnB w="6093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77777"/>
                      </a:solidFill>
                      <a:prstDash val="solid"/>
                    </a:lnL>
                    <a:lnR w="12187">
                      <a:solidFill>
                        <a:srgbClr val="909090"/>
                      </a:solidFill>
                      <a:prstDash val="solid"/>
                    </a:lnR>
                    <a:lnT w="6093">
                      <a:solidFill>
                        <a:srgbClr val="676B74"/>
                      </a:solidFill>
                      <a:prstDash val="solid"/>
                    </a:lnT>
                    <a:lnB w="12187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800" spc="1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3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9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800" spc="-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800" spc="-5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09090"/>
                      </a:solidFill>
                      <a:prstDash val="solid"/>
                    </a:lnL>
                    <a:lnR w="12187">
                      <a:solidFill>
                        <a:srgbClr val="838383"/>
                      </a:solidFill>
                      <a:prstDash val="solid"/>
                    </a:lnR>
                    <a:lnT w="6093">
                      <a:solidFill>
                        <a:srgbClr val="676B74"/>
                      </a:solidFill>
                      <a:prstDash val="solid"/>
                    </a:lnT>
                    <a:lnB w="12187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2.250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838383"/>
                      </a:solidFill>
                      <a:prstDash val="solid"/>
                    </a:lnL>
                    <a:lnR w="12187">
                      <a:solidFill>
                        <a:srgbClr val="77777C"/>
                      </a:solidFill>
                      <a:prstDash val="solid"/>
                    </a:lnR>
                    <a:lnT w="6093">
                      <a:solidFill>
                        <a:srgbClr val="7C8C9C"/>
                      </a:solidFill>
                      <a:prstDash val="solid"/>
                    </a:lnT>
                    <a:lnB w="12187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2.25</a:t>
                      </a:r>
                      <a:r>
                        <a:rPr sz="800" spc="-9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33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C"/>
                      </a:solidFill>
                      <a:prstDash val="solid"/>
                    </a:lnL>
                    <a:lnR w="6093">
                      <a:solidFill>
                        <a:srgbClr val="000000"/>
                      </a:solidFill>
                      <a:prstDash val="solid"/>
                    </a:lnR>
                    <a:lnT w="6093">
                      <a:solidFill>
                        <a:srgbClr val="8C8C8C"/>
                      </a:solidFill>
                      <a:prstDash val="solid"/>
                    </a:lnT>
                    <a:lnB w="12187">
                      <a:solidFill>
                        <a:srgbClr val="777C80"/>
                      </a:solidFill>
                      <a:prstDash val="solid"/>
                    </a:lnB>
                  </a:tcPr>
                </a:tc>
              </a:tr>
              <a:tr h="228492">
                <a:tc>
                  <a:txBody>
                    <a:bodyPr/>
                    <a:lstStyle/>
                    <a:p>
                      <a:pPr marL="197485">
                        <a:lnSpc>
                          <a:spcPct val="100000"/>
                        </a:lnSpc>
                      </a:pPr>
                      <a:r>
                        <a:rPr sz="750" spc="-65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12187">
                      <a:solidFill>
                        <a:srgbClr val="939797"/>
                      </a:solidFill>
                      <a:prstDash val="solid"/>
                    </a:lnR>
                    <a:lnT w="6093">
                      <a:solidFill>
                        <a:srgbClr val="606064"/>
                      </a:solidFill>
                      <a:prstDash val="solid"/>
                    </a:lnT>
                    <a:lnB w="6093">
                      <a:solidFill>
                        <a:srgbClr val="83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39797"/>
                      </a:solidFill>
                      <a:prstDash val="solid"/>
                    </a:lnL>
                    <a:lnR w="6093">
                      <a:solidFill>
                        <a:srgbClr val="6B6B70"/>
                      </a:solidFill>
                      <a:prstDash val="solid"/>
                    </a:lnR>
                    <a:lnT w="12187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83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1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4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7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5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(faixa)</a:t>
                      </a:r>
                      <a:r>
                        <a:rPr sz="800" spc="-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ateral</a:t>
                      </a:r>
                      <a:r>
                        <a:rPr sz="800" spc="-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3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800" spc="-95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800" spc="-5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800" spc="-5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212328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B6B70"/>
                      </a:solidFill>
                      <a:prstDash val="solid"/>
                    </a:lnL>
                    <a:lnR w="12187">
                      <a:solidFill>
                        <a:srgbClr val="979797"/>
                      </a:solidFill>
                      <a:prstDash val="solid"/>
                    </a:lnR>
                    <a:lnT w="12187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83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5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72</a:t>
                      </a:r>
                      <a:r>
                        <a:rPr sz="800" spc="-4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79797"/>
                      </a:solidFill>
                      <a:prstDash val="solid"/>
                    </a:lnL>
                    <a:lnR w="12187">
                      <a:solidFill>
                        <a:srgbClr val="77777C"/>
                      </a:solidFill>
                      <a:prstDash val="solid"/>
                    </a:lnR>
                    <a:lnT w="12187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5448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3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144</a:t>
                      </a:r>
                      <a:r>
                        <a:rPr sz="800" spc="-7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C"/>
                      </a:solidFill>
                      <a:prstDash val="solid"/>
                    </a:lnL>
                    <a:lnT w="12187">
                      <a:solidFill>
                        <a:srgbClr val="777C80"/>
                      </a:solidFill>
                      <a:prstDash val="solid"/>
                    </a:lnT>
                    <a:lnB w="6093">
                      <a:solidFill>
                        <a:srgbClr val="879090"/>
                      </a:solidFill>
                      <a:prstDash val="solid"/>
                    </a:lnB>
                  </a:tcPr>
                </a:tc>
              </a:tr>
              <a:tr h="219351">
                <a:tc>
                  <a:txBody>
                    <a:bodyPr/>
                    <a:lstStyle/>
                    <a:p>
                      <a:pPr marL="1917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A3B3F"/>
                          </a:solidFill>
                          <a:latin typeface="Times New Roman"/>
                          <a:cs typeface="Times New Roman"/>
                        </a:rPr>
                        <a:t>33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6093">
                      <a:solidFill>
                        <a:srgbClr val="777777"/>
                      </a:solidFill>
                      <a:prstDash val="solid"/>
                    </a:lnR>
                    <a:lnT w="6093">
                      <a:solidFill>
                        <a:srgbClr val="838080"/>
                      </a:solidFill>
                      <a:prstDash val="solid"/>
                    </a:lnT>
                    <a:lnB w="6093">
                      <a:solidFill>
                        <a:srgbClr val="4F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77777"/>
                      </a:solidFill>
                      <a:prstDash val="solid"/>
                    </a:lnL>
                    <a:lnR w="6093">
                      <a:solidFill>
                        <a:srgbClr val="6B6B70"/>
                      </a:solidFill>
                      <a:prstDash val="solid"/>
                    </a:lnR>
                    <a:lnT w="6093">
                      <a:solidFill>
                        <a:srgbClr val="838080"/>
                      </a:solidFill>
                      <a:prstDash val="solid"/>
                    </a:lnT>
                    <a:lnB w="12187">
                      <a:solidFill>
                        <a:srgbClr val="747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Régua</a:t>
                      </a:r>
                      <a:r>
                        <a:rPr sz="800" spc="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7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800" spc="-2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iç</a:t>
                      </a:r>
                      <a:r>
                        <a:rPr sz="800" spc="-6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8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altura</a:t>
                      </a:r>
                      <a:r>
                        <a:rPr sz="800" spc="35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800" spc="-3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2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3A3B3F"/>
                          </a:solidFill>
                          <a:latin typeface="Arial"/>
                          <a:cs typeface="Arial"/>
                        </a:rPr>
                        <a:t>lei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B6B70"/>
                      </a:solidFill>
                      <a:prstDash val="solid"/>
                    </a:lnL>
                    <a:lnR w="12187">
                      <a:solidFill>
                        <a:srgbClr val="979797"/>
                      </a:solidFill>
                      <a:prstDash val="solid"/>
                    </a:lnR>
                    <a:lnT w="6093">
                      <a:solidFill>
                        <a:srgbClr val="838080"/>
                      </a:solidFill>
                      <a:prstDash val="solid"/>
                    </a:lnT>
                    <a:lnB w="6093">
                      <a:solidFill>
                        <a:srgbClr val="3454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spc="45" dirty="0">
                          <a:solidFill>
                            <a:srgbClr val="62646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315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00" spc="-3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2646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79797"/>
                      </a:solidFill>
                      <a:prstDash val="solid"/>
                    </a:lnL>
                    <a:lnR w="12187">
                      <a:solidFill>
                        <a:srgbClr val="979C9C"/>
                      </a:solidFill>
                      <a:prstDash val="solid"/>
                    </a:lnR>
                    <a:lnT w="6093">
                      <a:solidFill>
                        <a:srgbClr val="54484F"/>
                      </a:solidFill>
                      <a:prstDash val="solid"/>
                    </a:lnT>
                    <a:lnB w="12187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7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00" spc="-3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B4D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79C9C"/>
                      </a:solidFill>
                      <a:prstDash val="solid"/>
                    </a:lnL>
                    <a:lnR w="6093">
                      <a:solidFill>
                        <a:srgbClr val="A3A3A3"/>
                      </a:solidFill>
                      <a:prstDash val="solid"/>
                    </a:lnR>
                    <a:lnT w="6093">
                      <a:solidFill>
                        <a:srgbClr val="879090"/>
                      </a:solidFill>
                      <a:prstDash val="solid"/>
                    </a:lnT>
                    <a:lnB w="6093">
                      <a:solidFill>
                        <a:srgbClr val="605B57"/>
                      </a:solidFill>
                      <a:prstDash val="solid"/>
                    </a:lnB>
                  </a:tcPr>
                </a:tc>
              </a:tr>
              <a:tr h="265050">
                <a:tc gridSpan="4"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55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spc="-100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850" b="1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OTAL</a:t>
                      </a:r>
                      <a:r>
                        <a:rPr sz="850" b="1" spc="20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000000"/>
                      </a:solidFill>
                      <a:prstDash val="solid"/>
                    </a:lnL>
                    <a:lnR w="12187">
                      <a:solidFill>
                        <a:srgbClr val="77777C"/>
                      </a:solidFill>
                      <a:prstDash val="solid"/>
                    </a:lnR>
                    <a:lnT w="6093" cap="flat" cmpd="sng" algn="ctr">
                      <a:solidFill>
                        <a:srgbClr val="4F4B4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93">
                      <a:solidFill>
                        <a:srgbClr val="484F5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50" b="1" spc="-10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850" b="1" spc="-25" dirty="0">
                          <a:solidFill>
                            <a:srgbClr val="3A3B3F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850" b="1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24</a:t>
                      </a:r>
                      <a:r>
                        <a:rPr sz="850" b="1" spc="-90" dirty="0">
                          <a:solidFill>
                            <a:srgbClr val="212328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850" b="1" spc="-85" dirty="0">
                          <a:solidFill>
                            <a:srgbClr val="3A3B3F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50" b="1" dirty="0">
                          <a:solidFill>
                            <a:srgbClr val="0E0F13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87">
                      <a:solidFill>
                        <a:srgbClr val="77777C"/>
                      </a:solidFill>
                      <a:prstDash val="solid"/>
                    </a:lnL>
                    <a:lnR w="6093">
                      <a:solidFill>
                        <a:srgbClr val="908C90"/>
                      </a:solidFill>
                      <a:prstDash val="solid"/>
                    </a:lnR>
                    <a:lnT w="6093">
                      <a:solidFill>
                        <a:srgbClr val="605B57"/>
                      </a:solidFill>
                      <a:prstDash val="solid"/>
                    </a:lnT>
                    <a:lnB w="6093">
                      <a:solidFill>
                        <a:srgbClr val="484F57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3556</Words>
  <Application>Microsoft Office PowerPoint</Application>
  <PresentationFormat>Benutzerdefiniert</PresentationFormat>
  <Paragraphs>728</Paragraphs>
  <Slides>10</Slides>
  <Notes>10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2018-06-25T20:08:41Z</dcterms:created>
  <dcterms:modified xsi:type="dcterms:W3CDTF">2018-06-25T18:08:43Z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