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0011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41247" y="425195"/>
            <a:ext cx="708660" cy="8183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958583" y="9752076"/>
            <a:ext cx="347472" cy="672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859155" y="553182"/>
            <a:ext cx="1804035" cy="565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600" b="1" spc="3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600" b="1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96014" y="1280362"/>
            <a:ext cx="6136640" cy="4773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0" algn="r">
              <a:lnSpc>
                <a:spcPts val="1135"/>
              </a:lnSpc>
            </a:pPr>
            <a:r>
              <a:rPr sz="950" spc="-75" dirty="0">
                <a:solidFill>
                  <a:srgbClr val="1F1F1F"/>
                </a:solidFill>
                <a:latin typeface="Arial"/>
                <a:cs typeface="Arial"/>
              </a:rPr>
              <a:t>Página</a:t>
            </a:r>
            <a:r>
              <a:rPr sz="95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18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950" spc="-4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B3B3B"/>
                </a:solidFill>
                <a:latin typeface="Arial"/>
                <a:cs typeface="Arial"/>
              </a:rPr>
              <a:t>3</a:t>
            </a:r>
            <a:endParaRPr sz="950">
              <a:latin typeface="Arial"/>
              <a:cs typeface="Arial"/>
            </a:endParaRPr>
          </a:p>
          <a:p>
            <a:pPr marL="26034" algn="just">
              <a:lnSpc>
                <a:spcPts val="1375"/>
              </a:lnSpc>
            </a:pP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Belo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Horizonte,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02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ju</a:t>
            </a:r>
            <a:r>
              <a:rPr sz="1150" spc="1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ho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e </a:t>
            </a:r>
            <a:r>
              <a:rPr sz="1150" spc="30" dirty="0">
                <a:solidFill>
                  <a:srgbClr val="1F1F1F"/>
                </a:solidFill>
                <a:latin typeface="Arial"/>
                <a:cs typeface="Arial"/>
              </a:rPr>
              <a:t>20</a:t>
            </a:r>
            <a:r>
              <a:rPr sz="1150" spc="-5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150" spc="30" dirty="0">
                <a:solidFill>
                  <a:srgbClr val="1F1F1F"/>
                </a:solidFill>
                <a:latin typeface="Arial"/>
                <a:cs typeface="Arial"/>
              </a:rPr>
              <a:t>5</a:t>
            </a:r>
            <a:r>
              <a:rPr sz="1150" spc="165" dirty="0">
                <a:solidFill>
                  <a:srgbClr val="626262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50" b="1" spc="-95" dirty="0">
                <a:solidFill>
                  <a:srgbClr val="0F0F0F"/>
                </a:solidFill>
                <a:latin typeface="Arial"/>
                <a:cs typeface="Arial"/>
              </a:rPr>
              <a:t>ATA </a:t>
            </a:r>
            <a:r>
              <a:rPr sz="1250" b="1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7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50" b="1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70" dirty="0">
                <a:solidFill>
                  <a:srgbClr val="0F0F0F"/>
                </a:solidFill>
                <a:latin typeface="Arial"/>
                <a:cs typeface="Arial"/>
              </a:rPr>
              <a:t>JULGAMENTO</a:t>
            </a:r>
            <a:r>
              <a:rPr sz="12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4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45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1250" b="1" spc="-14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b="1" spc="-100" dirty="0">
                <a:solidFill>
                  <a:srgbClr val="0F0F0F"/>
                </a:solidFill>
                <a:latin typeface="Arial"/>
                <a:cs typeface="Arial"/>
              </a:rPr>
              <a:t>CESSO</a:t>
            </a:r>
            <a:r>
              <a:rPr sz="12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1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50" b="1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b="1" spc="12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50" b="1" spc="-9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b="1" spc="-20" dirty="0">
                <a:solidFill>
                  <a:srgbClr val="0F0F0F"/>
                </a:solidFill>
                <a:latin typeface="Arial"/>
                <a:cs typeface="Arial"/>
              </a:rPr>
              <a:t>TATÓR</a:t>
            </a:r>
            <a:r>
              <a:rPr sz="1250" b="1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b="1" dirty="0">
                <a:solidFill>
                  <a:srgbClr val="0F0F0F"/>
                </a:solidFill>
                <a:latin typeface="Arial"/>
                <a:cs typeface="Arial"/>
              </a:rPr>
              <a:t>O </a:t>
            </a:r>
            <a:r>
              <a:rPr sz="1250" b="1" spc="-1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dirty="0">
                <a:solidFill>
                  <a:srgbClr val="0F0F0F"/>
                </a:solidFill>
                <a:latin typeface="Arial"/>
                <a:cs typeface="Arial"/>
              </a:rPr>
              <a:t>CONV</a:t>
            </a:r>
            <a:r>
              <a:rPr sz="1250" b="1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b="1" spc="-65" dirty="0">
                <a:solidFill>
                  <a:srgbClr val="0F0F0F"/>
                </a:solidFill>
                <a:latin typeface="Arial"/>
                <a:cs typeface="Arial"/>
              </a:rPr>
              <a:t>TE</a:t>
            </a:r>
            <a:r>
              <a:rPr sz="12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3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50" b="1" spc="-8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200" b="1" spc="390" baseline="24305" dirty="0">
                <a:solidFill>
                  <a:srgbClr val="0F0F0F"/>
                </a:solidFill>
                <a:latin typeface="Times New Roman"/>
                <a:cs typeface="Times New Roman"/>
              </a:rPr>
              <a:t>0</a:t>
            </a:r>
            <a:r>
              <a:rPr sz="1200" b="1" baseline="24305" dirty="0">
                <a:solidFill>
                  <a:srgbClr val="0F0F0F"/>
                </a:solidFill>
                <a:latin typeface="Times New Roman"/>
                <a:cs typeface="Times New Roman"/>
              </a:rPr>
              <a:t>  </a:t>
            </a:r>
            <a:r>
              <a:rPr sz="1200" b="1" spc="-75" baseline="2430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100" dirty="0">
                <a:solidFill>
                  <a:srgbClr val="0F0F0F"/>
                </a:solidFill>
                <a:latin typeface="Arial"/>
                <a:cs typeface="Arial"/>
              </a:rPr>
              <a:t>003/</a:t>
            </a:r>
            <a:r>
              <a:rPr sz="1250" b="1" spc="-2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95" dirty="0">
                <a:solidFill>
                  <a:srgbClr val="0F0F0F"/>
                </a:solidFill>
                <a:latin typeface="Arial"/>
                <a:cs typeface="Arial"/>
              </a:rPr>
              <a:t>20</a:t>
            </a:r>
            <a:r>
              <a:rPr sz="1250" b="1" spc="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50" b="1" spc="30" dirty="0">
                <a:solidFill>
                  <a:srgbClr val="0F0F0F"/>
                </a:solidFill>
                <a:latin typeface="Arial"/>
                <a:cs typeface="Arial"/>
              </a:rPr>
              <a:t>5</a:t>
            </a:r>
            <a:r>
              <a:rPr sz="1250" b="1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spc="40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endParaRPr sz="1250">
              <a:latin typeface="Arial"/>
              <a:cs typeface="Arial"/>
            </a:endParaRPr>
          </a:p>
          <a:p>
            <a:pPr marL="21590" indent="-5080" algn="just">
              <a:lnSpc>
                <a:spcPct val="100000"/>
              </a:lnSpc>
              <a:spcBef>
                <a:spcPts val="35"/>
              </a:spcBef>
            </a:pP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Aqu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15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ção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de 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Mater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ais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Esportivos,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F1F1F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atendimento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150" spc="-7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dade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endParaRPr sz="1150">
              <a:latin typeface="Arial"/>
              <a:cs typeface="Arial"/>
            </a:endParaRPr>
          </a:p>
          <a:p>
            <a:pPr marL="30480" marR="43815" indent="-9525" algn="just">
              <a:lnSpc>
                <a:spcPct val="104099"/>
              </a:lnSpc>
              <a:spcBef>
                <a:spcPts val="70"/>
              </a:spcBef>
            </a:pP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Cl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be,</a:t>
            </a:r>
            <a:r>
              <a:rPr sz="11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localizada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 na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Rua</a:t>
            </a:r>
            <a:r>
              <a:rPr sz="11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Congo</a:t>
            </a:r>
            <a:r>
              <a:rPr sz="1150" spc="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has,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150" spc="-50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200" spc="330" baseline="24305" dirty="0">
                <a:solidFill>
                  <a:srgbClr val="0F0F0F"/>
                </a:solidFill>
                <a:latin typeface="Times New Roman"/>
                <a:cs typeface="Times New Roman"/>
              </a:rPr>
              <a:t>0</a:t>
            </a:r>
            <a:r>
              <a:rPr sz="1200" baseline="2430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spc="22" baseline="2430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450,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Ba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rro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Santo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Antônio,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0F0F0F"/>
                </a:solidFill>
                <a:latin typeface="Arial"/>
                <a:cs typeface="Arial"/>
              </a:rPr>
              <a:t>CEP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30330-</a:t>
            </a:r>
            <a:r>
              <a:rPr sz="1150" spc="-7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00,</a:t>
            </a:r>
            <a:r>
              <a:rPr sz="11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Belo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Horizonte</a:t>
            </a:r>
            <a:r>
              <a:rPr sz="11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115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MG.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150" spc="-8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F1F1F"/>
                </a:solidFill>
                <a:latin typeface="Arial"/>
                <a:cs typeface="Arial"/>
              </a:rPr>
              <a:t>Comissão</a:t>
            </a:r>
            <a:r>
              <a:rPr sz="1150" spc="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F1F1F"/>
                </a:solidFill>
                <a:latin typeface="Arial"/>
                <a:cs typeface="Arial"/>
              </a:rPr>
              <a:t>Compras</a:t>
            </a:r>
            <a:r>
              <a:rPr sz="115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15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Lic</a:t>
            </a:r>
            <a:r>
              <a:rPr sz="115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tações,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representando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neste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F1F1F"/>
                </a:solidFill>
                <a:latin typeface="Arial"/>
                <a:cs typeface="Arial"/>
              </a:rPr>
              <a:t>ato</a:t>
            </a:r>
            <a:r>
              <a:rPr sz="115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15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Mackenzi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Club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spc="32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endParaRPr sz="1150">
              <a:latin typeface="Arial"/>
              <a:cs typeface="Arial"/>
            </a:endParaRPr>
          </a:p>
          <a:p>
            <a:pPr marL="21590" marR="35560" algn="just">
              <a:lnSpc>
                <a:spcPct val="95200"/>
              </a:lnSpc>
              <a:spcBef>
                <a:spcPts val="195"/>
              </a:spcBef>
            </a:pP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após</a:t>
            </a:r>
            <a:r>
              <a:rPr sz="11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analisar</a:t>
            </a:r>
            <a:r>
              <a:rPr sz="115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F1F1F"/>
                </a:solidFill>
                <a:latin typeface="Arial"/>
                <a:cs typeface="Arial"/>
              </a:rPr>
              <a:t>as</a:t>
            </a:r>
            <a:r>
              <a:rPr sz="1150" spc="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propostas</a:t>
            </a:r>
            <a:r>
              <a:rPr sz="11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(orçamentos)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apresentadas,</a:t>
            </a:r>
            <a:r>
              <a:rPr sz="11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constatou</a:t>
            </a:r>
            <a:r>
              <a:rPr sz="1150" spc="1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que ocorreu</a:t>
            </a:r>
            <a:r>
              <a:rPr sz="115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empate</a:t>
            </a:r>
            <a:r>
              <a:rPr sz="115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nas propostas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1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F1F1F"/>
                </a:solidFill>
                <a:latin typeface="Arial"/>
                <a:cs typeface="Arial"/>
              </a:rPr>
              <a:t>empresas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00" spc="-145" dirty="0">
                <a:solidFill>
                  <a:srgbClr val="0F0F0F"/>
                </a:solidFill>
                <a:latin typeface="Times New Roman"/>
                <a:cs typeface="Times New Roman"/>
              </a:rPr>
              <a:t>&amp;</a:t>
            </a:r>
            <a:r>
              <a:rPr sz="1300" spc="4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50" spc="-3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Campinas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Comerc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ial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Ltda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0F0F0F"/>
                </a:solidFill>
                <a:latin typeface="Arial"/>
                <a:cs typeface="Arial"/>
              </a:rPr>
              <a:t>EPP</a:t>
            </a:r>
            <a:r>
              <a:rPr sz="11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15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5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dade</a:t>
            </a:r>
            <a:r>
              <a:rPr sz="115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F1F1F"/>
                </a:solidFill>
                <a:latin typeface="Arial"/>
                <a:cs typeface="Arial"/>
              </a:rPr>
              <a:t>Comércio</a:t>
            </a:r>
            <a:r>
              <a:rPr sz="115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Artigos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Esportivos</a:t>
            </a:r>
            <a:r>
              <a:rPr sz="11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1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1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b="1" spc="8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50" b="1" spc="1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50" b="1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2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50" b="1" spc="125" dirty="0">
                <a:solidFill>
                  <a:srgbClr val="0F0F0F"/>
                </a:solidFill>
                <a:latin typeface="Arial"/>
                <a:cs typeface="Arial"/>
              </a:rPr>
              <a:t>6</a:t>
            </a:r>
            <a:r>
              <a:rPr sz="1250" b="1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54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50" b="1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45" dirty="0">
                <a:solidFill>
                  <a:srgbClr val="0F0F0F"/>
                </a:solidFill>
                <a:latin typeface="Arial"/>
                <a:cs typeface="Arial"/>
              </a:rPr>
              <a:t>Bola</a:t>
            </a:r>
            <a:r>
              <a:rPr sz="1250" b="1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50" b="1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30" dirty="0">
                <a:solidFill>
                  <a:srgbClr val="0F0F0F"/>
                </a:solidFill>
                <a:latin typeface="Arial"/>
                <a:cs typeface="Arial"/>
              </a:rPr>
              <a:t>Reação,</a:t>
            </a:r>
            <a:r>
              <a:rPr sz="1250" b="1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duas</a:t>
            </a:r>
            <a:r>
              <a:rPr sz="11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empresas</a:t>
            </a:r>
            <a:r>
              <a:rPr sz="1150" spc="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ofertaram</a:t>
            </a:r>
            <a:r>
              <a:rPr sz="11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15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valor</a:t>
            </a:r>
            <a:r>
              <a:rPr sz="11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F0F0F"/>
                </a:solidFill>
                <a:latin typeface="Arial"/>
                <a:cs typeface="Arial"/>
              </a:rPr>
              <a:t>R$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F1F1F"/>
                </a:solidFill>
                <a:latin typeface="Arial"/>
                <a:cs typeface="Arial"/>
              </a:rPr>
              <a:t>28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,</a:t>
            </a:r>
            <a:r>
              <a:rPr sz="1150" spc="5" dirty="0">
                <a:solidFill>
                  <a:srgbClr val="1F1F1F"/>
                </a:solidFill>
                <a:latin typeface="Arial"/>
                <a:cs typeface="Arial"/>
              </a:rPr>
              <a:t>00</a:t>
            </a:r>
            <a:r>
              <a:rPr sz="115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(vinte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 o</a:t>
            </a:r>
            <a:r>
              <a:rPr sz="115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1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F0F0F"/>
                </a:solidFill>
                <a:latin typeface="Arial"/>
                <a:cs typeface="Arial"/>
              </a:rPr>
              <a:t>reais)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este</a:t>
            </a:r>
            <a:r>
              <a:rPr sz="11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item.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300">
              <a:latin typeface="Times New Roman"/>
              <a:cs typeface="Times New Roman"/>
            </a:endParaRPr>
          </a:p>
          <a:p>
            <a:pPr marL="30480" marR="34290" algn="just">
              <a:lnSpc>
                <a:spcPct val="104900"/>
              </a:lnSpc>
            </a:pP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Considerando </a:t>
            </a:r>
            <a:r>
              <a:rPr sz="115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sposto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tóp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1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"Julgamento"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ita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32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5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nformamos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F1F1F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razão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de 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se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tratar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de </a:t>
            </a:r>
            <a:r>
              <a:rPr sz="115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02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(duas)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F1F1F"/>
                </a:solidFill>
                <a:latin typeface="Arial"/>
                <a:cs typeface="Arial"/>
              </a:rPr>
              <a:t>empresas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pequeno </a:t>
            </a:r>
            <a:r>
              <a:rPr sz="115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porte,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realizamos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29 </a:t>
            </a:r>
            <a:r>
              <a:rPr sz="1150" spc="-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de </a:t>
            </a:r>
            <a:r>
              <a:rPr sz="11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Junho </a:t>
            </a:r>
            <a:r>
              <a:rPr sz="115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de </a:t>
            </a:r>
            <a:r>
              <a:rPr sz="1150" spc="40" dirty="0">
                <a:solidFill>
                  <a:srgbClr val="1F1F1F"/>
                </a:solidFill>
                <a:latin typeface="Arial"/>
                <a:cs typeface="Arial"/>
              </a:rPr>
              <a:t>20</a:t>
            </a:r>
            <a:r>
              <a:rPr sz="1150" spc="-4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150" spc="-30" dirty="0">
                <a:solidFill>
                  <a:srgbClr val="1F1F1F"/>
                </a:solidFill>
                <a:latin typeface="Arial"/>
                <a:cs typeface="Arial"/>
              </a:rPr>
              <a:t>5</a:t>
            </a:r>
            <a:r>
              <a:rPr sz="115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F1F1F"/>
                </a:solidFill>
                <a:latin typeface="Arial"/>
                <a:cs typeface="Arial"/>
              </a:rPr>
              <a:t>às</a:t>
            </a:r>
            <a:r>
              <a:rPr sz="1150" spc="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3:30</a:t>
            </a:r>
            <a:r>
              <a:rPr sz="115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horas,</a:t>
            </a:r>
            <a:r>
              <a:rPr sz="11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F0F0F"/>
                </a:solidFill>
                <a:latin typeface="Arial"/>
                <a:cs typeface="Arial"/>
              </a:rPr>
              <a:t>um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sorteio </a:t>
            </a:r>
            <a:r>
              <a:rPr sz="1150" spc="-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1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desempate</a:t>
            </a:r>
            <a:r>
              <a:rPr sz="115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item,</a:t>
            </a:r>
            <a:r>
              <a:rPr sz="11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F1F1F"/>
                </a:solidFill>
                <a:latin typeface="Arial"/>
                <a:cs typeface="Arial"/>
              </a:rPr>
              <a:t>em</a:t>
            </a:r>
            <a:r>
              <a:rPr sz="115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ato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público,</a:t>
            </a:r>
            <a:r>
              <a:rPr sz="11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1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qual</a:t>
            </a:r>
            <a:r>
              <a:rPr sz="11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1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ic</a:t>
            </a:r>
            <a:r>
              <a:rPr sz="115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tantes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sz="1150" spc="-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1F1F1F"/>
                </a:solidFill>
                <a:latin typeface="Arial"/>
                <a:cs typeface="Arial"/>
              </a:rPr>
              <a:t>assificados</a:t>
            </a:r>
            <a:r>
              <a:rPr sz="1150" spc="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foram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F1F1F"/>
                </a:solidFill>
                <a:latin typeface="Arial"/>
                <a:cs typeface="Arial"/>
              </a:rPr>
              <a:t>convocados.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350">
              <a:latin typeface="Times New Roman"/>
              <a:cs typeface="Times New Roman"/>
            </a:endParaRPr>
          </a:p>
          <a:p>
            <a:pPr marL="30480" marR="36195" algn="just">
              <a:lnSpc>
                <a:spcPct val="95400"/>
              </a:lnSpc>
            </a:pPr>
            <a:r>
              <a:rPr sz="1150" spc="-30" dirty="0">
                <a:solidFill>
                  <a:srgbClr val="1F1F1F"/>
                </a:solidFill>
                <a:latin typeface="Arial"/>
                <a:cs typeface="Arial"/>
              </a:rPr>
              <a:t>O </a:t>
            </a:r>
            <a:r>
              <a:rPr sz="1150" spc="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presente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F1F1F"/>
                </a:solidFill>
                <a:latin typeface="Arial"/>
                <a:cs typeface="Arial"/>
              </a:rPr>
              <a:t>sorteio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foi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rea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izado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pela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F1F1F"/>
                </a:solidFill>
                <a:latin typeface="Arial"/>
                <a:cs typeface="Arial"/>
              </a:rPr>
              <a:t>Srtª.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150" spc="-10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áv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Rayssa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Braga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Martins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tendo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F1F1F"/>
                </a:solidFill>
                <a:latin typeface="Arial"/>
                <a:cs typeface="Arial"/>
              </a:rPr>
              <a:t>como</a:t>
            </a:r>
            <a:r>
              <a:rPr sz="115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vencedora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15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F1F1F"/>
                </a:solidFill>
                <a:latin typeface="Arial"/>
                <a:cs typeface="Arial"/>
              </a:rPr>
              <a:t>empresa</a:t>
            </a:r>
            <a:r>
              <a:rPr sz="1150" spc="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b="1" spc="-55" dirty="0">
                <a:solidFill>
                  <a:srgbClr val="0F0F0F"/>
                </a:solidFill>
                <a:latin typeface="Times New Roman"/>
                <a:cs typeface="Times New Roman"/>
              </a:rPr>
              <a:t>C</a:t>
            </a:r>
            <a:r>
              <a:rPr sz="1250" b="1" spc="5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b="1" spc="-100" dirty="0">
                <a:solidFill>
                  <a:srgbClr val="0F0F0F"/>
                </a:solidFill>
                <a:latin typeface="Times New Roman"/>
                <a:cs typeface="Times New Roman"/>
              </a:rPr>
              <a:t>8t</a:t>
            </a:r>
            <a:r>
              <a:rPr sz="1300" b="1" spc="3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55" dirty="0">
                <a:solidFill>
                  <a:srgbClr val="0F0F0F"/>
                </a:solidFill>
                <a:latin typeface="Times New Roman"/>
                <a:cs typeface="Times New Roman"/>
              </a:rPr>
              <a:t>C</a:t>
            </a:r>
            <a:r>
              <a:rPr sz="1250" b="1" spc="1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160" dirty="0">
                <a:solidFill>
                  <a:srgbClr val="0F0F0F"/>
                </a:solidFill>
                <a:latin typeface="Times New Roman"/>
                <a:cs typeface="Times New Roman"/>
              </a:rPr>
              <a:t>CAM</a:t>
            </a:r>
            <a:r>
              <a:rPr sz="1250" b="1" spc="-13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15" dirty="0">
                <a:solidFill>
                  <a:srgbClr val="0F0F0F"/>
                </a:solidFill>
                <a:latin typeface="Times New Roman"/>
                <a:cs typeface="Times New Roman"/>
              </a:rPr>
              <a:t>PINAS</a:t>
            </a:r>
            <a:r>
              <a:rPr sz="1250" b="1" spc="12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F0F0F"/>
                </a:solidFill>
                <a:latin typeface="Times New Roman"/>
                <a:cs typeface="Times New Roman"/>
              </a:rPr>
              <a:t>COMERCIAL</a:t>
            </a:r>
            <a:r>
              <a:rPr sz="125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13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F0F0F"/>
                </a:solidFill>
                <a:latin typeface="Times New Roman"/>
                <a:cs typeface="Times New Roman"/>
              </a:rPr>
              <a:t>LTDA</a:t>
            </a:r>
            <a:r>
              <a:rPr sz="1250" b="1" spc="13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30" dirty="0">
                <a:solidFill>
                  <a:srgbClr val="0F0F0F"/>
                </a:solidFill>
                <a:latin typeface="Times New Roman"/>
                <a:cs typeface="Times New Roman"/>
              </a:rPr>
              <a:t>EPP,</a:t>
            </a:r>
            <a:r>
              <a:rPr sz="1250" b="1" spc="1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1F1F1F"/>
                </a:solidFill>
                <a:latin typeface="Arial"/>
                <a:cs typeface="Arial"/>
              </a:rPr>
              <a:t>conforme</a:t>
            </a:r>
            <a:r>
              <a:rPr sz="115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disposto</a:t>
            </a:r>
            <a:r>
              <a:rPr sz="11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da </a:t>
            </a:r>
            <a:r>
              <a:rPr sz="1250" b="1" spc="-30" dirty="0">
                <a:solidFill>
                  <a:srgbClr val="0F0F0F"/>
                </a:solidFill>
                <a:latin typeface="Arial"/>
                <a:cs typeface="Arial"/>
              </a:rPr>
              <a:t>Ata</a:t>
            </a:r>
            <a:r>
              <a:rPr sz="1250" b="1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10" dirty="0">
                <a:solidFill>
                  <a:srgbClr val="0F0F0F"/>
                </a:solidFill>
                <a:latin typeface="Arial"/>
                <a:cs typeface="Arial"/>
              </a:rPr>
              <a:t>de </a:t>
            </a:r>
            <a:r>
              <a:rPr sz="1250" b="1" spc="-20" dirty="0">
                <a:solidFill>
                  <a:srgbClr val="0F0F0F"/>
                </a:solidFill>
                <a:latin typeface="Arial"/>
                <a:cs typeface="Arial"/>
              </a:rPr>
              <a:t>Realização</a:t>
            </a:r>
            <a:r>
              <a:rPr sz="1250" b="1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50" b="1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10" dirty="0">
                <a:solidFill>
                  <a:srgbClr val="0F0F0F"/>
                </a:solidFill>
                <a:latin typeface="Arial"/>
                <a:cs typeface="Arial"/>
              </a:rPr>
              <a:t>Sorteio</a:t>
            </a:r>
            <a:r>
              <a:rPr sz="1250" b="1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3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50" b="1" spc="-10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200" b="1" spc="330" baseline="24305" dirty="0">
                <a:solidFill>
                  <a:srgbClr val="0F0F0F"/>
                </a:solidFill>
                <a:latin typeface="Times New Roman"/>
                <a:cs typeface="Times New Roman"/>
              </a:rPr>
              <a:t>0</a:t>
            </a:r>
            <a:r>
              <a:rPr sz="1200" b="1" baseline="2430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-135" baseline="2430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100" dirty="0">
                <a:solidFill>
                  <a:srgbClr val="0F0F0F"/>
                </a:solidFill>
                <a:latin typeface="Arial"/>
                <a:cs typeface="Arial"/>
              </a:rPr>
              <a:t>006/</a:t>
            </a:r>
            <a:r>
              <a:rPr sz="1250" b="1" spc="-1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95" dirty="0">
                <a:solidFill>
                  <a:srgbClr val="0F0F0F"/>
                </a:solidFill>
                <a:latin typeface="Arial"/>
                <a:cs typeface="Arial"/>
              </a:rPr>
              <a:t>20</a:t>
            </a:r>
            <a:r>
              <a:rPr sz="1250" b="1" spc="-3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50" b="1" spc="40" dirty="0">
                <a:solidFill>
                  <a:srgbClr val="0F0F0F"/>
                </a:solidFill>
                <a:latin typeface="Arial"/>
                <a:cs typeface="Arial"/>
              </a:rPr>
              <a:t>5.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300">
              <a:latin typeface="Times New Roman"/>
              <a:cs typeface="Times New Roman"/>
            </a:endParaRPr>
          </a:p>
          <a:p>
            <a:pPr marL="39370" algn="just">
              <a:lnSpc>
                <a:spcPct val="100000"/>
              </a:lnSpc>
            </a:pPr>
            <a:r>
              <a:rPr sz="1150" spc="-40" dirty="0">
                <a:solidFill>
                  <a:srgbClr val="0F0F0F"/>
                </a:solidFill>
                <a:latin typeface="Arial"/>
                <a:cs typeface="Arial"/>
              </a:rPr>
              <a:t>Dessa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forma</a:t>
            </a:r>
            <a:r>
              <a:rPr sz="11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decid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mos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15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F1F1F"/>
                </a:solidFill>
                <a:latin typeface="Arial"/>
                <a:cs typeface="Arial"/>
              </a:rPr>
              <a:t>seguinte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resultado:</a:t>
            </a:r>
            <a:endParaRPr sz="1150">
              <a:latin typeface="Arial"/>
              <a:cs typeface="Arial"/>
            </a:endParaRPr>
          </a:p>
          <a:p>
            <a:pPr marL="39370" algn="just">
              <a:lnSpc>
                <a:spcPct val="100000"/>
              </a:lnSpc>
              <a:spcBef>
                <a:spcPts val="805"/>
              </a:spcBef>
            </a:pPr>
            <a:r>
              <a:rPr sz="1800" b="1" spc="5" dirty="0">
                <a:solidFill>
                  <a:srgbClr val="0F0F0F"/>
                </a:solidFill>
                <a:latin typeface="Times New Roman"/>
                <a:cs typeface="Times New Roman"/>
              </a:rPr>
              <a:t>c</a:t>
            </a:r>
            <a:r>
              <a:rPr sz="1800" b="1" spc="-12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50" b="1" spc="120" dirty="0">
                <a:solidFill>
                  <a:srgbClr val="0F0F0F"/>
                </a:solidFill>
                <a:latin typeface="Arial"/>
                <a:cs typeface="Arial"/>
              </a:rPr>
              <a:t>&amp;</a:t>
            </a:r>
            <a:r>
              <a:rPr sz="1150" b="1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800" b="1" spc="45" dirty="0">
                <a:solidFill>
                  <a:srgbClr val="0F0F0F"/>
                </a:solidFill>
                <a:latin typeface="Times New Roman"/>
                <a:cs typeface="Times New Roman"/>
              </a:rPr>
              <a:t>c</a:t>
            </a:r>
            <a:r>
              <a:rPr sz="1800" b="1" spc="-16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45" dirty="0">
                <a:solidFill>
                  <a:srgbClr val="0F0F0F"/>
                </a:solidFill>
                <a:latin typeface="Times New Roman"/>
                <a:cs typeface="Times New Roman"/>
              </a:rPr>
              <a:t>CAMPINAS</a:t>
            </a:r>
            <a:r>
              <a:rPr sz="1250" b="1" spc="9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F0F0F"/>
                </a:solidFill>
                <a:latin typeface="Times New Roman"/>
                <a:cs typeface="Times New Roman"/>
              </a:rPr>
              <a:t>COMERCIAL</a:t>
            </a:r>
            <a:r>
              <a:rPr sz="125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13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270" dirty="0">
                <a:solidFill>
                  <a:srgbClr val="0F0F0F"/>
                </a:solidFill>
                <a:latin typeface="Times New Roman"/>
                <a:cs typeface="Times New Roman"/>
              </a:rPr>
              <a:t>L</a:t>
            </a:r>
            <a:r>
              <a:rPr sz="1250" b="1" spc="-95" dirty="0">
                <a:solidFill>
                  <a:srgbClr val="0F0F0F"/>
                </a:solidFill>
                <a:latin typeface="Times New Roman"/>
                <a:cs typeface="Times New Roman"/>
              </a:rPr>
              <a:t>TOA</a:t>
            </a:r>
            <a:r>
              <a:rPr sz="1250" b="1" spc="12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50" dirty="0">
                <a:solidFill>
                  <a:srgbClr val="0F0F0F"/>
                </a:solidFill>
                <a:latin typeface="Times New Roman"/>
                <a:cs typeface="Times New Roman"/>
              </a:rPr>
              <a:t>EPP</a:t>
            </a:r>
            <a:endParaRPr sz="1250">
              <a:latin typeface="Times New Roman"/>
              <a:cs typeface="Times New Roman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733748" y="6185763"/>
          <a:ext cx="5955665" cy="38715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3795"/>
                <a:gridCol w="628116"/>
                <a:gridCol w="2938403"/>
                <a:gridCol w="801899"/>
                <a:gridCol w="925704"/>
              </a:tblGrid>
              <a:tr h="216603">
                <a:tc>
                  <a:txBody>
                    <a:bodyPr/>
                    <a:lstStyle/>
                    <a:p>
                      <a:pPr marL="147320">
                        <a:lnSpc>
                          <a:spcPts val="1485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50" b="1" spc="-14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em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4543">
                      <a:solidFill>
                        <a:srgbClr val="000000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7155">
                        <a:lnSpc>
                          <a:spcPts val="1450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Qtde.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4543">
                      <a:solidFill>
                        <a:srgbClr val="000000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ts val="1485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Descrição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4543">
                      <a:solidFill>
                        <a:srgbClr val="000000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1250" b="1" spc="6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250" b="1" spc="-1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t.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4543">
                      <a:solidFill>
                        <a:srgbClr val="000000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8110">
                        <a:lnSpc>
                          <a:spcPct val="100000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1250" b="1" spc="-4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4543">
                      <a:solidFill>
                        <a:srgbClr val="000000"/>
                      </a:solidFill>
                      <a:prstDash val="solid"/>
                    </a:lnR>
                    <a:lnT w="4543">
                      <a:solidFill>
                        <a:srgbClr val="000000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191523">
                <a:tc>
                  <a:txBody>
                    <a:bodyPr/>
                    <a:lstStyle/>
                    <a:p>
                      <a:pPr marL="62230" algn="ctr">
                        <a:lnSpc>
                          <a:spcPct val="100000"/>
                        </a:lnSpc>
                      </a:pPr>
                      <a:r>
                        <a:rPr sz="13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150" spc="-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150" spc="-5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1150" spc="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1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vôlei</a:t>
                      </a:r>
                      <a:r>
                        <a:rPr sz="1150" spc="10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1150" spc="-1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1150" spc="7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pró</a:t>
                      </a:r>
                      <a:r>
                        <a:rPr sz="1150" spc="1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3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30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.O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209</a:t>
                      </a:r>
                      <a:r>
                        <a:rPr sz="1150" spc="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8110">
                        <a:lnSpc>
                          <a:spcPct val="100000"/>
                        </a:lnSpc>
                      </a:pPr>
                      <a:r>
                        <a:rPr sz="1150" spc="-39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50" spc="-4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056</a:t>
                      </a:r>
                      <a:r>
                        <a:rPr sz="1150" spc="-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4543">
                      <a:solidFill>
                        <a:srgbClr val="000000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</a:tr>
              <a:tr h="391027">
                <a:tc>
                  <a:txBody>
                    <a:bodyPr/>
                    <a:lstStyle/>
                    <a:p>
                      <a:pPr marL="43180" algn="ctr">
                        <a:lnSpc>
                          <a:spcPct val="100000"/>
                        </a:lnSpc>
                      </a:pPr>
                      <a:r>
                        <a:rPr sz="130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676767"/>
                      </a:solidFill>
                      <a:prstDash val="solid"/>
                    </a:lnT>
                    <a:lnB w="9086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676767"/>
                      </a:solidFill>
                      <a:prstDash val="solid"/>
                    </a:lnT>
                    <a:lnB w="9086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 marR="60325" indent="-18415">
                        <a:lnSpc>
                          <a:spcPct val="109300"/>
                        </a:lnSpc>
                        <a:tabLst>
                          <a:tab pos="527685" algn="l"/>
                          <a:tab pos="950594" algn="l"/>
                          <a:tab pos="1904364" algn="l"/>
                          <a:tab pos="2654300" algn="l"/>
                        </a:tabLst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Tiras	para	treiname</a:t>
                      </a:r>
                      <a:r>
                        <a:rPr sz="1150" spc="-2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to	</a:t>
                      </a:r>
                      <a:r>
                        <a:rPr sz="1725" baseline="24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suspenso	em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nylon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67676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1150" spc="-32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45</a:t>
                      </a:r>
                      <a:r>
                        <a:rPr sz="1150" spc="-2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676767"/>
                      </a:solidFill>
                      <a:prstDash val="solid"/>
                    </a:lnT>
                    <a:lnB w="9086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804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725</a:t>
                      </a:r>
                      <a:r>
                        <a:rPr sz="1150" spc="-6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4543">
                      <a:solidFill>
                        <a:srgbClr val="000000"/>
                      </a:solidFill>
                      <a:prstDash val="solid"/>
                    </a:lnR>
                    <a:lnT w="9086">
                      <a:solidFill>
                        <a:srgbClr val="676767"/>
                      </a:solidFill>
                      <a:prstDash val="solid"/>
                    </a:lnT>
                    <a:lnB w="9086">
                      <a:solidFill>
                        <a:srgbClr val="747474"/>
                      </a:solidFill>
                      <a:prstDash val="solid"/>
                    </a:lnB>
                  </a:tcPr>
                </a:tc>
              </a:tr>
              <a:tr h="190383">
                <a:tc>
                  <a:txBody>
                    <a:bodyPr/>
                    <a:lstStyle/>
                    <a:p>
                      <a:pPr marL="44450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575757"/>
                      </a:solidFill>
                      <a:prstDash val="solid"/>
                    </a:lnT>
                    <a:lnB w="4543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</a:pPr>
                      <a:r>
                        <a:rPr sz="1150" spc="-32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38383"/>
                      </a:solidFill>
                      <a:prstDash val="solid"/>
                    </a:lnT>
                    <a:lnB w="9086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69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Obstáculo</a:t>
                      </a:r>
                      <a:r>
                        <a:rPr sz="1150" spc="6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150" spc="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ajuste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B w="9086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1150" spc="-32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1150" spc="-3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4543">
                      <a:solidFill>
                        <a:srgbClr val="3F3F3F"/>
                      </a:solidFill>
                      <a:prstDash val="solid"/>
                    </a:lnR>
                    <a:lnT w="9086">
                      <a:solidFill>
                        <a:srgbClr val="606060"/>
                      </a:solidFill>
                      <a:prstDash val="solid"/>
                    </a:lnT>
                    <a:lnB w="9086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1.900</a:t>
                      </a:r>
                      <a:r>
                        <a:rPr sz="1150" spc="-3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3F3F3F"/>
                      </a:solidFill>
                      <a:prstDash val="solid"/>
                    </a:lnL>
                    <a:lnR w="4543">
                      <a:solidFill>
                        <a:srgbClr val="000000"/>
                      </a:solidFill>
                      <a:prstDash val="solid"/>
                    </a:lnR>
                    <a:lnT w="9086">
                      <a:solidFill>
                        <a:srgbClr val="747474"/>
                      </a:solidFill>
                      <a:prstDash val="solid"/>
                    </a:lnT>
                    <a:lnB w="9086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364807">
                <a:tc>
                  <a:txBody>
                    <a:bodyPr/>
                    <a:lstStyle/>
                    <a:p>
                      <a:pPr marL="46355" algn="ctr">
                        <a:lnSpc>
                          <a:spcPct val="100000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4543">
                      <a:solidFill>
                        <a:srgbClr val="5B5B5B"/>
                      </a:solidFill>
                      <a:prstDash val="solid"/>
                    </a:lnT>
                    <a:lnB w="9086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</a:pPr>
                      <a:r>
                        <a:rPr sz="1150" spc="-39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08080"/>
                      </a:solidFill>
                      <a:prstDash val="solid"/>
                    </a:lnT>
                    <a:lnB w="9086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690" marR="60960" indent="-9525">
                        <a:lnSpc>
                          <a:spcPts val="136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Tatame </a:t>
                      </a:r>
                      <a:r>
                        <a:rPr sz="1150" spc="-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150" spc="-2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eva </a:t>
                      </a:r>
                      <a:r>
                        <a:rPr sz="1150" spc="-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1150" spc="-5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enca</a:t>
                      </a:r>
                      <a:r>
                        <a:rPr sz="1150" spc="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spc="3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150" spc="-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300 </a:t>
                      </a:r>
                      <a:r>
                        <a:rPr sz="1150" spc="-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1150" spc="7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200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0808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1150" spc="-39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02</a:t>
                      </a:r>
                      <a:r>
                        <a:rPr sz="1150" spc="-3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4543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5B5B5B"/>
                      </a:solidFill>
                      <a:prstDash val="solid"/>
                    </a:lnT>
                    <a:lnB w="9086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1.632</a:t>
                      </a:r>
                      <a:r>
                        <a:rPr sz="1150" spc="-6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575757"/>
                      </a:solidFill>
                      <a:prstDash val="solid"/>
                    </a:lnL>
                    <a:lnR w="4543">
                      <a:solidFill>
                        <a:srgbClr val="000000"/>
                      </a:solidFill>
                      <a:prstDash val="solid"/>
                    </a:lnR>
                    <a:lnT w="9086">
                      <a:solidFill>
                        <a:srgbClr val="5B5B5B"/>
                      </a:solidFill>
                      <a:prstDash val="solid"/>
                    </a:lnT>
                    <a:lnB w="9086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  <a:tr h="186963">
                <a:tc>
                  <a:txBody>
                    <a:bodyPr/>
                    <a:lstStyle/>
                    <a:p>
                      <a:pPr marL="242570">
                        <a:lnSpc>
                          <a:spcPts val="1535"/>
                        </a:lnSpc>
                      </a:pPr>
                      <a:r>
                        <a:rPr sz="1300" b="1" spc="-170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909090"/>
                      </a:solidFill>
                      <a:prstDash val="solid"/>
                    </a:lnT>
                    <a:lnB w="4543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ts val="1365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909090"/>
                      </a:solidFill>
                      <a:prstDash val="solid"/>
                    </a:lnT>
                    <a:lnB w="9086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365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1150" spc="-1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50" spc="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150" spc="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fai</a:t>
                      </a:r>
                      <a:r>
                        <a:rPr sz="1150" spc="6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1150" spc="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spc="-10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ásticas</a:t>
                      </a:r>
                      <a:r>
                        <a:rPr sz="1150" spc="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theraband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B w="9086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1150" spc="-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838383"/>
                      </a:solidFill>
                      <a:prstDash val="solid"/>
                    </a:lnT>
                    <a:lnB w="9086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695">
                        <a:lnSpc>
                          <a:spcPct val="100000"/>
                        </a:lnSpc>
                      </a:pPr>
                      <a:r>
                        <a:rPr sz="1150" spc="-39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65</a:t>
                      </a:r>
                      <a:r>
                        <a:rPr sz="1150" spc="-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4543">
                      <a:solidFill>
                        <a:srgbClr val="000000"/>
                      </a:solidFill>
                      <a:prstDash val="solid"/>
                    </a:lnR>
                    <a:lnT w="9086">
                      <a:solidFill>
                        <a:srgbClr val="838383"/>
                      </a:solidFill>
                      <a:prstDash val="solid"/>
                    </a:lnT>
                    <a:lnB w="9086">
                      <a:solidFill>
                        <a:srgbClr val="808080"/>
                      </a:solidFill>
                      <a:prstDash val="solid"/>
                    </a:lnB>
                  </a:tcPr>
                </a:tc>
              </a:tr>
              <a:tr h="180124">
                <a:tc>
                  <a:txBody>
                    <a:bodyPr/>
                    <a:lstStyle/>
                    <a:p>
                      <a:pPr marL="242570">
                        <a:lnSpc>
                          <a:spcPts val="1485"/>
                        </a:lnSpc>
                      </a:pPr>
                      <a:r>
                        <a:rPr sz="1250" b="1" spc="-37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4543">
                      <a:solidFill>
                        <a:srgbClr val="606060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ts val="135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939393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244">
                        <a:lnSpc>
                          <a:spcPts val="135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Tubos</a:t>
                      </a:r>
                      <a:r>
                        <a:rPr sz="1150" spc="6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150" spc="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bolas</a:t>
                      </a:r>
                      <a:r>
                        <a:rPr sz="1150" spc="3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4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tênis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939393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23,00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808080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69</a:t>
                      </a:r>
                      <a:r>
                        <a:rPr sz="1150" spc="-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24987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08080"/>
                      </a:solidFill>
                      <a:prstDash val="solid"/>
                    </a:lnT>
                    <a:lnB w="9086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193803">
                <a:tc>
                  <a:txBody>
                    <a:bodyPr/>
                    <a:lstStyle/>
                    <a:p>
                      <a:pPr marL="247015">
                        <a:lnSpc>
                          <a:spcPts val="1550"/>
                        </a:lnSpc>
                      </a:pPr>
                      <a:r>
                        <a:rPr sz="13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13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690" algn="ctr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4543">
                      <a:solidFill>
                        <a:srgbClr val="3F3F3F"/>
                      </a:solidFill>
                      <a:prstDash val="solid"/>
                    </a:lnR>
                    <a:lnT w="9086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1150" spc="14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naval</a:t>
                      </a:r>
                      <a:r>
                        <a:rPr sz="1150" spc="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1150" spc="-18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50" spc="8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3F3F3F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018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300</a:t>
                      </a:r>
                      <a:r>
                        <a:rPr sz="1150" spc="-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6B6B6B"/>
                      </a:solidFill>
                      <a:prstDash val="solid"/>
                    </a:lnT>
                    <a:lnB w="4543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300</a:t>
                      </a:r>
                      <a:r>
                        <a:rPr sz="1150" spc="-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24987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C8C8C"/>
                      </a:solidFill>
                      <a:prstDash val="solid"/>
                    </a:lnT>
                    <a:lnB w="9086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  <a:tr h="196082">
                <a:tc>
                  <a:txBody>
                    <a:bodyPr/>
                    <a:lstStyle/>
                    <a:p>
                      <a:pPr marL="252095">
                        <a:lnSpc>
                          <a:spcPct val="100000"/>
                        </a:lnSpc>
                      </a:pPr>
                      <a:r>
                        <a:rPr sz="1250" b="1" spc="-32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ct val="100000"/>
                        </a:lnSpc>
                      </a:pPr>
                      <a:r>
                        <a:rPr sz="1150" spc="-3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4543">
                      <a:solidFill>
                        <a:srgbClr val="3F3F3F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150" spc="-5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50" spc="2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1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tempo</a:t>
                      </a:r>
                      <a:r>
                        <a:rPr sz="1150" spc="7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1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spc="5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reação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3F3F3F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28</a:t>
                      </a:r>
                      <a:r>
                        <a:rPr sz="1150" spc="-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4543">
                      <a:solidFill>
                        <a:srgbClr val="3F3F3F"/>
                      </a:solidFill>
                      <a:prstDash val="solid"/>
                    </a:lnR>
                    <a:lnT w="4543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923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280</a:t>
                      </a:r>
                      <a:r>
                        <a:rPr sz="1150" spc="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3F3F3F"/>
                      </a:solidFill>
                      <a:prstDash val="solid"/>
                    </a:lnL>
                    <a:lnR w="24987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38383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186964">
                <a:tc>
                  <a:txBody>
                    <a:bodyPr/>
                    <a:lstStyle/>
                    <a:p>
                      <a:pPr marL="252095">
                        <a:lnSpc>
                          <a:spcPts val="1485"/>
                        </a:lnSpc>
                      </a:pPr>
                      <a:r>
                        <a:rPr sz="1250" b="1" spc="-29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878787"/>
                      </a:solidFill>
                      <a:prstDash val="solid"/>
                    </a:lnT>
                    <a:lnB w="4543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4543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365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1150" spc="1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50" spc="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sai</a:t>
                      </a:r>
                      <a:r>
                        <a:rPr sz="1150" spc="10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c/5</a:t>
                      </a:r>
                      <a:r>
                        <a:rPr sz="1150" spc="7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654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150" spc="-3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4543">
                      <a:solidFill>
                        <a:srgbClr val="3F3F3F"/>
                      </a:solidFill>
                      <a:prstDash val="solid"/>
                    </a:lnR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8125">
                        <a:lnSpc>
                          <a:spcPct val="100000"/>
                        </a:lnSpc>
                      </a:pPr>
                      <a:r>
                        <a:rPr sz="1150" spc="-32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1150" spc="-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3F3F3F"/>
                      </a:solidFill>
                      <a:prstDash val="solid"/>
                    </a:lnL>
                    <a:lnR w="24987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198363">
                <a:tc>
                  <a:txBody>
                    <a:bodyPr/>
                    <a:lstStyle/>
                    <a:p>
                      <a:pPr marL="252095">
                        <a:lnSpc>
                          <a:spcPct val="100000"/>
                        </a:lnSpc>
                      </a:pPr>
                      <a:r>
                        <a:rPr sz="1350" b="1" spc="-140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5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13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4543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</a:pPr>
                      <a:r>
                        <a:rPr sz="1150" spc="-39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4543">
                      <a:solidFill>
                        <a:srgbClr val="838383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1150" spc="-6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50" spc="3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150" spc="6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50" spc="-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lates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spc="-2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50" spc="-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08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1.</a:t>
                      </a:r>
                      <a:r>
                        <a:rPr sz="1150" spc="-2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1150" spc="-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24987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191523">
                <a:tc>
                  <a:txBody>
                    <a:bodyPr/>
                    <a:lstStyle/>
                    <a:p>
                      <a:pPr marL="247015">
                        <a:lnSpc>
                          <a:spcPts val="1450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ts val="1500"/>
                        </a:lnSpc>
                      </a:pPr>
                      <a:r>
                        <a:rPr sz="130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150" spc="-5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sas</a:t>
                      </a:r>
                      <a:r>
                        <a:rPr sz="1150" spc="7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para transporte</a:t>
                      </a:r>
                      <a:r>
                        <a:rPr sz="1150" spc="9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4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150" spc="-6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1150" spc="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lona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575757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1150" spc="-3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69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360</a:t>
                      </a:r>
                      <a:r>
                        <a:rPr sz="1150" spc="-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24987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184683">
                <a:tc>
                  <a:txBody>
                    <a:bodyPr/>
                    <a:lstStyle/>
                    <a:p>
                      <a:pPr marL="252095">
                        <a:lnSpc>
                          <a:spcPts val="1465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21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 algn="ctr">
                        <a:lnSpc>
                          <a:spcPts val="1365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690">
                        <a:lnSpc>
                          <a:spcPts val="1365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Tabe</a:t>
                      </a:r>
                      <a:r>
                        <a:rPr sz="1150" spc="2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50" spc="3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150" spc="1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spc="3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50" spc="6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4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acríl</a:t>
                      </a:r>
                      <a:r>
                        <a:rPr sz="11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1150" spc="7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68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4.428,00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4.428</a:t>
                      </a:r>
                      <a:r>
                        <a:rPr sz="1150" spc="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24987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878787"/>
                      </a:solidFill>
                      <a:prstDash val="solid"/>
                    </a:lnB>
                  </a:tcPr>
                </a:tc>
              </a:tr>
              <a:tr h="205202">
                <a:tc>
                  <a:txBody>
                    <a:bodyPr/>
                    <a:lstStyle/>
                    <a:p>
                      <a:pPr marL="252095">
                        <a:lnSpc>
                          <a:spcPct val="100000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23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6B6B6B"/>
                      </a:solidFill>
                      <a:prstDash val="solid"/>
                    </a:lnT>
                    <a:lnB w="4543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 algn="ctr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78787"/>
                      </a:solidFill>
                      <a:prstDash val="solid"/>
                    </a:lnT>
                    <a:lnB w="9086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Cadeira</a:t>
                      </a:r>
                      <a:r>
                        <a:rPr sz="1150" spc="6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4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arb</a:t>
                      </a:r>
                      <a:r>
                        <a:rPr sz="11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tro</a:t>
                      </a:r>
                      <a:r>
                        <a:rPr sz="11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valei</a:t>
                      </a:r>
                      <a:r>
                        <a:rPr sz="1150" spc="13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profissional.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78787"/>
                      </a:solidFill>
                      <a:prstDash val="solid"/>
                    </a:lnT>
                    <a:lnB w="9086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112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3.</a:t>
                      </a:r>
                      <a:r>
                        <a:rPr sz="1150" spc="-114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1150" spc="-6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78787"/>
                      </a:solidFill>
                      <a:prstDash val="solid"/>
                    </a:lnT>
                    <a:lnB w="9086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319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3.</a:t>
                      </a:r>
                      <a:r>
                        <a:rPr sz="1150" spc="-16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1150" spc="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24987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78787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191523">
                <a:tc>
                  <a:txBody>
                    <a:bodyPr/>
                    <a:lstStyle/>
                    <a:p>
                      <a:pPr marL="252095">
                        <a:lnSpc>
                          <a:spcPct val="100000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25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4543">
                      <a:solidFill>
                        <a:srgbClr val="484848"/>
                      </a:solidFill>
                      <a:prstDash val="solid"/>
                    </a:lnR>
                    <a:lnT w="4543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</a:pPr>
                      <a:r>
                        <a:rPr sz="12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484848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909090"/>
                      </a:solidFill>
                      <a:prstDash val="solid"/>
                    </a:lnT>
                    <a:lnB w="9086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Protetor</a:t>
                      </a:r>
                      <a:r>
                        <a:rPr sz="1150" spc="13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150" spc="7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poste</a:t>
                      </a:r>
                      <a:r>
                        <a:rPr sz="1150" spc="-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1150" spc="-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909090"/>
                      </a:solidFill>
                      <a:prstDash val="solid"/>
                    </a:lnT>
                    <a:lnB w="9086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540</a:t>
                      </a:r>
                      <a:r>
                        <a:rPr sz="1150" spc="-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4543">
                      <a:solidFill>
                        <a:srgbClr val="484848"/>
                      </a:solidFill>
                      <a:prstDash val="solid"/>
                    </a:lnR>
                    <a:lnT w="9086">
                      <a:solidFill>
                        <a:srgbClr val="878787"/>
                      </a:solidFill>
                      <a:prstDash val="solid"/>
                    </a:lnT>
                    <a:lnB w="9086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1.080</a:t>
                      </a:r>
                      <a:r>
                        <a:rPr sz="1150" spc="-3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484848"/>
                      </a:solidFill>
                      <a:prstDash val="solid"/>
                    </a:lnL>
                    <a:lnR w="24987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186964">
                <a:tc>
                  <a:txBody>
                    <a:bodyPr/>
                    <a:lstStyle/>
                    <a:p>
                      <a:pPr marL="252095">
                        <a:lnSpc>
                          <a:spcPct val="100000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26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4543">
                      <a:solidFill>
                        <a:srgbClr val="484848"/>
                      </a:solidFill>
                      <a:prstDash val="solid"/>
                    </a:lnR>
                    <a:lnT w="9086">
                      <a:solidFill>
                        <a:srgbClr val="8C8C8C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0" algn="ctr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484848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C8C8C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Protetor</a:t>
                      </a:r>
                      <a:r>
                        <a:rPr sz="1150" spc="5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5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spc="-1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11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50" spc="-1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ira</a:t>
                      </a:r>
                      <a:r>
                        <a:rPr sz="11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5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spc="2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arbitro</a:t>
                      </a:r>
                      <a:r>
                        <a:rPr sz="1150" spc="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1150" spc="3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spc="-1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C8C8C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980</a:t>
                      </a:r>
                      <a:r>
                        <a:rPr sz="1150" spc="-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4543">
                      <a:solidFill>
                        <a:srgbClr val="484848"/>
                      </a:solidFill>
                      <a:prstDash val="solid"/>
                    </a:lnR>
                    <a:lnT w="9086">
                      <a:solidFill>
                        <a:srgbClr val="545454"/>
                      </a:solidFill>
                      <a:prstDash val="solid"/>
                    </a:lnT>
                    <a:lnB w="9086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923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980</a:t>
                      </a:r>
                      <a:r>
                        <a:rPr sz="1150" spc="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484848"/>
                      </a:solidFill>
                      <a:prstDash val="solid"/>
                    </a:lnL>
                    <a:lnR w="24987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545454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186963">
                <a:tc>
                  <a:txBody>
                    <a:bodyPr/>
                    <a:lstStyle/>
                    <a:p>
                      <a:pPr marL="252095">
                        <a:lnSpc>
                          <a:spcPct val="100000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27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4543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ct val="100000"/>
                        </a:lnSpc>
                      </a:pPr>
                      <a:r>
                        <a:rPr sz="12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1150" spc="-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-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150" spc="3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spc="2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spc="-10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3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eda</a:t>
                      </a:r>
                      <a:r>
                        <a:rPr sz="1150" spc="1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profi</a:t>
                      </a:r>
                      <a:r>
                        <a:rPr sz="11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iona</a:t>
                      </a:r>
                      <a:r>
                        <a:rPr sz="11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1150" spc="8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150" spc="-39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50" spc="-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B676B"/>
                      </a:solidFill>
                      <a:prstDash val="solid"/>
                    </a:lnR>
                    <a:lnT w="9086">
                      <a:solidFill>
                        <a:srgbClr val="878787"/>
                      </a:solidFill>
                      <a:prstDash val="solid"/>
                    </a:lnT>
                    <a:lnB w="9086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69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620</a:t>
                      </a:r>
                      <a:r>
                        <a:rPr sz="11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B676B"/>
                      </a:solidFill>
                      <a:prstDash val="solid"/>
                    </a:lnL>
                    <a:lnR w="4543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707074"/>
                      </a:solidFill>
                      <a:prstDash val="solid"/>
                    </a:lnB>
                  </a:tcPr>
                </a:tc>
              </a:tr>
              <a:tr h="223443">
                <a:tc>
                  <a:txBody>
                    <a:bodyPr/>
                    <a:lstStyle/>
                    <a:p>
                      <a:pPr marL="252095">
                        <a:lnSpc>
                          <a:spcPct val="100000"/>
                        </a:lnSpc>
                      </a:pPr>
                      <a:r>
                        <a:rPr sz="12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28</a:t>
                      </a:r>
                      <a:endParaRPr sz="12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4543">
                      <a:solidFill>
                        <a:srgbClr val="575757"/>
                      </a:solidFill>
                      <a:prstDash val="solid"/>
                    </a:lnT>
                    <a:lnB w="45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860" algn="ctr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78787"/>
                      </a:solidFill>
                      <a:prstDash val="solid"/>
                    </a:lnT>
                    <a:lnB w="45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50" spc="-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tena</a:t>
                      </a:r>
                      <a:r>
                        <a:rPr sz="1150" spc="7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oficial</a:t>
                      </a:r>
                      <a:r>
                        <a:rPr sz="1150" spc="7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150" spc="-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6B6B6B"/>
                      </a:solidFill>
                      <a:prstDash val="solid"/>
                    </a:lnT>
                    <a:lnB w="45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26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45</a:t>
                      </a:r>
                      <a:r>
                        <a:rPr sz="1150" spc="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B676B"/>
                      </a:solidFill>
                      <a:prstDash val="solid"/>
                    </a:lnR>
                    <a:lnT w="9086">
                      <a:solidFill>
                        <a:srgbClr val="575757"/>
                      </a:solidFill>
                      <a:prstDash val="solid"/>
                    </a:lnT>
                    <a:lnB w="45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797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1150" spc="-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B676B"/>
                      </a:solidFill>
                      <a:prstDash val="solid"/>
                    </a:lnL>
                    <a:lnR w="4543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7074"/>
                      </a:solidFill>
                      <a:prstDash val="solid"/>
                    </a:lnT>
                    <a:lnB w="4543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64108" y="484631"/>
            <a:ext cx="699516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08876" y="9921240"/>
            <a:ext cx="306324" cy="5532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81871" y="607902"/>
            <a:ext cx="1802130" cy="565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600" b="1" spc="3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600" b="1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02584" y="1331108"/>
            <a:ext cx="70739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75" spc="-225" baseline="3267" dirty="0">
                <a:solidFill>
                  <a:srgbClr val="161616"/>
                </a:solidFill>
                <a:latin typeface="Arial"/>
                <a:cs typeface="Arial"/>
              </a:rPr>
              <a:t>P</a:t>
            </a:r>
            <a:r>
              <a:rPr sz="900" spc="-29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275" spc="52" baseline="3267" dirty="0">
                <a:solidFill>
                  <a:srgbClr val="525252"/>
                </a:solidFill>
                <a:latin typeface="Arial"/>
                <a:cs typeface="Arial"/>
              </a:rPr>
              <a:t>'</a:t>
            </a:r>
            <a:r>
              <a:rPr sz="900" spc="-85" dirty="0">
                <a:solidFill>
                  <a:srgbClr val="262626"/>
                </a:solidFill>
                <a:latin typeface="Arial"/>
                <a:cs typeface="Arial"/>
              </a:rPr>
              <a:t>q</a:t>
            </a:r>
            <a:r>
              <a:rPr sz="900" spc="-330" dirty="0">
                <a:solidFill>
                  <a:srgbClr val="262626"/>
                </a:solidFill>
                <a:latin typeface="Arial"/>
                <a:cs typeface="Arial"/>
              </a:rPr>
              <a:t>1</a:t>
            </a:r>
            <a:r>
              <a:rPr sz="1275" spc="-67" baseline="3267" dirty="0">
                <a:solidFill>
                  <a:srgbClr val="38383A"/>
                </a:solidFill>
                <a:latin typeface="Arial"/>
                <a:cs typeface="Arial"/>
              </a:rPr>
              <a:t>·</a:t>
            </a:r>
            <a:r>
              <a:rPr sz="900" spc="-85" dirty="0">
                <a:solidFill>
                  <a:srgbClr val="262626"/>
                </a:solidFill>
                <a:latin typeface="Arial"/>
                <a:cs typeface="Arial"/>
              </a:rPr>
              <a:t>na</a:t>
            </a:r>
            <a:r>
              <a:rPr sz="900" spc="10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275" spc="22" baseline="3267" dirty="0">
                <a:solidFill>
                  <a:srgbClr val="262626"/>
                </a:solidFill>
                <a:latin typeface="Arial"/>
                <a:cs typeface="Arial"/>
              </a:rPr>
              <a:t>2</a:t>
            </a:r>
            <a:r>
              <a:rPr sz="1275" spc="30" baseline="3267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275" spc="22" baseline="3267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275" spc="44" baseline="3267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275" spc="37" baseline="3267" dirty="0">
                <a:solidFill>
                  <a:srgbClr val="262626"/>
                </a:solidFill>
                <a:latin typeface="Arial"/>
                <a:cs typeface="Arial"/>
              </a:rPr>
              <a:t>3</a:t>
            </a:r>
            <a:endParaRPr sz="1275" baseline="3267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41447" y="2800502"/>
            <a:ext cx="432117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6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200" b="1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125" dirty="0">
                <a:solidFill>
                  <a:srgbClr val="050505"/>
                </a:solidFill>
                <a:latin typeface="Arial"/>
                <a:cs typeface="Arial"/>
              </a:rPr>
              <a:t>CI</a:t>
            </a:r>
            <a:r>
              <a:rPr sz="1200" b="1" spc="-35" dirty="0">
                <a:solidFill>
                  <a:srgbClr val="050505"/>
                </a:solidFill>
                <a:latin typeface="Arial"/>
                <a:cs typeface="Arial"/>
              </a:rPr>
              <a:t>DADE</a:t>
            </a:r>
            <a:r>
              <a:rPr sz="1200" b="1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50505"/>
                </a:solidFill>
                <a:latin typeface="Arial"/>
                <a:cs typeface="Arial"/>
              </a:rPr>
              <a:t>COMÉRC</a:t>
            </a:r>
            <a:r>
              <a:rPr sz="1200" b="1" spc="5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200" b="1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200" b="1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40" dirty="0">
                <a:solidFill>
                  <a:srgbClr val="050505"/>
                </a:solidFill>
                <a:latin typeface="Arial"/>
                <a:cs typeface="Arial"/>
              </a:rPr>
              <a:t>ART</a:t>
            </a:r>
            <a:r>
              <a:rPr sz="1200" b="1" spc="5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spc="-30" dirty="0">
                <a:solidFill>
                  <a:srgbClr val="050505"/>
                </a:solidFill>
                <a:latin typeface="Arial"/>
                <a:cs typeface="Arial"/>
              </a:rPr>
              <a:t>GOS</a:t>
            </a:r>
            <a:r>
              <a:rPr sz="1200" b="1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50" dirty="0">
                <a:solidFill>
                  <a:srgbClr val="050505"/>
                </a:solidFill>
                <a:latin typeface="Arial"/>
                <a:cs typeface="Arial"/>
              </a:rPr>
              <a:t>ES</a:t>
            </a:r>
            <a:r>
              <a:rPr sz="1200" b="1" spc="-150" dirty="0">
                <a:solidFill>
                  <a:srgbClr val="050505"/>
                </a:solidFill>
                <a:latin typeface="Arial"/>
                <a:cs typeface="Arial"/>
              </a:rPr>
              <a:t>P</a:t>
            </a:r>
            <a:r>
              <a:rPr sz="1200" b="1" spc="55" dirty="0">
                <a:solidFill>
                  <a:srgbClr val="050505"/>
                </a:solidFill>
                <a:latin typeface="Arial"/>
                <a:cs typeface="Arial"/>
              </a:rPr>
              <a:t>ORT</a:t>
            </a:r>
            <a:r>
              <a:rPr sz="1200" b="1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spc="-30" dirty="0">
                <a:solidFill>
                  <a:srgbClr val="050505"/>
                </a:solidFill>
                <a:latin typeface="Arial"/>
                <a:cs typeface="Arial"/>
              </a:rPr>
              <a:t>VOS;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50534" y="5463592"/>
            <a:ext cx="474599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5" dirty="0">
                <a:solidFill>
                  <a:srgbClr val="050505"/>
                </a:solidFill>
                <a:latin typeface="Arial"/>
                <a:cs typeface="Arial"/>
              </a:rPr>
              <a:t>PEQU</a:t>
            </a:r>
            <a:r>
              <a:rPr sz="1200" b="1" spc="-5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spc="-25" dirty="0">
                <a:solidFill>
                  <a:srgbClr val="050505"/>
                </a:solidFill>
                <a:latin typeface="Arial"/>
                <a:cs typeface="Arial"/>
              </a:rPr>
              <a:t>TA</a:t>
            </a:r>
            <a:r>
              <a:rPr sz="1200" b="1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2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spc="25" dirty="0">
                <a:solidFill>
                  <a:srgbClr val="050505"/>
                </a:solidFill>
                <a:latin typeface="Arial"/>
                <a:cs typeface="Arial"/>
              </a:rPr>
              <a:t>NDÚ</a:t>
            </a:r>
            <a:r>
              <a:rPr sz="1200" b="1" spc="-125" dirty="0">
                <a:solidFill>
                  <a:srgbClr val="050505"/>
                </a:solidFill>
                <a:latin typeface="Arial"/>
                <a:cs typeface="Arial"/>
              </a:rPr>
              <a:t>S</a:t>
            </a:r>
            <a:r>
              <a:rPr sz="1200" b="1" spc="110" dirty="0">
                <a:solidFill>
                  <a:srgbClr val="050505"/>
                </a:solidFill>
                <a:latin typeface="Arial"/>
                <a:cs typeface="Arial"/>
              </a:rPr>
              <a:t>TR</a:t>
            </a:r>
            <a:r>
              <a:rPr sz="1200" b="1" spc="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spc="-6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200" b="1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8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200" b="1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50505"/>
                </a:solidFill>
                <a:latin typeface="Arial"/>
                <a:cs typeface="Arial"/>
              </a:rPr>
              <a:t>COMÉR</a:t>
            </a:r>
            <a:r>
              <a:rPr sz="1200" b="1" spc="-250" dirty="0">
                <a:solidFill>
                  <a:srgbClr val="050505"/>
                </a:solidFill>
                <a:latin typeface="Arial"/>
                <a:cs typeface="Arial"/>
              </a:rPr>
              <a:t>C</a:t>
            </a:r>
            <a:r>
              <a:rPr sz="1200" b="1" spc="-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spc="3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200" b="1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200" b="1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30" dirty="0">
                <a:solidFill>
                  <a:srgbClr val="050505"/>
                </a:solidFill>
                <a:latin typeface="Arial"/>
                <a:cs typeface="Arial"/>
              </a:rPr>
              <a:t>ART</a:t>
            </a:r>
            <a:r>
              <a:rPr sz="1200" b="1" spc="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spc="-45" dirty="0">
                <a:solidFill>
                  <a:srgbClr val="050505"/>
                </a:solidFill>
                <a:latin typeface="Arial"/>
                <a:cs typeface="Arial"/>
              </a:rPr>
              <a:t>GOS</a:t>
            </a:r>
            <a:r>
              <a:rPr sz="1200" b="1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50505"/>
                </a:solidFill>
                <a:latin typeface="Arial"/>
                <a:cs typeface="Arial"/>
              </a:rPr>
              <a:t>ES</a:t>
            </a:r>
            <a:r>
              <a:rPr sz="1200" b="1" spc="-125" dirty="0">
                <a:solidFill>
                  <a:srgbClr val="050505"/>
                </a:solidFill>
                <a:latin typeface="Arial"/>
                <a:cs typeface="Arial"/>
              </a:rPr>
              <a:t>P</a:t>
            </a:r>
            <a:r>
              <a:rPr sz="1200" b="1" spc="55" dirty="0">
                <a:solidFill>
                  <a:srgbClr val="050505"/>
                </a:solidFill>
                <a:latin typeface="Arial"/>
                <a:cs typeface="Arial"/>
              </a:rPr>
              <a:t>ORT</a:t>
            </a:r>
            <a:r>
              <a:rPr sz="1200" b="1" spc="-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spc="-10" dirty="0">
                <a:solidFill>
                  <a:srgbClr val="050505"/>
                </a:solidFill>
                <a:latin typeface="Arial"/>
                <a:cs typeface="Arial"/>
              </a:rPr>
              <a:t>VOS;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45990" y="7351467"/>
            <a:ext cx="6097905" cy="2580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200" b="1" spc="-40" dirty="0">
                <a:solidFill>
                  <a:srgbClr val="050505"/>
                </a:solidFill>
                <a:latin typeface="Arial"/>
                <a:cs typeface="Arial"/>
              </a:rPr>
              <a:t>JU</a:t>
            </a:r>
            <a:r>
              <a:rPr sz="1200" b="1" spc="-100" dirty="0">
                <a:solidFill>
                  <a:srgbClr val="050505"/>
                </a:solidFill>
                <a:latin typeface="Arial"/>
                <a:cs typeface="Arial"/>
              </a:rPr>
              <a:t>S</a:t>
            </a:r>
            <a:r>
              <a:rPr sz="1200" b="1" spc="225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1200" b="1" spc="9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spc="175" dirty="0">
                <a:solidFill>
                  <a:srgbClr val="050505"/>
                </a:solidFill>
                <a:latin typeface="Arial"/>
                <a:cs typeface="Arial"/>
              </a:rPr>
              <a:t>F</a:t>
            </a:r>
            <a:r>
              <a:rPr sz="1200" b="1" spc="-7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spc="45" dirty="0">
                <a:solidFill>
                  <a:srgbClr val="050505"/>
                </a:solidFill>
                <a:latin typeface="Arial"/>
                <a:cs typeface="Arial"/>
              </a:rPr>
              <a:t>CAT</a:t>
            </a:r>
            <a:r>
              <a:rPr sz="1200" b="1" spc="-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spc="-30" dirty="0">
                <a:solidFill>
                  <a:srgbClr val="050505"/>
                </a:solidFill>
                <a:latin typeface="Arial"/>
                <a:cs typeface="Arial"/>
              </a:rPr>
              <a:t>VAS: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50">
              <a:latin typeface="Times New Roman"/>
              <a:cs typeface="Times New Roman"/>
            </a:endParaRPr>
          </a:p>
          <a:p>
            <a:pPr marL="17145" marR="12065" algn="just">
              <a:lnSpc>
                <a:spcPct val="101299"/>
              </a:lnSpc>
            </a:pPr>
            <a:r>
              <a:rPr sz="1150" spc="-40" dirty="0">
                <a:solidFill>
                  <a:srgbClr val="161616"/>
                </a:solidFill>
                <a:latin typeface="Arial"/>
                <a:cs typeface="Arial"/>
              </a:rPr>
              <a:t>Apesar </a:t>
            </a:r>
            <a:r>
              <a:rPr sz="1150" spc="-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da 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part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cipação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apenas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161616"/>
                </a:solidFill>
                <a:latin typeface="Times New Roman"/>
                <a:cs typeface="Times New Roman"/>
              </a:rPr>
              <a:t>04</a:t>
            </a:r>
            <a:r>
              <a:rPr sz="130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300" spc="-12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(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quatro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)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62626"/>
                </a:solidFill>
                <a:latin typeface="Arial"/>
                <a:cs typeface="Arial"/>
              </a:rPr>
              <a:t>empresas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61616"/>
                </a:solidFill>
                <a:latin typeface="Arial"/>
                <a:cs typeface="Arial"/>
              </a:rPr>
              <a:t>no</a:t>
            </a:r>
            <a:r>
              <a:rPr sz="1150" spc="1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62626"/>
                </a:solidFill>
                <a:latin typeface="Arial"/>
                <a:cs typeface="Arial"/>
              </a:rPr>
              <a:t>certame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lic</a:t>
            </a:r>
            <a:r>
              <a:rPr sz="1150" spc="-9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161616"/>
                </a:solidFill>
                <a:latin typeface="Arial"/>
                <a:cs typeface="Arial"/>
              </a:rPr>
              <a:t>tatório,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torna-se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150" spc="-20" dirty="0">
                <a:solidFill>
                  <a:srgbClr val="262626"/>
                </a:solidFill>
                <a:latin typeface="Arial"/>
                <a:cs typeface="Arial"/>
              </a:rPr>
              <a:t>esnecessár</a:t>
            </a:r>
            <a:r>
              <a:rPr sz="1150" spc="45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1150" spc="-25" dirty="0">
                <a:solidFill>
                  <a:srgbClr val="262626"/>
                </a:solidFill>
                <a:latin typeface="Arial"/>
                <a:cs typeface="Arial"/>
              </a:rPr>
              <a:t>ealização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150" spc="-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de </a:t>
            </a:r>
            <a:r>
              <a:rPr sz="1150" spc="1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50" spc="-40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va  </a:t>
            </a:r>
            <a:r>
              <a:rPr sz="11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li</a:t>
            </a:r>
            <a:r>
              <a:rPr sz="1150" spc="-5" dirty="0">
                <a:solidFill>
                  <a:srgbClr val="050505"/>
                </a:solidFill>
                <a:latin typeface="Arial"/>
                <a:cs typeface="Arial"/>
              </a:rPr>
              <a:t>cita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ç</a:t>
            </a:r>
            <a:r>
              <a:rPr sz="1150" spc="15" dirty="0">
                <a:solidFill>
                  <a:srgbClr val="262626"/>
                </a:solidFill>
                <a:latin typeface="Arial"/>
                <a:cs typeface="Arial"/>
              </a:rPr>
              <a:t>ão,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uma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vez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50505"/>
                </a:solidFill>
                <a:latin typeface="Arial"/>
                <a:cs typeface="Arial"/>
              </a:rPr>
              <a:t>q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u</a:t>
            </a:r>
            <a:r>
              <a:rPr sz="1150" spc="5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processo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spc="-6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c</a:t>
            </a:r>
            <a:r>
              <a:rPr sz="1150" spc="-7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161616"/>
                </a:solidFill>
                <a:latin typeface="Arial"/>
                <a:cs typeface="Arial"/>
              </a:rPr>
              <a:t>tatór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foi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 amp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amente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vulgado,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ponibilização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edital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na </a:t>
            </a:r>
            <a:r>
              <a:rPr sz="11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interne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1150" spc="325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spc="-3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ém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150" spc="5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terem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do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se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ecionadas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spc="1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62626"/>
                </a:solidFill>
                <a:latin typeface="Arial"/>
                <a:cs typeface="Arial"/>
              </a:rPr>
              <a:t>co</a:t>
            </a:r>
            <a:r>
              <a:rPr sz="1150" spc="-10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vidad</a:t>
            </a:r>
            <a:r>
              <a:rPr sz="1150" spc="9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spc="-5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161616"/>
                </a:solidFill>
                <a:latin typeface="Times New Roman"/>
                <a:cs typeface="Times New Roman"/>
              </a:rPr>
              <a:t>1</a:t>
            </a:r>
            <a:r>
              <a:rPr sz="1250" spc="75" dirty="0">
                <a:solidFill>
                  <a:srgbClr val="161616"/>
                </a:solidFill>
                <a:latin typeface="Times New Roman"/>
                <a:cs typeface="Times New Roman"/>
              </a:rPr>
              <a:t>3</a:t>
            </a:r>
            <a:r>
              <a:rPr sz="125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250" spc="-145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(treze)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150" spc="30" dirty="0">
                <a:solidFill>
                  <a:srgbClr val="050505"/>
                </a:solidFill>
                <a:latin typeface="Arial"/>
                <a:cs typeface="Arial"/>
              </a:rPr>
              <a:t>mp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1150" spc="-20" dirty="0">
                <a:solidFill>
                  <a:srgbClr val="262626"/>
                </a:solidFill>
                <a:latin typeface="Arial"/>
                <a:cs typeface="Arial"/>
              </a:rPr>
              <a:t>esas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61616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ra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m</a:t>
            </a:r>
            <a:r>
              <a:rPr sz="1150" spc="40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pertinente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compatível </a:t>
            </a:r>
            <a:r>
              <a:rPr sz="1150" spc="-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62626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o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objeto</a:t>
            </a:r>
            <a:r>
              <a:rPr sz="1150" spc="10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licitado.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100">
              <a:latin typeface="Times New Roman"/>
              <a:cs typeface="Times New Roman"/>
            </a:endParaRPr>
          </a:p>
          <a:p>
            <a:pPr marL="17145" marR="18415" indent="8890" algn="just">
              <a:lnSpc>
                <a:spcPct val="106300"/>
              </a:lnSpc>
            </a:pPr>
            <a:r>
              <a:rPr sz="1150" spc="-80" dirty="0">
                <a:solidFill>
                  <a:srgbClr val="161616"/>
                </a:solidFill>
                <a:latin typeface="Arial"/>
                <a:cs typeface="Arial"/>
              </a:rPr>
              <a:t>E 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uma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50505"/>
                </a:solidFill>
                <a:latin typeface="Arial"/>
                <a:cs typeface="Arial"/>
              </a:rPr>
              <a:t>v</a:t>
            </a:r>
            <a:r>
              <a:rPr sz="1150" spc="-15" dirty="0">
                <a:solidFill>
                  <a:srgbClr val="262626"/>
                </a:solidFill>
                <a:latin typeface="Arial"/>
                <a:cs typeface="Arial"/>
              </a:rPr>
              <a:t>ez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o </a:t>
            </a:r>
            <a:r>
              <a:rPr sz="1150" spc="-6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50505"/>
                </a:solidFill>
                <a:latin typeface="Arial"/>
                <a:cs typeface="Arial"/>
              </a:rPr>
              <a:t>v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262626"/>
                </a:solidFill>
                <a:latin typeface="Arial"/>
                <a:cs typeface="Arial"/>
              </a:rPr>
              <a:t>or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global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 do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processo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ficou </a:t>
            </a:r>
            <a:r>
              <a:rPr sz="1150" spc="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300" spc="15" dirty="0">
                <a:solidFill>
                  <a:srgbClr val="262626"/>
                </a:solidFill>
                <a:latin typeface="Times New Roman"/>
                <a:cs typeface="Times New Roman"/>
              </a:rPr>
              <a:t>55</a:t>
            </a:r>
            <a:r>
              <a:rPr sz="1300" spc="-25" dirty="0">
                <a:solidFill>
                  <a:srgbClr val="262626"/>
                </a:solidFill>
                <a:latin typeface="Times New Roman"/>
                <a:cs typeface="Times New Roman"/>
              </a:rPr>
              <a:t>,</a:t>
            </a:r>
            <a:r>
              <a:rPr sz="1300" spc="5" dirty="0">
                <a:solidFill>
                  <a:srgbClr val="262626"/>
                </a:solidFill>
                <a:latin typeface="Times New Roman"/>
                <a:cs typeface="Times New Roman"/>
              </a:rPr>
              <a:t>69%</a:t>
            </a:r>
            <a:r>
              <a:rPr sz="130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300" spc="1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aba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38383A"/>
                </a:solidFill>
                <a:latin typeface="Arial"/>
                <a:cs typeface="Arial"/>
              </a:rPr>
              <a:t>xo</a:t>
            </a:r>
            <a:r>
              <a:rPr sz="1150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61616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valor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c</a:t>
            </a:r>
            <a:r>
              <a:rPr sz="1150" spc="-3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almente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orçado</a:t>
            </a:r>
            <a:r>
              <a:rPr sz="1150" spc="1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para</a:t>
            </a:r>
            <a:r>
              <a:rPr sz="1150" spc="9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62626"/>
                </a:solidFill>
                <a:latin typeface="Arial"/>
                <a:cs typeface="Arial"/>
              </a:rPr>
              <a:t>aq</a:t>
            </a:r>
            <a:r>
              <a:rPr sz="1150" spc="-15" dirty="0">
                <a:solidFill>
                  <a:srgbClr val="262626"/>
                </a:solidFill>
                <a:latin typeface="Arial"/>
                <a:cs typeface="Arial"/>
              </a:rPr>
              <a:t>u</a:t>
            </a:r>
            <a:r>
              <a:rPr sz="1150" spc="25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150" spc="-4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262626"/>
                </a:solidFill>
                <a:latin typeface="Arial"/>
                <a:cs typeface="Arial"/>
              </a:rPr>
              <a:t>ção</a:t>
            </a:r>
            <a:r>
              <a:rPr sz="1150" spc="6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dos</a:t>
            </a:r>
            <a:r>
              <a:rPr sz="1150" spc="1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te</a:t>
            </a:r>
            <a:r>
              <a:rPr sz="1150" spc="65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50" spc="-8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150" spc="390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objeto</a:t>
            </a:r>
            <a:r>
              <a:rPr sz="1150" spc="7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d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esta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050505"/>
                </a:solidFill>
                <a:latin typeface="Arial"/>
                <a:cs typeface="Arial"/>
              </a:rPr>
              <a:t>c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itação.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marR="5080" indent="4445" algn="just">
              <a:lnSpc>
                <a:spcPct val="105400"/>
              </a:lnSpc>
            </a:pP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D</a:t>
            </a:r>
            <a:r>
              <a:rPr sz="1150" spc="-40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spc="-60" dirty="0">
                <a:solidFill>
                  <a:srgbClr val="38383A"/>
                </a:solidFill>
                <a:latin typeface="Arial"/>
                <a:cs typeface="Arial"/>
              </a:rPr>
              <a:t>ssa</a:t>
            </a:r>
            <a:r>
              <a:rPr sz="1150" dirty="0">
                <a:solidFill>
                  <a:srgbClr val="38383A"/>
                </a:solidFill>
                <a:latin typeface="Arial"/>
                <a:cs typeface="Arial"/>
              </a:rPr>
              <a:t>  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forma,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38383A"/>
                </a:solidFill>
                <a:latin typeface="Arial"/>
                <a:cs typeface="Arial"/>
              </a:rPr>
              <a:t>e</a:t>
            </a:r>
            <a:r>
              <a:rPr sz="1150" spc="75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t</a:t>
            </a:r>
            <a:r>
              <a:rPr sz="1150" dirty="0">
                <a:solidFill>
                  <a:srgbClr val="38383A"/>
                </a:solidFill>
                <a:latin typeface="Arial"/>
                <a:cs typeface="Arial"/>
              </a:rPr>
              <a:t>e</a:t>
            </a:r>
            <a:r>
              <a:rPr sz="1150" spc="40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150" spc="-45" dirty="0">
                <a:solidFill>
                  <a:srgbClr val="161616"/>
                </a:solidFill>
                <a:latin typeface="Arial"/>
                <a:cs typeface="Arial"/>
              </a:rPr>
              <a:t>d</a:t>
            </a:r>
            <a:r>
              <a:rPr sz="1150" spc="35" dirty="0">
                <a:solidFill>
                  <a:srgbClr val="38383A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m</a:t>
            </a:r>
            <a:r>
              <a:rPr sz="1150" spc="-10" dirty="0">
                <a:solidFill>
                  <a:srgbClr val="262626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justificada </a:t>
            </a:r>
            <a:r>
              <a:rPr sz="1150" spc="1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62626"/>
                </a:solidFill>
                <a:latin typeface="Arial"/>
                <a:cs typeface="Arial"/>
              </a:rPr>
              <a:t>co</a:t>
            </a:r>
            <a:r>
              <a:rPr sz="1150" spc="55" dirty="0">
                <a:solidFill>
                  <a:srgbClr val="050505"/>
                </a:solidFill>
                <a:latin typeface="Arial"/>
                <a:cs typeface="Arial"/>
              </a:rPr>
              <a:t>nt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nui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ade </a:t>
            </a:r>
            <a:r>
              <a:rPr sz="1150" spc="-5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processo,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50505"/>
                </a:solidFill>
                <a:latin typeface="Arial"/>
                <a:cs typeface="Arial"/>
              </a:rPr>
              <a:t>u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m</a:t>
            </a:r>
            <a:r>
              <a:rPr sz="1150" spc="-3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v</a:t>
            </a:r>
            <a:r>
              <a:rPr sz="1150" spc="-15" dirty="0">
                <a:solidFill>
                  <a:srgbClr val="38383A"/>
                </a:solidFill>
                <a:latin typeface="Arial"/>
                <a:cs typeface="Arial"/>
              </a:rPr>
              <a:t>ez</a:t>
            </a:r>
            <a:r>
              <a:rPr sz="1150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61616"/>
                </a:solidFill>
                <a:latin typeface="Arial"/>
                <a:cs typeface="Arial"/>
              </a:rPr>
              <a:t>q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u</a:t>
            </a:r>
            <a:r>
              <a:rPr sz="1150" spc="10" dirty="0">
                <a:solidFill>
                  <a:srgbClr val="38383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foram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f</a:t>
            </a:r>
            <a:r>
              <a:rPr sz="1150" dirty="0">
                <a:solidFill>
                  <a:srgbClr val="38383A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1150" spc="-10" dirty="0">
                <a:solidFill>
                  <a:srgbClr val="262626"/>
                </a:solidFill>
                <a:latin typeface="Arial"/>
                <a:cs typeface="Arial"/>
              </a:rPr>
              <a:t>ec</a:t>
            </a:r>
            <a:r>
              <a:rPr sz="1150" spc="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262626"/>
                </a:solidFill>
                <a:latin typeface="Arial"/>
                <a:cs typeface="Arial"/>
              </a:rPr>
              <a:t>das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plen</a:t>
            </a:r>
            <a:r>
              <a:rPr sz="1150" spc="4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spc="-50" dirty="0">
                <a:solidFill>
                  <a:srgbClr val="38383A"/>
                </a:solidFill>
                <a:latin typeface="Arial"/>
                <a:cs typeface="Arial"/>
              </a:rPr>
              <a:t>s</a:t>
            </a:r>
            <a:r>
              <a:rPr sz="1150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co</a:t>
            </a:r>
            <a:r>
              <a:rPr sz="1150" spc="4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262626"/>
                </a:solidFill>
                <a:latin typeface="Arial"/>
                <a:cs typeface="Arial"/>
              </a:rPr>
              <a:t>ções</a:t>
            </a:r>
            <a:r>
              <a:rPr sz="11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part</a:t>
            </a:r>
            <a:r>
              <a:rPr sz="1150" spc="-3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c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pação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38383A"/>
                </a:solidFill>
                <a:latin typeface="Arial"/>
                <a:cs typeface="Arial"/>
              </a:rPr>
              <a:t>e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mp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r</a:t>
            </a:r>
            <a:r>
              <a:rPr sz="1150" spc="-40" dirty="0">
                <a:solidFill>
                  <a:srgbClr val="38383A"/>
                </a:solidFill>
                <a:latin typeface="Arial"/>
                <a:cs typeface="Arial"/>
              </a:rPr>
              <a:t>esas</a:t>
            </a:r>
            <a:r>
              <a:rPr sz="1150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75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t</a:t>
            </a:r>
            <a:r>
              <a:rPr sz="1150" spc="70" dirty="0">
                <a:solidFill>
                  <a:srgbClr val="38383A"/>
                </a:solidFill>
                <a:latin typeface="Arial"/>
                <a:cs typeface="Arial"/>
              </a:rPr>
              <a:t>e</a:t>
            </a:r>
            <a:r>
              <a:rPr sz="1150" spc="-30" dirty="0">
                <a:solidFill>
                  <a:srgbClr val="161616"/>
                </a:solidFill>
                <a:latin typeface="Arial"/>
                <a:cs typeface="Arial"/>
              </a:rPr>
              <a:t>r</a:t>
            </a:r>
            <a:r>
              <a:rPr sz="1150" spc="-25" dirty="0">
                <a:solidFill>
                  <a:srgbClr val="38383A"/>
                </a:solidFill>
                <a:latin typeface="Arial"/>
                <a:cs typeface="Arial"/>
              </a:rPr>
              <a:t>ess</a:t>
            </a:r>
            <a:r>
              <a:rPr sz="1150" spc="-5" dirty="0">
                <a:solidFill>
                  <a:srgbClr val="38383A"/>
                </a:solidFill>
                <a:latin typeface="Arial"/>
                <a:cs typeface="Arial"/>
              </a:rPr>
              <a:t>a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d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8383A"/>
                </a:solidFill>
                <a:latin typeface="Arial"/>
                <a:cs typeface="Arial"/>
              </a:rPr>
              <a:t>s, </a:t>
            </a:r>
            <a:r>
              <a:rPr sz="1150" spc="-50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8383A"/>
                </a:solidFill>
                <a:latin typeface="Arial"/>
                <a:cs typeface="Arial"/>
              </a:rPr>
              <a:t>c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umprind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spc="10" dirty="0">
                <a:solidFill>
                  <a:srgbClr val="38383A"/>
                </a:solidFill>
                <a:latin typeface="Arial"/>
                <a:cs typeface="Arial"/>
              </a:rPr>
              <a:t>-se</a:t>
            </a:r>
            <a:r>
              <a:rPr sz="1150" spc="5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62626"/>
                </a:solidFill>
                <a:latin typeface="Arial"/>
                <a:cs typeface="Arial"/>
              </a:rPr>
              <a:t>ass</a:t>
            </a:r>
            <a:r>
              <a:rPr sz="1150" spc="1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150" spc="75" dirty="0">
                <a:solidFill>
                  <a:srgbClr val="262626"/>
                </a:solidFill>
                <a:latin typeface="Arial"/>
                <a:cs typeface="Arial"/>
              </a:rPr>
              <a:t>m</a:t>
            </a:r>
            <a:r>
              <a:rPr sz="1150" spc="-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62626"/>
                </a:solidFill>
                <a:latin typeface="Arial"/>
                <a:cs typeface="Arial"/>
              </a:rPr>
              <a:t>os</a:t>
            </a:r>
            <a:r>
              <a:rPr sz="1150" spc="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161616"/>
                </a:solidFill>
                <a:latin typeface="Arial"/>
                <a:cs typeface="Arial"/>
              </a:rPr>
              <a:t>pr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161616"/>
                </a:solidFill>
                <a:latin typeface="Arial"/>
                <a:cs typeface="Arial"/>
              </a:rPr>
              <a:t>ncípi</a:t>
            </a:r>
            <a:r>
              <a:rPr sz="1150" spc="-4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spc="-10" dirty="0">
                <a:solidFill>
                  <a:srgbClr val="38383A"/>
                </a:solidFill>
                <a:latin typeface="Arial"/>
                <a:cs typeface="Arial"/>
              </a:rPr>
              <a:t>s</a:t>
            </a:r>
            <a:r>
              <a:rPr sz="1150" spc="75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previst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spc="-10" dirty="0">
                <a:solidFill>
                  <a:srgbClr val="38383A"/>
                </a:solidFill>
                <a:latin typeface="Arial"/>
                <a:cs typeface="Arial"/>
              </a:rPr>
              <a:t>s</a:t>
            </a:r>
            <a:r>
              <a:rPr sz="1150" spc="40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no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Regu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amento</a:t>
            </a:r>
            <a:r>
              <a:rPr sz="1150" spc="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150" spc="4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Compras</a:t>
            </a:r>
            <a:r>
              <a:rPr sz="1150" spc="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da</a:t>
            </a:r>
            <a:r>
              <a:rPr sz="1150" spc="1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161616"/>
                </a:solidFill>
                <a:latin typeface="Arial"/>
                <a:cs typeface="Arial"/>
              </a:rPr>
              <a:t>C</a:t>
            </a:r>
            <a:r>
              <a:rPr sz="1150" spc="-165" dirty="0">
                <a:solidFill>
                  <a:srgbClr val="161616"/>
                </a:solidFill>
                <a:latin typeface="Arial"/>
                <a:cs typeface="Arial"/>
              </a:rPr>
              <a:t>B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C.</a:t>
            </a:r>
            <a:endParaRPr sz="115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765552" y="1462664"/>
          <a:ext cx="5886450" cy="9658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4263"/>
                <a:gridCol w="624709"/>
                <a:gridCol w="1903679"/>
                <a:gridCol w="420596"/>
                <a:gridCol w="308948"/>
                <a:gridCol w="301771"/>
                <a:gridCol w="806442"/>
                <a:gridCol w="904124"/>
              </a:tblGrid>
              <a:tr h="190383">
                <a:tc>
                  <a:txBody>
                    <a:bodyPr/>
                    <a:lstStyle/>
                    <a:p>
                      <a:pPr marL="206375">
                        <a:lnSpc>
                          <a:spcPts val="1535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30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6B6B6B"/>
                      </a:solidFill>
                      <a:prstDash val="solid"/>
                    </a:lnL>
                    <a:lnR w="4543">
                      <a:solidFill>
                        <a:srgbClr val="4B4B4B"/>
                      </a:solidFill>
                      <a:prstDash val="solid"/>
                    </a:lnR>
                    <a:lnT w="9086">
                      <a:solidFill>
                        <a:srgbClr val="878787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4B4B4B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78787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 marL="6096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Carr</a:t>
                      </a:r>
                      <a:r>
                        <a:rPr sz="11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nho</a:t>
                      </a:r>
                      <a:r>
                        <a:rPr sz="1150" spc="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150" spc="10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1150" spc="1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vôlei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4543">
                      <a:solidFill>
                        <a:srgbClr val="4B4B4B"/>
                      </a:solidFill>
                      <a:prstDash val="solid"/>
                    </a:lnR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2085">
                        <a:lnSpc>
                          <a:spcPts val="1535"/>
                        </a:lnSpc>
                      </a:pPr>
                      <a:r>
                        <a:rPr sz="1300" spc="-105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300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1300" spc="-10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13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,50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4B4B4B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804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797,00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  <a:tr h="383047"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31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6B6B6B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676767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14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676767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 marR="104775" indent="-9525">
                        <a:lnSpc>
                          <a:spcPct val="109300"/>
                        </a:lnSpc>
                        <a:tabLst>
                          <a:tab pos="633730" algn="l"/>
                          <a:tab pos="1064895" algn="l"/>
                          <a:tab pos="1623695" algn="l"/>
                        </a:tabLst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11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xas	com	p</a:t>
                      </a:r>
                      <a:r>
                        <a:rPr sz="1150" spc="-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acas	de substit</a:t>
                      </a:r>
                      <a:r>
                        <a:rPr sz="1150" spc="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150" spc="-1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ção</a:t>
                      </a:r>
                      <a:r>
                        <a:rPr sz="1150" spc="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vo</a:t>
                      </a:r>
                      <a:r>
                        <a:rPr sz="115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T w="9086">
                      <a:solidFill>
                        <a:srgbClr val="676767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 </a:t>
                      </a:r>
                      <a:r>
                        <a:rPr sz="1300" spc="16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086">
                      <a:solidFill>
                        <a:srgbClr val="676767"/>
                      </a:solidFill>
                      <a:prstDash val="solid"/>
                    </a:lnT>
                    <a:lnB w="11366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086">
                      <a:solidFill>
                        <a:srgbClr val="676767"/>
                      </a:solidFill>
                      <a:prstDash val="solid"/>
                    </a:lnT>
                    <a:lnB w="11366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86">
                      <a:solidFill>
                        <a:srgbClr val="6B6B6B"/>
                      </a:solidFill>
                      <a:prstDash val="solid"/>
                    </a:lnR>
                    <a:lnT w="4543">
                      <a:solidFill>
                        <a:srgbClr val="4B4B4B"/>
                      </a:solidFill>
                      <a:prstDash val="solid"/>
                    </a:lnT>
                    <a:lnB w="1136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0180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739,00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838383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3195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1.478,00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838383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186963"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32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6B6B6B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Campa</a:t>
                      </a:r>
                      <a:r>
                        <a:rPr sz="1150" spc="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nha</a:t>
                      </a:r>
                      <a:r>
                        <a:rPr sz="1150" spc="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15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arbitragem</a:t>
                      </a:r>
                      <a:r>
                        <a:rPr sz="1150" spc="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volei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5570">
                        <a:lnSpc>
                          <a:spcPts val="1535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2.050,00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B6B6B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ts val="1535"/>
                        </a:lnSpc>
                      </a:pPr>
                      <a:r>
                        <a:rPr sz="1300" spc="1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1300" spc="-65" dirty="0">
                          <a:solidFill>
                            <a:srgbClr val="38383A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300" spc="-235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00,00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196084">
                <a:tc gridSpan="7"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1200" b="1" spc="1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1200" b="1" spc="1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6B6B6B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550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33.470,00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B6B6B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4543">
                      <a:solidFill>
                        <a:srgbClr val="939393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47378" y="3135066"/>
          <a:ext cx="5931535" cy="19431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9252"/>
                <a:gridCol w="628116"/>
                <a:gridCol w="2933859"/>
                <a:gridCol w="808714"/>
                <a:gridCol w="906395"/>
              </a:tblGrid>
              <a:tr h="216604">
                <a:tc>
                  <a:txBody>
                    <a:bodyPr/>
                    <a:lstStyle/>
                    <a:p>
                      <a:pPr marL="139065">
                        <a:lnSpc>
                          <a:spcPct val="100000"/>
                        </a:lnSpc>
                      </a:pPr>
                      <a:r>
                        <a:rPr sz="1200" b="1" spc="-38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tem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4543">
                      <a:solidFill>
                        <a:srgbClr val="000000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7155">
                        <a:lnSpc>
                          <a:spcPts val="1435"/>
                        </a:lnSpc>
                      </a:pP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Qtde.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13630">
                      <a:solidFill>
                        <a:srgbClr val="5B5B5B"/>
                      </a:solidFill>
                      <a:prstDash val="solid"/>
                    </a:lnR>
                    <a:lnT w="4543">
                      <a:solidFill>
                        <a:srgbClr val="000000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435"/>
                        </a:lnSpc>
                      </a:pP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Descr</a:t>
                      </a:r>
                      <a:r>
                        <a:rPr sz="1200" b="1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200" b="1" spc="-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ão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630">
                      <a:solidFill>
                        <a:srgbClr val="5B5B5B"/>
                      </a:solidFill>
                      <a:prstDash val="solid"/>
                    </a:lnL>
                    <a:lnR w="9086">
                      <a:solidFill>
                        <a:srgbClr val="5B5B5B"/>
                      </a:solidFill>
                      <a:prstDash val="solid"/>
                    </a:lnR>
                    <a:lnT w="4543">
                      <a:solidFill>
                        <a:srgbClr val="000000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ts val="1435"/>
                        </a:lnSpc>
                      </a:pP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1200" b="1" spc="6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200" b="1" spc="-114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5B5B5B"/>
                      </a:solidFill>
                      <a:prstDash val="solid"/>
                    </a:lnL>
                    <a:lnR w="15901">
                      <a:solidFill>
                        <a:srgbClr val="575757"/>
                      </a:solidFill>
                      <a:prstDash val="solid"/>
                    </a:lnR>
                    <a:lnT w="4543">
                      <a:solidFill>
                        <a:srgbClr val="000000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2395">
                        <a:lnSpc>
                          <a:spcPts val="1435"/>
                        </a:lnSpc>
                      </a:pP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1200" b="1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901">
                      <a:solidFill>
                        <a:srgbClr val="575757"/>
                      </a:solidFill>
                      <a:prstDash val="solid"/>
                    </a:lnL>
                    <a:lnR w="22717">
                      <a:solidFill>
                        <a:srgbClr val="646464"/>
                      </a:solidFill>
                      <a:prstDash val="solid"/>
                    </a:lnR>
                    <a:lnT w="4543">
                      <a:solidFill>
                        <a:srgbClr val="000000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196082">
                <a:tc>
                  <a:txBody>
                    <a:bodyPr/>
                    <a:lstStyle/>
                    <a:p>
                      <a:pPr marL="44450" algn="ctr">
                        <a:lnSpc>
                          <a:spcPct val="100000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4543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 algn="ctr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11357">
                      <a:solidFill>
                        <a:srgbClr val="5B5B5B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Plinto</a:t>
                      </a:r>
                      <a:r>
                        <a:rPr sz="1150" spc="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50" spc="-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ramidal</a:t>
                      </a:r>
                      <a:r>
                        <a:rPr sz="115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150" spc="10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15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graduações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357">
                      <a:solidFill>
                        <a:srgbClr val="5B5B5B"/>
                      </a:solidFill>
                      <a:prstDash val="solid"/>
                    </a:lnL>
                    <a:lnR w="9086">
                      <a:solidFill>
                        <a:srgbClr val="5B5B5B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1.579,00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B5B5B"/>
                      </a:solidFill>
                      <a:prstDash val="solid"/>
                    </a:lnL>
                    <a:lnR w="15901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7480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1.579,00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901">
                      <a:solidFill>
                        <a:srgbClr val="575757"/>
                      </a:solidFill>
                      <a:prstDash val="solid"/>
                    </a:lnL>
                    <a:lnR w="22717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191523">
                <a:tc>
                  <a:txBody>
                    <a:bodyPr/>
                    <a:lstStyle/>
                    <a:p>
                      <a:pPr marL="36830" algn="ctr">
                        <a:lnSpc>
                          <a:spcPct val="100000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4543">
                      <a:solidFill>
                        <a:srgbClr val="444444"/>
                      </a:solidFill>
                      <a:prstDash val="solid"/>
                    </a:lnR>
                    <a:lnT w="4543">
                      <a:solidFill>
                        <a:srgbClr val="545454"/>
                      </a:solidFill>
                      <a:prstDash val="solid"/>
                    </a:lnT>
                    <a:lnB w="4543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444444"/>
                      </a:solidFill>
                      <a:prstDash val="solid"/>
                    </a:lnL>
                    <a:lnR w="11357">
                      <a:solidFill>
                        <a:srgbClr val="5B5B5B"/>
                      </a:solidFill>
                      <a:prstDash val="solid"/>
                    </a:lnR>
                    <a:lnT w="9086">
                      <a:solidFill>
                        <a:srgbClr val="5B5B5B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1535"/>
                        </a:lnSpc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11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chonete</a:t>
                      </a:r>
                      <a:r>
                        <a:rPr sz="115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115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courvin </a:t>
                      </a:r>
                      <a:r>
                        <a:rPr sz="1150" spc="-1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spc="-235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r>
                        <a:rPr sz="1300" spc="3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150" spc="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60</a:t>
                      </a:r>
                      <a:r>
                        <a:rPr sz="1300" spc="2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150" spc="1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300" spc="-55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357">
                      <a:solidFill>
                        <a:srgbClr val="5B5B5B"/>
                      </a:solidFill>
                      <a:prstDash val="solid"/>
                    </a:lnL>
                    <a:lnR w="9086">
                      <a:solidFill>
                        <a:srgbClr val="5B5B5B"/>
                      </a:solidFill>
                      <a:prstDash val="solid"/>
                    </a:lnR>
                    <a:lnT w="9086">
                      <a:solidFill>
                        <a:srgbClr val="5B5B5B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265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27,00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B5B5B"/>
                      </a:solidFill>
                      <a:prstDash val="solid"/>
                    </a:lnL>
                    <a:lnR w="11359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5B5B5B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4629">
                        <a:lnSpc>
                          <a:spcPts val="1535"/>
                        </a:lnSpc>
                      </a:pPr>
                      <a:r>
                        <a:rPr sz="13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540,00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359">
                      <a:solidFill>
                        <a:srgbClr val="575757"/>
                      </a:solidFill>
                      <a:prstDash val="solid"/>
                    </a:lnL>
                    <a:lnR w="22717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5B5B5B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189243">
                <a:tc>
                  <a:txBody>
                    <a:bodyPr/>
                    <a:lstStyle/>
                    <a:p>
                      <a:pPr marL="41910" algn="ctr">
                        <a:lnSpc>
                          <a:spcPts val="1550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4543">
                      <a:solidFill>
                        <a:srgbClr val="444444"/>
                      </a:solidFill>
                      <a:prstDash val="solid"/>
                    </a:lnR>
                    <a:lnT w="4543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ts val="1515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444444"/>
                      </a:solidFill>
                      <a:prstDash val="solid"/>
                    </a:lnL>
                    <a:lnR w="13629">
                      <a:solidFill>
                        <a:srgbClr val="707070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9086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</a:pPr>
                      <a:r>
                        <a:rPr sz="1150" spc="-1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arra</a:t>
                      </a:r>
                      <a:r>
                        <a:rPr sz="1150" spc="9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oara</a:t>
                      </a:r>
                      <a:r>
                        <a:rPr sz="1150" spc="1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1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evantamento</a:t>
                      </a:r>
                      <a:r>
                        <a:rPr sz="1150" spc="1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olímp</a:t>
                      </a:r>
                      <a:r>
                        <a:rPr sz="11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629">
                      <a:solidFill>
                        <a:srgbClr val="707070"/>
                      </a:solidFill>
                      <a:prstDash val="solid"/>
                    </a:lnL>
                    <a:lnR w="4543">
                      <a:solidFill>
                        <a:srgbClr val="444444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4543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165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237,00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444444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4543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1.</a:t>
                      </a:r>
                      <a:r>
                        <a:rPr sz="1300" spc="-215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85,00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R w="4543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4543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184683">
                <a:tc>
                  <a:txBody>
                    <a:bodyPr/>
                    <a:lstStyle/>
                    <a:p>
                      <a:pPr marL="44450" algn="ctr">
                        <a:lnSpc>
                          <a:spcPts val="1535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808080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ts val="15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13629">
                      <a:solidFill>
                        <a:srgbClr val="707070"/>
                      </a:solidFill>
                      <a:prstDash val="solid"/>
                    </a:lnR>
                    <a:lnT w="9086">
                      <a:solidFill>
                        <a:srgbClr val="808080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1350"/>
                        </a:lnSpc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Cinto</a:t>
                      </a:r>
                      <a:r>
                        <a:rPr sz="1150" spc="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spc="-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tração</a:t>
                      </a:r>
                      <a:r>
                        <a:rPr sz="1150" spc="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duplo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629">
                      <a:solidFill>
                        <a:srgbClr val="707070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4543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ts val="1500"/>
                        </a:lnSpc>
                      </a:pPr>
                      <a:r>
                        <a:rPr sz="1300" spc="-31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79,00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4543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ts val="15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537,00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R w="4543">
                      <a:solidFill>
                        <a:srgbClr val="646464"/>
                      </a:solidFill>
                      <a:prstDash val="solid"/>
                    </a:lnR>
                    <a:lnT w="4543">
                      <a:solidFill>
                        <a:srgbClr val="6B6B6B"/>
                      </a:solidFill>
                      <a:prstDash val="solid"/>
                    </a:lnT>
                    <a:lnB w="9086">
                      <a:solidFill>
                        <a:srgbClr val="979797"/>
                      </a:solidFill>
                      <a:prstDash val="solid"/>
                    </a:lnB>
                  </a:tcPr>
                </a:tc>
              </a:tr>
              <a:tr h="186963">
                <a:tc>
                  <a:txBody>
                    <a:bodyPr/>
                    <a:lstStyle/>
                    <a:p>
                      <a:pPr marL="43180" algn="ctr">
                        <a:lnSpc>
                          <a:spcPts val="1535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70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ts val="1535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11357">
                      <a:solidFill>
                        <a:srgbClr val="5B5B5B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70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Step</a:t>
                      </a:r>
                      <a:r>
                        <a:rPr sz="1150" spc="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requ</a:t>
                      </a:r>
                      <a:r>
                        <a:rPr sz="115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ável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357">
                      <a:solidFill>
                        <a:srgbClr val="5B5B5B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70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9070">
                        <a:lnSpc>
                          <a:spcPts val="1535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269,00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979797"/>
                      </a:solidFill>
                      <a:prstDash val="solid"/>
                    </a:lnT>
                    <a:lnB w="9086">
                      <a:solidFill>
                        <a:srgbClr val="70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735">
                        <a:lnSpc>
                          <a:spcPts val="1535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1.6</a:t>
                      </a:r>
                      <a:r>
                        <a:rPr sz="1300" spc="-135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4,00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R w="4543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979797"/>
                      </a:solidFill>
                      <a:prstDash val="solid"/>
                    </a:lnT>
                    <a:lnB w="9086">
                      <a:solidFill>
                        <a:srgbClr val="706B70"/>
                      </a:solidFill>
                      <a:prstDash val="solid"/>
                    </a:lnB>
                  </a:tcPr>
                </a:tc>
              </a:tr>
              <a:tr h="200644">
                <a:tc>
                  <a:txBody>
                    <a:bodyPr/>
                    <a:lstStyle/>
                    <a:p>
                      <a:pPr marL="247015">
                        <a:lnSpc>
                          <a:spcPct val="100000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11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6B70"/>
                      </a:solidFill>
                      <a:prstDash val="solid"/>
                    </a:lnT>
                    <a:lnB w="4543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11357">
                      <a:solidFill>
                        <a:srgbClr val="5B5B5B"/>
                      </a:solidFill>
                      <a:prstDash val="solid"/>
                    </a:lnR>
                    <a:lnT w="9086">
                      <a:solidFill>
                        <a:srgbClr val="706B70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1150" spc="9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150" spc="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5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iometr</a:t>
                      </a:r>
                      <a:r>
                        <a:rPr sz="115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357">
                      <a:solidFill>
                        <a:srgbClr val="5B5B5B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06B70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9070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780,00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706B70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ct val="100000"/>
                        </a:lnSpc>
                      </a:pPr>
                      <a:r>
                        <a:rPr sz="1300" spc="-2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300" spc="-15" dirty="0">
                          <a:solidFill>
                            <a:srgbClr val="38383A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300" spc="-235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R w="4543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706B70"/>
                      </a:solidFill>
                      <a:prstDash val="solid"/>
                    </a:lnT>
                    <a:lnB w="4543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  <a:tr h="182402">
                <a:tc>
                  <a:txBody>
                    <a:bodyPr/>
                    <a:lstStyle/>
                    <a:p>
                      <a:pPr marL="247015">
                        <a:lnSpc>
                          <a:spcPts val="1535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14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4543">
                      <a:solidFill>
                        <a:srgbClr val="484848"/>
                      </a:solidFill>
                      <a:prstDash val="solid"/>
                    </a:lnR>
                    <a:lnT w="4543">
                      <a:solidFill>
                        <a:srgbClr val="4F4F4F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ts val="1535"/>
                        </a:lnSpc>
                      </a:pPr>
                      <a:r>
                        <a:rPr sz="1300" spc="-23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484848"/>
                      </a:solidFill>
                      <a:prstDash val="solid"/>
                    </a:lnL>
                    <a:lnR w="11357">
                      <a:solidFill>
                        <a:srgbClr val="5B5B5B"/>
                      </a:solidFill>
                      <a:prstDash val="solid"/>
                    </a:lnR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350"/>
                        </a:lnSpc>
                      </a:pP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Mini</a:t>
                      </a:r>
                      <a:r>
                        <a:rPr sz="115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band</a:t>
                      </a:r>
                      <a:r>
                        <a:rPr sz="115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c/3</a:t>
                      </a:r>
                      <a:r>
                        <a:rPr sz="115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faixas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357">
                      <a:solidFill>
                        <a:srgbClr val="5B5B5B"/>
                      </a:solidFill>
                      <a:prstDash val="solid"/>
                    </a:lnL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265">
                        <a:lnSpc>
                          <a:spcPts val="15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99,00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265">
                        <a:lnSpc>
                          <a:spcPts val="15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990,00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R w="6814">
                      <a:solidFill>
                        <a:srgbClr val="444444"/>
                      </a:solidFill>
                      <a:prstDash val="solid"/>
                    </a:lnR>
                    <a:lnT w="4543">
                      <a:solidFill>
                        <a:srgbClr val="838383"/>
                      </a:solidFill>
                      <a:prstDash val="solid"/>
                    </a:lnT>
                    <a:lnB w="9086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193804">
                <a:tc>
                  <a:txBody>
                    <a:bodyPr/>
                    <a:lstStyle/>
                    <a:p>
                      <a:pPr marL="247015">
                        <a:lnSpc>
                          <a:spcPct val="100000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15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4543">
                      <a:solidFill>
                        <a:srgbClr val="484848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9086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484848"/>
                      </a:solidFill>
                      <a:prstDash val="solid"/>
                    </a:lnL>
                    <a:lnR w="11357">
                      <a:solidFill>
                        <a:srgbClr val="5B5B5B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9086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Escada</a:t>
                      </a:r>
                      <a:r>
                        <a:rPr sz="1150" spc="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spc="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chão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357">
                      <a:solidFill>
                        <a:srgbClr val="5B5B5B"/>
                      </a:solidFill>
                      <a:prstDash val="solid"/>
                    </a:lnL>
                    <a:lnR w="4543">
                      <a:solidFill>
                        <a:srgbClr val="383838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ct val="100000"/>
                        </a:lnSpc>
                      </a:pPr>
                      <a:r>
                        <a:rPr sz="1300" spc="-27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47,00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383838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8C8C8C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4790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588,00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R w="6814">
                      <a:solidFill>
                        <a:srgbClr val="2F2F2F"/>
                      </a:solidFill>
                      <a:prstDash val="solid"/>
                    </a:lnR>
                    <a:lnT w="9086">
                      <a:solidFill>
                        <a:srgbClr val="8C8C8C"/>
                      </a:solidFill>
                      <a:prstDash val="solid"/>
                    </a:lnT>
                    <a:lnB w="9086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196082">
                <a:tc gridSpan="4">
                  <a:txBody>
                    <a:bodyPr/>
                    <a:lstStyle/>
                    <a:p>
                      <a:pPr marL="46355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1200" b="1" spc="8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1200" b="1" spc="8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000000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9086" cap="flat" cmpd="sng" algn="ctr">
                      <a:solidFill>
                        <a:srgbClr val="5757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543">
                      <a:solidFill>
                        <a:srgbClr val="70707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</a:pPr>
                      <a:r>
                        <a:rPr sz="1300" b="1" spc="-14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0.</a:t>
                      </a:r>
                      <a:r>
                        <a:rPr sz="1300" b="1" spc="-8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53,00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R w="4543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545454"/>
                      </a:solidFill>
                      <a:prstDash val="solid"/>
                    </a:lnT>
                    <a:lnB w="4543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779182" y="5815257"/>
          <a:ext cx="5895340" cy="1342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6535"/>
                <a:gridCol w="622437"/>
                <a:gridCol w="2937267"/>
                <a:gridCol w="806442"/>
                <a:gridCol w="904124"/>
              </a:tblGrid>
              <a:tr h="186963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="1" spc="-1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5B5B5B"/>
                      </a:solidFill>
                      <a:prstDash val="solid"/>
                    </a:lnR>
                    <a:lnT w="4543">
                      <a:solidFill>
                        <a:srgbClr val="5B5B5B"/>
                      </a:solidFill>
                      <a:prstDash val="solid"/>
                    </a:lnT>
                    <a:lnB w="4543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415"/>
                        </a:lnSpc>
                      </a:pP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Qtde.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5B5B5B"/>
                      </a:solidFill>
                      <a:prstDash val="solid"/>
                    </a:lnL>
                    <a:lnR w="9086">
                      <a:solidFill>
                        <a:srgbClr val="606060"/>
                      </a:solidFill>
                      <a:prstDash val="solid"/>
                    </a:lnR>
                    <a:lnT w="6822">
                      <a:solidFill>
                        <a:srgbClr val="5B5B5B"/>
                      </a:solidFill>
                      <a:prstDash val="solid"/>
                    </a:lnT>
                    <a:lnB w="9086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Descr</a:t>
                      </a:r>
                      <a:r>
                        <a:rPr sz="1200" b="1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c;ão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06060"/>
                      </a:solidFill>
                      <a:prstDash val="solid"/>
                    </a:lnL>
                    <a:lnR w="4543">
                      <a:solidFill>
                        <a:srgbClr val="575757"/>
                      </a:solidFill>
                      <a:prstDash val="solid"/>
                    </a:lnR>
                    <a:lnT w="4543">
                      <a:solidFill>
                        <a:srgbClr val="5B5B5B"/>
                      </a:solidFill>
                      <a:prstDash val="solid"/>
                    </a:lnT>
                    <a:lnB w="9086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1200" b="1" spc="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200" b="1" spc="-114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3">
                      <a:solidFill>
                        <a:srgbClr val="575757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4543">
                      <a:solidFill>
                        <a:srgbClr val="5B5B5B"/>
                      </a:solidFill>
                      <a:prstDash val="solid"/>
                    </a:lnT>
                    <a:lnB w="9086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1200" b="1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T w="4543">
                      <a:solidFill>
                        <a:srgbClr val="5B5B5B"/>
                      </a:solidFill>
                      <a:prstDash val="solid"/>
                    </a:lnT>
                    <a:lnB w="9086">
                      <a:solidFill>
                        <a:srgbClr val="808080"/>
                      </a:solidFill>
                      <a:prstDash val="solid"/>
                    </a:lnB>
                  </a:tcPr>
                </a:tc>
              </a:tr>
              <a:tr h="193804">
                <a:tc>
                  <a:txBody>
                    <a:bodyPr/>
                    <a:lstStyle/>
                    <a:p>
                      <a:pPr marL="215265">
                        <a:lnSpc>
                          <a:spcPct val="100000"/>
                        </a:lnSpc>
                      </a:pPr>
                      <a:r>
                        <a:rPr sz="1300" b="1" spc="-16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5B5B5B"/>
                      </a:solidFill>
                      <a:prstDash val="solid"/>
                    </a:lnR>
                    <a:lnT w="4543">
                      <a:solidFill>
                        <a:srgbClr val="575757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069" algn="ctr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B5B5B"/>
                      </a:solidFill>
                      <a:prstDash val="solid"/>
                    </a:lnL>
                    <a:lnR w="9086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808080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Aro</a:t>
                      </a:r>
                      <a:r>
                        <a:rPr sz="1150" spc="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fle</a:t>
                      </a:r>
                      <a:r>
                        <a:rPr sz="11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150" spc="-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1150" spc="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1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el</a:t>
                      </a:r>
                      <a:r>
                        <a:rPr sz="1150" spc="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basquete</a:t>
                      </a:r>
                      <a:r>
                        <a:rPr sz="1150" spc="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115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06060"/>
                      </a:solidFill>
                      <a:prstDash val="solid"/>
                    </a:lnL>
                    <a:lnR w="4543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808080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085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700,00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575757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808080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804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700,00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T w="9086">
                      <a:solidFill>
                        <a:srgbClr val="808080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</a:tr>
              <a:tr h="191523"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22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777777"/>
                      </a:solidFill>
                      <a:prstDash val="solid"/>
                    </a:lnL>
                    <a:lnR w="9086">
                      <a:solidFill>
                        <a:srgbClr val="5B5B5B"/>
                      </a:solidFill>
                      <a:prstDash val="solid"/>
                    </a:lnR>
                    <a:lnT w="9086">
                      <a:solidFill>
                        <a:srgbClr val="676767"/>
                      </a:solidFill>
                      <a:prstDash val="solid"/>
                    </a:lnT>
                    <a:lnB w="9086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B5B5B"/>
                      </a:solidFill>
                      <a:prstDash val="solid"/>
                    </a:lnL>
                    <a:lnR w="9086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676767"/>
                      </a:solidFill>
                      <a:prstDash val="solid"/>
                    </a:lnT>
                    <a:lnB w="9086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ts val="1535"/>
                        </a:lnSpc>
                      </a:pPr>
                      <a:r>
                        <a:rPr sz="1150" spc="-1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anco</a:t>
                      </a:r>
                      <a:r>
                        <a:rPr sz="115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reserva</a:t>
                      </a:r>
                      <a:r>
                        <a:rPr sz="115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acop</a:t>
                      </a:r>
                      <a:r>
                        <a:rPr sz="115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ados</a:t>
                      </a:r>
                      <a:r>
                        <a:rPr sz="1150" spc="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1150" spc="1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spc="-235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300" spc="55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50" spc="-1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ugares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06060"/>
                      </a:solidFill>
                      <a:prstDash val="solid"/>
                    </a:lnL>
                    <a:lnR w="4543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676767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ts val="1535"/>
                        </a:lnSpc>
                      </a:pPr>
                      <a:r>
                        <a:rPr sz="1300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5.000,00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575757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676767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2555">
                        <a:lnSpc>
                          <a:spcPct val="100000"/>
                        </a:lnSpc>
                      </a:pPr>
                      <a:r>
                        <a:rPr sz="1300" spc="-31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0.000,00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T w="9086">
                      <a:solidFill>
                        <a:srgbClr val="676767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191523"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24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777777"/>
                      </a:solidFill>
                      <a:prstDash val="solid"/>
                    </a:lnL>
                    <a:lnR w="9086">
                      <a:solidFill>
                        <a:srgbClr val="707070"/>
                      </a:solidFill>
                      <a:prstDash val="solid"/>
                    </a:lnR>
                    <a:lnT w="9086">
                      <a:solidFill>
                        <a:srgbClr val="979797"/>
                      </a:solidFill>
                      <a:prstDash val="solid"/>
                    </a:lnT>
                    <a:lnB w="9086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069" algn="ctr">
                        <a:lnSpc>
                          <a:spcPts val="1535"/>
                        </a:lnSpc>
                      </a:pPr>
                      <a:r>
                        <a:rPr sz="1300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707070"/>
                      </a:solidFill>
                      <a:prstDash val="solid"/>
                    </a:lnL>
                    <a:lnR w="9086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979797"/>
                      </a:solidFill>
                      <a:prstDash val="solid"/>
                    </a:lnT>
                    <a:lnB w="9086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5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ste</a:t>
                      </a:r>
                      <a:r>
                        <a:rPr sz="1150" spc="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</a:t>
                      </a:r>
                      <a:r>
                        <a:rPr sz="11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1150" spc="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profiss</a:t>
                      </a:r>
                      <a:r>
                        <a:rPr sz="11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onal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06060"/>
                      </a:solidFill>
                      <a:prstDash val="solid"/>
                    </a:lnL>
                    <a:lnR w="4543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ts val="1535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2.250,00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575757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2.250,00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191523">
                <a:tc>
                  <a:txBody>
                    <a:bodyPr/>
                    <a:lstStyle/>
                    <a:p>
                      <a:pPr marL="210820">
                        <a:lnSpc>
                          <a:spcPts val="1535"/>
                        </a:lnSpc>
                      </a:pP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29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5B5B5B"/>
                      </a:solidFill>
                      <a:prstDash val="solid"/>
                    </a:lnR>
                    <a:lnT w="9086">
                      <a:solidFill>
                        <a:srgbClr val="444444"/>
                      </a:solidFill>
                      <a:prstDash val="solid"/>
                    </a:lnT>
                    <a:lnB w="9086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535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B5B5B"/>
                      </a:solidFill>
                      <a:prstDash val="solid"/>
                    </a:lnL>
                    <a:lnR w="9086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575757"/>
                      </a:solidFill>
                      <a:prstDash val="solid"/>
                    </a:lnT>
                    <a:lnB w="9086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15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5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brum</a:t>
                      </a:r>
                      <a:r>
                        <a:rPr sz="115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(fa</a:t>
                      </a:r>
                      <a:r>
                        <a:rPr sz="1150" spc="-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xa)</a:t>
                      </a:r>
                      <a:r>
                        <a:rPr sz="1150" spc="1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1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ateral</a:t>
                      </a:r>
                      <a:r>
                        <a:rPr sz="115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150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1150" spc="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115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06060"/>
                      </a:solidFill>
                      <a:prstDash val="solid"/>
                    </a:lnL>
                    <a:lnR w="4543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575757"/>
                      </a:solidFill>
                      <a:prstDash val="solid"/>
                    </a:lnT>
                    <a:lnB w="9086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804">
                        <a:lnSpc>
                          <a:spcPct val="100000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72,00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575757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695">
                        <a:lnSpc>
                          <a:spcPct val="100000"/>
                        </a:lnSpc>
                      </a:pPr>
                      <a:r>
                        <a:rPr sz="1300" spc="-31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44,00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T w="9086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878787"/>
                      </a:solidFill>
                      <a:prstDash val="solid"/>
                    </a:lnB>
                  </a:tcPr>
                </a:tc>
              </a:tr>
              <a:tr h="191523">
                <a:tc>
                  <a:txBody>
                    <a:bodyPr/>
                    <a:lstStyle/>
                    <a:p>
                      <a:pPr marL="210820">
                        <a:lnSpc>
                          <a:spcPts val="1550"/>
                        </a:lnSpc>
                      </a:pPr>
                      <a:r>
                        <a:rPr sz="1300" b="1" spc="-105" dirty="0">
                          <a:solidFill>
                            <a:srgbClr val="050505"/>
                          </a:solidFill>
                          <a:latin typeface="Courier New"/>
                          <a:cs typeface="Courier New"/>
                        </a:rPr>
                        <a:t>3</a:t>
                      </a:r>
                      <a:r>
                        <a:rPr sz="1300" b="1" dirty="0">
                          <a:solidFill>
                            <a:srgbClr val="050505"/>
                          </a:solidFill>
                          <a:latin typeface="Courier New"/>
                          <a:cs typeface="Courier New"/>
                        </a:rPr>
                        <a:t>3</a:t>
                      </a:r>
                      <a:endParaRPr sz="13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5B5B5B"/>
                      </a:solidFill>
                      <a:prstDash val="solid"/>
                    </a:lnR>
                    <a:lnT w="9086">
                      <a:solidFill>
                        <a:srgbClr val="747474"/>
                      </a:solidFill>
                      <a:prstDash val="solid"/>
                    </a:lnT>
                    <a:lnB w="4543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069" algn="ctr">
                        <a:lnSpc>
                          <a:spcPts val="1535"/>
                        </a:lnSpc>
                      </a:pP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B5B5B"/>
                      </a:solidFill>
                      <a:prstDash val="solid"/>
                    </a:lnL>
                    <a:lnR w="9087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747474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Réqua</a:t>
                      </a:r>
                      <a:r>
                        <a:rPr sz="1150" spc="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50" spc="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med</a:t>
                      </a:r>
                      <a:r>
                        <a:rPr sz="1150" spc="-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ção</a:t>
                      </a:r>
                      <a:r>
                        <a:rPr sz="1150" spc="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altura</a:t>
                      </a:r>
                      <a:r>
                        <a:rPr sz="1150" spc="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re</a:t>
                      </a:r>
                      <a:r>
                        <a:rPr sz="115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50" dirty="0">
                          <a:solidFill>
                            <a:srgbClr val="38383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spc="25" dirty="0">
                          <a:solidFill>
                            <a:srgbClr val="38383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150" spc="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50" spc="-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5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7">
                      <a:solidFill>
                        <a:srgbClr val="606060"/>
                      </a:solidFill>
                      <a:prstDash val="solid"/>
                    </a:lnL>
                    <a:lnR w="4543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747474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1610">
                        <a:lnSpc>
                          <a:spcPct val="100000"/>
                        </a:lnSpc>
                      </a:pPr>
                      <a:r>
                        <a:rPr sz="1300" spc="-235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50,00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43">
                      <a:solidFill>
                        <a:srgbClr val="575757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9086">
                      <a:solidFill>
                        <a:srgbClr val="878787"/>
                      </a:solidFill>
                      <a:prstDash val="solid"/>
                    </a:lnT>
                    <a:lnB w="9086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1140">
                        <a:lnSpc>
                          <a:spcPct val="100000"/>
                        </a:lnSpc>
                      </a:pPr>
                      <a:r>
                        <a:rPr sz="1300" spc="-27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50,00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T w="9086">
                      <a:solidFill>
                        <a:srgbClr val="878787"/>
                      </a:solidFill>
                      <a:prstDash val="solid"/>
                    </a:lnT>
                    <a:lnB w="9086">
                      <a:solidFill>
                        <a:srgbClr val="878787"/>
                      </a:solidFill>
                      <a:prstDash val="solid"/>
                    </a:lnB>
                  </a:tcPr>
                </a:tc>
              </a:tr>
              <a:tr h="189242">
                <a:tc gridSpan="4"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1200" b="1" spc="8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1200" b="1" spc="1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575757"/>
                      </a:solidFill>
                      <a:prstDash val="solid"/>
                    </a:lnR>
                    <a:lnT w="4543" cap="flat" cmpd="sng" algn="ctr">
                      <a:solidFill>
                        <a:srgbClr val="4F4F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543">
                      <a:solidFill>
                        <a:srgbClr val="7C7C7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300" b="1" spc="-17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3.</a:t>
                      </a:r>
                      <a:r>
                        <a:rPr sz="1300" b="1" spc="-7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300" b="1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44,00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86">
                      <a:solidFill>
                        <a:srgbClr val="575757"/>
                      </a:solidFill>
                      <a:prstDash val="solid"/>
                    </a:lnL>
                    <a:lnT w="9086">
                      <a:solidFill>
                        <a:srgbClr val="878787"/>
                      </a:solidFill>
                      <a:prstDash val="solid"/>
                    </a:lnT>
                    <a:lnB w="4543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7532" y="475487"/>
            <a:ext cx="708660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863340" y="3680459"/>
            <a:ext cx="3026664" cy="7452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851187" y="584746"/>
            <a:ext cx="1828164" cy="569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E0E0E"/>
                </a:solidFill>
                <a:latin typeface="Arial"/>
                <a:cs typeface="Arial"/>
              </a:rPr>
              <a:t>MACKENZ</a:t>
            </a:r>
            <a:r>
              <a:rPr sz="2300" b="1" spc="229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2300" b="1" spc="4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600" b="1" spc="30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1600" b="1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E0E0E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1045" y="1311087"/>
            <a:ext cx="6089015" cy="2188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16990" indent="4072890">
              <a:lnSpc>
                <a:spcPct val="100000"/>
              </a:lnSpc>
            </a:pPr>
            <a:r>
              <a:rPr sz="1000" spc="-245" dirty="0">
                <a:solidFill>
                  <a:srgbClr val="3D3D41"/>
                </a:solidFill>
                <a:latin typeface="Arial"/>
                <a:cs typeface="Arial"/>
              </a:rPr>
              <a:t>P</a:t>
            </a:r>
            <a:r>
              <a:rPr sz="1000" spc="-95" dirty="0">
                <a:solidFill>
                  <a:srgbClr val="1F1F1F"/>
                </a:solidFill>
                <a:latin typeface="Arial"/>
                <a:cs typeface="Arial"/>
              </a:rPr>
              <a:t>á</a:t>
            </a:r>
            <a:r>
              <a:rPr sz="1000" spc="-65" dirty="0">
                <a:solidFill>
                  <a:srgbClr val="3D3D41"/>
                </a:solidFill>
                <a:latin typeface="Arial"/>
                <a:cs typeface="Arial"/>
              </a:rPr>
              <a:t>gina</a:t>
            </a:r>
            <a:r>
              <a:rPr sz="1000" spc="45" dirty="0">
                <a:solidFill>
                  <a:srgbClr val="3D3D41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D3D41"/>
                </a:solidFill>
                <a:latin typeface="Arial"/>
                <a:cs typeface="Arial"/>
              </a:rPr>
              <a:t>3</a:t>
            </a:r>
            <a:r>
              <a:rPr sz="1000" spc="-65" dirty="0">
                <a:solidFill>
                  <a:srgbClr val="3D3D41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D3D41"/>
                </a:solidFill>
                <a:latin typeface="Arial"/>
                <a:cs typeface="Arial"/>
              </a:rPr>
              <a:t>3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300">
              <a:latin typeface="Times New Roman"/>
              <a:cs typeface="Times New Roman"/>
            </a:endParaRPr>
          </a:p>
          <a:p>
            <a:pPr marL="1316990">
              <a:lnSpc>
                <a:spcPts val="1440"/>
              </a:lnSpc>
            </a:pPr>
            <a:r>
              <a:rPr sz="1200" b="1" spc="-55" dirty="0">
                <a:solidFill>
                  <a:srgbClr val="0E0E0E"/>
                </a:solidFill>
                <a:latin typeface="Arial"/>
                <a:cs typeface="Arial"/>
              </a:rPr>
              <a:t>VALOR</a:t>
            </a:r>
            <a:r>
              <a:rPr sz="1200" b="1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E0E0E"/>
                </a:solidFill>
                <a:latin typeface="Arial"/>
                <a:cs typeface="Arial"/>
              </a:rPr>
              <a:t>GLOBAL</a:t>
            </a:r>
            <a:r>
              <a:rPr sz="1200" b="1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50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200" b="1" spc="3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200" b="1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50" dirty="0">
                <a:solidFill>
                  <a:srgbClr val="0E0E0E"/>
                </a:solidFill>
                <a:latin typeface="Arial"/>
                <a:cs typeface="Arial"/>
              </a:rPr>
              <a:t>PROCESSO:</a:t>
            </a:r>
            <a:r>
              <a:rPr sz="1200" b="1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E0E0E"/>
                </a:solidFill>
                <a:latin typeface="Arial"/>
                <a:cs typeface="Arial"/>
              </a:rPr>
              <a:t>R$</a:t>
            </a:r>
            <a:r>
              <a:rPr sz="1200" b="1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80" dirty="0">
                <a:solidFill>
                  <a:srgbClr val="0E0E0E"/>
                </a:solidFill>
                <a:latin typeface="Arial"/>
                <a:cs typeface="Arial"/>
              </a:rPr>
              <a:t>56</a:t>
            </a:r>
            <a:r>
              <a:rPr sz="1200" b="1" spc="15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1200" b="1" spc="100" dirty="0">
                <a:solidFill>
                  <a:srgbClr val="0E0E0E"/>
                </a:solidFill>
                <a:latin typeface="Arial"/>
                <a:cs typeface="Arial"/>
              </a:rPr>
              <a:t>86</a:t>
            </a:r>
            <a:r>
              <a:rPr sz="1200" b="1" spc="15" dirty="0">
                <a:solidFill>
                  <a:srgbClr val="0E0E0E"/>
                </a:solidFill>
                <a:latin typeface="Arial"/>
                <a:cs typeface="Arial"/>
              </a:rPr>
              <a:t>7</a:t>
            </a:r>
            <a:r>
              <a:rPr sz="1200" b="1" spc="90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1200" b="1" spc="100" dirty="0">
                <a:solidFill>
                  <a:srgbClr val="0E0E0E"/>
                </a:solidFill>
                <a:latin typeface="Arial"/>
                <a:cs typeface="Arial"/>
              </a:rPr>
              <a:t>00</a:t>
            </a:r>
            <a:endParaRPr sz="1200">
              <a:latin typeface="Arial"/>
              <a:cs typeface="Arial"/>
            </a:endParaRPr>
          </a:p>
          <a:p>
            <a:pPr marL="12700" indent="904240">
              <a:lnSpc>
                <a:spcPts val="1440"/>
              </a:lnSpc>
            </a:pPr>
            <a:r>
              <a:rPr sz="1200" b="1" spc="35" dirty="0">
                <a:solidFill>
                  <a:srgbClr val="0E0E0E"/>
                </a:solidFill>
                <a:latin typeface="Arial"/>
                <a:cs typeface="Arial"/>
              </a:rPr>
              <a:t>(</a:t>
            </a:r>
            <a:r>
              <a:rPr sz="1200" b="1" spc="65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200" b="1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25" dirty="0">
                <a:solidFill>
                  <a:srgbClr val="0E0E0E"/>
                </a:solidFill>
                <a:latin typeface="Arial"/>
                <a:cs typeface="Arial"/>
              </a:rPr>
              <a:t>nquenta</a:t>
            </a:r>
            <a:r>
              <a:rPr sz="1200" b="1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0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200" b="1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E0E0E"/>
                </a:solidFill>
                <a:latin typeface="Arial"/>
                <a:cs typeface="Arial"/>
              </a:rPr>
              <a:t>seis</a:t>
            </a:r>
            <a:r>
              <a:rPr sz="1200" b="1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E0E0E"/>
                </a:solidFill>
                <a:latin typeface="Arial"/>
                <a:cs typeface="Arial"/>
              </a:rPr>
              <a:t>mil</a:t>
            </a:r>
            <a:r>
              <a:rPr sz="1200" b="1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5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200" b="1" spc="-6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10" dirty="0">
                <a:solidFill>
                  <a:srgbClr val="0E0E0E"/>
                </a:solidFill>
                <a:latin typeface="Arial"/>
                <a:cs typeface="Arial"/>
              </a:rPr>
              <a:t>tocentos</a:t>
            </a:r>
            <a:r>
              <a:rPr sz="1200" b="1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5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200" b="1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E0E0E"/>
                </a:solidFill>
                <a:latin typeface="Arial"/>
                <a:cs typeface="Arial"/>
              </a:rPr>
              <a:t>sessenta</a:t>
            </a:r>
            <a:r>
              <a:rPr sz="1200" b="1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5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200" b="1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E0E0E"/>
                </a:solidFill>
                <a:latin typeface="Arial"/>
                <a:cs typeface="Arial"/>
              </a:rPr>
              <a:t>sete</a:t>
            </a:r>
            <a:r>
              <a:rPr sz="1200" b="1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E0E0E"/>
                </a:solidFill>
                <a:latin typeface="Arial"/>
                <a:cs typeface="Arial"/>
              </a:rPr>
              <a:t>rea</a:t>
            </a:r>
            <a:r>
              <a:rPr sz="1200" b="1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40" dirty="0">
                <a:solidFill>
                  <a:srgbClr val="0E0E0E"/>
                </a:solidFill>
                <a:latin typeface="Arial"/>
                <a:cs typeface="Arial"/>
              </a:rPr>
              <a:t>s)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300">
              <a:latin typeface="Times New Roman"/>
              <a:cs typeface="Times New Roman"/>
            </a:endParaRPr>
          </a:p>
          <a:p>
            <a:pPr marL="17145" marR="5080" indent="-5080" algn="just">
              <a:lnSpc>
                <a:spcPct val="91900"/>
              </a:lnSpc>
            </a:pPr>
            <a:r>
              <a:rPr sz="1350" b="1" spc="-90" dirty="0">
                <a:solidFill>
                  <a:srgbClr val="0E0E0E"/>
                </a:solidFill>
                <a:latin typeface="Arial"/>
                <a:cs typeface="Arial"/>
              </a:rPr>
              <a:t>Observação: </a:t>
            </a:r>
            <a:r>
              <a:rPr sz="1350" b="1" spc="-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E0E0E"/>
                </a:solidFill>
                <a:latin typeface="Arial"/>
                <a:cs typeface="Arial"/>
              </a:rPr>
              <a:t>depois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300" spc="1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E0E0E"/>
                </a:solidFill>
                <a:latin typeface="Arial"/>
                <a:cs typeface="Arial"/>
              </a:rPr>
              <a:t>vencido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E0E0E"/>
                </a:solidFill>
                <a:latin typeface="Arial"/>
                <a:cs typeface="Arial"/>
              </a:rPr>
              <a:t>prazo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E0E0E"/>
                </a:solidFill>
                <a:latin typeface="Arial"/>
                <a:cs typeface="Arial"/>
              </a:rPr>
              <a:t>recursai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E0E0E"/>
                </a:solidFill>
                <a:latin typeface="Arial"/>
                <a:cs typeface="Arial"/>
              </a:rPr>
              <a:t>02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1F1F1F"/>
                </a:solidFill>
                <a:latin typeface="Arial"/>
                <a:cs typeface="Arial"/>
              </a:rPr>
              <a:t>(dois)</a:t>
            </a:r>
            <a:r>
              <a:rPr sz="13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spc="-1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E0E0E"/>
                </a:solidFill>
                <a:latin typeface="Arial"/>
                <a:cs typeface="Arial"/>
              </a:rPr>
              <a:t>dias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E0E0E"/>
                </a:solidFill>
                <a:latin typeface="Arial"/>
                <a:cs typeface="Arial"/>
              </a:rPr>
              <a:t>úteis,</a:t>
            </a:r>
            <a:r>
              <a:rPr sz="1300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1F1F1F"/>
                </a:solidFill>
                <a:latin typeface="Arial"/>
                <a:cs typeface="Arial"/>
              </a:rPr>
              <a:t>contados</a:t>
            </a:r>
            <a:r>
              <a:rPr sz="13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spc="-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300" spc="-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E0E0E"/>
                </a:solidFill>
                <a:latin typeface="Arial"/>
                <a:cs typeface="Arial"/>
              </a:rPr>
              <a:t>data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E0E0E"/>
                </a:solidFill>
                <a:latin typeface="Arial"/>
                <a:cs typeface="Arial"/>
              </a:rPr>
              <a:t>vulgação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E0E0E"/>
                </a:solidFill>
                <a:latin typeface="Arial"/>
                <a:cs typeface="Arial"/>
              </a:rPr>
              <a:t>res</a:t>
            </a:r>
            <a:r>
              <a:rPr sz="1300" spc="-114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300" spc="-7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300" spc="-50" dirty="0">
                <a:solidFill>
                  <a:srgbClr val="0E0E0E"/>
                </a:solidFill>
                <a:latin typeface="Arial"/>
                <a:cs typeface="Arial"/>
              </a:rPr>
              <a:t>tado,</a:t>
            </a:r>
            <a:r>
              <a:rPr sz="1300" spc="1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300" spc="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E0E0E"/>
                </a:solidFill>
                <a:latin typeface="Arial"/>
                <a:cs typeface="Arial"/>
              </a:rPr>
              <a:t>não</a:t>
            </a:r>
            <a:r>
              <a:rPr sz="1300" spc="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E0E0E"/>
                </a:solidFill>
                <a:latin typeface="Arial"/>
                <a:cs typeface="Arial"/>
              </a:rPr>
              <a:t>havendo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5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300" spc="1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0E0E0E"/>
                </a:solidFill>
                <a:latin typeface="Arial"/>
                <a:cs typeface="Arial"/>
              </a:rPr>
              <a:t>apresentação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300" spc="-3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300" spc="1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1300" spc="-14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300" spc="-60" dirty="0">
                <a:solidFill>
                  <a:srgbClr val="1F1F1F"/>
                </a:solidFill>
                <a:latin typeface="Arial"/>
                <a:cs typeface="Arial"/>
              </a:rPr>
              <a:t>curso,</a:t>
            </a:r>
            <a:r>
              <a:rPr sz="1300" spc="1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300" spc="1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0E0E0E"/>
                </a:solidFill>
                <a:latin typeface="Arial"/>
                <a:cs typeface="Arial"/>
              </a:rPr>
              <a:t>processo</a:t>
            </a:r>
            <a:r>
              <a:rPr sz="130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1F1F1F"/>
                </a:solidFill>
                <a:latin typeface="Arial"/>
                <a:cs typeface="Arial"/>
              </a:rPr>
              <a:t>será</a:t>
            </a:r>
            <a:r>
              <a:rPr sz="130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0E0E0E"/>
                </a:solidFill>
                <a:latin typeface="Arial"/>
                <a:cs typeface="Arial"/>
              </a:rPr>
              <a:t>encam</a:t>
            </a:r>
            <a:r>
              <a:rPr sz="1300" spc="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300" spc="-75" dirty="0">
                <a:solidFill>
                  <a:srgbClr val="0E0E0E"/>
                </a:solidFill>
                <a:latin typeface="Arial"/>
                <a:cs typeface="Arial"/>
              </a:rPr>
              <a:t>nhado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1300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E0E0E"/>
                </a:solidFill>
                <a:latin typeface="Arial"/>
                <a:cs typeface="Arial"/>
              </a:rPr>
              <a:t>homologação</a:t>
            </a:r>
            <a:r>
              <a:rPr sz="130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30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E0E0E"/>
                </a:solidFill>
                <a:latin typeface="Arial"/>
                <a:cs typeface="Arial"/>
              </a:rPr>
              <a:t>adjud</a:t>
            </a:r>
            <a:r>
              <a:rPr sz="130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300" spc="-100" dirty="0">
                <a:solidFill>
                  <a:srgbClr val="0E0E0E"/>
                </a:solidFill>
                <a:latin typeface="Arial"/>
                <a:cs typeface="Arial"/>
              </a:rPr>
              <a:t>cação</a:t>
            </a:r>
            <a:r>
              <a:rPr sz="13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3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E0E0E"/>
                </a:solidFill>
                <a:latin typeface="Arial"/>
                <a:cs typeface="Arial"/>
              </a:rPr>
              <a:t>objeto</a:t>
            </a:r>
            <a:r>
              <a:rPr sz="130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1F1F1F"/>
                </a:solidFill>
                <a:latin typeface="Arial"/>
                <a:cs typeface="Arial"/>
              </a:rPr>
              <a:t>aos</a:t>
            </a:r>
            <a:r>
              <a:rPr sz="130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300" spc="-9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300" spc="-60" dirty="0">
                <a:solidFill>
                  <a:srgbClr val="0E0E0E"/>
                </a:solidFill>
                <a:latin typeface="Arial"/>
                <a:cs typeface="Arial"/>
              </a:rPr>
              <a:t>citantes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E0E0E"/>
                </a:solidFill>
                <a:latin typeface="Arial"/>
                <a:cs typeface="Arial"/>
              </a:rPr>
              <a:t>vencedores.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300" spc="-95" dirty="0">
                <a:solidFill>
                  <a:srgbClr val="0E0E0E"/>
                </a:solidFill>
                <a:latin typeface="Arial"/>
                <a:cs typeface="Arial"/>
              </a:rPr>
              <a:t>Atenc</a:t>
            </a:r>
            <a:r>
              <a:rPr sz="1300" spc="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300" spc="-85" dirty="0">
                <a:solidFill>
                  <a:srgbClr val="0E0E0E"/>
                </a:solidFill>
                <a:latin typeface="Arial"/>
                <a:cs typeface="Arial"/>
              </a:rPr>
              <a:t>osamente,</a:t>
            </a:r>
            <a:endParaRPr sz="13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05618" y="3879984"/>
            <a:ext cx="1370965" cy="234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48690" algn="l"/>
              </a:tabLst>
            </a:pPr>
            <a:r>
              <a:rPr sz="1350" spc="-400" dirty="0">
                <a:solidFill>
                  <a:srgbClr val="3D3D41"/>
                </a:solidFill>
                <a:latin typeface="Arial"/>
                <a:cs typeface="Arial"/>
              </a:rPr>
              <a:t>A </a:t>
            </a:r>
            <a:r>
              <a:rPr sz="1350" spc="-50" dirty="0">
                <a:solidFill>
                  <a:srgbClr val="3D3D41"/>
                </a:solidFill>
                <a:latin typeface="Arial"/>
                <a:cs typeface="Arial"/>
              </a:rPr>
              <a:t> </a:t>
            </a:r>
            <a:r>
              <a:rPr sz="1350" spc="-105" dirty="0">
                <a:solidFill>
                  <a:srgbClr val="59596B"/>
                </a:solidFill>
                <a:latin typeface="Arial"/>
                <a:cs typeface="Arial"/>
              </a:rPr>
              <a:t>a.i..</a:t>
            </a:r>
            <a:r>
              <a:rPr sz="1350" spc="-180" dirty="0">
                <a:solidFill>
                  <a:srgbClr val="59596B"/>
                </a:solidFill>
                <a:latin typeface="Arial"/>
                <a:cs typeface="Arial"/>
              </a:rPr>
              <a:t> </a:t>
            </a:r>
            <a:r>
              <a:rPr sz="1350" spc="-130" dirty="0">
                <a:solidFill>
                  <a:srgbClr val="59596B"/>
                </a:solidFill>
                <a:latin typeface="Arial"/>
                <a:cs typeface="Arial"/>
              </a:rPr>
              <a:t>l</a:t>
            </a:r>
            <a:r>
              <a:rPr sz="1350" spc="25" dirty="0">
                <a:solidFill>
                  <a:srgbClr val="59596B"/>
                </a:solidFill>
                <a:latin typeface="Arial"/>
                <a:cs typeface="Arial"/>
              </a:rPr>
              <a:t>c</a:t>
            </a:r>
            <a:r>
              <a:rPr sz="1350" spc="-150" dirty="0">
                <a:solidFill>
                  <a:srgbClr val="59596B"/>
                </a:solidFill>
                <a:latin typeface="Arial"/>
                <a:cs typeface="Arial"/>
              </a:rPr>
              <a:t> </a:t>
            </a:r>
            <a:r>
              <a:rPr sz="1350" spc="-170" dirty="0">
                <a:solidFill>
                  <a:srgbClr val="59596B"/>
                </a:solidFill>
                <a:latin typeface="Arial"/>
                <a:cs typeface="Arial"/>
              </a:rPr>
              <a:t>Nt;</a:t>
            </a:r>
            <a:r>
              <a:rPr sz="1350" dirty="0">
                <a:solidFill>
                  <a:srgbClr val="59596B"/>
                </a:solidFill>
                <a:latin typeface="Arial"/>
                <a:cs typeface="Arial"/>
              </a:rPr>
              <a:t>	</a:t>
            </a:r>
            <a:r>
              <a:rPr sz="1650" spc="-105" dirty="0">
                <a:solidFill>
                  <a:srgbClr val="6E6E77"/>
                </a:solidFill>
                <a:latin typeface="Times New Roman"/>
                <a:cs typeface="Times New Roman"/>
              </a:rPr>
              <a:t>J</a:t>
            </a:r>
            <a:r>
              <a:rPr sz="1650" spc="-270" dirty="0">
                <a:solidFill>
                  <a:srgbClr val="6E6E77"/>
                </a:solidFill>
                <a:latin typeface="Times New Roman"/>
                <a:cs typeface="Times New Roman"/>
              </a:rPr>
              <a:t>r</a:t>
            </a:r>
            <a:r>
              <a:rPr sz="1650" spc="-105" dirty="0">
                <a:solidFill>
                  <a:srgbClr val="6E6E77"/>
                </a:solidFill>
                <a:latin typeface="Times New Roman"/>
                <a:cs typeface="Times New Roman"/>
              </a:rPr>
              <a:t>.i</a:t>
            </a:r>
            <a:r>
              <a:rPr sz="1650" spc="-120" dirty="0">
                <a:solidFill>
                  <a:srgbClr val="6E6E77"/>
                </a:solidFill>
                <a:latin typeface="Times New Roman"/>
                <a:cs typeface="Times New Roman"/>
              </a:rPr>
              <a:t>ú</a:t>
            </a:r>
            <a:r>
              <a:rPr sz="1650" spc="-235" dirty="0">
                <a:solidFill>
                  <a:srgbClr val="82859E"/>
                </a:solidFill>
                <a:latin typeface="Times New Roman"/>
                <a:cs typeface="Times New Roman"/>
              </a:rPr>
              <a:t>Jó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4684" y="4033713"/>
            <a:ext cx="2065655" cy="196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990089" algn="l"/>
              </a:tabLst>
            </a:pPr>
            <a:r>
              <a:rPr sz="1300" spc="30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1300" spc="-235" dirty="0">
                <a:solidFill>
                  <a:srgbClr val="0E0E0E"/>
                </a:solidFill>
                <a:latin typeface="Arial"/>
                <a:cs typeface="Arial"/>
              </a:rPr>
              <a:t>J</a:t>
            </a:r>
            <a:r>
              <a:rPr sz="1300" spc="175" dirty="0">
                <a:solidFill>
                  <a:srgbClr val="0E0E0E"/>
                </a:solidFill>
                <a:latin typeface="Arial"/>
                <a:cs typeface="Arial"/>
              </a:rPr>
              <a:t>rl</a:t>
            </a:r>
            <a:r>
              <a:rPr sz="1300" spc="1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E0E0E"/>
                </a:solidFill>
                <a:latin typeface="Arial"/>
                <a:cs typeface="Arial"/>
              </a:rPr>
              <a:t>ne</a:t>
            </a:r>
            <a:r>
              <a:rPr sz="130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E0E0E"/>
                </a:solidFill>
                <a:latin typeface="Arial"/>
                <a:cs typeface="Arial"/>
              </a:rPr>
              <a:t>Rodr</a:t>
            </a:r>
            <a:r>
              <a:rPr sz="1300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300" spc="-95" dirty="0">
                <a:solidFill>
                  <a:srgbClr val="0E0E0E"/>
                </a:solidFill>
                <a:latin typeface="Arial"/>
                <a:cs typeface="Arial"/>
              </a:rPr>
              <a:t>gues</a:t>
            </a:r>
            <a:r>
              <a:rPr sz="130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E0E0E"/>
                </a:solidFill>
                <a:latin typeface="Arial"/>
                <a:cs typeface="Arial"/>
              </a:rPr>
              <a:t>Freitas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	</a:t>
            </a:r>
            <a:r>
              <a:rPr sz="1350" i="1" spc="-190" dirty="0">
                <a:solidFill>
                  <a:srgbClr val="90908E"/>
                </a:solidFill>
                <a:latin typeface="Times New Roman"/>
                <a:cs typeface="Times New Roman"/>
              </a:rPr>
              <a:t>.s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0131" y="4229332"/>
            <a:ext cx="2820670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1755">
              <a:lnSpc>
                <a:spcPct val="100000"/>
              </a:lnSpc>
            </a:pPr>
            <a:r>
              <a:rPr sz="1300" spc="-100" dirty="0">
                <a:solidFill>
                  <a:srgbClr val="0E0E0E"/>
                </a:solidFill>
                <a:latin typeface="Arial"/>
                <a:cs typeface="Arial"/>
              </a:rPr>
              <a:t>Membro</a:t>
            </a:r>
            <a:r>
              <a:rPr sz="130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10" dirty="0">
                <a:solidFill>
                  <a:srgbClr val="0E0E0E"/>
                </a:solidFill>
                <a:latin typeface="Arial"/>
                <a:cs typeface="Arial"/>
              </a:rPr>
              <a:t>Comissão</a:t>
            </a:r>
            <a:r>
              <a:rPr sz="130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300" spc="-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10" dirty="0">
                <a:solidFill>
                  <a:srgbClr val="0E0E0E"/>
                </a:solidFill>
                <a:latin typeface="Arial"/>
                <a:cs typeface="Arial"/>
              </a:rPr>
              <a:t>Compras</a:t>
            </a:r>
            <a:r>
              <a:rPr sz="130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E0E0E"/>
                </a:solidFill>
                <a:latin typeface="Arial"/>
                <a:cs typeface="Arial"/>
              </a:rPr>
              <a:t>Licitações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1071880" algn="l"/>
                <a:tab pos="1512570" algn="l"/>
              </a:tabLst>
            </a:pPr>
            <a:r>
              <a:rPr sz="2250" dirty="0">
                <a:solidFill>
                  <a:srgbClr val="82859E"/>
                </a:solidFill>
                <a:latin typeface="Arial"/>
                <a:cs typeface="Arial"/>
              </a:rPr>
              <a:t>td	</a:t>
            </a:r>
            <a:r>
              <a:rPr sz="1700" spc="85" dirty="0">
                <a:solidFill>
                  <a:srgbClr val="82859E"/>
                </a:solidFill>
                <a:latin typeface="Times New Roman"/>
                <a:cs typeface="Times New Roman"/>
              </a:rPr>
              <a:t>(	</a:t>
            </a:r>
            <a:r>
              <a:rPr sz="1700" spc="5" dirty="0">
                <a:solidFill>
                  <a:srgbClr val="82859E"/>
                </a:solidFill>
                <a:latin typeface="Times New Roman"/>
                <a:cs typeface="Times New Roman"/>
              </a:rPr>
              <a:t>d</a:t>
            </a:r>
            <a:r>
              <a:rPr sz="1700" spc="5" dirty="0">
                <a:solidFill>
                  <a:srgbClr val="9C9CB3"/>
                </a:solidFill>
                <a:latin typeface="Times New Roman"/>
                <a:cs typeface="Times New Roman"/>
              </a:rPr>
              <a:t>o</a:t>
            </a:r>
            <a:r>
              <a:rPr sz="1700" spc="-25" dirty="0">
                <a:solidFill>
                  <a:srgbClr val="9C9CB3"/>
                </a:solidFill>
                <a:latin typeface="Times New Roman"/>
                <a:cs typeface="Times New Roman"/>
              </a:rPr>
              <a:t> </a:t>
            </a:r>
            <a:r>
              <a:rPr sz="2250" spc="-180" dirty="0">
                <a:solidFill>
                  <a:srgbClr val="9C9CB3"/>
                </a:solidFill>
                <a:latin typeface="Times New Roman"/>
                <a:cs typeface="Times New Roman"/>
              </a:rPr>
              <a:t>5</a:t>
            </a:r>
            <a:r>
              <a:rPr sz="2250" spc="-250" dirty="0">
                <a:solidFill>
                  <a:srgbClr val="9C9CB3"/>
                </a:solidFill>
                <a:latin typeface="Times New Roman"/>
                <a:cs typeface="Times New Roman"/>
              </a:rPr>
              <a:t>J</a:t>
            </a:r>
            <a:r>
              <a:rPr sz="2250" spc="-395" dirty="0">
                <a:solidFill>
                  <a:srgbClr val="BABAC3"/>
                </a:solidFill>
                <a:latin typeface="Times New Roman"/>
                <a:cs typeface="Times New Roman"/>
              </a:rPr>
              <a:t>·</a:t>
            </a:r>
            <a:r>
              <a:rPr sz="2250" spc="-360" dirty="0">
                <a:solidFill>
                  <a:srgbClr val="9C9CB3"/>
                </a:solidFill>
                <a:latin typeface="Times New Roman"/>
                <a:cs typeface="Times New Roman"/>
              </a:rPr>
              <a:t>e</a:t>
            </a:r>
            <a:endParaRPr sz="22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23776" y="4972310"/>
            <a:ext cx="1817370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-110" dirty="0">
                <a:solidFill>
                  <a:srgbClr val="0E0E0E"/>
                </a:solidFill>
                <a:latin typeface="Arial"/>
                <a:cs typeface="Arial"/>
              </a:rPr>
              <a:t>Edvânia</a:t>
            </a:r>
            <a:r>
              <a:rPr sz="130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25" dirty="0">
                <a:solidFill>
                  <a:srgbClr val="0E0E0E"/>
                </a:solidFill>
                <a:latin typeface="Arial"/>
                <a:cs typeface="Arial"/>
              </a:rPr>
              <a:t>Go</a:t>
            </a:r>
            <a:r>
              <a:rPr sz="13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1F1F1F"/>
                </a:solidFill>
                <a:latin typeface="Arial"/>
                <a:cs typeface="Arial"/>
              </a:rPr>
              <a:t>çalves</a:t>
            </a:r>
            <a:r>
              <a:rPr sz="1300" spc="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30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E0E0E"/>
                </a:solidFill>
                <a:latin typeface="Arial"/>
                <a:cs typeface="Arial"/>
              </a:rPr>
              <a:t>Silva</a:t>
            </a:r>
            <a:endParaRPr sz="13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3776" y="5159193"/>
            <a:ext cx="2279015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-100" dirty="0">
                <a:solidFill>
                  <a:srgbClr val="0E0E0E"/>
                </a:solidFill>
                <a:latin typeface="Arial"/>
                <a:cs typeface="Arial"/>
              </a:rPr>
              <a:t>Membro</a:t>
            </a:r>
            <a:r>
              <a:rPr sz="130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30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30" dirty="0">
                <a:solidFill>
                  <a:srgbClr val="0E0E0E"/>
                </a:solidFill>
                <a:latin typeface="Arial"/>
                <a:cs typeface="Arial"/>
              </a:rPr>
              <a:t>Com</a:t>
            </a:r>
            <a:r>
              <a:rPr sz="130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300" spc="-110" dirty="0">
                <a:solidFill>
                  <a:srgbClr val="0E0E0E"/>
                </a:solidFill>
                <a:latin typeface="Arial"/>
                <a:cs typeface="Arial"/>
              </a:rPr>
              <a:t>ssão</a:t>
            </a:r>
            <a:r>
              <a:rPr sz="130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30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10" dirty="0">
                <a:solidFill>
                  <a:srgbClr val="0E0E0E"/>
                </a:solidFill>
                <a:latin typeface="Arial"/>
                <a:cs typeface="Arial"/>
              </a:rPr>
              <a:t>Compras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836</Words>
  <Application>Microsoft Office PowerPoint</Application>
  <PresentationFormat>Benutzerdefiniert</PresentationFormat>
  <Paragraphs>238</Paragraphs>
  <Slides>3</Slides>
  <Notes>3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4" baseType="lpstr">
      <vt:lpstr>Office Theme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2018-06-28T16:41:19Z</dcterms:created>
  <dcterms:modified xsi:type="dcterms:W3CDTF">2018-06-28T14:41:22Z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