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2658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7070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0" dirty="0"/>
              <a:t>P</a:t>
            </a:r>
            <a:r>
              <a:rPr spc="5" dirty="0">
                <a:solidFill>
                  <a:srgbClr val="24242A"/>
                </a:solidFill>
              </a:rPr>
              <a:t>á</a:t>
            </a:r>
            <a:r>
              <a:rPr spc="40" dirty="0">
                <a:solidFill>
                  <a:srgbClr val="24242A"/>
                </a:solidFill>
              </a:rPr>
              <a:t>g</a:t>
            </a:r>
            <a:r>
              <a:rPr spc="-10" dirty="0"/>
              <a:t>i</a:t>
            </a:r>
            <a:r>
              <a:rPr spc="15" dirty="0"/>
              <a:t>n</a:t>
            </a:r>
            <a:r>
              <a:rPr spc="-20" dirty="0">
                <a:solidFill>
                  <a:srgbClr val="24242A"/>
                </a:solidFill>
              </a:rPr>
              <a:t>a</a:t>
            </a:r>
            <a:r>
              <a:rPr spc="35" dirty="0">
                <a:solidFill>
                  <a:srgbClr val="24242A"/>
                </a:solidFill>
              </a:rPr>
              <a:t> </a:t>
            </a:r>
            <a:fld id="{81D60167-4931-47E6-BA6A-407CBD079E47}" type="slidenum">
              <a:rPr spc="65" dirty="0"/>
              <a:t>‹Nr.›</a:t>
            </a:fld>
            <a:r>
              <a:rPr spc="-5" dirty="0"/>
              <a:t> </a:t>
            </a:r>
            <a:r>
              <a:rPr dirty="0"/>
              <a:t>d</a:t>
            </a:r>
            <a:r>
              <a:rPr spc="40" dirty="0">
                <a:solidFill>
                  <a:srgbClr val="3A3A41"/>
                </a:solidFill>
              </a:rPr>
              <a:t>e</a:t>
            </a:r>
            <a:r>
              <a:rPr dirty="0">
                <a:solidFill>
                  <a:srgbClr val="3A3A41"/>
                </a:solidFill>
              </a:rPr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7070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0" dirty="0"/>
              <a:t>P</a:t>
            </a:r>
            <a:r>
              <a:rPr spc="5" dirty="0">
                <a:solidFill>
                  <a:srgbClr val="24242A"/>
                </a:solidFill>
              </a:rPr>
              <a:t>á</a:t>
            </a:r>
            <a:r>
              <a:rPr spc="40" dirty="0">
                <a:solidFill>
                  <a:srgbClr val="24242A"/>
                </a:solidFill>
              </a:rPr>
              <a:t>g</a:t>
            </a:r>
            <a:r>
              <a:rPr spc="-10" dirty="0"/>
              <a:t>i</a:t>
            </a:r>
            <a:r>
              <a:rPr spc="15" dirty="0"/>
              <a:t>n</a:t>
            </a:r>
            <a:r>
              <a:rPr spc="-20" dirty="0">
                <a:solidFill>
                  <a:srgbClr val="24242A"/>
                </a:solidFill>
              </a:rPr>
              <a:t>a</a:t>
            </a:r>
            <a:r>
              <a:rPr spc="35" dirty="0">
                <a:solidFill>
                  <a:srgbClr val="24242A"/>
                </a:solidFill>
              </a:rPr>
              <a:t> </a:t>
            </a:r>
            <a:fld id="{81D60167-4931-47E6-BA6A-407CBD079E47}" type="slidenum">
              <a:rPr spc="65" dirty="0"/>
              <a:t>‹Nr.›</a:t>
            </a:fld>
            <a:r>
              <a:rPr spc="-5" dirty="0"/>
              <a:t> </a:t>
            </a:r>
            <a:r>
              <a:rPr dirty="0"/>
              <a:t>d</a:t>
            </a:r>
            <a:r>
              <a:rPr spc="40" dirty="0">
                <a:solidFill>
                  <a:srgbClr val="3A3A41"/>
                </a:solidFill>
              </a:rPr>
              <a:t>e</a:t>
            </a:r>
            <a:r>
              <a:rPr dirty="0">
                <a:solidFill>
                  <a:srgbClr val="3A3A41"/>
                </a:solidFill>
              </a:rPr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7070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0" dirty="0"/>
              <a:t>P</a:t>
            </a:r>
            <a:r>
              <a:rPr spc="5" dirty="0">
                <a:solidFill>
                  <a:srgbClr val="24242A"/>
                </a:solidFill>
              </a:rPr>
              <a:t>á</a:t>
            </a:r>
            <a:r>
              <a:rPr spc="40" dirty="0">
                <a:solidFill>
                  <a:srgbClr val="24242A"/>
                </a:solidFill>
              </a:rPr>
              <a:t>g</a:t>
            </a:r>
            <a:r>
              <a:rPr spc="-10" dirty="0"/>
              <a:t>i</a:t>
            </a:r>
            <a:r>
              <a:rPr spc="15" dirty="0"/>
              <a:t>n</a:t>
            </a:r>
            <a:r>
              <a:rPr spc="-20" dirty="0">
                <a:solidFill>
                  <a:srgbClr val="24242A"/>
                </a:solidFill>
              </a:rPr>
              <a:t>a</a:t>
            </a:r>
            <a:r>
              <a:rPr spc="35" dirty="0">
                <a:solidFill>
                  <a:srgbClr val="24242A"/>
                </a:solidFill>
              </a:rPr>
              <a:t> </a:t>
            </a:r>
            <a:fld id="{81D60167-4931-47E6-BA6A-407CBD079E47}" type="slidenum">
              <a:rPr spc="65" dirty="0"/>
              <a:t>‹Nr.›</a:t>
            </a:fld>
            <a:r>
              <a:rPr spc="-5" dirty="0"/>
              <a:t> </a:t>
            </a:r>
            <a:r>
              <a:rPr dirty="0"/>
              <a:t>d</a:t>
            </a:r>
            <a:r>
              <a:rPr spc="40" dirty="0">
                <a:solidFill>
                  <a:srgbClr val="3A3A41"/>
                </a:solidFill>
              </a:rPr>
              <a:t>e</a:t>
            </a:r>
            <a:r>
              <a:rPr dirty="0">
                <a:solidFill>
                  <a:srgbClr val="3A3A41"/>
                </a:solidFill>
              </a:rPr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7070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0" dirty="0"/>
              <a:t>P</a:t>
            </a:r>
            <a:r>
              <a:rPr spc="5" dirty="0">
                <a:solidFill>
                  <a:srgbClr val="24242A"/>
                </a:solidFill>
              </a:rPr>
              <a:t>á</a:t>
            </a:r>
            <a:r>
              <a:rPr spc="40" dirty="0">
                <a:solidFill>
                  <a:srgbClr val="24242A"/>
                </a:solidFill>
              </a:rPr>
              <a:t>g</a:t>
            </a:r>
            <a:r>
              <a:rPr spc="-10" dirty="0"/>
              <a:t>i</a:t>
            </a:r>
            <a:r>
              <a:rPr spc="15" dirty="0"/>
              <a:t>n</a:t>
            </a:r>
            <a:r>
              <a:rPr spc="-20" dirty="0">
                <a:solidFill>
                  <a:srgbClr val="24242A"/>
                </a:solidFill>
              </a:rPr>
              <a:t>a</a:t>
            </a:r>
            <a:r>
              <a:rPr spc="35" dirty="0">
                <a:solidFill>
                  <a:srgbClr val="24242A"/>
                </a:solidFill>
              </a:rPr>
              <a:t> </a:t>
            </a:r>
            <a:fld id="{81D60167-4931-47E6-BA6A-407CBD079E47}" type="slidenum">
              <a:rPr spc="65" dirty="0"/>
              <a:t>‹Nr.›</a:t>
            </a:fld>
            <a:r>
              <a:rPr spc="-5" dirty="0"/>
              <a:t> </a:t>
            </a:r>
            <a:r>
              <a:rPr dirty="0"/>
              <a:t>d</a:t>
            </a:r>
            <a:r>
              <a:rPr spc="40" dirty="0">
                <a:solidFill>
                  <a:srgbClr val="3A3A41"/>
                </a:solidFill>
              </a:rPr>
              <a:t>e</a:t>
            </a:r>
            <a:r>
              <a:rPr dirty="0">
                <a:solidFill>
                  <a:srgbClr val="3A3A41"/>
                </a:solidFill>
              </a:rPr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7070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0" dirty="0"/>
              <a:t>P</a:t>
            </a:r>
            <a:r>
              <a:rPr spc="5" dirty="0">
                <a:solidFill>
                  <a:srgbClr val="24242A"/>
                </a:solidFill>
              </a:rPr>
              <a:t>á</a:t>
            </a:r>
            <a:r>
              <a:rPr spc="40" dirty="0">
                <a:solidFill>
                  <a:srgbClr val="24242A"/>
                </a:solidFill>
              </a:rPr>
              <a:t>g</a:t>
            </a:r>
            <a:r>
              <a:rPr spc="-10" dirty="0"/>
              <a:t>i</a:t>
            </a:r>
            <a:r>
              <a:rPr spc="15" dirty="0"/>
              <a:t>n</a:t>
            </a:r>
            <a:r>
              <a:rPr spc="-20" dirty="0">
                <a:solidFill>
                  <a:srgbClr val="24242A"/>
                </a:solidFill>
              </a:rPr>
              <a:t>a</a:t>
            </a:r>
            <a:r>
              <a:rPr spc="35" dirty="0">
                <a:solidFill>
                  <a:srgbClr val="24242A"/>
                </a:solidFill>
              </a:rPr>
              <a:t> </a:t>
            </a:r>
            <a:fld id="{81D60167-4931-47E6-BA6A-407CBD079E47}" type="slidenum">
              <a:rPr spc="65" dirty="0"/>
              <a:t>‹Nr.›</a:t>
            </a:fld>
            <a:r>
              <a:rPr spc="-5" dirty="0"/>
              <a:t> </a:t>
            </a:r>
            <a:r>
              <a:rPr dirty="0"/>
              <a:t>d</a:t>
            </a:r>
            <a:r>
              <a:rPr spc="40" dirty="0">
                <a:solidFill>
                  <a:srgbClr val="3A3A41"/>
                </a:solidFill>
              </a:rPr>
              <a:t>e</a:t>
            </a:r>
            <a:r>
              <a:rPr dirty="0">
                <a:solidFill>
                  <a:srgbClr val="3A3A41"/>
                </a:solidFill>
              </a:rPr>
              <a:t> </a:t>
            </a:r>
            <a:r>
              <a:rPr spc="65" dirty="0"/>
              <a:t>5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142974" y="9765956"/>
            <a:ext cx="687070" cy="1530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070707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50" dirty="0"/>
              <a:t>P</a:t>
            </a:r>
            <a:r>
              <a:rPr spc="5" dirty="0">
                <a:solidFill>
                  <a:srgbClr val="24242A"/>
                </a:solidFill>
              </a:rPr>
              <a:t>á</a:t>
            </a:r>
            <a:r>
              <a:rPr spc="40" dirty="0">
                <a:solidFill>
                  <a:srgbClr val="24242A"/>
                </a:solidFill>
              </a:rPr>
              <a:t>g</a:t>
            </a:r>
            <a:r>
              <a:rPr spc="-10" dirty="0"/>
              <a:t>i</a:t>
            </a:r>
            <a:r>
              <a:rPr spc="15" dirty="0"/>
              <a:t>n</a:t>
            </a:r>
            <a:r>
              <a:rPr spc="-20" dirty="0">
                <a:solidFill>
                  <a:srgbClr val="24242A"/>
                </a:solidFill>
              </a:rPr>
              <a:t>a</a:t>
            </a:r>
            <a:r>
              <a:rPr spc="35" dirty="0">
                <a:solidFill>
                  <a:srgbClr val="24242A"/>
                </a:solidFill>
              </a:rPr>
              <a:t> </a:t>
            </a:r>
            <a:fld id="{81D60167-4931-47E6-BA6A-407CBD079E47}" type="slidenum">
              <a:rPr spc="65" dirty="0"/>
              <a:t>‹Nr.›</a:t>
            </a:fld>
            <a:r>
              <a:rPr spc="-5" dirty="0"/>
              <a:t> </a:t>
            </a:r>
            <a:r>
              <a:rPr dirty="0"/>
              <a:t>d</a:t>
            </a:r>
            <a:r>
              <a:rPr spc="40" dirty="0">
                <a:solidFill>
                  <a:srgbClr val="3A3A41"/>
                </a:solidFill>
              </a:rPr>
              <a:t>e</a:t>
            </a:r>
            <a:r>
              <a:rPr dirty="0">
                <a:solidFill>
                  <a:srgbClr val="3A3A41"/>
                </a:solidFill>
              </a:rPr>
              <a:t> </a:t>
            </a:r>
            <a:r>
              <a:rPr spc="65" dirty="0"/>
              <a:t>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926591"/>
            <a:ext cx="682751" cy="6217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291071" y="10326623"/>
            <a:ext cx="597407" cy="3169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75359" y="9151053"/>
            <a:ext cx="0" cy="473075"/>
          </a:xfrm>
          <a:custGeom>
            <a:avLst/>
            <a:gdLst/>
            <a:ahLst/>
            <a:cxnLst/>
            <a:rect l="l" t="t" r="r" b="b"/>
            <a:pathLst>
              <a:path h="473075">
                <a:moveTo>
                  <a:pt x="0" y="472702"/>
                </a:moveTo>
                <a:lnTo>
                  <a:pt x="0" y="0"/>
                </a:lnTo>
              </a:path>
            </a:pathLst>
          </a:custGeom>
          <a:ln w="12057">
            <a:solidFill>
              <a:srgbClr val="DBDB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46408" y="1045339"/>
            <a:ext cx="5922010" cy="2214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25525">
              <a:lnSpc>
                <a:spcPct val="100000"/>
              </a:lnSpc>
            </a:pPr>
            <a:r>
              <a:rPr sz="1850" b="1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25525">
              <a:lnSpc>
                <a:spcPct val="100000"/>
              </a:lnSpc>
              <a:spcBef>
                <a:spcPts val="45"/>
              </a:spcBef>
            </a:pPr>
            <a:r>
              <a:rPr sz="1300" b="1" spc="-1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300" b="1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b="1" spc="-4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6350" algn="r">
              <a:lnSpc>
                <a:spcPct val="100000"/>
              </a:lnSpc>
              <a:spcBef>
                <a:spcPts val="1120"/>
              </a:spcBef>
            </a:pP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135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100" b="1" spc="-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5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100" b="1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100" dirty="0">
                <a:solidFill>
                  <a:srgbClr val="070707"/>
                </a:solidFill>
                <a:latin typeface="Times New Roman"/>
                <a:cs typeface="Times New Roman"/>
              </a:rPr>
              <a:t>5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9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005/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5080" indent="2540" algn="just">
              <a:lnSpc>
                <a:spcPct val="97800"/>
              </a:lnSpc>
            </a:pP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associação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fins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econômicos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lucrativos,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sede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foro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cidade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Horizonte,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Estado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0" dirty="0">
                <a:solidFill>
                  <a:srgbClr val="070707"/>
                </a:solidFill>
                <a:latin typeface="Arial"/>
                <a:cs typeface="Arial"/>
              </a:rPr>
              <a:t>d</a:t>
            </a:r>
            <a:r>
              <a:rPr sz="1050" spc="-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Minas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Gerais,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estabelecido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-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Rua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Benvinda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Carvalho,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final,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Bairro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Santo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Antôni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95" dirty="0">
                <a:solidFill>
                  <a:srgbClr val="1F1F1F"/>
                </a:solidFill>
                <a:latin typeface="Arial"/>
                <a:cs typeface="Arial"/>
              </a:rPr>
              <a:t>,</a:t>
            </a:r>
            <a:r>
              <a:rPr sz="1050" spc="-1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CE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</a:t>
            </a:r>
            <a:r>
              <a:rPr sz="1050" spc="95" dirty="0">
                <a:solidFill>
                  <a:srgbClr val="1F1F1F"/>
                </a:solidFill>
                <a:latin typeface="Arial"/>
                <a:cs typeface="Arial"/>
              </a:rPr>
              <a:t>:</a:t>
            </a:r>
            <a:r>
              <a:rPr sz="1050" spc="-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30.330-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80,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inscrito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CNPJ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7.499.252/000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-00,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neste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ato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representado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representantes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legais,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ora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denominado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outro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lado,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0" dirty="0">
                <a:solidFill>
                  <a:srgbClr val="070707"/>
                </a:solidFill>
                <a:latin typeface="Arial"/>
                <a:cs typeface="Arial"/>
              </a:rPr>
              <a:t>F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ODERMA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TOA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Avenida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Carandaí,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766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9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Santa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Efigênia  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59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Be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endParaRPr sz="105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75"/>
              </a:spcBef>
            </a:pP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Horizonte/MG,  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inscrita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CNPJ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n°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0.396.788/000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-50,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neste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representado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5451" y="6887981"/>
            <a:ext cx="5922010" cy="19437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 marR="13335" indent="2540" algn="just">
              <a:lnSpc>
                <a:spcPct val="100400"/>
              </a:lnSpc>
            </a:pP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Para 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treinamento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envolvidos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b="1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OLÍMP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COS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4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conformidade</a:t>
            </a:r>
            <a:r>
              <a:rPr sz="105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ANEXO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 I</a:t>
            </a:r>
            <a:r>
              <a:rPr sz="1050" b="1" spc="185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apresentadas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EDITAL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CONCORRÊNCI</a:t>
            </a:r>
            <a:r>
              <a:rPr sz="1050" b="1" spc="-1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05/</a:t>
            </a:r>
            <a:r>
              <a:rPr sz="1050" b="1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850">
              <a:latin typeface="Times New Roman"/>
              <a:cs typeface="Times New Roman"/>
            </a:endParaRPr>
          </a:p>
          <a:p>
            <a:pPr marL="12700" marR="8890" indent="5715" algn="just">
              <a:lnSpc>
                <a:spcPct val="90500"/>
              </a:lnSpc>
            </a:pP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Único:</a:t>
            </a:r>
            <a:r>
              <a:rPr sz="105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Durante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vigência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n°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estabelecido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caput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sofrer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alterações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acréscimos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supressões,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limite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25%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v</a:t>
            </a:r>
            <a:r>
              <a:rPr sz="105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nte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cinco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cento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critério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CONTRATANT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95" dirty="0">
                <a:solidFill>
                  <a:srgbClr val="1F1F1F"/>
                </a:solidFill>
                <a:latin typeface="Arial"/>
                <a:cs typeface="Arial"/>
              </a:rPr>
              <a:t>,</a:t>
            </a:r>
            <a:r>
              <a:rPr sz="105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independentemente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motivação,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65,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§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250" spc="15" dirty="0">
                <a:solidFill>
                  <a:srgbClr val="070707"/>
                </a:solidFill>
                <a:latin typeface="Times New Roman"/>
                <a:cs typeface="Times New Roman"/>
              </a:rPr>
              <a:t>º,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-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Lei</a:t>
            </a:r>
            <a:endParaRPr sz="1050">
              <a:latin typeface="Arial"/>
              <a:cs typeface="Arial"/>
            </a:endParaRPr>
          </a:p>
          <a:p>
            <a:pPr marL="15240" algn="just">
              <a:lnSpc>
                <a:spcPts val="1250"/>
              </a:lnSpc>
            </a:pP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8.666/93.</a:t>
            </a:r>
            <a:endParaRPr sz="1050">
              <a:latin typeface="Arial"/>
              <a:cs typeface="Arial"/>
            </a:endParaRPr>
          </a:p>
          <a:p>
            <a:pPr marL="15240" algn="just">
              <a:lnSpc>
                <a:spcPct val="100000"/>
              </a:lnSpc>
              <a:spcBef>
                <a:spcPts val="840"/>
              </a:spcBef>
            </a:pP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2ª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ATRELADO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750">
              <a:latin typeface="Times New Roman"/>
              <a:cs typeface="Times New Roman"/>
            </a:endParaRPr>
          </a:p>
          <a:p>
            <a:pPr marL="15240" marR="5080" algn="just">
              <a:lnSpc>
                <a:spcPct val="104099"/>
              </a:lnSpc>
            </a:pP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está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vinculado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ED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TAL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CONCORRÊNC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05/</a:t>
            </a:r>
            <a:r>
              <a:rPr sz="1050" b="1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anexos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8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OLÍMP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COS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35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254" dirty="0">
                <a:solidFill>
                  <a:srgbClr val="070707"/>
                </a:solidFill>
                <a:latin typeface="Arial"/>
                <a:cs typeface="Arial"/>
              </a:rPr>
              <a:t>,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convênio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entre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20445" y="3271744"/>
          <a:ext cx="6167755" cy="9436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67399"/>
                <a:gridCol w="523054"/>
                <a:gridCol w="877042"/>
              </a:tblGrid>
              <a:tr h="145791">
                <a:tc>
                  <a:txBody>
                    <a:bodyPr/>
                    <a:lstStyle/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Derma  </a:t>
                      </a:r>
                      <a:r>
                        <a:rPr sz="1050" b="1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Rodrigues  </a:t>
                      </a:r>
                      <a:r>
                        <a:rPr sz="1050" b="1" spc="-7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1050" b="1" spc="-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Carmo  </a:t>
                      </a:r>
                      <a:r>
                        <a:rPr sz="1050" b="1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Silva,  </a:t>
                      </a:r>
                      <a:r>
                        <a:rPr sz="1050" b="1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ora  </a:t>
                      </a:r>
                      <a:r>
                        <a:rPr sz="10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denominada  </a:t>
                      </a:r>
                      <a:r>
                        <a:rPr sz="1050" spc="9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CONTRATADA,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firmam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  </a:t>
                      </a:r>
                      <a:r>
                        <a:rPr sz="10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presente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791326">
                <a:tc>
                  <a:txBody>
                    <a:bodyPr/>
                    <a:lstStyle/>
                    <a:p>
                      <a:pPr marL="1441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CONTRATO, </a:t>
                      </a:r>
                      <a:r>
                        <a:rPr sz="1050" spc="-1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mediante</a:t>
                      </a:r>
                      <a:r>
                        <a:rPr sz="1050" spc="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10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cláusulas</a:t>
                      </a:r>
                      <a:r>
                        <a:rPr sz="1050" spc="10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condições: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144145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CLÁUSULA </a:t>
                      </a:r>
                      <a:r>
                        <a:rPr sz="1050" b="1" spc="-114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="1" spc="-2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ª</a:t>
                      </a:r>
                      <a:r>
                        <a:rPr sz="1050" b="1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050" b="1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="1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OBJETO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8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441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Constitui</a:t>
                      </a:r>
                      <a:r>
                        <a:rPr sz="10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objeto</a:t>
                      </a:r>
                      <a:r>
                        <a:rPr sz="10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desse</a:t>
                      </a:r>
                      <a:r>
                        <a:rPr sz="1050" spc="9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contrato</a:t>
                      </a:r>
                      <a:r>
                        <a:rPr sz="1050" spc="7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 fornecimento </a:t>
                      </a:r>
                      <a:r>
                        <a:rPr sz="1050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10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seguintes</a:t>
                      </a:r>
                      <a:r>
                        <a:rPr sz="1050" spc="9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itens: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602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602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6028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858466" y="8833339"/>
            <a:ext cx="39744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CBC-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Confederação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Brasil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2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ra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Clubes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Macken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z</a:t>
            </a:r>
            <a:r>
              <a:rPr sz="1050" spc="-5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Clube.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23210" y="8867955"/>
            <a:ext cx="182245" cy="749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700" i="1" spc="-365" dirty="0">
                <a:solidFill>
                  <a:srgbClr val="2D2A6E"/>
                </a:solidFill>
                <a:latin typeface="Times New Roman"/>
                <a:cs typeface="Times New Roman"/>
              </a:rPr>
              <a:t>f</a:t>
            </a:r>
            <a:endParaRPr sz="5700">
              <a:latin typeface="Times New Roman"/>
              <a:cs typeface="Times New Roman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740039" y="4224044"/>
          <a:ext cx="6132830" cy="2534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311"/>
                <a:gridCol w="390367"/>
                <a:gridCol w="646592"/>
                <a:gridCol w="2098033"/>
                <a:gridCol w="551638"/>
                <a:gridCol w="773197"/>
                <a:gridCol w="313499"/>
                <a:gridCol w="396394"/>
                <a:gridCol w="679750"/>
              </a:tblGrid>
              <a:tr h="476491">
                <a:tc>
                  <a:txBody>
                    <a:bodyPr/>
                    <a:lstStyle/>
                    <a:p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282828"/>
                      </a:solidFill>
                      <a:prstDash val="solid"/>
                    </a:lnL>
                    <a:lnR w="6028">
                      <a:solidFill>
                        <a:srgbClr val="2F2F2F"/>
                      </a:solidFill>
                      <a:prstDash val="solid"/>
                    </a:lnR>
                    <a:lnB w="6028">
                      <a:solidFill>
                        <a:srgbClr val="44444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8796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EUIPAMENTO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2F2F2F"/>
                      </a:solidFill>
                      <a:prstDash val="solid"/>
                    </a:lnL>
                    <a:lnR w="6028">
                      <a:solidFill>
                        <a:srgbClr val="2F2F2F"/>
                      </a:solidFill>
                      <a:prstDash val="solid"/>
                    </a:lnR>
                    <a:lnB w="6028">
                      <a:solidFill>
                        <a:srgbClr val="44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532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ESPECIFICAÇÃO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2F2F2F"/>
                      </a:solidFill>
                      <a:prstDash val="solid"/>
                    </a:lnL>
                    <a:lnR w="6028">
                      <a:solidFill>
                        <a:srgbClr val="343434"/>
                      </a:solidFill>
                      <a:prstDash val="solid"/>
                    </a:lnR>
                    <a:lnB w="6028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" marR="45720" algn="ctr">
                        <a:lnSpc>
                          <a:spcPct val="901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UNIDADE DE MEDIDA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343434"/>
                      </a:solidFill>
                      <a:prstDash val="solid"/>
                    </a:lnL>
                    <a:lnB w="6028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244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28">
                      <a:solidFill>
                        <a:srgbClr val="2B2B2B"/>
                      </a:solidFill>
                      <a:prstDash val="solid"/>
                    </a:lnR>
                    <a:lnB w="6028">
                      <a:solidFill>
                        <a:srgbClr val="57575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R="2540" algn="ctr">
                        <a:lnSpc>
                          <a:spcPts val="975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975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850" b="1" spc="-9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NITÁRIO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2B2B2B"/>
                      </a:solidFill>
                      <a:prstDash val="solid"/>
                    </a:lnL>
                    <a:lnR w="6028">
                      <a:solidFill>
                        <a:srgbClr val="181818"/>
                      </a:solidFill>
                      <a:prstDash val="solid"/>
                    </a:lnR>
                    <a:lnB w="6028">
                      <a:solidFill>
                        <a:srgbClr val="57575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5895" marR="172085" indent="-6350">
                        <a:lnSpc>
                          <a:spcPts val="93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VALOR TOTAL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181818"/>
                      </a:solidFill>
                      <a:prstDash val="solid"/>
                    </a:lnL>
                    <a:lnR w="6028">
                      <a:solidFill>
                        <a:srgbClr val="343434"/>
                      </a:solidFill>
                      <a:prstDash val="solid"/>
                    </a:lnR>
                    <a:lnB w="6028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944649"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282828"/>
                      </a:solidFill>
                      <a:prstDash val="solid"/>
                    </a:lnL>
                    <a:lnR w="6028">
                      <a:solidFill>
                        <a:srgbClr val="2F2F2F"/>
                      </a:solidFill>
                      <a:prstDash val="solid"/>
                    </a:lnR>
                    <a:lnT w="6028">
                      <a:solidFill>
                        <a:srgbClr val="444444"/>
                      </a:solidFill>
                      <a:prstDash val="solid"/>
                    </a:lnT>
                    <a:lnB w="6028">
                      <a:solidFill>
                        <a:srgbClr val="3F3F3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96850" marR="137160" indent="-60325">
                        <a:lnSpc>
                          <a:spcPts val="91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DINAMÔMETRO HIDRÁUUCO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2F2F2F"/>
                      </a:solidFill>
                      <a:prstDash val="solid"/>
                    </a:lnL>
                    <a:lnR w="9043">
                      <a:solidFill>
                        <a:srgbClr val="444444"/>
                      </a:solidFill>
                      <a:prstDash val="solid"/>
                    </a:lnR>
                    <a:lnT w="6028">
                      <a:solidFill>
                        <a:srgbClr val="444444"/>
                      </a:solidFill>
                      <a:prstDash val="solid"/>
                    </a:lnT>
                    <a:lnB w="6028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910" marR="29209" algn="just">
                        <a:lnSpc>
                          <a:spcPct val="692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es </a:t>
                      </a:r>
                      <a:r>
                        <a:rPr sz="750" spc="-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-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750" spc="-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50" spc="-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Quilograma 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força 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Pound  </a:t>
                      </a:r>
                      <a:r>
                        <a:rPr sz="750" spc="-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rce.  </a:t>
                      </a:r>
                      <a:r>
                        <a:rPr sz="7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ala  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750" spc="-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sz="1100" spc="7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Quilogra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750" spc="-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força 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50" spc="-10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35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di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ção </a:t>
                      </a:r>
                      <a:r>
                        <a:rPr sz="750" spc="-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50" spc="-8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50" spc="65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750" spc="-10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Kg),</a:t>
                      </a:r>
                      <a:r>
                        <a:rPr sz="750" spc="10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35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ala </a:t>
                      </a:r>
                      <a:r>
                        <a:rPr sz="750" spc="-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2 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363636"/>
                          </a:solidFill>
                          <a:latin typeface="Times New Roman"/>
                          <a:cs typeface="Times New Roman"/>
                        </a:rPr>
                        <a:t>=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8735" marR="26034" indent="5715" algn="just">
                        <a:lnSpc>
                          <a:spcPts val="910"/>
                        </a:lnSpc>
                        <a:spcBef>
                          <a:spcPts val="5"/>
                        </a:spcBef>
                      </a:pP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und 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ce </a:t>
                      </a:r>
                      <a:r>
                        <a:rPr sz="750" spc="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(c</a:t>
                      </a:r>
                      <a:r>
                        <a:rPr sz="7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-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ição </a:t>
                      </a:r>
                      <a:r>
                        <a:rPr sz="750" spc="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é </a:t>
                      </a:r>
                      <a:r>
                        <a:rPr sz="7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00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;   </a:t>
                      </a:r>
                      <a:r>
                        <a:rPr sz="750" spc="-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om   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750" spc="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   </a:t>
                      </a:r>
                      <a:r>
                        <a:rPr sz="750" spc="-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7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estrutura    </a:t>
                      </a:r>
                      <a:r>
                        <a:rPr sz="750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ca resi</a:t>
                      </a:r>
                      <a:r>
                        <a:rPr sz="750" spc="-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te  </a:t>
                      </a:r>
                      <a:r>
                        <a:rPr sz="750" spc="-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7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ox</a:t>
                      </a:r>
                      <a:r>
                        <a:rPr sz="7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ão  </a:t>
                      </a:r>
                      <a:r>
                        <a:rPr sz="750" spc="-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50" spc="-4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fá</a:t>
                      </a:r>
                      <a:r>
                        <a:rPr sz="750" spc="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-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  </a:t>
                      </a:r>
                      <a:r>
                        <a:rPr sz="750" spc="-10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nu</a:t>
                      </a:r>
                      <a:r>
                        <a:rPr sz="750" spc="-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io  </a:t>
                      </a:r>
                      <a:r>
                        <a:rPr sz="750" spc="-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rma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natôm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750" spc="-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3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gador 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spc="-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50" spc="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il </a:t>
                      </a:r>
                      <a:r>
                        <a:rPr sz="7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osicões.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444444"/>
                      </a:solidFill>
                      <a:prstDash val="solid"/>
                    </a:lnL>
                    <a:lnR w="6028">
                      <a:solidFill>
                        <a:srgbClr val="343434"/>
                      </a:solidFill>
                      <a:prstDash val="solid"/>
                    </a:lnR>
                    <a:lnT w="6028">
                      <a:solidFill>
                        <a:srgbClr val="444444"/>
                      </a:solidFill>
                      <a:prstDash val="solid"/>
                    </a:lnT>
                    <a:lnB w="6028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343434"/>
                      </a:solidFill>
                      <a:prstDash val="solid"/>
                    </a:lnL>
                    <a:lnT w="6028">
                      <a:solidFill>
                        <a:srgbClr val="575757"/>
                      </a:solidFill>
                      <a:prstDash val="solid"/>
                    </a:lnT>
                    <a:lnB w="6028">
                      <a:solidFill>
                        <a:srgbClr val="2B2B2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28">
                      <a:solidFill>
                        <a:srgbClr val="1F1F1F"/>
                      </a:solidFill>
                      <a:prstDash val="solid"/>
                    </a:lnR>
                    <a:lnT w="6028">
                      <a:solidFill>
                        <a:srgbClr val="575757"/>
                      </a:solidFill>
                      <a:prstDash val="solid"/>
                    </a:lnT>
                    <a:lnB w="6028">
                      <a:solidFill>
                        <a:srgbClr val="3F3F3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9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.4</a:t>
                      </a:r>
                      <a:r>
                        <a:rPr sz="750" spc="-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50" spc="-1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1F1F1F"/>
                      </a:solidFill>
                      <a:prstDash val="solid"/>
                    </a:lnL>
                    <a:lnT w="6028">
                      <a:solidFill>
                        <a:srgbClr val="575757"/>
                      </a:solidFill>
                      <a:prstDash val="solid"/>
                    </a:lnT>
                    <a:lnB w="6028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70" dirty="0">
                          <a:solidFill>
                            <a:srgbClr val="36363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1.4</a:t>
                      </a:r>
                      <a:r>
                        <a:rPr sz="750" spc="-4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28">
                      <a:solidFill>
                        <a:srgbClr val="343434"/>
                      </a:solidFill>
                      <a:prstDash val="solid"/>
                    </a:lnR>
                    <a:lnT w="6028">
                      <a:solidFill>
                        <a:srgbClr val="575757"/>
                      </a:solidFill>
                      <a:prstDash val="solid"/>
                    </a:lnT>
                    <a:lnB w="6028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846926">
                <a:tc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12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282828"/>
                      </a:solidFill>
                      <a:prstDash val="solid"/>
                    </a:lnL>
                    <a:lnR w="6028">
                      <a:solidFill>
                        <a:srgbClr val="2F2F2F"/>
                      </a:solidFill>
                      <a:prstDash val="solid"/>
                    </a:lnR>
                    <a:lnT w="6028">
                      <a:solidFill>
                        <a:srgbClr val="3F3F3F"/>
                      </a:solidFill>
                      <a:prstDash val="solid"/>
                    </a:lnT>
                    <a:lnB w="9043">
                      <a:solidFill>
                        <a:srgbClr val="484848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7310" marR="57785" indent="-6350" algn="ctr">
                        <a:lnSpc>
                          <a:spcPct val="924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TENS</a:t>
                      </a:r>
                      <a:r>
                        <a:rPr sz="850" b="1" spc="9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FES NEURODYN </a:t>
                      </a:r>
                      <a:r>
                        <a:rPr sz="850" b="1" spc="-7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- MULTI</a:t>
                      </a:r>
                      <a:r>
                        <a:rPr sz="850" b="1" spc="-105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CORRENTES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2F2F2F"/>
                      </a:solidFill>
                      <a:prstDash val="solid"/>
                    </a:lnL>
                    <a:lnR w="6028">
                      <a:solidFill>
                        <a:srgbClr val="2F2F2F"/>
                      </a:solidFill>
                      <a:prstDash val="solid"/>
                    </a:lnR>
                    <a:lnT w="6028">
                      <a:solidFill>
                        <a:srgbClr val="3F3F3F"/>
                      </a:solidFill>
                      <a:prstDash val="solid"/>
                    </a:lnT>
                    <a:lnB w="9043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0640" marR="20955" indent="2540">
                        <a:lnSpc>
                          <a:spcPct val="100000"/>
                        </a:lnSpc>
                      </a:pPr>
                      <a:r>
                        <a:rPr sz="750" spc="-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50" spc="-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lt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9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27</a:t>
                      </a:r>
                      <a:r>
                        <a:rPr sz="750" spc="5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220</a:t>
                      </a:r>
                      <a:r>
                        <a:rPr sz="750" spc="7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lts</a:t>
                      </a:r>
                      <a:r>
                        <a:rPr sz="750" spc="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700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750" spc="-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50" spc="6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Hertz;</a:t>
                      </a:r>
                      <a:r>
                        <a:rPr sz="750" spc="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Cana</a:t>
                      </a: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 sa</a:t>
                      </a:r>
                      <a:r>
                        <a:rPr sz="7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750" spc="-2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qua</a:t>
                      </a:r>
                      <a:r>
                        <a:rPr sz="750" spc="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   </a:t>
                      </a:r>
                      <a:r>
                        <a:rPr sz="750" spc="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cana</a:t>
                      </a:r>
                      <a:r>
                        <a:rPr sz="750" spc="3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   </a:t>
                      </a:r>
                      <a:r>
                        <a:rPr sz="750" spc="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4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4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-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pend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-6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   </a:t>
                      </a:r>
                      <a:r>
                        <a:rPr sz="750" spc="7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1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40640">
                        <a:lnSpc>
                          <a:spcPts val="86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amplitude; </a:t>
                      </a:r>
                      <a:r>
                        <a:rPr sz="750" spc="-5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Dime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õ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750" spc="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375</a:t>
                      </a:r>
                      <a:r>
                        <a:rPr sz="750" spc="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1000" spc="4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50" spc="-8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1000" spc="12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spc="-16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spc="2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(L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1000" spc="9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43180" indent="-3175">
                        <a:lnSpc>
                          <a:spcPts val="1065"/>
                        </a:lnSpc>
                      </a:pPr>
                      <a:r>
                        <a:rPr sz="1000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x </a:t>
                      </a:r>
                      <a:r>
                        <a:rPr sz="1000" spc="-35" dirty="0">
                          <a:solidFill>
                            <a:srgbClr val="1F1F1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A) </a:t>
                      </a:r>
                      <a:r>
                        <a:rPr sz="800" spc="60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Cm; </a:t>
                      </a:r>
                      <a:r>
                        <a:rPr sz="750" spc="7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spc="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apr</a:t>
                      </a: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ima</a:t>
                      </a:r>
                      <a:r>
                        <a:rPr sz="750" spc="-2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50" spc="-8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50" spc="-3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ac</a:t>
                      </a:r>
                      <a:r>
                        <a:rPr sz="750" spc="1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-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spc="2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ó</a:t>
                      </a:r>
                      <a:r>
                        <a:rPr sz="750" spc="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spc="-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spc="8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43180">
                        <a:lnSpc>
                          <a:spcPts val="890"/>
                        </a:lnSpc>
                      </a:pPr>
                      <a:r>
                        <a:rPr sz="750" spc="1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spc="-1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spc="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quilo</a:t>
                      </a:r>
                      <a:r>
                        <a:rPr sz="750" spc="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2F2F2F"/>
                      </a:solidFill>
                      <a:prstDash val="solid"/>
                    </a:lnL>
                    <a:lnR w="6028">
                      <a:solidFill>
                        <a:srgbClr val="343434"/>
                      </a:solidFill>
                      <a:prstDash val="solid"/>
                    </a:lnR>
                    <a:lnT w="6028">
                      <a:solidFill>
                        <a:srgbClr val="3F3F3F"/>
                      </a:solidFill>
                      <a:prstDash val="solid"/>
                    </a:lnT>
                    <a:lnB w="9043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spc="-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spc="-9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343434"/>
                      </a:solidFill>
                      <a:prstDash val="solid"/>
                    </a:lnL>
                    <a:lnT w="6028">
                      <a:solidFill>
                        <a:srgbClr val="2B2B2B"/>
                      </a:solidFill>
                      <a:prstDash val="solid"/>
                    </a:lnT>
                    <a:lnB w="9043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28">
                      <a:solidFill>
                        <a:srgbClr val="2B2B2B"/>
                      </a:solidFill>
                      <a:prstDash val="solid"/>
                    </a:lnR>
                    <a:lnT w="6028">
                      <a:solidFill>
                        <a:srgbClr val="3F3F3F"/>
                      </a:solidFill>
                      <a:prstDash val="solid"/>
                    </a:lnT>
                    <a:lnB w="9043">
                      <a:solidFill>
                        <a:srgbClr val="484848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90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6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1.70</a:t>
                      </a:r>
                      <a:r>
                        <a:rPr sz="750" spc="-1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50" spc="-135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2B2B2B"/>
                      </a:solidFill>
                      <a:prstDash val="solid"/>
                    </a:lnL>
                    <a:lnR w="9043">
                      <a:solidFill>
                        <a:srgbClr val="3B3B3B"/>
                      </a:solidFill>
                      <a:prstDash val="solid"/>
                    </a:lnR>
                    <a:lnT w="6028">
                      <a:solidFill>
                        <a:srgbClr val="3F3F3F"/>
                      </a:solidFill>
                      <a:prstDash val="solid"/>
                    </a:lnT>
                    <a:lnB w="9043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</a:pPr>
                      <a:r>
                        <a:rPr sz="750" spc="25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5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50" spc="70" dirty="0">
                          <a:solidFill>
                            <a:srgbClr val="1F1F1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70707"/>
                          </a:solidFill>
                          <a:latin typeface="Arial"/>
                          <a:cs typeface="Arial"/>
                        </a:rPr>
                        <a:t>1.708,30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3B3B3B"/>
                      </a:solidFill>
                      <a:prstDash val="solid"/>
                    </a:lnL>
                    <a:lnR w="6028">
                      <a:solidFill>
                        <a:srgbClr val="343434"/>
                      </a:solidFill>
                      <a:prstDash val="solid"/>
                    </a:lnR>
                    <a:lnT w="6028">
                      <a:solidFill>
                        <a:srgbClr val="3F3F3F"/>
                      </a:solidFill>
                      <a:prstDash val="solid"/>
                    </a:lnT>
                    <a:lnB w="6028">
                      <a:solidFill>
                        <a:srgbClr val="2F2F2F"/>
                      </a:solidFill>
                      <a:prstDash val="solid"/>
                    </a:lnB>
                  </a:tcPr>
                </a:tc>
              </a:tr>
              <a:tr h="260592">
                <a:tc gridSpan="2"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28">
                      <a:solidFill>
                        <a:srgbClr val="282828"/>
                      </a:solidFill>
                      <a:prstDash val="solid"/>
                    </a:lnL>
                    <a:lnT w="9043">
                      <a:solidFill>
                        <a:srgbClr val="484848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43">
                      <a:solidFill>
                        <a:srgbClr val="484848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225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VALOR</a:t>
                      </a:r>
                      <a:r>
                        <a:rPr sz="850" b="1" spc="85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TOTAL: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28">
                      <a:solidFill>
                        <a:srgbClr val="2B2B2B"/>
                      </a:solidFill>
                      <a:prstDash val="solid"/>
                    </a:lnR>
                    <a:lnT w="9043">
                      <a:solidFill>
                        <a:srgbClr val="484848"/>
                      </a:solidFill>
                      <a:prstDash val="solid"/>
                    </a:lnT>
                    <a:lnB w="3014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28">
                      <a:solidFill>
                        <a:srgbClr val="2B2B2B"/>
                      </a:solidFill>
                      <a:prstDash val="solid"/>
                    </a:lnL>
                    <a:lnT w="9043">
                      <a:solidFill>
                        <a:srgbClr val="484848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9906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850" b="1" spc="55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b="1" dirty="0">
                          <a:solidFill>
                            <a:srgbClr val="070707"/>
                          </a:solidFill>
                          <a:latin typeface="Times New Roman"/>
                          <a:cs typeface="Times New Roman"/>
                        </a:rPr>
                        <a:t>3.206,80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28">
                      <a:solidFill>
                        <a:srgbClr val="343434"/>
                      </a:solidFill>
                      <a:prstDash val="solid"/>
                    </a:lnR>
                    <a:lnB w="3014">
                      <a:solidFill>
                        <a:srgbClr val="3F3F3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1" name="object 11"/>
          <p:cNvSpPr txBox="1"/>
          <p:nvPr/>
        </p:nvSpPr>
        <p:spPr>
          <a:xfrm>
            <a:off x="6100536" y="9726083"/>
            <a:ext cx="68262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5" dirty="0">
                <a:solidFill>
                  <a:srgbClr val="070707"/>
                </a:solidFill>
                <a:latin typeface="Arial"/>
                <a:cs typeface="Arial"/>
              </a:rPr>
              <a:t>P</a:t>
            </a:r>
            <a:r>
              <a:rPr sz="750" spc="30" dirty="0">
                <a:solidFill>
                  <a:srgbClr val="363636"/>
                </a:solidFill>
                <a:latin typeface="Arial"/>
                <a:cs typeface="Arial"/>
              </a:rPr>
              <a:t>ág</a:t>
            </a:r>
            <a:r>
              <a:rPr sz="750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750" spc="70" dirty="0">
                <a:solidFill>
                  <a:srgbClr val="070707"/>
                </a:solidFill>
                <a:latin typeface="Arial"/>
                <a:cs typeface="Arial"/>
              </a:rPr>
              <a:t>n</a:t>
            </a:r>
            <a:r>
              <a:rPr sz="750" spc="-1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750" spc="7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1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950" spc="-5" dirty="0">
                <a:solidFill>
                  <a:srgbClr val="070707"/>
                </a:solidFill>
                <a:latin typeface="Times New Roman"/>
                <a:cs typeface="Times New Roman"/>
              </a:rPr>
              <a:t>d</a:t>
            </a:r>
            <a:r>
              <a:rPr sz="950" spc="-20" dirty="0">
                <a:solidFill>
                  <a:srgbClr val="363636"/>
                </a:solidFill>
                <a:latin typeface="Times New Roman"/>
                <a:cs typeface="Times New Roman"/>
              </a:rPr>
              <a:t>e</a:t>
            </a:r>
            <a:r>
              <a:rPr sz="950" spc="-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70" dirty="0">
                <a:solidFill>
                  <a:srgbClr val="070707"/>
                </a:solidFill>
                <a:latin typeface="Times New Roman"/>
                <a:cs typeface="Times New Roman"/>
              </a:rPr>
              <a:t>5</a:t>
            </a:r>
            <a:endParaRPr sz="9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14400" y="963167"/>
            <a:ext cx="682751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83808" y="10375392"/>
            <a:ext cx="499871" cy="1463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323957" y="21301"/>
            <a:ext cx="0" cy="673100"/>
          </a:xfrm>
          <a:custGeom>
            <a:avLst/>
            <a:gdLst/>
            <a:ahLst/>
            <a:cxnLst/>
            <a:rect l="l" t="t" r="r" b="b"/>
            <a:pathLst>
              <a:path h="673100">
                <a:moveTo>
                  <a:pt x="0" y="672521"/>
                </a:moveTo>
                <a:lnTo>
                  <a:pt x="0" y="0"/>
                </a:lnTo>
              </a:path>
            </a:pathLst>
          </a:custGeom>
          <a:ln w="12159">
            <a:solidFill>
              <a:srgbClr val="DBDB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53654" y="1075012"/>
            <a:ext cx="5975985" cy="902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482215" algn="ctr">
              <a:lnSpc>
                <a:spcPct val="100000"/>
              </a:lnSpc>
            </a:pPr>
            <a:r>
              <a:rPr sz="1850" b="1" spc="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R="2485390" algn="ctr">
              <a:lnSpc>
                <a:spcPct val="100000"/>
              </a:lnSpc>
              <a:spcBef>
                <a:spcPts val="30"/>
              </a:spcBef>
            </a:pPr>
            <a:r>
              <a:rPr sz="1250" b="1" spc="3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b="1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b="1" spc="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200">
              <a:latin typeface="Times New Roman"/>
              <a:cs typeface="Times New Roman"/>
            </a:endParaRPr>
          </a:p>
          <a:p>
            <a:pPr marR="14604" algn="r">
              <a:lnSpc>
                <a:spcPct val="100000"/>
              </a:lnSpc>
            </a:pP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2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1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CLÁUSULA</a:t>
            </a:r>
            <a:r>
              <a:rPr sz="1150" b="1" spc="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80" dirty="0">
                <a:solidFill>
                  <a:srgbClr val="070707"/>
                </a:solidFill>
                <a:latin typeface="Times New Roman"/>
                <a:cs typeface="Times New Roman"/>
              </a:rPr>
              <a:t>3ª</a:t>
            </a:r>
            <a:r>
              <a:rPr sz="11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3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50" b="1" spc="1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VIGÊNCIA</a:t>
            </a:r>
            <a:endParaRPr sz="1150">
              <a:latin typeface="Times New Roman"/>
              <a:cs typeface="Times New Roman"/>
            </a:endParaRPr>
          </a:p>
          <a:p>
            <a:pPr marL="12700" marR="5080" algn="just">
              <a:lnSpc>
                <a:spcPct val="98200"/>
              </a:lnSpc>
              <a:spcBef>
                <a:spcPts val="800"/>
              </a:spcBef>
            </a:pP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70707"/>
                </a:solidFill>
                <a:latin typeface="Arial"/>
                <a:cs typeface="Arial"/>
              </a:rPr>
              <a:t>é</a:t>
            </a:r>
            <a:r>
              <a:rPr sz="12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firmado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determinado,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vigendo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até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70707"/>
                </a:solidFill>
                <a:latin typeface="Arial"/>
                <a:cs typeface="Arial"/>
              </a:rPr>
              <a:t>30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65" dirty="0">
                <a:solidFill>
                  <a:srgbClr val="070707"/>
                </a:solidFill>
                <a:latin typeface="Arial"/>
                <a:cs typeface="Arial"/>
              </a:rPr>
              <a:t>(tr</a:t>
            </a:r>
            <a:r>
              <a:rPr sz="1100" b="1" spc="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100" b="1" spc="55" dirty="0">
                <a:solidFill>
                  <a:srgbClr val="070707"/>
                </a:solidFill>
                <a:latin typeface="Arial"/>
                <a:cs typeface="Arial"/>
              </a:rPr>
              <a:t>nta</a:t>
            </a:r>
            <a:r>
              <a:rPr sz="1100" b="1" spc="40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10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100" b="1" spc="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contados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partir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recebi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mento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fornecedor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via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e-mail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autorização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compra,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hábi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fins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direito.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fornecimento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mais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um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item,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cronograma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entrega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especificado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separadamente.</a:t>
            </a:r>
            <a:endParaRPr sz="10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845"/>
              </a:spcBef>
            </a:pPr>
            <a:r>
              <a:rPr sz="11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CLÁUSULA</a:t>
            </a:r>
            <a:r>
              <a:rPr sz="1150" b="1" spc="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100" dirty="0">
                <a:solidFill>
                  <a:srgbClr val="070707"/>
                </a:solidFill>
                <a:latin typeface="Times New Roman"/>
                <a:cs typeface="Times New Roman"/>
              </a:rPr>
              <a:t>4ª</a:t>
            </a:r>
            <a:r>
              <a:rPr sz="1150" b="1" spc="1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3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50" b="1" spc="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80" dirty="0">
                <a:solidFill>
                  <a:srgbClr val="070707"/>
                </a:solidFill>
                <a:latin typeface="Times New Roman"/>
                <a:cs typeface="Times New Roman"/>
              </a:rPr>
              <a:t>OBRIGAÇÕES</a:t>
            </a:r>
            <a:r>
              <a:rPr sz="11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DA</a:t>
            </a:r>
            <a:r>
              <a:rPr sz="1150" b="1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CONTRATADA</a:t>
            </a:r>
            <a:endParaRPr sz="11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14604" indent="5715" algn="just">
              <a:lnSpc>
                <a:spcPct val="96500"/>
              </a:lnSpc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Entregar 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material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conforme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ANEXO</a:t>
            </a:r>
            <a:r>
              <a:rPr sz="1150" b="1" dirty="0">
                <a:solidFill>
                  <a:srgbClr val="070707"/>
                </a:solidFill>
                <a:latin typeface="Times New Roman"/>
                <a:cs typeface="Times New Roman"/>
              </a:rPr>
              <a:t>   </a:t>
            </a:r>
            <a:r>
              <a:rPr sz="1150" b="1" spc="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15" dirty="0">
                <a:solidFill>
                  <a:srgbClr val="070707"/>
                </a:solidFill>
                <a:latin typeface="Times New Roman"/>
                <a:cs typeface="Times New Roman"/>
              </a:rPr>
              <a:t>I,</a:t>
            </a:r>
            <a:r>
              <a:rPr sz="1150" b="1" dirty="0">
                <a:solidFill>
                  <a:srgbClr val="070707"/>
                </a:solidFill>
                <a:latin typeface="Times New Roman"/>
                <a:cs typeface="Times New Roman"/>
              </a:rPr>
              <a:t>   </a:t>
            </a:r>
            <a:r>
              <a:rPr sz="1150" b="1" spc="-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apresentadas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b="1" spc="-105" dirty="0">
                <a:solidFill>
                  <a:srgbClr val="070707"/>
                </a:solidFill>
                <a:latin typeface="Times New Roman"/>
                <a:cs typeface="Times New Roman"/>
              </a:rPr>
              <a:t>EDITAL </a:t>
            </a:r>
            <a:r>
              <a:rPr sz="11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CONCORRÊNCIA</a:t>
            </a:r>
            <a:r>
              <a:rPr sz="11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DE</a:t>
            </a:r>
            <a:r>
              <a:rPr sz="115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40" dirty="0">
                <a:solidFill>
                  <a:srgbClr val="070707"/>
                </a:solidFill>
                <a:latin typeface="Times New Roman"/>
                <a:cs typeface="Times New Roman"/>
              </a:rPr>
              <a:t>Nº</a:t>
            </a:r>
            <a:r>
              <a:rPr sz="1150" b="1" spc="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100" dirty="0">
                <a:solidFill>
                  <a:srgbClr val="070707"/>
                </a:solidFill>
                <a:latin typeface="Arial"/>
                <a:cs typeface="Arial"/>
              </a:rPr>
              <a:t>05/</a:t>
            </a:r>
            <a:r>
              <a:rPr sz="1100" b="1" spc="-1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8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100" b="1" spc="25" dirty="0">
                <a:solidFill>
                  <a:srgbClr val="070707"/>
                </a:solidFill>
                <a:latin typeface="Arial"/>
                <a:cs typeface="Arial"/>
              </a:rPr>
              <a:t>6,</a:t>
            </a:r>
            <a:r>
              <a:rPr sz="110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responsabilizando-se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1D1D1D"/>
                </a:solidFill>
                <a:latin typeface="Arial"/>
                <a:cs typeface="Arial"/>
              </a:rPr>
              <a:t>integralmente</a:t>
            </a:r>
            <a:r>
              <a:rPr sz="105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qualidade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técnica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material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ela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oferecido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cumprindo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entrega</a:t>
            </a:r>
            <a:r>
              <a:rPr sz="105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informado.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850">
              <a:latin typeface="Times New Roman"/>
              <a:cs typeface="Times New Roman"/>
            </a:endParaRPr>
          </a:p>
          <a:p>
            <a:pPr marL="18415" marR="15875" indent="-6350" algn="just">
              <a:lnSpc>
                <a:spcPts val="1220"/>
              </a:lnSpc>
            </a:pP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A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vigência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garantia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oferecida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mantida,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part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recebimento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definitivo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bem,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observando-se,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regras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Código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Consumidor.</a:t>
            </a:r>
            <a:endParaRPr sz="1050">
              <a:latin typeface="Arial"/>
              <a:cs typeface="Arial"/>
            </a:endParaRPr>
          </a:p>
          <a:p>
            <a:pPr marL="12700" marR="12700" indent="5715" algn="just">
              <a:lnSpc>
                <a:spcPct val="100000"/>
              </a:lnSpc>
              <a:spcBef>
                <a:spcPts val="835"/>
              </a:spcBef>
            </a:pP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Providenciar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imediata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substituição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bem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defeito,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quando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apontado,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dentro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legal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após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emissão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fiscal.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12700" indent="5715" algn="just">
              <a:lnSpc>
                <a:spcPct val="102299"/>
              </a:lnSpc>
            </a:pP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Responsabilizar-se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tributos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inc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dam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venham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incidir,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direta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indiretamente,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responsabilizar-se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resultante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ações,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demandas,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custos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despesas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decorrentes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danos,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seja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culpa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qualquer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empregados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e/ou</a:t>
            </a:r>
            <a:r>
              <a:rPr sz="105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prepostos,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obrigando-se,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outrossim,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responsabilidades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decorrentes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D1D1D"/>
                </a:solidFill>
                <a:latin typeface="Arial"/>
                <a:cs typeface="Arial"/>
              </a:rPr>
              <a:t>jud</a:t>
            </a:r>
            <a:r>
              <a:rPr sz="1050" spc="7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1D1D1D"/>
                </a:solidFill>
                <a:latin typeface="Arial"/>
                <a:cs typeface="Arial"/>
              </a:rPr>
              <a:t>ciais</a:t>
            </a:r>
            <a:r>
              <a:rPr sz="1050" spc="5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lhe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venham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atri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buídas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força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lei,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relac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onadas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cumprimento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do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800">
              <a:latin typeface="Times New Roman"/>
              <a:cs typeface="Times New Roman"/>
            </a:endParaRPr>
          </a:p>
          <a:p>
            <a:pPr marL="15240" marR="14604" algn="just">
              <a:lnSpc>
                <a:spcPts val="1220"/>
              </a:lnSpc>
            </a:pP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Submeter-se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às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normas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determinações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no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que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referem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à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endParaRPr sz="1050">
              <a:latin typeface="Arial"/>
              <a:cs typeface="Arial"/>
            </a:endParaRPr>
          </a:p>
          <a:p>
            <a:pPr marL="15240" marR="11430" indent="2540" algn="just">
              <a:lnSpc>
                <a:spcPct val="104600"/>
              </a:lnSpc>
              <a:spcBef>
                <a:spcPts val="875"/>
              </a:spcBef>
            </a:pP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Permitir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livre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acesso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documentos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registros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contábeis,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referentes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objeto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servidores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órgãos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entidades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públicas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concedentes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órgãos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controle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interno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externo.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6985" algn="just">
              <a:lnSpc>
                <a:spcPct val="96700"/>
              </a:lnSpc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Obrigação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contratado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manter,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durante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toda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compatibilidade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obrigações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ele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assumidas,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habilitação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qualificação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exig</a:t>
            </a:r>
            <a:r>
              <a:rPr sz="1050" spc="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no i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nstrumento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convocatório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aplicabilidade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Regulamento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Compras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Contratações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Confederação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Brasileira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Clubes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7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e,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especialmente,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casos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omissos;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795"/>
              </a:spcBef>
            </a:pPr>
            <a:r>
              <a:rPr sz="11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CLÁUSULA</a:t>
            </a:r>
            <a:r>
              <a:rPr sz="1150" b="1" spc="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80" dirty="0">
                <a:solidFill>
                  <a:srgbClr val="070707"/>
                </a:solidFill>
                <a:latin typeface="Times New Roman"/>
                <a:cs typeface="Times New Roman"/>
              </a:rPr>
              <a:t>5ª</a:t>
            </a:r>
            <a:r>
              <a:rPr sz="1150" b="1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3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50" b="1" spc="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DAS</a:t>
            </a:r>
            <a:r>
              <a:rPr sz="1150" b="1" spc="6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80" dirty="0">
                <a:solidFill>
                  <a:srgbClr val="070707"/>
                </a:solidFill>
                <a:latin typeface="Times New Roman"/>
                <a:cs typeface="Times New Roman"/>
              </a:rPr>
              <a:t>OBRIGAÇÕES</a:t>
            </a:r>
            <a:r>
              <a:rPr sz="1150" b="1" spc="1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DO</a:t>
            </a:r>
            <a:r>
              <a:rPr sz="1150" b="1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25" dirty="0">
                <a:solidFill>
                  <a:srgbClr val="070707"/>
                </a:solidFill>
                <a:latin typeface="Times New Roman"/>
                <a:cs typeface="Times New Roman"/>
              </a:rPr>
              <a:t>CONTRATANTE</a:t>
            </a:r>
            <a:endParaRPr sz="1150">
              <a:latin typeface="Times New Roman"/>
              <a:cs typeface="Times New Roman"/>
            </a:endParaRPr>
          </a:p>
          <a:p>
            <a:pPr marL="15240" marR="13970" indent="-3175" algn="just">
              <a:lnSpc>
                <a:spcPct val="102699"/>
              </a:lnSpc>
              <a:spcBef>
                <a:spcPts val="795"/>
              </a:spcBef>
            </a:pP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Analisar,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avaliar,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determinar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registrar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falhas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encontradas,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assim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como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cumprimento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determinações;</a:t>
            </a:r>
            <a:endParaRPr sz="1050">
              <a:latin typeface="Arial"/>
              <a:cs typeface="Arial"/>
            </a:endParaRPr>
          </a:p>
          <a:p>
            <a:pPr marL="15240" marR="11430" indent="5715" algn="just">
              <a:lnSpc>
                <a:spcPct val="102699"/>
              </a:lnSpc>
              <a:spcBef>
                <a:spcPts val="885"/>
              </a:spcBef>
            </a:pP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Pagar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no 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vencimento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fatura/nota 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apresentada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correspondente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fornecimento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bolas,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objeto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notificar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escrito,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fixando-lhe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corrigir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irregularidades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encontradas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contratado;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ts val="715"/>
              </a:lnSpc>
              <a:spcBef>
                <a:spcPts val="890"/>
              </a:spcBef>
            </a:pPr>
            <a:r>
              <a:rPr sz="1150" b="1" spc="-120" dirty="0">
                <a:solidFill>
                  <a:srgbClr val="070707"/>
                </a:solidFill>
                <a:latin typeface="Times New Roman"/>
                <a:cs typeface="Times New Roman"/>
              </a:rPr>
              <a:t>CLÁUSULA</a:t>
            </a:r>
            <a:r>
              <a:rPr sz="1150" b="1" spc="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95" dirty="0">
                <a:solidFill>
                  <a:srgbClr val="070707"/>
                </a:solidFill>
                <a:latin typeface="Times New Roman"/>
                <a:cs typeface="Times New Roman"/>
              </a:rPr>
              <a:t>6ª</a:t>
            </a:r>
            <a:r>
              <a:rPr sz="1150" b="1" spc="1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30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50" b="1" spc="8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PREÇO</a:t>
            </a:r>
            <a:endParaRPr sz="1150">
              <a:latin typeface="Times New Roman"/>
              <a:cs typeface="Times New Roman"/>
            </a:endParaRPr>
          </a:p>
          <a:p>
            <a:pPr marR="19685" algn="r">
              <a:lnSpc>
                <a:spcPts val="7555"/>
              </a:lnSpc>
              <a:tabLst>
                <a:tab pos="504190" algn="l"/>
              </a:tabLst>
            </a:pPr>
            <a:r>
              <a:rPr sz="1350" spc="195" dirty="0">
                <a:solidFill>
                  <a:srgbClr val="9E9EAF"/>
                </a:solidFill>
                <a:latin typeface="Arial"/>
                <a:cs typeface="Arial"/>
              </a:rPr>
              <a:t>,</a:t>
            </a:r>
            <a:r>
              <a:rPr sz="1350" spc="45" dirty="0">
                <a:solidFill>
                  <a:srgbClr val="383862"/>
                </a:solidFill>
                <a:latin typeface="Arial"/>
                <a:cs typeface="Arial"/>
              </a:rPr>
              <a:t>(</a:t>
            </a:r>
            <a:r>
              <a:rPr sz="1350" spc="55" dirty="0">
                <a:solidFill>
                  <a:srgbClr val="383862"/>
                </a:solidFill>
                <a:latin typeface="Arial"/>
                <a:cs typeface="Arial"/>
              </a:rPr>
              <a:t>IV</a:t>
            </a:r>
            <a:r>
              <a:rPr sz="1350" dirty="0">
                <a:solidFill>
                  <a:srgbClr val="383862"/>
                </a:solidFill>
                <a:latin typeface="Arial"/>
                <a:cs typeface="Arial"/>
              </a:rPr>
              <a:t>	</a:t>
            </a:r>
            <a:r>
              <a:rPr sz="6850" i="1" spc="1140" dirty="0">
                <a:solidFill>
                  <a:srgbClr val="383862"/>
                </a:solidFill>
                <a:latin typeface="Arial"/>
                <a:cs typeface="Arial"/>
              </a:rPr>
              <a:t>I</a:t>
            </a:r>
            <a:r>
              <a:rPr sz="6850" i="1" spc="-365" dirty="0">
                <a:solidFill>
                  <a:srgbClr val="383862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70707"/>
                </a:solidFill>
                <a:latin typeface="Arial"/>
                <a:cs typeface="Arial"/>
              </a:rPr>
              <a:t>Pá</a:t>
            </a:r>
            <a:r>
              <a:rPr sz="950" spc="-155" dirty="0">
                <a:solidFill>
                  <a:srgbClr val="070707"/>
                </a:solidFill>
                <a:latin typeface="Arial"/>
                <a:cs typeface="Arial"/>
              </a:rPr>
              <a:t>g</a:t>
            </a:r>
            <a:r>
              <a:rPr sz="950" spc="7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950" spc="-90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9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70707"/>
                </a:solidFill>
                <a:latin typeface="Arial"/>
                <a:cs typeface="Arial"/>
              </a:rPr>
              <a:t>2</a:t>
            </a:r>
            <a:r>
              <a:rPr sz="9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70707"/>
                </a:solidFill>
                <a:latin typeface="Arial"/>
                <a:cs typeface="Arial"/>
              </a:rPr>
              <a:t>do5</a:t>
            </a:r>
            <a:endParaRPr sz="9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9733" y="9337790"/>
            <a:ext cx="595503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O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preço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objeto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contratado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70707"/>
                </a:solidFill>
                <a:latin typeface="Times New Roman"/>
                <a:cs typeface="Times New Roman"/>
              </a:rPr>
              <a:t>é</a:t>
            </a:r>
            <a:r>
              <a:rPr sz="12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-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70707"/>
                </a:solidFill>
                <a:latin typeface="Arial"/>
                <a:cs typeface="Arial"/>
              </a:rPr>
              <a:t>R$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70707"/>
                </a:solidFill>
                <a:latin typeface="Arial"/>
                <a:cs typeface="Arial"/>
              </a:rPr>
              <a:t>3.206,80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70707"/>
                </a:solidFill>
                <a:latin typeface="Arial"/>
                <a:cs typeface="Arial"/>
              </a:rPr>
              <a:t>{três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70707"/>
                </a:solidFill>
                <a:latin typeface="Arial"/>
                <a:cs typeface="Arial"/>
              </a:rPr>
              <a:t>mil</a:t>
            </a:r>
            <a:r>
              <a:rPr sz="1100" b="1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70707"/>
                </a:solidFill>
                <a:latin typeface="Arial"/>
                <a:cs typeface="Arial"/>
              </a:rPr>
              <a:t>duzentos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70707"/>
                </a:solidFill>
                <a:latin typeface="Arial"/>
                <a:cs typeface="Arial"/>
              </a:rPr>
              <a:t>seis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reais</a:t>
            </a:r>
            <a:r>
              <a:rPr sz="110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70707"/>
                </a:solidFill>
                <a:latin typeface="Arial"/>
                <a:cs typeface="Arial"/>
              </a:rPr>
              <a:t>oitenta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02208" y="963167"/>
            <a:ext cx="682752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79264" y="9802368"/>
            <a:ext cx="414527" cy="2316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047232" y="10253471"/>
            <a:ext cx="512063" cy="1341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53306" y="1075376"/>
            <a:ext cx="5995035" cy="9315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27430">
              <a:lnSpc>
                <a:spcPct val="100000"/>
              </a:lnSpc>
            </a:pPr>
            <a:r>
              <a:rPr sz="1850" b="1" spc="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30605">
              <a:lnSpc>
                <a:spcPct val="100000"/>
              </a:lnSpc>
              <a:spcBef>
                <a:spcPts val="30"/>
              </a:spcBef>
            </a:pPr>
            <a:r>
              <a:rPr sz="1300" spc="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30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  <a:p>
            <a:pPr marR="33655" algn="r">
              <a:lnSpc>
                <a:spcPct val="100000"/>
              </a:lnSpc>
              <a:spcBef>
                <a:spcPts val="660"/>
              </a:spcBef>
            </a:pP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3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500" b="1" spc="85" dirty="0">
                <a:solidFill>
                  <a:srgbClr val="070707"/>
                </a:solidFill>
                <a:latin typeface="Times New Roman"/>
                <a:cs typeface="Times New Roman"/>
              </a:rPr>
              <a:t>s</a:t>
            </a:r>
            <a:endParaRPr sz="15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819"/>
              </a:spcBef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centavos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incluídas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despesas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necessárias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50" spc="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sua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perfeita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execução.</a:t>
            </a:r>
            <a:endParaRPr sz="1050">
              <a:latin typeface="Arial"/>
              <a:cs typeface="Arial"/>
            </a:endParaRPr>
          </a:p>
          <a:p>
            <a:pPr marL="12700" marR="34290" indent="5715" algn="just">
              <a:lnSpc>
                <a:spcPct val="95600"/>
              </a:lnSpc>
              <a:spcBef>
                <a:spcPts val="960"/>
              </a:spcBef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Primeiro: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acrescentar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suprimir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25%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vinte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cinco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cento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estimado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previsto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caput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desta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cláusula,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mantidas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mesmas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estipuladas,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sem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que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caiba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300" spc="-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qualquer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recusa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indenização,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tudo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70707"/>
                </a:solidFill>
                <a:latin typeface="Times New Roman"/>
                <a:cs typeface="Times New Roman"/>
              </a:rPr>
              <a:t>65,</a:t>
            </a:r>
            <a:r>
              <a:rPr sz="1100" spc="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Times New Roman"/>
                <a:cs typeface="Times New Roman"/>
              </a:rPr>
              <a:t>§</a:t>
            </a:r>
            <a:r>
              <a:rPr sz="1050" spc="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º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Lei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070707"/>
                </a:solidFill>
                <a:latin typeface="Times New Roman"/>
                <a:cs typeface="Times New Roman"/>
              </a:rPr>
              <a:t>8.666/93.</a:t>
            </a:r>
            <a:endParaRPr sz="1100">
              <a:latin typeface="Times New Roman"/>
              <a:cs typeface="Times New Roman"/>
            </a:endParaRPr>
          </a:p>
          <a:p>
            <a:pPr marL="15240" marR="37465" indent="2540" algn="just">
              <a:lnSpc>
                <a:spcPts val="1250"/>
              </a:lnSpc>
              <a:spcBef>
                <a:spcPts val="960"/>
              </a:spcBef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Segundo</a:t>
            </a:r>
            <a:r>
              <a:rPr sz="1050" b="1" spc="-1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282828"/>
                </a:solidFill>
                <a:latin typeface="Arial"/>
                <a:cs typeface="Arial"/>
              </a:rPr>
              <a:t>:</a:t>
            </a:r>
            <a:r>
              <a:rPr sz="1050" b="1" spc="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pago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corresponderá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50" spc="-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solicitação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efetivamente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requerida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emissão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respectiva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fiscal,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especificar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produtos,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quantidades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preços.</a:t>
            </a:r>
            <a:endParaRPr sz="1050">
              <a:latin typeface="Arial"/>
              <a:cs typeface="Arial"/>
            </a:endParaRPr>
          </a:p>
          <a:p>
            <a:pPr marL="21590" marR="27940" algn="just">
              <a:lnSpc>
                <a:spcPct val="100000"/>
              </a:lnSpc>
              <a:spcBef>
                <a:spcPts val="755"/>
              </a:spcBef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Terceiro: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70707"/>
                </a:solidFill>
                <a:latin typeface="Arial"/>
                <a:cs typeface="Arial"/>
              </a:rPr>
              <a:t>É</a:t>
            </a:r>
            <a:r>
              <a:rPr sz="11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facultada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alteração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além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limite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estabelecido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no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prime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iro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mediante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acordo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entre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partes.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marR="32384" algn="just">
              <a:lnSpc>
                <a:spcPct val="100800"/>
              </a:lnSpc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 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Quarto: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Torna-se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obrigatório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incluir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campo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apropriado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documento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seguintes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dados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Convênio: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900">
              <a:latin typeface="Times New Roman"/>
              <a:cs typeface="Times New Roman"/>
            </a:endParaRPr>
          </a:p>
          <a:p>
            <a:pPr marL="18415" marR="42545" indent="2540" algn="just">
              <a:lnSpc>
                <a:spcPts val="1290"/>
              </a:lnSpc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Paqamento 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pertencentes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Projeto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10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FORMANDO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50" dirty="0">
                <a:solidFill>
                  <a:srgbClr val="070707"/>
                </a:solidFill>
                <a:latin typeface="Arial"/>
                <a:cs typeface="Arial"/>
              </a:rPr>
              <a:t>ATLETAS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5" dirty="0">
                <a:solidFill>
                  <a:srgbClr val="070707"/>
                </a:solidFill>
                <a:latin typeface="Arial"/>
                <a:cs typeface="Arial"/>
              </a:rPr>
              <a:t>OLIMP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COS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70707"/>
                </a:solidFill>
                <a:latin typeface="Times New Roman"/>
                <a:cs typeface="Times New Roman"/>
              </a:rPr>
              <a:t>III,</a:t>
            </a:r>
            <a:r>
              <a:rPr sz="1150" spc="6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parceria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b="1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CBC.</a:t>
            </a:r>
            <a:endParaRPr sz="1050">
              <a:latin typeface="Arial"/>
              <a:cs typeface="Arial"/>
            </a:endParaRPr>
          </a:p>
          <a:p>
            <a:pPr marL="18415" marR="29845" indent="5715" algn="just">
              <a:lnSpc>
                <a:spcPct val="98000"/>
              </a:lnSpc>
              <a:spcBef>
                <a:spcPts val="894"/>
              </a:spcBef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Quinto:</a:t>
            </a:r>
            <a:r>
              <a:rPr sz="1050" b="1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realizado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parcela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única,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vencimento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após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0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(dez)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úteis,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entrega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produto,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mediante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apresentação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Nota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Fiscal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correspondente.</a:t>
            </a:r>
            <a:endParaRPr sz="1050">
              <a:latin typeface="Arial"/>
              <a:cs typeface="Arial"/>
            </a:endParaRPr>
          </a:p>
          <a:p>
            <a:pPr marL="21590" marR="30480" indent="2540" algn="just">
              <a:lnSpc>
                <a:spcPct val="102699"/>
              </a:lnSpc>
              <a:spcBef>
                <a:spcPts val="860"/>
              </a:spcBef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 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Sexto: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pagamento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realizado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via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-45" dirty="0">
                <a:solidFill>
                  <a:srgbClr val="070707"/>
                </a:solidFill>
                <a:latin typeface="Arial"/>
                <a:cs typeface="Arial"/>
              </a:rPr>
              <a:t>BOLETO</a:t>
            </a:r>
            <a:r>
              <a:rPr sz="1050" b="1" u="heavy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u="heavy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u="heavy" spc="5" dirty="0">
                <a:solidFill>
                  <a:srgbClr val="070707"/>
                </a:solidFill>
                <a:latin typeface="Arial"/>
                <a:cs typeface="Arial"/>
              </a:rPr>
              <a:t>BANCÁR</a:t>
            </a:r>
            <a:r>
              <a:rPr sz="1050" b="1" u="heavy" spc="15" dirty="0">
                <a:solidFill>
                  <a:srgbClr val="070707"/>
                </a:solidFill>
                <a:latin typeface="Arial"/>
                <a:cs typeface="Arial"/>
              </a:rPr>
              <a:t>IO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emitido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CONTRATADA.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5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7ª</a:t>
            </a:r>
            <a:r>
              <a:rPr sz="1050" b="1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ONUS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ENCARGOS</a:t>
            </a:r>
            <a:endParaRPr sz="1050">
              <a:latin typeface="Arial"/>
              <a:cs typeface="Arial"/>
            </a:endParaRPr>
          </a:p>
          <a:p>
            <a:pPr marL="21590" marR="28575" indent="-3175" algn="just">
              <a:lnSpc>
                <a:spcPct val="100299"/>
              </a:lnSpc>
              <a:spcBef>
                <a:spcPts val="785"/>
              </a:spcBef>
            </a:pP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Todos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encargos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referentes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destinem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spc="1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realização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serviços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ficarão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totalmente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cargo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cabendo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nenhuma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transferência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CONTRATANTE.</a:t>
            </a:r>
            <a:endParaRPr sz="105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869"/>
              </a:spcBef>
            </a:pP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CLÁUSULA</a:t>
            </a:r>
            <a:r>
              <a:rPr sz="105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8ª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60" dirty="0">
                <a:solidFill>
                  <a:srgbClr val="070707"/>
                </a:solidFill>
                <a:latin typeface="Arial"/>
                <a:cs typeface="Arial"/>
              </a:rPr>
              <a:t>F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SCALIZAÇÃO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marR="29845" indent="5715" algn="just">
              <a:lnSpc>
                <a:spcPts val="1270"/>
              </a:lnSpc>
            </a:pP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termos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art.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67,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Times New Roman"/>
                <a:cs typeface="Times New Roman"/>
              </a:rPr>
              <a:t>§</a:t>
            </a:r>
            <a:r>
              <a:rPr sz="1050" spc="7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º,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Lei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nº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070707"/>
                </a:solidFill>
                <a:latin typeface="Times New Roman"/>
                <a:cs typeface="Times New Roman"/>
              </a:rPr>
              <a:t>8.666/93,</a:t>
            </a:r>
            <a:r>
              <a:rPr sz="1100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des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gnará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um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representante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acompanhar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fiscalizar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anotando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registro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própr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ocorrências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porventura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existirem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determinando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necessário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50" spc="1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regularização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faltas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endParaRPr sz="1050">
              <a:latin typeface="Arial"/>
              <a:cs typeface="Arial"/>
            </a:endParaRPr>
          </a:p>
          <a:p>
            <a:pPr marL="27305" marR="34925" indent="-6350" algn="just">
              <a:lnSpc>
                <a:spcPts val="1200"/>
              </a:lnSpc>
              <a:spcBef>
                <a:spcPts val="105"/>
              </a:spcBef>
            </a:pP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observados.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exigências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fiscalização,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inerentes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objeto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deverão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prontamente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atendidas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ônus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CONTRATANTE.</a:t>
            </a:r>
            <a:endParaRPr sz="1050">
              <a:latin typeface="Arial"/>
              <a:cs typeface="Arial"/>
            </a:endParaRPr>
          </a:p>
          <a:p>
            <a:pPr marL="27305" algn="just">
              <a:lnSpc>
                <a:spcPct val="100000"/>
              </a:lnSpc>
              <a:spcBef>
                <a:spcPts val="865"/>
              </a:spcBef>
            </a:pP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CLAUSULA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9ª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5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RESPONSAB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LIDADE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MATER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65" dirty="0">
                <a:solidFill>
                  <a:srgbClr val="070707"/>
                </a:solidFill>
                <a:latin typeface="Arial"/>
                <a:cs typeface="Arial"/>
              </a:rPr>
              <a:t>AL</a:t>
            </a:r>
            <a:r>
              <a:rPr sz="105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40" dirty="0">
                <a:solidFill>
                  <a:srgbClr val="070707"/>
                </a:solidFill>
                <a:latin typeface="Arial"/>
                <a:cs typeface="Arial"/>
              </a:rPr>
              <a:t>ENTREGUE</a:t>
            </a:r>
            <a:r>
              <a:rPr sz="1050" b="1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GARANT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 marL="24765" marR="21590" indent="-3175" algn="just">
              <a:lnSpc>
                <a:spcPct val="103699"/>
              </a:lnSpc>
              <a:spcBef>
                <a:spcPts val="875"/>
              </a:spcBef>
            </a:pP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A 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é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responsável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pe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qualidade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materiais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responsabiliza-se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integral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exclusi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vamente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promoção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readequações,</a:t>
            </a:r>
            <a:r>
              <a:rPr sz="105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sempre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forem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detectadas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impropriedades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possam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comprometer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sua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utilização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mesmos.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850">
              <a:latin typeface="Times New Roman"/>
              <a:cs typeface="Times New Roman"/>
            </a:endParaRPr>
          </a:p>
          <a:p>
            <a:pPr marL="27305" marR="5080" algn="just">
              <a:lnSpc>
                <a:spcPct val="100800"/>
              </a:lnSpc>
            </a:pP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itens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serem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entregues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têm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garantia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01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ano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fornecedor/</a:t>
            </a:r>
            <a:r>
              <a:rPr sz="1050" b="1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fabr</a:t>
            </a:r>
            <a:r>
              <a:rPr sz="1050" b="1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25" dirty="0">
                <a:solidFill>
                  <a:srgbClr val="070707"/>
                </a:solidFill>
                <a:latin typeface="Arial"/>
                <a:cs typeface="Arial"/>
              </a:rPr>
              <a:t>cante,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além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garantia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legal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conforme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determinado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5" dirty="0">
                <a:solidFill>
                  <a:srgbClr val="070707"/>
                </a:solidFill>
                <a:latin typeface="Arial"/>
                <a:cs typeface="Arial"/>
              </a:rPr>
              <a:t>CÓD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5" dirty="0">
                <a:solidFill>
                  <a:srgbClr val="070707"/>
                </a:solidFill>
                <a:latin typeface="Arial"/>
                <a:cs typeface="Arial"/>
              </a:rPr>
              <a:t>GO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CONSUM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DOR,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contada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partir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data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recebimento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definitivo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bem.</a:t>
            </a:r>
            <a:endParaRPr sz="1050">
              <a:latin typeface="Arial"/>
              <a:cs typeface="Arial"/>
            </a:endParaRPr>
          </a:p>
          <a:p>
            <a:pPr marR="1031240" algn="r">
              <a:lnSpc>
                <a:spcPts val="7395"/>
              </a:lnSpc>
            </a:pPr>
            <a:r>
              <a:rPr sz="6750" i="1" spc="785" dirty="0">
                <a:solidFill>
                  <a:srgbClr val="2A266E"/>
                </a:solidFill>
                <a:latin typeface="Arial"/>
                <a:cs typeface="Arial"/>
              </a:rPr>
              <a:t>I</a:t>
            </a:r>
            <a:endParaRPr sz="67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49619" y="9779034"/>
            <a:ext cx="68707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5" dirty="0">
                <a:solidFill>
                  <a:srgbClr val="070707"/>
                </a:solidFill>
                <a:latin typeface="Times New Roman"/>
                <a:cs typeface="Times New Roman"/>
              </a:rPr>
              <a:t>P</a:t>
            </a:r>
            <a:r>
              <a:rPr sz="900" spc="5" dirty="0">
                <a:solidFill>
                  <a:srgbClr val="282828"/>
                </a:solidFill>
                <a:latin typeface="Times New Roman"/>
                <a:cs typeface="Times New Roman"/>
              </a:rPr>
              <a:t>á</a:t>
            </a:r>
            <a:r>
              <a:rPr sz="900" spc="15" dirty="0">
                <a:solidFill>
                  <a:srgbClr val="282828"/>
                </a:solidFill>
                <a:latin typeface="Times New Roman"/>
                <a:cs typeface="Times New Roman"/>
              </a:rPr>
              <a:t>g</a:t>
            </a:r>
            <a:r>
              <a:rPr sz="900" spc="-10" dirty="0">
                <a:solidFill>
                  <a:srgbClr val="070707"/>
                </a:solidFill>
                <a:latin typeface="Times New Roman"/>
                <a:cs typeface="Times New Roman"/>
              </a:rPr>
              <a:t>i</a:t>
            </a:r>
            <a:r>
              <a:rPr sz="900" spc="40" dirty="0">
                <a:solidFill>
                  <a:srgbClr val="070707"/>
                </a:solidFill>
                <a:latin typeface="Times New Roman"/>
                <a:cs typeface="Times New Roman"/>
              </a:rPr>
              <a:t>n</a:t>
            </a:r>
            <a:r>
              <a:rPr sz="900" spc="-20" dirty="0">
                <a:solidFill>
                  <a:srgbClr val="282828"/>
                </a:solidFill>
                <a:latin typeface="Times New Roman"/>
                <a:cs typeface="Times New Roman"/>
              </a:rPr>
              <a:t>a</a:t>
            </a:r>
            <a:r>
              <a:rPr sz="900" spc="35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900" spc="80" dirty="0">
                <a:solidFill>
                  <a:srgbClr val="070707"/>
                </a:solidFill>
                <a:latin typeface="Times New Roman"/>
                <a:cs typeface="Times New Roman"/>
              </a:rPr>
              <a:t>3</a:t>
            </a:r>
            <a:r>
              <a:rPr sz="900" spc="-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070707"/>
                </a:solidFill>
                <a:latin typeface="Times New Roman"/>
                <a:cs typeface="Times New Roman"/>
              </a:rPr>
              <a:t>d</a:t>
            </a:r>
            <a:r>
              <a:rPr sz="900" spc="5" dirty="0">
                <a:solidFill>
                  <a:srgbClr val="282828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070707"/>
                </a:solidFill>
                <a:latin typeface="Times New Roman"/>
                <a:cs typeface="Times New Roman"/>
              </a:rPr>
              <a:t>5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26591" y="975360"/>
            <a:ext cx="682752" cy="609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35296" y="9668255"/>
            <a:ext cx="987551" cy="9509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84145" y="1088756"/>
            <a:ext cx="1449070" cy="454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00"/>
              </a:lnSpc>
            </a:pPr>
            <a:r>
              <a:rPr sz="1850" b="1" spc="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5240">
              <a:lnSpc>
                <a:spcPts val="1540"/>
              </a:lnSpc>
            </a:pPr>
            <a:r>
              <a:rPr sz="1300" b="1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30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b="1" spc="-4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3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50" dirty="0"/>
              <a:t>P</a:t>
            </a:r>
            <a:r>
              <a:rPr spc="5" dirty="0">
                <a:solidFill>
                  <a:srgbClr val="24242A"/>
                </a:solidFill>
              </a:rPr>
              <a:t>á</a:t>
            </a:r>
            <a:r>
              <a:rPr spc="40" dirty="0">
                <a:solidFill>
                  <a:srgbClr val="24242A"/>
                </a:solidFill>
              </a:rPr>
              <a:t>g</a:t>
            </a:r>
            <a:r>
              <a:rPr spc="-10" dirty="0"/>
              <a:t>i</a:t>
            </a:r>
            <a:r>
              <a:rPr spc="15" dirty="0"/>
              <a:t>n</a:t>
            </a:r>
            <a:r>
              <a:rPr spc="-20" dirty="0">
                <a:solidFill>
                  <a:srgbClr val="24242A"/>
                </a:solidFill>
              </a:rPr>
              <a:t>a</a:t>
            </a:r>
            <a:r>
              <a:rPr spc="35" dirty="0">
                <a:solidFill>
                  <a:srgbClr val="24242A"/>
                </a:solidFill>
              </a:rPr>
              <a:t> </a:t>
            </a:r>
            <a:fld id="{81D60167-4931-47E6-BA6A-407CBD079E47}" type="slidenum">
              <a:rPr spc="65" dirty="0"/>
              <a:t>4</a:t>
            </a:fld>
            <a:r>
              <a:rPr spc="-5" dirty="0"/>
              <a:t> </a:t>
            </a:r>
            <a:r>
              <a:rPr dirty="0"/>
              <a:t>d</a:t>
            </a:r>
            <a:r>
              <a:rPr spc="40" dirty="0">
                <a:solidFill>
                  <a:srgbClr val="3A3A41"/>
                </a:solidFill>
              </a:rPr>
              <a:t>e</a:t>
            </a:r>
            <a:r>
              <a:rPr dirty="0">
                <a:solidFill>
                  <a:srgbClr val="3A3A41"/>
                </a:solidFill>
              </a:rPr>
              <a:t> </a:t>
            </a:r>
            <a:r>
              <a:rPr spc="65" dirty="0"/>
              <a:t>5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69060" y="1684781"/>
            <a:ext cx="5969635" cy="7858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4130" algn="r">
              <a:lnSpc>
                <a:spcPct val="100000"/>
              </a:lnSpc>
            </a:pP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125" dirty="0">
                <a:solidFill>
                  <a:srgbClr val="070707"/>
                </a:solidFill>
                <a:latin typeface="Arial"/>
                <a:cs typeface="Arial"/>
              </a:rPr>
              <a:t>4</a:t>
            </a:r>
            <a:r>
              <a:rPr sz="100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0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950">
              <a:latin typeface="Times New Roman"/>
              <a:cs typeface="Times New Roman"/>
            </a:endParaRPr>
          </a:p>
          <a:p>
            <a:pPr marL="15240" algn="just">
              <a:lnSpc>
                <a:spcPct val="100000"/>
              </a:lnSpc>
            </a:pP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3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0ª</a:t>
            </a:r>
            <a:r>
              <a:rPr sz="1050" b="1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" dirty="0">
                <a:solidFill>
                  <a:srgbClr val="070707"/>
                </a:solidFill>
                <a:latin typeface="Arial"/>
                <a:cs typeface="Arial"/>
              </a:rPr>
              <a:t>RESPONSAB</a:t>
            </a:r>
            <a:r>
              <a:rPr sz="1050" b="1" spc="9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LIDADE</a:t>
            </a:r>
            <a:r>
              <a:rPr sz="105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25" dirty="0">
                <a:solidFill>
                  <a:srgbClr val="070707"/>
                </a:solidFill>
                <a:latin typeface="Arial"/>
                <a:cs typeface="Arial"/>
              </a:rPr>
              <a:t>C</a:t>
            </a:r>
            <a:r>
              <a:rPr sz="1050" b="1" spc="-2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65" dirty="0">
                <a:solidFill>
                  <a:srgbClr val="070707"/>
                </a:solidFill>
                <a:latin typeface="Arial"/>
                <a:cs typeface="Arial"/>
              </a:rPr>
              <a:t>V</a:t>
            </a:r>
            <a:r>
              <a:rPr sz="1050" b="1" spc="1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850">
              <a:latin typeface="Times New Roman"/>
              <a:cs typeface="Times New Roman"/>
            </a:endParaRPr>
          </a:p>
          <a:p>
            <a:pPr marL="15240" marR="25400" indent="-3175" algn="just">
              <a:lnSpc>
                <a:spcPct val="101899"/>
              </a:lnSpc>
            </a:pP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A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responderá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quaisquer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danos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preJu1zos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pessoais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materiais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seus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empregados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preposto,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razão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omissão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dolosa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culposa,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venham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causar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decorrênc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prestação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serviços,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inclu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ndo-se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danos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materiais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pessoais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causados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terceiros,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título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for.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50" b="1" spc="-55" dirty="0">
                <a:solidFill>
                  <a:srgbClr val="070707"/>
                </a:solidFill>
                <a:latin typeface="Arial"/>
                <a:cs typeface="Arial"/>
              </a:rPr>
              <a:t>CLÁUSULA </a:t>
            </a:r>
            <a:r>
              <a:rPr sz="1050" b="1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5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b="1" spc="85" dirty="0">
                <a:solidFill>
                  <a:srgbClr val="070707"/>
                </a:solidFill>
                <a:latin typeface="Arial"/>
                <a:cs typeface="Arial"/>
              </a:rPr>
              <a:t>ª </a:t>
            </a:r>
            <a:r>
              <a:rPr sz="1050" b="1" spc="8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b="1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RESC</a:t>
            </a:r>
            <a:r>
              <a:rPr sz="1050" b="1" spc="-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SÃO/</a:t>
            </a:r>
            <a:r>
              <a:rPr sz="1050" b="1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5" dirty="0">
                <a:solidFill>
                  <a:srgbClr val="070707"/>
                </a:solidFill>
                <a:latin typeface="Arial"/>
                <a:cs typeface="Arial"/>
              </a:rPr>
              <a:t>PENALIDADES</a:t>
            </a:r>
            <a:endParaRPr sz="1050">
              <a:latin typeface="Arial"/>
              <a:cs typeface="Arial"/>
            </a:endParaRPr>
          </a:p>
          <a:p>
            <a:pPr marL="18415" algn="just">
              <a:lnSpc>
                <a:spcPct val="100000"/>
              </a:lnSpc>
              <a:spcBef>
                <a:spcPts val="869"/>
              </a:spcBef>
            </a:pP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pode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rescindido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60" dirty="0">
                <a:solidFill>
                  <a:srgbClr val="070707"/>
                </a:solidFill>
                <a:latin typeface="Arial"/>
                <a:cs typeface="Arial"/>
              </a:rPr>
              <a:t>SE: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800">
              <a:latin typeface="Times New Roman"/>
              <a:cs typeface="Times New Roman"/>
            </a:endParaRPr>
          </a:p>
          <a:p>
            <a:pPr marL="451484" indent="-214629">
              <a:lnSpc>
                <a:spcPct val="100000"/>
              </a:lnSpc>
              <a:buClr>
                <a:srgbClr val="070707"/>
              </a:buClr>
              <a:buFont typeface="Arial"/>
              <a:buChar char="•"/>
              <a:tabLst>
                <a:tab pos="455295" algn="l"/>
              </a:tabLst>
            </a:pP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for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cumprido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essas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cláusulas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contratuais,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especificações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prazos;</a:t>
            </a:r>
            <a:endParaRPr sz="1050">
              <a:latin typeface="Arial"/>
              <a:cs typeface="Arial"/>
            </a:endParaRPr>
          </a:p>
          <a:p>
            <a:pPr marL="451484" marR="24765" indent="-212090">
              <a:lnSpc>
                <a:spcPct val="100000"/>
              </a:lnSpc>
              <a:spcBef>
                <a:spcPts val="5"/>
              </a:spcBef>
              <a:buClr>
                <a:srgbClr val="070707"/>
              </a:buClr>
              <a:buFont typeface="Arial"/>
              <a:buChar char="•"/>
              <a:tabLst>
                <a:tab pos="455295" algn="l"/>
              </a:tabLst>
            </a:pP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Houver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cessão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transferência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direitos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obrigações,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fusão,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cisão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incorporação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CONTRATADA;</a:t>
            </a:r>
            <a:endParaRPr sz="1050">
              <a:latin typeface="Arial"/>
              <a:cs typeface="Arial"/>
            </a:endParaRPr>
          </a:p>
          <a:p>
            <a:pPr marL="454659" indent="-215265">
              <a:lnSpc>
                <a:spcPct val="100000"/>
              </a:lnSpc>
              <a:spcBef>
                <a:spcPts val="80"/>
              </a:spcBef>
              <a:buClr>
                <a:srgbClr val="070707"/>
              </a:buClr>
              <a:buFont typeface="Arial"/>
              <a:buChar char="•"/>
              <a:tabLst>
                <a:tab pos="455295" algn="l"/>
              </a:tabLst>
            </a:pP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Houver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falência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concordata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CONTRATADA;</a:t>
            </a:r>
            <a:endParaRPr sz="1050">
              <a:latin typeface="Arial"/>
              <a:cs typeface="Arial"/>
            </a:endParaRPr>
          </a:p>
          <a:p>
            <a:pPr marL="454659" marR="19050" indent="-215265">
              <a:lnSpc>
                <a:spcPts val="1240"/>
              </a:lnSpc>
              <a:spcBef>
                <a:spcPts val="90"/>
              </a:spcBef>
              <a:buClr>
                <a:srgbClr val="070707"/>
              </a:buClr>
              <a:buFont typeface="Arial"/>
              <a:buChar char="•"/>
              <a:tabLst>
                <a:tab pos="455295" algn="l"/>
              </a:tabLst>
            </a:pP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Houver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alteração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social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modificação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finalidade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estrutura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prejudique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contrato;</a:t>
            </a:r>
            <a:endParaRPr sz="1050">
              <a:latin typeface="Arial"/>
              <a:cs typeface="Arial"/>
            </a:endParaRPr>
          </a:p>
          <a:p>
            <a:pPr marL="451484" indent="-212090">
              <a:lnSpc>
                <a:spcPts val="1230"/>
              </a:lnSpc>
              <a:buClr>
                <a:srgbClr val="070707"/>
              </a:buClr>
              <a:buFont typeface="Arial"/>
              <a:buChar char="•"/>
              <a:tabLst>
                <a:tab pos="452120" algn="l"/>
              </a:tabLst>
            </a:pP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fortuito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força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maior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impeditiva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execução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endParaRPr sz="1050">
              <a:latin typeface="Arial"/>
              <a:cs typeface="Arial"/>
            </a:endParaRPr>
          </a:p>
          <a:p>
            <a:pPr marL="21590" marR="14604" indent="5715" algn="just">
              <a:lnSpc>
                <a:spcPct val="100699"/>
              </a:lnSpc>
              <a:spcBef>
                <a:spcPts val="885"/>
              </a:spcBef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  </a:t>
            </a:r>
            <a:r>
              <a:rPr sz="1050" b="1" spc="-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Primeiro: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cumprimento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técnicas,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comerc1a1s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jurídicas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instrumentos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convocatório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contratual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caracterizará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descumprimento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obrigações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assumidas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acarretar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participante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seguintes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penalidades,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instrumento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convocatório:</a:t>
            </a:r>
            <a:endParaRPr sz="1050">
              <a:latin typeface="Arial"/>
              <a:cs typeface="Arial"/>
            </a:endParaRPr>
          </a:p>
          <a:p>
            <a:pPr marL="451484" marR="4594860">
              <a:lnSpc>
                <a:spcPts val="2300"/>
              </a:lnSpc>
              <a:spcBef>
                <a:spcPts val="150"/>
              </a:spcBef>
            </a:pPr>
            <a:r>
              <a:rPr sz="1050" spc="36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370" dirty="0">
                <a:solidFill>
                  <a:srgbClr val="1A1A1A"/>
                </a:solidFill>
                <a:latin typeface="Arial"/>
                <a:cs typeface="Arial"/>
              </a:rPr>
              <a:t>-</a:t>
            </a:r>
            <a:r>
              <a:rPr sz="1050" spc="-9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advertência;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1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24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37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multa;</a:t>
            </a:r>
            <a:endParaRPr sz="1050">
              <a:latin typeface="Arial"/>
              <a:cs typeface="Arial"/>
            </a:endParaRPr>
          </a:p>
          <a:p>
            <a:pPr marL="451484" marR="17145" indent="2540" algn="just">
              <a:lnSpc>
                <a:spcPct val="100000"/>
              </a:lnSpc>
              <a:spcBef>
                <a:spcPts val="690"/>
              </a:spcBef>
            </a:pPr>
            <a:r>
              <a:rPr sz="1050" spc="160" dirty="0">
                <a:solidFill>
                  <a:srgbClr val="070707"/>
                </a:solidFill>
                <a:latin typeface="Arial"/>
                <a:cs typeface="Arial"/>
              </a:rPr>
              <a:t>III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70" dirty="0">
                <a:solidFill>
                  <a:srgbClr val="070707"/>
                </a:solidFill>
                <a:latin typeface="Arial"/>
                <a:cs typeface="Arial"/>
              </a:rPr>
              <a:t>-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suspensão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temporária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participar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processos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seletivos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conseqüência,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mesma,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pelo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mínimo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6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(seis)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meses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máximo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24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(vinte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quatro)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meses,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nas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condições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estabelecidas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instrumento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convocatório.</a:t>
            </a:r>
            <a:endParaRPr sz="1050">
              <a:latin typeface="Arial"/>
              <a:cs typeface="Arial"/>
            </a:endParaRPr>
          </a:p>
          <a:p>
            <a:pPr marL="454659" marR="14604" indent="2540" algn="just">
              <a:lnSpc>
                <a:spcPct val="104000"/>
              </a:lnSpc>
              <a:spcBef>
                <a:spcPts val="720"/>
              </a:spcBef>
            </a:pP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070707"/>
                </a:solidFill>
                <a:latin typeface="Arial"/>
                <a:cs typeface="Arial"/>
              </a:rPr>
              <a:t>único: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penas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nos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incisos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070707"/>
                </a:solidFill>
                <a:latin typeface="Times New Roman"/>
                <a:cs typeface="Times New Roman"/>
              </a:rPr>
              <a:t>1</a:t>
            </a:r>
            <a:r>
              <a:rPr sz="1100" spc="5" dirty="0">
                <a:solidFill>
                  <a:srgbClr val="070707"/>
                </a:solidFill>
                <a:latin typeface="Times New Roman"/>
                <a:cs typeface="Times New Roman"/>
              </a:rPr>
              <a:t>,</a:t>
            </a:r>
            <a:r>
              <a:rPr sz="1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spc="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215" dirty="0">
                <a:solidFill>
                  <a:srgbClr val="070707"/>
                </a:solidFill>
                <a:latin typeface="Arial"/>
                <a:cs typeface="Arial"/>
              </a:rPr>
              <a:t>II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60" dirty="0">
                <a:solidFill>
                  <a:srgbClr val="070707"/>
                </a:solidFill>
                <a:latin typeface="Arial"/>
                <a:cs typeface="Arial"/>
              </a:rPr>
              <a:t>III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poderão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aplicadas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cumulativamente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não,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prejuízo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rescisão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ajuste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ato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unilateral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Clube.</a:t>
            </a:r>
            <a:endParaRPr sz="1050">
              <a:latin typeface="Arial"/>
              <a:cs typeface="Arial"/>
            </a:endParaRPr>
          </a:p>
          <a:p>
            <a:pPr marL="33655" marR="12700" algn="just">
              <a:lnSpc>
                <a:spcPct val="92700"/>
              </a:lnSpc>
              <a:spcBef>
                <a:spcPts val="825"/>
              </a:spcBef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5" dirty="0">
                <a:solidFill>
                  <a:srgbClr val="070707"/>
                </a:solidFill>
                <a:latin typeface="Arial"/>
                <a:cs typeface="Arial"/>
              </a:rPr>
              <a:t>Segundo:</a:t>
            </a:r>
            <a:r>
              <a:rPr sz="1050" b="1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notificação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aplicação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penalidades,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relativas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00" spc="-1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neste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Capítulo,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efetuada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através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comunicação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formal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encaminhada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via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e­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mail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150" spc="13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contratada,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onde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assegurado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direito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spc="-13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defesa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prévia,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respeitand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25" dirty="0">
                <a:solidFill>
                  <a:srgbClr val="2D2D2D"/>
                </a:solidFill>
                <a:latin typeface="Arial"/>
                <a:cs typeface="Arial"/>
              </a:rPr>
              <a:t>-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se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endParaRPr sz="1050">
              <a:latin typeface="Arial"/>
              <a:cs typeface="Arial"/>
            </a:endParaRPr>
          </a:p>
          <a:p>
            <a:pPr marL="33655" algn="just">
              <a:lnSpc>
                <a:spcPct val="100000"/>
              </a:lnSpc>
              <a:spcBef>
                <a:spcPts val="60"/>
              </a:spcBef>
            </a:pP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5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(cinco)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dias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úteis.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750">
              <a:latin typeface="Times New Roman"/>
              <a:cs typeface="Times New Roman"/>
            </a:endParaRPr>
          </a:p>
          <a:p>
            <a:pPr marL="30480" marR="10160" indent="5715" algn="just">
              <a:lnSpc>
                <a:spcPct val="99400"/>
              </a:lnSpc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</a:t>
            </a:r>
            <a:r>
              <a:rPr sz="1050" b="1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Terceiro: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Caso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haja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recusa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material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serviço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parte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do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Mackenz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Clube,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deverá,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dentro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prazo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originalmente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contratado,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reparar,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corrigir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remover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70707"/>
                </a:solidFill>
                <a:latin typeface="Arial"/>
                <a:cs typeface="Arial"/>
              </a:rPr>
              <a:t>às</a:t>
            </a:r>
            <a:r>
              <a:rPr sz="120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70707"/>
                </a:solidFill>
                <a:latin typeface="Arial"/>
                <a:cs typeface="Arial"/>
              </a:rPr>
              <a:t>suas</a:t>
            </a:r>
            <a:r>
              <a:rPr sz="12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70707"/>
                </a:solidFill>
                <a:latin typeface="Arial"/>
                <a:cs typeface="Arial"/>
              </a:rPr>
              <a:t>custas,</a:t>
            </a:r>
            <a:r>
              <a:rPr sz="120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20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70707"/>
                </a:solidFill>
                <a:latin typeface="Arial"/>
                <a:cs typeface="Arial"/>
              </a:rPr>
              <a:t>todo</a:t>
            </a:r>
            <a:r>
              <a:rPr sz="12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2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20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70707"/>
                </a:solidFill>
                <a:latin typeface="Arial"/>
                <a:cs typeface="Arial"/>
              </a:rPr>
              <a:t>parte,</a:t>
            </a:r>
            <a:r>
              <a:rPr sz="120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20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70707"/>
                </a:solidFill>
                <a:latin typeface="Arial"/>
                <a:cs typeface="Arial"/>
              </a:rPr>
              <a:t>objeto</a:t>
            </a:r>
            <a:r>
              <a:rPr sz="120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70707"/>
                </a:solidFill>
                <a:latin typeface="Arial"/>
                <a:cs typeface="Arial"/>
              </a:rPr>
              <a:t>viciado</a:t>
            </a:r>
            <a:r>
              <a:rPr sz="120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20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20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70707"/>
                </a:solidFill>
                <a:latin typeface="Arial"/>
                <a:cs typeface="Arial"/>
              </a:rPr>
              <a:t>defeitos</a:t>
            </a:r>
            <a:r>
              <a:rPr sz="120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2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70707"/>
                </a:solidFill>
                <a:latin typeface="Arial"/>
                <a:cs typeface="Arial"/>
              </a:rPr>
              <a:t>incorreções</a:t>
            </a:r>
            <a:r>
              <a:rPr sz="120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20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70707"/>
                </a:solidFill>
                <a:latin typeface="Arial"/>
                <a:cs typeface="Arial"/>
              </a:rPr>
              <a:t>execução,</a:t>
            </a:r>
            <a:r>
              <a:rPr sz="120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sob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pena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restar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caracterizada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objeto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contratado,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consequente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aplicação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das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sanções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previstas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artigo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anterior.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850">
              <a:latin typeface="Times New Roman"/>
              <a:cs typeface="Times New Roman"/>
            </a:endParaRPr>
          </a:p>
          <a:p>
            <a:pPr marL="36830" marR="5080" indent="2540" algn="just">
              <a:lnSpc>
                <a:spcPts val="1220"/>
              </a:lnSpc>
            </a:pPr>
            <a:r>
              <a:rPr sz="1050" b="1" spc="15" dirty="0">
                <a:solidFill>
                  <a:srgbClr val="070707"/>
                </a:solidFill>
                <a:latin typeface="Arial"/>
                <a:cs typeface="Arial"/>
              </a:rPr>
              <a:t>Parágrafo </a:t>
            </a:r>
            <a:r>
              <a:rPr sz="1050" b="1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20" dirty="0">
                <a:solidFill>
                  <a:srgbClr val="070707"/>
                </a:solidFill>
                <a:latin typeface="Arial"/>
                <a:cs typeface="Arial"/>
              </a:rPr>
              <a:t>Quarto:</a:t>
            </a:r>
            <a:r>
              <a:rPr sz="1050" b="1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b="1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pena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pela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inexecução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parcial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ajuste </a:t>
            </a:r>
            <a:r>
              <a:rPr sz="1050" spc="-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celebrado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CBC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será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calculada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até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50%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cinquenta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cento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)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02208" y="950975"/>
            <a:ext cx="682752" cy="6217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29055" y="4718303"/>
            <a:ext cx="3316224" cy="9387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10911" y="4547615"/>
            <a:ext cx="1767839" cy="7924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14400" y="7705343"/>
            <a:ext cx="2060448" cy="74371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97073" y="8090041"/>
            <a:ext cx="2477770" cy="0"/>
          </a:xfrm>
          <a:custGeom>
            <a:avLst/>
            <a:gdLst/>
            <a:ahLst/>
            <a:cxnLst/>
            <a:rect l="l" t="t" r="r" b="b"/>
            <a:pathLst>
              <a:path w="2477770">
                <a:moveTo>
                  <a:pt x="0" y="0"/>
                </a:moveTo>
                <a:lnTo>
                  <a:pt x="2477469" y="0"/>
                </a:lnTo>
              </a:path>
            </a:pathLst>
          </a:custGeom>
          <a:ln w="15199">
            <a:solidFill>
              <a:srgbClr val="2323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897073" y="8090041"/>
            <a:ext cx="1404620" cy="0"/>
          </a:xfrm>
          <a:custGeom>
            <a:avLst/>
            <a:gdLst/>
            <a:ahLst/>
            <a:cxnLst/>
            <a:rect l="l" t="t" r="r" b="b"/>
            <a:pathLst>
              <a:path w="1404620">
                <a:moveTo>
                  <a:pt x="0" y="0"/>
                </a:moveTo>
                <a:lnTo>
                  <a:pt x="1404406" y="0"/>
                </a:lnTo>
              </a:path>
            </a:pathLst>
          </a:custGeom>
          <a:ln w="151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44534" y="1065882"/>
            <a:ext cx="5990590" cy="29311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33780">
              <a:lnSpc>
                <a:spcPct val="100000"/>
              </a:lnSpc>
            </a:pPr>
            <a:r>
              <a:rPr sz="1850" b="1" spc="10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1850">
              <a:latin typeface="Arial"/>
              <a:cs typeface="Arial"/>
            </a:endParaRPr>
          </a:p>
          <a:p>
            <a:pPr marL="1033780">
              <a:lnSpc>
                <a:spcPct val="100000"/>
              </a:lnSpc>
              <a:spcBef>
                <a:spcPts val="80"/>
              </a:spcBef>
            </a:pPr>
            <a:r>
              <a:rPr sz="1250" spc="4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2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250" spc="30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indent="5118735">
              <a:lnSpc>
                <a:spcPct val="100000"/>
              </a:lnSpc>
            </a:pP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Página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r>
              <a:rPr sz="950" b="1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950" b="1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70707"/>
                </a:solidFill>
                <a:latin typeface="Arial"/>
                <a:cs typeface="Arial"/>
              </a:rPr>
              <a:t>S</a:t>
            </a:r>
            <a:endParaRPr sz="950">
              <a:latin typeface="Arial"/>
              <a:cs typeface="Arial"/>
            </a:endParaRPr>
          </a:p>
          <a:p>
            <a:pPr marL="15240" marR="27305" indent="-3175" algn="just">
              <a:lnSpc>
                <a:spcPct val="103299"/>
              </a:lnSpc>
              <a:spcBef>
                <a:spcPts val="835"/>
              </a:spcBef>
            </a:pP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valor </a:t>
            </a:r>
            <a:r>
              <a:rPr sz="1050" spc="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total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ajuste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atualizado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sobre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valor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correspondente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70707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300" spc="6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obrigação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cumprida,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excetuando-se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aquelas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grande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vu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 com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repercussões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significativas,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hipótese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que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graduação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deverá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estar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prevista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convocatór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competente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70707"/>
                </a:solidFill>
                <a:latin typeface="Arial"/>
                <a:cs typeface="Arial"/>
              </a:rPr>
              <a:t>instrumento</a:t>
            </a:r>
            <a:r>
              <a:rPr sz="9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9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70707"/>
                </a:solidFill>
                <a:latin typeface="Arial"/>
                <a:cs typeface="Arial"/>
              </a:rPr>
              <a:t>contrato,</a:t>
            </a:r>
            <a:r>
              <a:rPr sz="950" spc="1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70707"/>
                </a:solidFill>
                <a:latin typeface="Arial"/>
                <a:cs typeface="Arial"/>
              </a:rPr>
              <a:t>sendo</a:t>
            </a:r>
            <a:r>
              <a:rPr sz="9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70707"/>
                </a:solidFill>
                <a:latin typeface="Arial"/>
                <a:cs typeface="Arial"/>
              </a:rPr>
              <a:t>está</a:t>
            </a:r>
            <a:r>
              <a:rPr sz="9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70707"/>
                </a:solidFill>
                <a:latin typeface="Arial"/>
                <a:cs typeface="Arial"/>
              </a:rPr>
              <a:t>devidamente</a:t>
            </a:r>
            <a:r>
              <a:rPr sz="9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70707"/>
                </a:solidFill>
                <a:latin typeface="Arial"/>
                <a:cs typeface="Arial"/>
              </a:rPr>
              <a:t>justificada.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850">
              <a:latin typeface="Times New Roman"/>
              <a:cs typeface="Times New Roman"/>
            </a:endParaRPr>
          </a:p>
          <a:p>
            <a:pPr marL="18415" marR="19685" indent="5715" algn="just">
              <a:lnSpc>
                <a:spcPts val="1250"/>
              </a:lnSpc>
            </a:pPr>
            <a:r>
              <a:rPr sz="1100" b="1" spc="-15" dirty="0">
                <a:solidFill>
                  <a:srgbClr val="070707"/>
                </a:solidFill>
                <a:latin typeface="Arial"/>
                <a:cs typeface="Arial"/>
              </a:rPr>
              <a:t>Parágrafo   </a:t>
            </a:r>
            <a:r>
              <a:rPr sz="1100" b="1" spc="-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070707"/>
                </a:solidFill>
                <a:latin typeface="Arial"/>
                <a:cs typeface="Arial"/>
              </a:rPr>
              <a:t>Quinto:</a:t>
            </a:r>
            <a:r>
              <a:rPr sz="1100" b="1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100" b="1" spc="-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  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poderá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ser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rescindido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antecipadamente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pelo </a:t>
            </a:r>
            <a:r>
              <a:rPr sz="1050" spc="-85" dirty="0">
                <a:solidFill>
                  <a:srgbClr val="070707"/>
                </a:solidFill>
                <a:latin typeface="Arial"/>
                <a:cs typeface="Arial"/>
              </a:rPr>
              <a:t>CONTRATANTE,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sem</a:t>
            </a:r>
            <a:r>
              <a:rPr sz="1050" spc="9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incidência</a:t>
            </a:r>
            <a:r>
              <a:rPr sz="1050" spc="10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multa</a:t>
            </a:r>
            <a:r>
              <a:rPr sz="1050" spc="6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indenização.</a:t>
            </a:r>
            <a:endParaRPr sz="105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855"/>
              </a:spcBef>
            </a:pPr>
            <a:r>
              <a:rPr sz="110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CLÁUSU</a:t>
            </a:r>
            <a:r>
              <a:rPr sz="1100" b="1" spc="-11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155" dirty="0">
                <a:solidFill>
                  <a:srgbClr val="070707"/>
                </a:solidFill>
                <a:latin typeface="Times New Roman"/>
                <a:cs typeface="Times New Roman"/>
              </a:rPr>
              <a:t>LA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12ª</a:t>
            </a:r>
            <a:r>
              <a:rPr sz="1100" b="1" spc="8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45" dirty="0">
                <a:solidFill>
                  <a:srgbClr val="070707"/>
                </a:solidFill>
                <a:latin typeface="Times New Roman"/>
                <a:cs typeface="Times New Roman"/>
              </a:rPr>
              <a:t>-</a:t>
            </a:r>
            <a:r>
              <a:rPr sz="1100" b="1" spc="12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80" dirty="0">
                <a:solidFill>
                  <a:srgbClr val="070707"/>
                </a:solidFill>
                <a:latin typeface="Times New Roman"/>
                <a:cs typeface="Times New Roman"/>
              </a:rPr>
              <a:t>FORO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100">
              <a:latin typeface="Times New Roman"/>
              <a:cs typeface="Times New Roman"/>
            </a:endParaRPr>
          </a:p>
          <a:p>
            <a:pPr marL="18415" marR="5080" indent="5715" algn="just">
              <a:lnSpc>
                <a:spcPct val="99800"/>
              </a:lnSpc>
            </a:pPr>
            <a:r>
              <a:rPr sz="1050" spc="-65" dirty="0">
                <a:solidFill>
                  <a:srgbClr val="070707"/>
                </a:solidFill>
                <a:latin typeface="Arial"/>
                <a:cs typeface="Arial"/>
              </a:rPr>
              <a:t>Fica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eleito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foro 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Horizonte/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70707"/>
                </a:solidFill>
                <a:latin typeface="Arial"/>
                <a:cs typeface="Arial"/>
              </a:rPr>
              <a:t>MG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para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dirimir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todas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70707"/>
                </a:solidFill>
                <a:latin typeface="Arial"/>
                <a:cs typeface="Arial"/>
              </a:rPr>
              <a:t>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questões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oriundas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contrato.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estarem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70707"/>
                </a:solidFill>
                <a:latin typeface="Arial"/>
                <a:cs typeface="Arial"/>
              </a:rPr>
              <a:t>justos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7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8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70707"/>
                </a:solidFill>
                <a:latin typeface="Arial"/>
                <a:cs typeface="Arial"/>
              </a:rPr>
              <a:t>contratados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firmam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presente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contrato,  </a:t>
            </a:r>
            <a:r>
              <a:rPr sz="1050" spc="-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70707"/>
                </a:solidFill>
                <a:latin typeface="Arial"/>
                <a:cs typeface="Arial"/>
              </a:rPr>
              <a:t>presença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070707"/>
                </a:solidFill>
                <a:latin typeface="Arial"/>
                <a:cs typeface="Arial"/>
              </a:rPr>
              <a:t>01</a:t>
            </a:r>
            <a:r>
              <a:rPr sz="1050" spc="2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70707"/>
                </a:solidFill>
                <a:latin typeface="Arial"/>
                <a:cs typeface="Arial"/>
              </a:rPr>
              <a:t>testemunha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CONTRATANTE</a:t>
            </a:r>
            <a:r>
              <a:rPr sz="1050" spc="114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outra</a:t>
            </a:r>
            <a:r>
              <a:rPr sz="1050" spc="6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do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70707"/>
                </a:solidFill>
                <a:latin typeface="Arial"/>
                <a:cs typeface="Arial"/>
              </a:rPr>
              <a:t>CONTRATADO.</a:t>
            </a:r>
            <a:endParaRPr sz="10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68853" y="4410397"/>
            <a:ext cx="211709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5" dirty="0">
                <a:solidFill>
                  <a:srgbClr val="070707"/>
                </a:solidFill>
                <a:latin typeface="Arial"/>
                <a:cs typeface="Arial"/>
              </a:rPr>
              <a:t>Belo</a:t>
            </a:r>
            <a:r>
              <a:rPr sz="1050" spc="7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Horizonte</a:t>
            </a:r>
            <a:r>
              <a:rPr sz="1050" spc="9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Abril</a:t>
            </a:r>
            <a:r>
              <a:rPr sz="105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70707"/>
                </a:solidFill>
                <a:latin typeface="Arial"/>
                <a:cs typeface="Arial"/>
              </a:rPr>
              <a:t>de</a:t>
            </a:r>
            <a:r>
              <a:rPr sz="1050" spc="5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1050" spc="-70" dirty="0">
                <a:solidFill>
                  <a:srgbClr val="070707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070707"/>
                </a:solidFill>
                <a:latin typeface="Arial"/>
                <a:cs typeface="Arial"/>
              </a:rPr>
              <a:t>6.</a:t>
            </a:r>
            <a:endParaRPr sz="10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04185" y="5203328"/>
            <a:ext cx="2162175" cy="4876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05"/>
              </a:lnSpc>
            </a:pPr>
            <a:r>
              <a:rPr sz="1100" b="1" spc="-75" dirty="0">
                <a:solidFill>
                  <a:srgbClr val="070707"/>
                </a:solidFill>
                <a:latin typeface="Times New Roman"/>
                <a:cs typeface="Times New Roman"/>
              </a:rPr>
              <a:t>LUCIO</a:t>
            </a:r>
            <a:r>
              <a:rPr sz="1100" b="1" spc="10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70" dirty="0">
                <a:solidFill>
                  <a:srgbClr val="070707"/>
                </a:solidFill>
                <a:latin typeface="Times New Roman"/>
                <a:cs typeface="Times New Roman"/>
              </a:rPr>
              <a:t>APA</a:t>
            </a:r>
            <a:endParaRPr sz="1100">
              <a:latin typeface="Times New Roman"/>
              <a:cs typeface="Times New Roman"/>
            </a:endParaRPr>
          </a:p>
          <a:p>
            <a:pPr marL="215900" marR="5080" indent="346075">
              <a:lnSpc>
                <a:spcPts val="1250"/>
              </a:lnSpc>
              <a:spcBef>
                <a:spcPts val="85"/>
              </a:spcBef>
            </a:pPr>
            <a:r>
              <a:rPr sz="110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VICE </a:t>
            </a:r>
            <a:r>
              <a:rPr sz="1100" b="1" spc="-114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PRESIDENTE</a:t>
            </a:r>
            <a:r>
              <a:rPr sz="1100" b="1" spc="-2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85" dirty="0">
                <a:solidFill>
                  <a:srgbClr val="070707"/>
                </a:solidFill>
                <a:latin typeface="Times New Roman"/>
                <a:cs typeface="Times New Roman"/>
              </a:rPr>
              <a:t>MACKENZIE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60" dirty="0">
                <a:solidFill>
                  <a:srgbClr val="070707"/>
                </a:solidFill>
                <a:latin typeface="Times New Roman"/>
                <a:cs typeface="Times New Roman"/>
              </a:rPr>
              <a:t> ESPORTE</a:t>
            </a:r>
            <a:r>
              <a:rPr sz="1100" b="1" spc="10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070707"/>
                </a:solidFill>
                <a:latin typeface="Times New Roman"/>
                <a:cs typeface="Times New Roman"/>
              </a:rPr>
              <a:t>CLUBE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983641" y="5809681"/>
            <a:ext cx="0" cy="329565"/>
          </a:xfrm>
          <a:custGeom>
            <a:avLst/>
            <a:gdLst/>
            <a:ahLst/>
            <a:cxnLst/>
            <a:rect l="l" t="t" r="r" b="b"/>
            <a:pathLst>
              <a:path h="329564">
                <a:moveTo>
                  <a:pt x="0" y="0"/>
                </a:moveTo>
                <a:lnTo>
                  <a:pt x="0" y="329514"/>
                </a:lnTo>
              </a:path>
            </a:pathLst>
          </a:custGeom>
          <a:ln w="18419">
            <a:solidFill>
              <a:srgbClr val="C4CAE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151987" y="5845406"/>
            <a:ext cx="874394" cy="406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525" spc="382" baseline="-3546" dirty="0">
                <a:solidFill>
                  <a:srgbClr val="383BAA"/>
                </a:solidFill>
                <a:latin typeface="Times New Roman"/>
                <a:cs typeface="Times New Roman"/>
              </a:rPr>
              <a:t>1</a:t>
            </a:r>
            <a:r>
              <a:rPr sz="3525" spc="412" baseline="-3546" dirty="0">
                <a:solidFill>
                  <a:srgbClr val="383BAA"/>
                </a:solidFill>
                <a:latin typeface="Times New Roman"/>
                <a:cs typeface="Times New Roman"/>
              </a:rPr>
              <a:t> </a:t>
            </a:r>
            <a:r>
              <a:rPr sz="3525" spc="15" baseline="-1182" dirty="0">
                <a:solidFill>
                  <a:srgbClr val="383BAA"/>
                </a:solidFill>
                <a:latin typeface="Times New Roman"/>
                <a:cs typeface="Times New Roman"/>
              </a:rPr>
              <a:t>3</a:t>
            </a:r>
            <a:r>
              <a:rPr sz="3525" spc="135" baseline="-1182" dirty="0">
                <a:solidFill>
                  <a:srgbClr val="383BAA"/>
                </a:solidFill>
                <a:latin typeface="Times New Roman"/>
                <a:cs typeface="Times New Roman"/>
              </a:rPr>
              <a:t> </a:t>
            </a:r>
            <a:r>
              <a:rPr sz="1950" spc="-35" dirty="0">
                <a:solidFill>
                  <a:srgbClr val="383BAA"/>
                </a:solidFill>
                <a:latin typeface="Arial"/>
                <a:cs typeface="Arial"/>
              </a:rPr>
              <a:t>6</a:t>
            </a:r>
            <a:r>
              <a:rPr sz="1950" spc="-185" dirty="0">
                <a:solidFill>
                  <a:srgbClr val="383BAA"/>
                </a:solidFill>
                <a:latin typeface="Arial"/>
                <a:cs typeface="Arial"/>
              </a:rPr>
              <a:t> </a:t>
            </a:r>
            <a:r>
              <a:rPr sz="2925" spc="-157" baseline="1424" dirty="0">
                <a:solidFill>
                  <a:srgbClr val="383BAA"/>
                </a:solidFill>
                <a:latin typeface="Arial"/>
                <a:cs typeface="Arial"/>
              </a:rPr>
              <a:t>7</a:t>
            </a:r>
            <a:r>
              <a:rPr sz="2925" spc="-637" baseline="22792" dirty="0">
                <a:solidFill>
                  <a:srgbClr val="AAACC6"/>
                </a:solidFill>
                <a:latin typeface="Arial"/>
                <a:cs typeface="Arial"/>
              </a:rPr>
              <a:t>.</a:t>
            </a:r>
            <a:endParaRPr sz="2925" baseline="22792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61213" y="5737351"/>
            <a:ext cx="1042035" cy="406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172" baseline="16666" dirty="0">
                <a:solidFill>
                  <a:srgbClr val="696BA3"/>
                </a:solidFill>
                <a:latin typeface="Arial"/>
                <a:cs typeface="Arial"/>
              </a:rPr>
              <a:t>1</a:t>
            </a:r>
            <a:r>
              <a:rPr sz="1200" i="1" spc="-217" baseline="-13888" dirty="0">
                <a:solidFill>
                  <a:srgbClr val="626269"/>
                </a:solidFill>
                <a:latin typeface="Times New Roman"/>
                <a:cs typeface="Times New Roman"/>
              </a:rPr>
              <a:t>}</a:t>
            </a:r>
            <a:r>
              <a:rPr sz="1200" i="1" spc="142" baseline="-13888" dirty="0">
                <a:solidFill>
                  <a:srgbClr val="626269"/>
                </a:solidFill>
                <a:latin typeface="Times New Roman"/>
                <a:cs typeface="Times New Roman"/>
              </a:rPr>
              <a:t> </a:t>
            </a:r>
            <a:r>
              <a:rPr sz="1200" spc="-352" baseline="13888" dirty="0">
                <a:solidFill>
                  <a:srgbClr val="52549A"/>
                </a:solidFill>
                <a:latin typeface="Arial"/>
                <a:cs typeface="Arial"/>
              </a:rPr>
              <a:t>1</a:t>
            </a:r>
            <a:r>
              <a:rPr sz="1950" spc="-185" dirty="0">
                <a:solidFill>
                  <a:srgbClr val="52549A"/>
                </a:solidFill>
                <a:latin typeface="Arial"/>
                <a:cs typeface="Arial"/>
              </a:rPr>
              <a:t>'</a:t>
            </a:r>
            <a:r>
              <a:rPr sz="1950" spc="-670" dirty="0">
                <a:solidFill>
                  <a:srgbClr val="52549A"/>
                </a:solidFill>
                <a:latin typeface="Arial"/>
                <a:cs typeface="Arial"/>
              </a:rPr>
              <a:t>C</a:t>
            </a:r>
            <a:r>
              <a:rPr sz="1200" spc="-262" baseline="-13888" dirty="0">
                <a:solidFill>
                  <a:srgbClr val="4D4B69"/>
                </a:solidFill>
                <a:latin typeface="Times New Roman"/>
                <a:cs typeface="Times New Roman"/>
              </a:rPr>
              <a:t>?</a:t>
            </a:r>
            <a:r>
              <a:rPr sz="1950" spc="-555" dirty="0">
                <a:solidFill>
                  <a:srgbClr val="282A9A"/>
                </a:solidFill>
                <a:latin typeface="Arial"/>
                <a:cs typeface="Arial"/>
              </a:rPr>
              <a:t>í</a:t>
            </a:r>
            <a:r>
              <a:rPr sz="1200" spc="-15" baseline="-13888" dirty="0">
                <a:solidFill>
                  <a:srgbClr val="72727E"/>
                </a:solidFill>
                <a:latin typeface="Times New Roman"/>
                <a:cs typeface="Times New Roman"/>
              </a:rPr>
              <a:t>;</a:t>
            </a:r>
            <a:r>
              <a:rPr sz="1950" spc="-300" dirty="0">
                <a:solidFill>
                  <a:srgbClr val="282A9A"/>
                </a:solidFill>
                <a:latin typeface="Arial"/>
                <a:cs typeface="Arial"/>
              </a:rPr>
              <a:t>f't</a:t>
            </a:r>
            <a:r>
              <a:rPr sz="1950" spc="-465" dirty="0">
                <a:solidFill>
                  <a:srgbClr val="282A9A"/>
                </a:solidFill>
                <a:latin typeface="Arial"/>
                <a:cs typeface="Arial"/>
              </a:rPr>
              <a:t>.</a:t>
            </a:r>
            <a:r>
              <a:rPr sz="1200" spc="-112" baseline="-13888" dirty="0">
                <a:solidFill>
                  <a:srgbClr val="696BA3"/>
                </a:solidFill>
                <a:latin typeface="Times New Roman"/>
                <a:cs typeface="Times New Roman"/>
              </a:rPr>
              <a:t>,</a:t>
            </a:r>
            <a:r>
              <a:rPr sz="1950" spc="-515" dirty="0">
                <a:solidFill>
                  <a:srgbClr val="282A9A"/>
                </a:solidFill>
                <a:latin typeface="Arial"/>
                <a:cs typeface="Arial"/>
              </a:rPr>
              <a:t>,</a:t>
            </a:r>
            <a:r>
              <a:rPr sz="1200" spc="-44" baseline="-13888" dirty="0">
                <a:solidFill>
                  <a:srgbClr val="1C1C7B"/>
                </a:solidFill>
                <a:latin typeface="Times New Roman"/>
                <a:cs typeface="Times New Roman"/>
              </a:rPr>
              <a:t>,</a:t>
            </a:r>
            <a:r>
              <a:rPr sz="1950" spc="-335" dirty="0">
                <a:solidFill>
                  <a:srgbClr val="282A9A"/>
                </a:solidFill>
                <a:latin typeface="Arial"/>
                <a:cs typeface="Arial"/>
              </a:rPr>
              <a:t>,</a:t>
            </a:r>
            <a:r>
              <a:rPr sz="1950" spc="-540" dirty="0">
                <a:solidFill>
                  <a:srgbClr val="282A9A"/>
                </a:solidFill>
                <a:latin typeface="Arial"/>
                <a:cs typeface="Arial"/>
              </a:rPr>
              <a:t>,</a:t>
            </a:r>
            <a:r>
              <a:rPr sz="1200" spc="-292" baseline="-13888" dirty="0">
                <a:solidFill>
                  <a:srgbClr val="AAACC6"/>
                </a:solidFill>
                <a:latin typeface="Times New Roman"/>
                <a:cs typeface="Times New Roman"/>
              </a:rPr>
              <a:t>·</a:t>
            </a:r>
            <a:r>
              <a:rPr sz="1200" spc="-112" baseline="-13888" dirty="0">
                <a:solidFill>
                  <a:srgbClr val="AAACC6"/>
                </a:solidFill>
                <a:latin typeface="Times New Roman"/>
                <a:cs typeface="Times New Roman"/>
              </a:rPr>
              <a:t> </a:t>
            </a:r>
            <a:r>
              <a:rPr sz="1950" spc="-445" dirty="0">
                <a:solidFill>
                  <a:srgbClr val="282A9A"/>
                </a:solidFill>
                <a:latin typeface="Arial"/>
                <a:cs typeface="Arial"/>
              </a:rPr>
              <a:t>,.1</a:t>
            </a:r>
            <a:r>
              <a:rPr sz="1950" spc="-270" dirty="0">
                <a:solidFill>
                  <a:srgbClr val="282A9A"/>
                </a:solidFill>
                <a:latin typeface="Arial"/>
                <a:cs typeface="Arial"/>
              </a:rPr>
              <a:t> </a:t>
            </a:r>
            <a:r>
              <a:rPr sz="1200" spc="-195" baseline="-13888" dirty="0">
                <a:solidFill>
                  <a:srgbClr val="52549A"/>
                </a:solidFill>
                <a:latin typeface="Times New Roman"/>
                <a:cs typeface="Times New Roman"/>
              </a:rPr>
              <a:t>"""</a:t>
            </a:r>
            <a:r>
              <a:rPr sz="1200" baseline="-13888" dirty="0">
                <a:solidFill>
                  <a:srgbClr val="52549A"/>
                </a:solidFill>
                <a:latin typeface="Times New Roman"/>
                <a:cs typeface="Times New Roman"/>
              </a:rPr>
              <a:t>   </a:t>
            </a:r>
            <a:r>
              <a:rPr sz="1200" spc="89" baseline="-13888" dirty="0">
                <a:solidFill>
                  <a:srgbClr val="52549A"/>
                </a:solidFill>
                <a:latin typeface="Times New Roman"/>
                <a:cs typeface="Times New Roman"/>
              </a:rPr>
              <a:t> </a:t>
            </a:r>
            <a:r>
              <a:rPr sz="3000" spc="-835" dirty="0">
                <a:solidFill>
                  <a:srgbClr val="52549A"/>
                </a:solidFill>
                <a:latin typeface="Arial"/>
                <a:cs typeface="Arial"/>
              </a:rPr>
              <a:t>o</a:t>
            </a:r>
            <a:r>
              <a:rPr sz="3000" spc="-860" dirty="0">
                <a:solidFill>
                  <a:srgbClr val="999AAF"/>
                </a:solidFill>
                <a:latin typeface="Arial"/>
                <a:cs typeface="Arial"/>
              </a:rPr>
              <a:t>·</a:t>
            </a:r>
            <a:r>
              <a:rPr sz="3000" spc="-305" dirty="0">
                <a:solidFill>
                  <a:srgbClr val="999AAF"/>
                </a:solidFill>
                <a:latin typeface="Arial"/>
                <a:cs typeface="Arial"/>
              </a:rPr>
              <a:t> </a:t>
            </a:r>
            <a:r>
              <a:rPr sz="3000" spc="-595" dirty="0">
                <a:solidFill>
                  <a:srgbClr val="72727E"/>
                </a:solidFill>
                <a:latin typeface="Arial"/>
                <a:cs typeface="Arial"/>
              </a:rPr>
              <a:t>:</a:t>
            </a:r>
            <a:endParaRPr sz="3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78930" y="5991715"/>
            <a:ext cx="21018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85420" algn="l"/>
              </a:tabLst>
            </a:pPr>
            <a:r>
              <a:rPr sz="800" spc="70" dirty="0">
                <a:solidFill>
                  <a:srgbClr val="1C1C7B"/>
                </a:solidFill>
                <a:latin typeface="Times New Roman"/>
                <a:cs typeface="Times New Roman"/>
              </a:rPr>
              <a:t>'	</a:t>
            </a:r>
            <a:r>
              <a:rPr sz="300" spc="-65" dirty="0">
                <a:solidFill>
                  <a:srgbClr val="BCBFD1"/>
                </a:solidFill>
                <a:latin typeface="Times New Roman"/>
                <a:cs typeface="Times New Roman"/>
              </a:rPr>
              <a:t>1</a:t>
            </a:r>
            <a:endParaRPr sz="3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552606" y="6044288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0"/>
                </a:moveTo>
                <a:lnTo>
                  <a:pt x="0" y="109797"/>
                </a:lnTo>
              </a:path>
            </a:pathLst>
          </a:custGeom>
          <a:ln w="17276">
            <a:solidFill>
              <a:srgbClr val="D8D8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392134" y="5993439"/>
            <a:ext cx="168783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28625" algn="l"/>
                <a:tab pos="790575" algn="l"/>
                <a:tab pos="1362075" algn="l"/>
              </a:tabLst>
            </a:pPr>
            <a:r>
              <a:rPr sz="1200" spc="-95" dirty="0">
                <a:solidFill>
                  <a:srgbClr val="696BA3"/>
                </a:solidFill>
                <a:latin typeface="Times New Roman"/>
                <a:cs typeface="Times New Roman"/>
              </a:rPr>
              <a:t>,,	</a:t>
            </a:r>
            <a:r>
              <a:rPr sz="1200" spc="80" dirty="0">
                <a:solidFill>
                  <a:srgbClr val="52549A"/>
                </a:solidFill>
                <a:latin typeface="Times New Roman"/>
                <a:cs typeface="Times New Roman"/>
              </a:rPr>
              <a:t>•	</a:t>
            </a:r>
            <a:r>
              <a:rPr sz="1200" i="1" spc="-125" dirty="0">
                <a:solidFill>
                  <a:srgbClr val="999AAF"/>
                </a:solidFill>
                <a:latin typeface="Times New Roman"/>
                <a:cs typeface="Times New Roman"/>
              </a:rPr>
              <a:t>'</a:t>
            </a:r>
            <a:r>
              <a:rPr sz="1200" i="1" spc="-135" dirty="0">
                <a:solidFill>
                  <a:srgbClr val="999AAF"/>
                </a:solidFill>
                <a:latin typeface="Times New Roman"/>
                <a:cs typeface="Times New Roman"/>
              </a:rPr>
              <a:t>.</a:t>
            </a:r>
            <a:r>
              <a:rPr sz="1200" i="1" spc="-250" dirty="0">
                <a:solidFill>
                  <a:srgbClr val="696BA3"/>
                </a:solidFill>
                <a:latin typeface="Times New Roman"/>
                <a:cs typeface="Times New Roman"/>
              </a:rPr>
              <a:t>d</a:t>
            </a:r>
            <a:r>
              <a:rPr sz="1200" i="1" spc="60" dirty="0">
                <a:solidFill>
                  <a:srgbClr val="696BA3"/>
                </a:solidFill>
                <a:latin typeface="Times New Roman"/>
                <a:cs typeface="Times New Roman"/>
              </a:rPr>
              <a:t> </a:t>
            </a:r>
            <a:r>
              <a:rPr sz="1200" spc="-155" dirty="0">
                <a:solidFill>
                  <a:srgbClr val="999AAF"/>
                </a:solidFill>
                <a:latin typeface="Times New Roman"/>
                <a:cs typeface="Times New Roman"/>
              </a:rPr>
              <a:t>\</a:t>
            </a:r>
            <a:r>
              <a:rPr sz="1200" spc="40" dirty="0">
                <a:solidFill>
                  <a:srgbClr val="999AAF"/>
                </a:solidFill>
                <a:latin typeface="Times New Roman"/>
                <a:cs typeface="Times New Roman"/>
              </a:rPr>
              <a:t> </a:t>
            </a:r>
            <a:r>
              <a:rPr sz="650" i="1" spc="-35" dirty="0">
                <a:solidFill>
                  <a:srgbClr val="AAACC6"/>
                </a:solidFill>
                <a:latin typeface="Times New Roman"/>
                <a:cs typeface="Times New Roman"/>
              </a:rPr>
              <a:t>t:'</a:t>
            </a:r>
            <a:r>
              <a:rPr sz="650" i="1" dirty="0">
                <a:solidFill>
                  <a:srgbClr val="AAACC6"/>
                </a:solidFill>
                <a:latin typeface="Times New Roman"/>
                <a:cs typeface="Times New Roman"/>
              </a:rPr>
              <a:t>   </a:t>
            </a:r>
            <a:r>
              <a:rPr sz="650" i="1" spc="-40" dirty="0">
                <a:solidFill>
                  <a:srgbClr val="AAACC6"/>
                </a:solidFill>
                <a:latin typeface="Times New Roman"/>
                <a:cs typeface="Times New Roman"/>
              </a:rPr>
              <a:t> </a:t>
            </a:r>
            <a:r>
              <a:rPr sz="650" i="1" spc="40" dirty="0">
                <a:solidFill>
                  <a:srgbClr val="83838E"/>
                </a:solidFill>
                <a:latin typeface="Times New Roman"/>
                <a:cs typeface="Times New Roman"/>
              </a:rPr>
              <a:t>:</a:t>
            </a:r>
            <a:r>
              <a:rPr sz="650" i="1" spc="-90" dirty="0">
                <a:solidFill>
                  <a:srgbClr val="AAACC6"/>
                </a:solidFill>
                <a:latin typeface="Times New Roman"/>
                <a:cs typeface="Times New Roman"/>
              </a:rPr>
              <a:t>l</a:t>
            </a:r>
            <a:r>
              <a:rPr sz="650" i="1" spc="-120" dirty="0">
                <a:solidFill>
                  <a:srgbClr val="AAACC6"/>
                </a:solidFill>
                <a:latin typeface="Times New Roman"/>
                <a:cs typeface="Times New Roman"/>
              </a:rPr>
              <a:t>j_J</a:t>
            </a:r>
            <a:r>
              <a:rPr sz="650" i="1" dirty="0">
                <a:solidFill>
                  <a:srgbClr val="AAACC6"/>
                </a:solidFill>
                <a:latin typeface="Times New Roman"/>
                <a:cs typeface="Times New Roman"/>
              </a:rPr>
              <a:t>	</a:t>
            </a:r>
            <a:r>
              <a:rPr sz="650" dirty="0">
                <a:solidFill>
                  <a:srgbClr val="83838E"/>
                </a:solidFill>
                <a:latin typeface="Times New Roman"/>
                <a:cs typeface="Times New Roman"/>
              </a:rPr>
              <a:t>.   </a:t>
            </a:r>
            <a:r>
              <a:rPr sz="650" spc="25" dirty="0">
                <a:solidFill>
                  <a:srgbClr val="83838E"/>
                </a:solidFill>
                <a:latin typeface="Times New Roman"/>
                <a:cs typeface="Times New Roman"/>
              </a:rPr>
              <a:t> </a:t>
            </a:r>
            <a:r>
              <a:rPr sz="650" spc="-25" dirty="0">
                <a:solidFill>
                  <a:srgbClr val="AAACC6"/>
                </a:solidFill>
                <a:latin typeface="Times New Roman"/>
                <a:cs typeface="Times New Roman"/>
              </a:rPr>
              <a:t>,</a:t>
            </a:r>
            <a:r>
              <a:rPr sz="650" spc="-130" dirty="0">
                <a:solidFill>
                  <a:srgbClr val="7E80AC"/>
                </a:solidFill>
                <a:latin typeface="Times New Roman"/>
                <a:cs typeface="Times New Roman"/>
              </a:rPr>
              <a:t>_.</a:t>
            </a:r>
            <a:r>
              <a:rPr sz="650" spc="-160" dirty="0">
                <a:solidFill>
                  <a:srgbClr val="7E80AC"/>
                </a:solidFill>
                <a:latin typeface="Times New Roman"/>
                <a:cs typeface="Times New Roman"/>
              </a:rPr>
              <a:t>,</a:t>
            </a:r>
            <a:r>
              <a:rPr sz="650" dirty="0">
                <a:solidFill>
                  <a:srgbClr val="7E80AC"/>
                </a:solidFill>
                <a:latin typeface="Times New Roman"/>
                <a:cs typeface="Times New Roman"/>
              </a:rPr>
              <a:t>,,,</a:t>
            </a:r>
            <a:r>
              <a:rPr sz="650" spc="-85" dirty="0">
                <a:solidFill>
                  <a:srgbClr val="7E80AC"/>
                </a:solidFill>
                <a:latin typeface="Times New Roman"/>
                <a:cs typeface="Times New Roman"/>
              </a:rPr>
              <a:t> </a:t>
            </a:r>
            <a:r>
              <a:rPr sz="650" spc="55" dirty="0">
                <a:solidFill>
                  <a:srgbClr val="999AAF"/>
                </a:solidFill>
                <a:latin typeface="Times New Roman"/>
                <a:cs typeface="Times New Roman"/>
              </a:rPr>
              <a:t>'</a:t>
            </a:r>
            <a:r>
              <a:rPr sz="650" spc="45" dirty="0">
                <a:solidFill>
                  <a:srgbClr val="999AAF"/>
                </a:solidFill>
                <a:latin typeface="Times New Roman"/>
                <a:cs typeface="Times New Roman"/>
              </a:rPr>
              <a:t> </a:t>
            </a:r>
            <a:r>
              <a:rPr sz="300" i="1" spc="-15" dirty="0">
                <a:solidFill>
                  <a:srgbClr val="52549A"/>
                </a:solidFill>
                <a:latin typeface="Times New Roman"/>
                <a:cs typeface="Times New Roman"/>
              </a:rPr>
              <a:t>f,1</a:t>
            </a:r>
            <a:endParaRPr sz="3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50" dirty="0"/>
              <a:t>P</a:t>
            </a:r>
            <a:r>
              <a:rPr spc="5" dirty="0">
                <a:solidFill>
                  <a:srgbClr val="24242A"/>
                </a:solidFill>
              </a:rPr>
              <a:t>á</a:t>
            </a:r>
            <a:r>
              <a:rPr spc="40" dirty="0">
                <a:solidFill>
                  <a:srgbClr val="24242A"/>
                </a:solidFill>
              </a:rPr>
              <a:t>g</a:t>
            </a:r>
            <a:r>
              <a:rPr spc="-10" dirty="0"/>
              <a:t>i</a:t>
            </a:r>
            <a:r>
              <a:rPr spc="15" dirty="0"/>
              <a:t>n</a:t>
            </a:r>
            <a:r>
              <a:rPr spc="-20" dirty="0">
                <a:solidFill>
                  <a:srgbClr val="24242A"/>
                </a:solidFill>
              </a:rPr>
              <a:t>a</a:t>
            </a:r>
            <a:r>
              <a:rPr spc="35" dirty="0">
                <a:solidFill>
                  <a:srgbClr val="24242A"/>
                </a:solidFill>
              </a:rPr>
              <a:t> </a:t>
            </a:r>
            <a:fld id="{81D60167-4931-47E6-BA6A-407CBD079E47}" type="slidenum">
              <a:rPr spc="65" dirty="0"/>
              <a:t>5</a:t>
            </a:fld>
            <a:r>
              <a:rPr spc="-5" dirty="0"/>
              <a:t> </a:t>
            </a:r>
            <a:r>
              <a:rPr dirty="0"/>
              <a:t>d</a:t>
            </a:r>
            <a:r>
              <a:rPr spc="40" dirty="0">
                <a:solidFill>
                  <a:srgbClr val="3A3A41"/>
                </a:solidFill>
              </a:rPr>
              <a:t>e</a:t>
            </a:r>
            <a:r>
              <a:rPr dirty="0">
                <a:solidFill>
                  <a:srgbClr val="3A3A41"/>
                </a:solidFill>
              </a:rPr>
              <a:t> </a:t>
            </a:r>
            <a:r>
              <a:rPr spc="65" dirty="0"/>
              <a:t>5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5100310" y="6122226"/>
            <a:ext cx="2051685" cy="278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140" dirty="0">
                <a:solidFill>
                  <a:srgbClr val="52549A"/>
                </a:solidFill>
                <a:latin typeface="Arial"/>
                <a:cs typeface="Arial"/>
              </a:rPr>
              <a:t>Jif11$</a:t>
            </a:r>
            <a:r>
              <a:rPr sz="1150" spc="-175" dirty="0">
                <a:solidFill>
                  <a:srgbClr val="52549A"/>
                </a:solidFill>
                <a:latin typeface="Arial"/>
                <a:cs typeface="Arial"/>
              </a:rPr>
              <a:t> </a:t>
            </a:r>
            <a:r>
              <a:rPr sz="1150" spc="370" dirty="0">
                <a:solidFill>
                  <a:srgbClr val="52549A"/>
                </a:solidFill>
                <a:latin typeface="Arial"/>
                <a:cs typeface="Arial"/>
              </a:rPr>
              <a:t>,</a:t>
            </a:r>
            <a:r>
              <a:rPr sz="1400" spc="-300" dirty="0">
                <a:solidFill>
                  <a:srgbClr val="52549A"/>
                </a:solidFill>
                <a:latin typeface="Arial"/>
                <a:cs typeface="Arial"/>
              </a:rPr>
              <a:t>IE</a:t>
            </a:r>
            <a:r>
              <a:rPr sz="1400" spc="185" dirty="0">
                <a:solidFill>
                  <a:srgbClr val="52549A"/>
                </a:solidFill>
                <a:latin typeface="Arial"/>
                <a:cs typeface="Arial"/>
              </a:rPr>
              <a:t> </a:t>
            </a:r>
            <a:r>
              <a:rPr sz="1300" spc="440" dirty="0">
                <a:solidFill>
                  <a:srgbClr val="7E80AC"/>
                </a:solidFill>
                <a:latin typeface="Arial"/>
                <a:cs typeface="Arial"/>
              </a:rPr>
              <a:t>t</a:t>
            </a:r>
            <a:r>
              <a:rPr sz="1300" spc="-20" dirty="0">
                <a:solidFill>
                  <a:srgbClr val="7E80AC"/>
                </a:solidFill>
                <a:latin typeface="Arial"/>
                <a:cs typeface="Arial"/>
              </a:rPr>
              <a:t> </a:t>
            </a:r>
            <a:r>
              <a:rPr sz="1400" spc="-745" dirty="0">
                <a:solidFill>
                  <a:srgbClr val="52549A"/>
                </a:solidFill>
                <a:latin typeface="Arial"/>
                <a:cs typeface="Arial"/>
              </a:rPr>
              <a:t>G</a:t>
            </a:r>
            <a:r>
              <a:rPr sz="1400" spc="-1035" dirty="0">
                <a:solidFill>
                  <a:srgbClr val="7E80AC"/>
                </a:solidFill>
                <a:latin typeface="Arial"/>
                <a:cs typeface="Arial"/>
              </a:rPr>
              <a:t>v</a:t>
            </a:r>
            <a:r>
              <a:rPr sz="1875" spc="-195" baseline="31111" dirty="0">
                <a:solidFill>
                  <a:srgbClr val="7E80AC"/>
                </a:solidFill>
                <a:latin typeface="Times New Roman"/>
                <a:cs typeface="Times New Roman"/>
              </a:rPr>
              <a:t>,,.</a:t>
            </a:r>
            <a:r>
              <a:rPr sz="1875" spc="135" baseline="31111" dirty="0">
                <a:solidFill>
                  <a:srgbClr val="7E80AC"/>
                </a:solidFill>
                <a:latin typeface="Times New Roman"/>
                <a:cs typeface="Times New Roman"/>
              </a:rPr>
              <a:t> </a:t>
            </a:r>
            <a:r>
              <a:rPr sz="1400" spc="135" dirty="0">
                <a:solidFill>
                  <a:srgbClr val="7E80AC"/>
                </a:solidFill>
                <a:latin typeface="Arial"/>
                <a:cs typeface="Arial"/>
              </a:rPr>
              <a:t>t</a:t>
            </a:r>
            <a:r>
              <a:rPr sz="1400" spc="-85" dirty="0">
                <a:solidFill>
                  <a:srgbClr val="7E80AC"/>
                </a:solidFill>
                <a:latin typeface="Arial"/>
                <a:cs typeface="Arial"/>
              </a:rPr>
              <a:t>.</a:t>
            </a:r>
            <a:r>
              <a:rPr sz="1400" spc="-65" dirty="0">
                <a:solidFill>
                  <a:srgbClr val="7E80AC"/>
                </a:solidFill>
                <a:latin typeface="Arial"/>
                <a:cs typeface="Arial"/>
              </a:rPr>
              <a:t>·</a:t>
            </a:r>
            <a:r>
              <a:rPr sz="1400" spc="-220" dirty="0">
                <a:solidFill>
                  <a:srgbClr val="AAACC6"/>
                </a:solidFill>
                <a:latin typeface="Arial"/>
                <a:cs typeface="Arial"/>
              </a:rPr>
              <a:t>"</a:t>
            </a:r>
            <a:r>
              <a:rPr sz="1875" spc="-277" baseline="31111" dirty="0">
                <a:solidFill>
                  <a:srgbClr val="7E80AC"/>
                </a:solidFill>
                <a:latin typeface="Times New Roman"/>
                <a:cs typeface="Times New Roman"/>
              </a:rPr>
              <a:t>,.,</a:t>
            </a:r>
            <a:r>
              <a:rPr sz="1875" spc="-292" baseline="31111" dirty="0">
                <a:solidFill>
                  <a:srgbClr val="7E80AC"/>
                </a:solidFill>
                <a:latin typeface="Times New Roman"/>
                <a:cs typeface="Times New Roman"/>
              </a:rPr>
              <a:t>,</a:t>
            </a:r>
            <a:r>
              <a:rPr sz="1875" spc="-472" baseline="31111" dirty="0">
                <a:solidFill>
                  <a:srgbClr val="AAACC6"/>
                </a:solidFill>
                <a:latin typeface="Times New Roman"/>
                <a:cs typeface="Times New Roman"/>
              </a:rPr>
              <a:t>.</a:t>
            </a:r>
            <a:r>
              <a:rPr sz="1400" spc="-275" dirty="0">
                <a:solidFill>
                  <a:srgbClr val="AAACC6"/>
                </a:solidFill>
                <a:latin typeface="Arial"/>
                <a:cs typeface="Arial"/>
              </a:rPr>
              <a:t>)</a:t>
            </a:r>
            <a:r>
              <a:rPr sz="1400" spc="-130" dirty="0">
                <a:solidFill>
                  <a:srgbClr val="AAACC6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AAACC6"/>
                </a:solidFill>
                <a:latin typeface="Arial"/>
                <a:cs typeface="Arial"/>
              </a:rPr>
              <a:t>'</a:t>
            </a:r>
            <a:r>
              <a:rPr sz="1400" spc="-160" dirty="0">
                <a:solidFill>
                  <a:srgbClr val="AAACC6"/>
                </a:solidFill>
                <a:latin typeface="Arial"/>
                <a:cs typeface="Arial"/>
              </a:rPr>
              <a:t> </a:t>
            </a:r>
            <a:r>
              <a:rPr sz="1400" spc="-245" dirty="0">
                <a:solidFill>
                  <a:srgbClr val="83838E"/>
                </a:solidFill>
                <a:latin typeface="Arial"/>
                <a:cs typeface="Arial"/>
              </a:rPr>
              <a:t>..</a:t>
            </a:r>
            <a:r>
              <a:rPr sz="1400" spc="-240" dirty="0">
                <a:solidFill>
                  <a:srgbClr val="83838E"/>
                </a:solidFill>
                <a:latin typeface="Arial"/>
                <a:cs typeface="Arial"/>
              </a:rPr>
              <a:t> </a:t>
            </a:r>
            <a:r>
              <a:rPr sz="1400" spc="-225" dirty="0">
                <a:solidFill>
                  <a:srgbClr val="999AAF"/>
                </a:solidFill>
                <a:latin typeface="Arial"/>
                <a:cs typeface="Arial"/>
              </a:rPr>
              <a:t>'</a:t>
            </a:r>
            <a:r>
              <a:rPr sz="1875" spc="-217" baseline="31111" dirty="0">
                <a:solidFill>
                  <a:srgbClr val="72727E"/>
                </a:solidFill>
                <a:latin typeface="Times New Roman"/>
                <a:cs typeface="Times New Roman"/>
              </a:rPr>
              <a:t>,</a:t>
            </a:r>
            <a:r>
              <a:rPr sz="1875" spc="-367" baseline="31111" dirty="0">
                <a:solidFill>
                  <a:srgbClr val="72727E"/>
                </a:solidFill>
                <a:latin typeface="Times New Roman"/>
                <a:cs typeface="Times New Roman"/>
              </a:rPr>
              <a:t>.</a:t>
            </a:r>
            <a:r>
              <a:rPr sz="1400" spc="-405" dirty="0">
                <a:solidFill>
                  <a:srgbClr val="83838E"/>
                </a:solidFill>
                <a:latin typeface="Arial"/>
                <a:cs typeface="Arial"/>
              </a:rPr>
              <a:t>"</a:t>
            </a:r>
            <a:r>
              <a:rPr sz="1875" spc="-157" baseline="31111" dirty="0">
                <a:solidFill>
                  <a:srgbClr val="72727E"/>
                </a:solidFill>
                <a:latin typeface="Times New Roman"/>
                <a:cs typeface="Times New Roman"/>
              </a:rPr>
              <a:t>,</a:t>
            </a:r>
            <a:r>
              <a:rPr sz="1875" spc="-150" baseline="31111" dirty="0">
                <a:solidFill>
                  <a:srgbClr val="AAACC6"/>
                </a:solidFill>
                <a:latin typeface="Times New Roman"/>
                <a:cs typeface="Times New Roman"/>
              </a:rPr>
              <a:t>-</a:t>
            </a:r>
            <a:r>
              <a:rPr sz="1875" spc="-345" baseline="31111" dirty="0">
                <a:solidFill>
                  <a:srgbClr val="AAACC6"/>
                </a:solidFill>
                <a:latin typeface="Times New Roman"/>
                <a:cs typeface="Times New Roman"/>
              </a:rPr>
              <a:t>-</a:t>
            </a:r>
            <a:r>
              <a:rPr sz="1400" spc="-265" dirty="0">
                <a:solidFill>
                  <a:srgbClr val="AAACC6"/>
                </a:solidFill>
                <a:latin typeface="Arial"/>
                <a:cs typeface="Arial"/>
              </a:rPr>
              <a:t>,</a:t>
            </a:r>
            <a:r>
              <a:rPr sz="1400" spc="-355" dirty="0">
                <a:solidFill>
                  <a:srgbClr val="AAACC6"/>
                </a:solidFill>
                <a:latin typeface="Arial"/>
                <a:cs typeface="Arial"/>
              </a:rPr>
              <a:t>:</a:t>
            </a:r>
            <a:r>
              <a:rPr sz="1875" spc="-494" baseline="31111" dirty="0">
                <a:solidFill>
                  <a:srgbClr val="AAACC6"/>
                </a:solidFill>
                <a:latin typeface="Times New Roman"/>
                <a:cs typeface="Times New Roman"/>
              </a:rPr>
              <a:t>·</a:t>
            </a:r>
            <a:r>
              <a:rPr sz="1400" spc="-270" dirty="0">
                <a:solidFill>
                  <a:srgbClr val="AAACC6"/>
                </a:solidFill>
                <a:latin typeface="Arial"/>
                <a:cs typeface="Arial"/>
              </a:rPr>
              <a:t>:</a:t>
            </a:r>
            <a:r>
              <a:rPr sz="1875" spc="-525" baseline="31111" dirty="0">
                <a:solidFill>
                  <a:srgbClr val="AAACC6"/>
                </a:solidFill>
                <a:latin typeface="Times New Roman"/>
                <a:cs typeface="Times New Roman"/>
              </a:rPr>
              <a:t>i</a:t>
            </a:r>
            <a:r>
              <a:rPr sz="1400" spc="-265" dirty="0">
                <a:solidFill>
                  <a:srgbClr val="AAACC6"/>
                </a:solidFill>
                <a:latin typeface="Arial"/>
                <a:cs typeface="Arial"/>
              </a:rPr>
              <a:t>.:</a:t>
            </a:r>
            <a:r>
              <a:rPr sz="1400" spc="-440" dirty="0">
                <a:solidFill>
                  <a:srgbClr val="AAACC6"/>
                </a:solidFill>
                <a:latin typeface="Arial"/>
                <a:cs typeface="Arial"/>
              </a:rPr>
              <a:t>-</a:t>
            </a:r>
            <a:r>
              <a:rPr sz="1875" spc="-60" baseline="31111" dirty="0">
                <a:solidFill>
                  <a:srgbClr val="AAACC6"/>
                </a:solidFill>
                <a:latin typeface="Times New Roman"/>
                <a:cs typeface="Times New Roman"/>
              </a:rPr>
              <a:t>·</a:t>
            </a:r>
            <a:r>
              <a:rPr sz="1875" spc="-277" baseline="31111" dirty="0">
                <a:solidFill>
                  <a:srgbClr val="AAACC6"/>
                </a:solidFill>
                <a:latin typeface="Times New Roman"/>
                <a:cs typeface="Times New Roman"/>
              </a:rPr>
              <a:t> </a:t>
            </a:r>
            <a:r>
              <a:rPr sz="1200" i="1" spc="-202" baseline="48611" dirty="0">
                <a:solidFill>
                  <a:srgbClr val="83838E"/>
                </a:solidFill>
                <a:latin typeface="Times New Roman"/>
                <a:cs typeface="Times New Roman"/>
              </a:rPr>
              <a:t>•</a:t>
            </a:r>
            <a:r>
              <a:rPr sz="1200" spc="40" dirty="0">
                <a:solidFill>
                  <a:srgbClr val="999AAF"/>
                </a:solidFill>
                <a:latin typeface="Times New Roman"/>
                <a:cs typeface="Times New Roman"/>
              </a:rPr>
              <a:t>'</a:t>
            </a:r>
            <a:r>
              <a:rPr sz="1200" i="1" spc="-15" baseline="48611" dirty="0">
                <a:solidFill>
                  <a:srgbClr val="696BA3"/>
                </a:solidFill>
                <a:latin typeface="Times New Roman"/>
                <a:cs typeface="Times New Roman"/>
              </a:rPr>
              <a:t>l</a:t>
            </a:r>
            <a:r>
              <a:rPr sz="1200" spc="-195" dirty="0">
                <a:solidFill>
                  <a:srgbClr val="3D3D8C"/>
                </a:solidFill>
                <a:latin typeface="Times New Roman"/>
                <a:cs typeface="Times New Roman"/>
              </a:rPr>
              <a:t>'</a:t>
            </a:r>
            <a:r>
              <a:rPr sz="1200" i="1" spc="-127" baseline="48611" dirty="0">
                <a:solidFill>
                  <a:srgbClr val="696BA3"/>
                </a:solidFill>
                <a:latin typeface="Times New Roman"/>
                <a:cs typeface="Times New Roman"/>
              </a:rPr>
              <a:t>f</a:t>
            </a:r>
            <a:r>
              <a:rPr sz="1200" spc="-305" dirty="0">
                <a:solidFill>
                  <a:srgbClr val="999AAF"/>
                </a:solidFill>
                <a:latin typeface="Times New Roman"/>
                <a:cs typeface="Times New Roman"/>
              </a:rPr>
              <a:t>)</a:t>
            </a:r>
            <a:r>
              <a:rPr sz="1200" i="1" spc="15" baseline="48611" dirty="0">
                <a:solidFill>
                  <a:srgbClr val="696BA3"/>
                </a:solidFill>
                <a:latin typeface="Times New Roman"/>
                <a:cs typeface="Times New Roman"/>
              </a:rPr>
              <a:t>'</a:t>
            </a:r>
            <a:r>
              <a:rPr sz="1200" i="1" spc="-254" baseline="48611" dirty="0">
                <a:solidFill>
                  <a:srgbClr val="696BA3"/>
                </a:solidFill>
                <a:latin typeface="Times New Roman"/>
                <a:cs typeface="Times New Roman"/>
              </a:rPr>
              <a:t>l</a:t>
            </a:r>
            <a:r>
              <a:rPr sz="1200" spc="-90" dirty="0">
                <a:solidFill>
                  <a:srgbClr val="72727E"/>
                </a:solidFill>
                <a:latin typeface="Times New Roman"/>
                <a:cs typeface="Times New Roman"/>
              </a:rPr>
              <a:t>'</a:t>
            </a:r>
            <a:r>
              <a:rPr sz="1200" spc="-285" dirty="0">
                <a:solidFill>
                  <a:srgbClr val="72727E"/>
                </a:solidFill>
                <a:latin typeface="Times New Roman"/>
                <a:cs typeface="Times New Roman"/>
              </a:rPr>
              <a:t>\</a:t>
            </a:r>
            <a:r>
              <a:rPr sz="1200" i="1" spc="-337" baseline="48611" dirty="0">
                <a:solidFill>
                  <a:srgbClr val="696BA3"/>
                </a:solidFill>
                <a:latin typeface="Times New Roman"/>
                <a:cs typeface="Times New Roman"/>
              </a:rPr>
              <a:t>k</a:t>
            </a:r>
            <a:r>
              <a:rPr sz="1200" spc="-145" dirty="0">
                <a:solidFill>
                  <a:srgbClr val="72727E"/>
                </a:solidFill>
                <a:latin typeface="Times New Roman"/>
                <a:cs typeface="Times New Roman"/>
              </a:rPr>
              <a:t>t</a:t>
            </a:r>
            <a:r>
              <a:rPr sz="1200" spc="-260" dirty="0">
                <a:solidFill>
                  <a:srgbClr val="72727E"/>
                </a:solidFill>
                <a:latin typeface="Times New Roman"/>
                <a:cs typeface="Times New Roman"/>
              </a:rPr>
              <a:t>!</a:t>
            </a:r>
            <a:r>
              <a:rPr sz="1200" spc="-275" dirty="0">
                <a:solidFill>
                  <a:srgbClr val="696BA3"/>
                </a:solidFill>
                <a:latin typeface="Times New Roman"/>
                <a:cs typeface="Times New Roman"/>
              </a:rPr>
              <a:t>"</a:t>
            </a:r>
            <a:r>
              <a:rPr sz="1200" spc="-202" baseline="48611" dirty="0">
                <a:solidFill>
                  <a:srgbClr val="AAACC6"/>
                </a:solidFill>
                <a:latin typeface="Times New Roman"/>
                <a:cs typeface="Times New Roman"/>
              </a:rPr>
              <a:t>'</a:t>
            </a:r>
            <a:r>
              <a:rPr sz="1200" spc="-295" dirty="0">
                <a:solidFill>
                  <a:srgbClr val="696BA3"/>
                </a:solidFill>
                <a:latin typeface="Times New Roman"/>
                <a:cs typeface="Times New Roman"/>
              </a:rPr>
              <a:t>l</a:t>
            </a:r>
            <a:r>
              <a:rPr sz="1200" spc="-142" baseline="48611" dirty="0">
                <a:solidFill>
                  <a:srgbClr val="AAACC6"/>
                </a:solidFill>
                <a:latin typeface="Times New Roman"/>
                <a:cs typeface="Times New Roman"/>
              </a:rPr>
              <a:t>.</a:t>
            </a:r>
            <a:r>
              <a:rPr sz="1200" spc="-200" dirty="0">
                <a:solidFill>
                  <a:srgbClr val="696BA3"/>
                </a:solidFill>
                <a:latin typeface="Times New Roman"/>
                <a:cs typeface="Times New Roman"/>
              </a:rPr>
              <a:t>l-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206489" y="6388065"/>
            <a:ext cx="33591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i="1" spc="225" dirty="0">
                <a:solidFill>
                  <a:srgbClr val="4D4B69"/>
                </a:solidFill>
                <a:latin typeface="Times New Roman"/>
                <a:cs typeface="Times New Roman"/>
              </a:rPr>
              <a:t>t</a:t>
            </a:r>
            <a:r>
              <a:rPr sz="1150" i="1" spc="-165" dirty="0">
                <a:solidFill>
                  <a:srgbClr val="34345D"/>
                </a:solidFill>
                <a:latin typeface="Times New Roman"/>
                <a:cs typeface="Times New Roman"/>
              </a:rPr>
              <a:t>Y</a:t>
            </a:r>
            <a:r>
              <a:rPr sz="1150" i="1" spc="105" dirty="0">
                <a:solidFill>
                  <a:srgbClr val="1C1849"/>
                </a:solidFill>
                <a:latin typeface="Times New Roman"/>
                <a:cs typeface="Times New Roman"/>
              </a:rPr>
              <a:t>\</a:t>
            </a:r>
            <a:r>
              <a:rPr sz="1150" i="1" spc="30" dirty="0">
                <a:solidFill>
                  <a:srgbClr val="626269"/>
                </a:solidFill>
                <a:latin typeface="Times New Roman"/>
                <a:cs typeface="Times New Roman"/>
              </a:rPr>
              <a:t>c</a:t>
            </a:r>
            <a:r>
              <a:rPr sz="1150" i="1" spc="105" dirty="0">
                <a:solidFill>
                  <a:srgbClr val="626269"/>
                </a:solidFill>
                <a:latin typeface="Times New Roman"/>
                <a:cs typeface="Times New Roman"/>
              </a:rPr>
              <a:t>t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990768" y="6376950"/>
            <a:ext cx="51371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i="1" spc="114" dirty="0">
                <a:solidFill>
                  <a:srgbClr val="4D4B69"/>
                </a:solidFill>
                <a:latin typeface="Arial"/>
                <a:cs typeface="Arial"/>
              </a:rPr>
              <a:t>J'l::=-</a:t>
            </a:r>
            <a:endParaRPr sz="12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01568" y="6376950"/>
            <a:ext cx="387985" cy="2724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85" dirty="0">
                <a:solidFill>
                  <a:srgbClr val="696BA3"/>
                </a:solidFill>
                <a:latin typeface="Arial"/>
                <a:cs typeface="Arial"/>
              </a:rPr>
              <a:t>..,</a:t>
            </a:r>
            <a:r>
              <a:rPr sz="1250" spc="-225" dirty="0">
                <a:solidFill>
                  <a:srgbClr val="696BA3"/>
                </a:solidFill>
                <a:latin typeface="Arial"/>
                <a:cs typeface="Arial"/>
              </a:rPr>
              <a:t> </a:t>
            </a:r>
            <a:r>
              <a:rPr sz="1875" spc="179" baseline="-31111" dirty="0">
                <a:solidFill>
                  <a:srgbClr val="696BA3"/>
                </a:solidFill>
                <a:latin typeface="Arial"/>
                <a:cs typeface="Arial"/>
              </a:rPr>
              <a:t>OD</a:t>
            </a:r>
            <a:r>
              <a:rPr sz="1875" spc="-1132" baseline="-31111" dirty="0">
                <a:solidFill>
                  <a:srgbClr val="696BA3"/>
                </a:solidFill>
                <a:latin typeface="Arial"/>
                <a:cs typeface="Arial"/>
              </a:rPr>
              <a:t>E</a:t>
            </a:r>
            <a:endParaRPr sz="1875" baseline="-31111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72415" y="6423259"/>
            <a:ext cx="1110615" cy="226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825"/>
              </a:lnSpc>
              <a:tabLst>
                <a:tab pos="1040130" algn="l"/>
              </a:tabLst>
            </a:pPr>
            <a:r>
              <a:rPr sz="1250" spc="45" dirty="0">
                <a:solidFill>
                  <a:srgbClr val="696BA3"/>
                </a:solidFill>
                <a:latin typeface="Arial"/>
                <a:cs typeface="Arial"/>
              </a:rPr>
              <a:t>:</a:t>
            </a:r>
            <a:r>
              <a:rPr sz="1250" spc="35" dirty="0">
                <a:solidFill>
                  <a:srgbClr val="696BA3"/>
                </a:solidFill>
                <a:latin typeface="Arial"/>
                <a:cs typeface="Arial"/>
              </a:rPr>
              <a:t>i</a:t>
            </a:r>
            <a:r>
              <a:rPr sz="1250" spc="85" dirty="0">
                <a:solidFill>
                  <a:srgbClr val="696BA3"/>
                </a:solidFill>
                <a:latin typeface="Arial"/>
                <a:cs typeface="Arial"/>
              </a:rPr>
              <a:t> </a:t>
            </a:r>
            <a:r>
              <a:rPr sz="1250" spc="-295" dirty="0">
                <a:solidFill>
                  <a:srgbClr val="7E80AC"/>
                </a:solidFill>
                <a:latin typeface="Arial"/>
                <a:cs typeface="Arial"/>
              </a:rPr>
              <a:t>'</a:t>
            </a:r>
            <a:r>
              <a:rPr sz="1250" spc="-195" dirty="0">
                <a:solidFill>
                  <a:srgbClr val="7E80AC"/>
                </a:solidFill>
                <a:latin typeface="Arial"/>
                <a:cs typeface="Arial"/>
              </a:rPr>
              <a:t>V</a:t>
            </a:r>
            <a:r>
              <a:rPr sz="1250" spc="-130" dirty="0">
                <a:solidFill>
                  <a:srgbClr val="AAACC6"/>
                </a:solidFill>
                <a:latin typeface="Arial"/>
                <a:cs typeface="Arial"/>
              </a:rPr>
              <a:t>,..</a:t>
            </a:r>
            <a:r>
              <a:rPr sz="1250" spc="-275" dirty="0">
                <a:solidFill>
                  <a:srgbClr val="AAACC6"/>
                </a:solidFill>
                <a:latin typeface="Arial"/>
                <a:cs typeface="Arial"/>
              </a:rPr>
              <a:t>t</a:t>
            </a:r>
            <a:r>
              <a:rPr sz="1200" spc="-67" baseline="48611" dirty="0">
                <a:solidFill>
                  <a:srgbClr val="999AAF"/>
                </a:solidFill>
                <a:latin typeface="Arial"/>
                <a:cs typeface="Arial"/>
              </a:rPr>
              <a:t>•</a:t>
            </a:r>
            <a:r>
              <a:rPr sz="1250" spc="-300" dirty="0">
                <a:solidFill>
                  <a:srgbClr val="72727E"/>
                </a:solidFill>
                <a:latin typeface="Arial"/>
                <a:cs typeface="Arial"/>
              </a:rPr>
              <a:t>:</a:t>
            </a:r>
            <a:r>
              <a:rPr sz="1200" spc="-1582" baseline="48611" dirty="0">
                <a:solidFill>
                  <a:srgbClr val="BCBFD1"/>
                </a:solidFill>
                <a:latin typeface="Arial"/>
                <a:cs typeface="Arial"/>
              </a:rPr>
              <a:t>·</a:t>
            </a:r>
            <a:r>
              <a:rPr sz="1250" spc="-204" dirty="0">
                <a:solidFill>
                  <a:srgbClr val="999AAF"/>
                </a:solidFill>
                <a:latin typeface="Arial"/>
                <a:cs typeface="Arial"/>
              </a:rPr>
              <a:t>.:....</a:t>
            </a:r>
            <a:r>
              <a:rPr sz="1250" spc="-145" dirty="0">
                <a:solidFill>
                  <a:srgbClr val="999AAF"/>
                </a:solidFill>
                <a:latin typeface="Arial"/>
                <a:cs typeface="Arial"/>
              </a:rPr>
              <a:t> </a:t>
            </a:r>
            <a:r>
              <a:rPr sz="1200" spc="-127" baseline="48611" dirty="0">
                <a:solidFill>
                  <a:srgbClr val="BCBFD1"/>
                </a:solidFill>
                <a:latin typeface="Arial"/>
                <a:cs typeface="Arial"/>
              </a:rPr>
              <a:t>•</a:t>
            </a:r>
            <a:r>
              <a:rPr sz="1200" spc="-22" baseline="48611" dirty="0">
                <a:solidFill>
                  <a:srgbClr val="BCBFD1"/>
                </a:solidFill>
                <a:latin typeface="Arial"/>
                <a:cs typeface="Arial"/>
              </a:rPr>
              <a:t> </a:t>
            </a:r>
            <a:r>
              <a:rPr sz="1200" spc="442" baseline="48611" dirty="0">
                <a:solidFill>
                  <a:srgbClr val="BCBFD1"/>
                </a:solidFill>
                <a:latin typeface="Arial"/>
                <a:cs typeface="Arial"/>
              </a:rPr>
              <a:t>'</a:t>
            </a:r>
            <a:r>
              <a:rPr sz="1200" baseline="48611" dirty="0">
                <a:solidFill>
                  <a:srgbClr val="BCBFD1"/>
                </a:solidFill>
                <a:latin typeface="Arial"/>
                <a:cs typeface="Arial"/>
              </a:rPr>
              <a:t>	</a:t>
            </a:r>
            <a:r>
              <a:rPr sz="1050" spc="245" dirty="0">
                <a:solidFill>
                  <a:srgbClr val="52549A"/>
                </a:solidFill>
                <a:latin typeface="Arial"/>
                <a:cs typeface="Arial"/>
              </a:rPr>
              <a:t>'</a:t>
            </a:r>
            <a:endParaRPr sz="1050">
              <a:latin typeface="Arial"/>
              <a:cs typeface="Arial"/>
            </a:endParaRPr>
          </a:p>
          <a:p>
            <a:pPr marL="687705">
              <a:lnSpc>
                <a:spcPts val="635"/>
              </a:lnSpc>
            </a:pPr>
            <a:r>
              <a:rPr sz="1050" spc="725" dirty="0">
                <a:solidFill>
                  <a:srgbClr val="999AAF"/>
                </a:solidFill>
                <a:latin typeface="Arial"/>
                <a:cs typeface="Arial"/>
              </a:rPr>
              <a:t>l</a:t>
            </a:r>
            <a:endParaRPr sz="10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537725" y="6465199"/>
            <a:ext cx="307911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4495" algn="l"/>
                <a:tab pos="635635" algn="l"/>
                <a:tab pos="1504950" algn="l"/>
              </a:tabLst>
            </a:pPr>
            <a:r>
              <a:rPr sz="110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DE	A	</a:t>
            </a:r>
            <a:r>
              <a:rPr sz="1100" b="1" spc="-55" dirty="0">
                <a:solidFill>
                  <a:srgbClr val="070707"/>
                </a:solidFill>
                <a:latin typeface="Times New Roman"/>
                <a:cs typeface="Times New Roman"/>
              </a:rPr>
              <a:t>ODRIG</a:t>
            </a:r>
            <a:r>
              <a:rPr sz="1100" b="1" spc="-9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10" dirty="0">
                <a:solidFill>
                  <a:srgbClr val="070707"/>
                </a:solidFill>
                <a:latin typeface="Times New Roman"/>
                <a:cs typeface="Times New Roman"/>
              </a:rPr>
              <a:t>U</a:t>
            </a:r>
            <a:r>
              <a:rPr sz="1100" b="1" spc="-65" dirty="0">
                <a:solidFill>
                  <a:srgbClr val="070707"/>
                </a:solidFill>
                <a:latin typeface="Times New Roman"/>
                <a:cs typeface="Times New Roman"/>
              </a:rPr>
              <a:t>ES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	</a:t>
            </a:r>
            <a:r>
              <a:rPr sz="110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O</a:t>
            </a:r>
            <a:r>
              <a:rPr sz="1100" b="1" spc="45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95" dirty="0">
                <a:solidFill>
                  <a:srgbClr val="070707"/>
                </a:solidFill>
                <a:latin typeface="Times New Roman"/>
                <a:cs typeface="Times New Roman"/>
              </a:rPr>
              <a:t>CARMO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14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50" dirty="0">
                <a:solidFill>
                  <a:srgbClr val="070707"/>
                </a:solidFill>
                <a:latin typeface="Times New Roman"/>
                <a:cs typeface="Times New Roman"/>
              </a:rPr>
              <a:t>SILVA</a:t>
            </a:r>
            <a:r>
              <a:rPr sz="1100" b="1" dirty="0">
                <a:solidFill>
                  <a:srgbClr val="070707"/>
                </a:solidFill>
                <a:latin typeface="Times New Roman"/>
                <a:cs typeface="Times New Roman"/>
              </a:rPr>
              <a:t>  </a:t>
            </a:r>
            <a:r>
              <a:rPr sz="1100" b="1" spc="-6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250" spc="90" dirty="0">
                <a:solidFill>
                  <a:srgbClr val="52549A"/>
                </a:solidFill>
                <a:latin typeface="Arial"/>
                <a:cs typeface="Arial"/>
              </a:rPr>
              <a:t>F</a:t>
            </a:r>
            <a:r>
              <a:rPr sz="1250" spc="-35" dirty="0">
                <a:solidFill>
                  <a:srgbClr val="383BAA"/>
                </a:solidFill>
                <a:latin typeface="Arial"/>
                <a:cs typeface="Arial"/>
              </a:rPr>
              <a:t>J</a:t>
            </a:r>
            <a:r>
              <a:rPr sz="1250" spc="210" dirty="0">
                <a:solidFill>
                  <a:srgbClr val="696BA3"/>
                </a:solidFill>
                <a:latin typeface="Arial"/>
                <a:cs typeface="Arial"/>
              </a:rPr>
              <a:t>Sl</a:t>
            </a:r>
            <a:endParaRPr sz="12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194330" y="6664008"/>
            <a:ext cx="128778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45" dirty="0">
                <a:solidFill>
                  <a:srgbClr val="070707"/>
                </a:solidFill>
                <a:latin typeface="Times New Roman"/>
                <a:cs typeface="Times New Roman"/>
              </a:rPr>
              <a:t>FISIODERMA </a:t>
            </a:r>
            <a:r>
              <a:rPr sz="110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 </a:t>
            </a:r>
            <a:r>
              <a:rPr sz="1100" b="1" spc="-100" dirty="0">
                <a:solidFill>
                  <a:srgbClr val="070707"/>
                </a:solidFill>
                <a:latin typeface="Times New Roman"/>
                <a:cs typeface="Times New Roman"/>
              </a:rPr>
              <a:t>LTDA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571484" y="6679338"/>
            <a:ext cx="115189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00" dirty="0">
                <a:solidFill>
                  <a:srgbClr val="3D3D8C"/>
                </a:solidFill>
                <a:latin typeface="Times New Roman"/>
                <a:cs typeface="Times New Roman"/>
              </a:rPr>
              <a:t>AV</a:t>
            </a:r>
            <a:r>
              <a:rPr sz="950" spc="-55" dirty="0">
                <a:solidFill>
                  <a:srgbClr val="3D3D8C"/>
                </a:solidFill>
                <a:latin typeface="Times New Roman"/>
                <a:cs typeface="Times New Roman"/>
              </a:rPr>
              <a:t> </a:t>
            </a:r>
            <a:r>
              <a:rPr sz="950" spc="90" dirty="0">
                <a:solidFill>
                  <a:srgbClr val="72727E"/>
                </a:solidFill>
                <a:latin typeface="Times New Roman"/>
                <a:cs typeface="Times New Roman"/>
              </a:rPr>
              <a:t>.</a:t>
            </a:r>
            <a:r>
              <a:rPr sz="950" spc="-65" dirty="0">
                <a:solidFill>
                  <a:srgbClr val="72727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52549A"/>
                </a:solidFill>
                <a:latin typeface="Times New Roman"/>
                <a:cs typeface="Times New Roman"/>
              </a:rPr>
              <a:t>C</a:t>
            </a:r>
            <a:r>
              <a:rPr sz="950" spc="25" dirty="0">
                <a:solidFill>
                  <a:srgbClr val="52549A"/>
                </a:solidFill>
                <a:latin typeface="Times New Roman"/>
                <a:cs typeface="Times New Roman"/>
              </a:rPr>
              <a:t>A</a:t>
            </a:r>
            <a:r>
              <a:rPr sz="950" spc="-10" dirty="0">
                <a:solidFill>
                  <a:srgbClr val="7E80AC"/>
                </a:solidFill>
                <a:latin typeface="Times New Roman"/>
                <a:cs typeface="Times New Roman"/>
              </a:rPr>
              <a:t>íl</a:t>
            </a:r>
            <a:r>
              <a:rPr sz="950" spc="5" dirty="0">
                <a:solidFill>
                  <a:srgbClr val="7E80AC"/>
                </a:solidFill>
                <a:latin typeface="Times New Roman"/>
                <a:cs typeface="Times New Roman"/>
              </a:rPr>
              <a:t>A</a:t>
            </a:r>
            <a:r>
              <a:rPr sz="950" spc="60" dirty="0">
                <a:solidFill>
                  <a:srgbClr val="72727E"/>
                </a:solidFill>
                <a:latin typeface="Times New Roman"/>
                <a:cs typeface="Times New Roman"/>
              </a:rPr>
              <a:t>I</a:t>
            </a:r>
            <a:r>
              <a:rPr sz="950" spc="145" dirty="0">
                <a:solidFill>
                  <a:srgbClr val="999AAF"/>
                </a:solidFill>
                <a:latin typeface="Times New Roman"/>
                <a:cs typeface="Times New Roman"/>
              </a:rPr>
              <a:t>L</a:t>
            </a:r>
            <a:r>
              <a:rPr sz="950" spc="35" dirty="0">
                <a:solidFill>
                  <a:srgbClr val="999AAF"/>
                </a:solidFill>
                <a:latin typeface="Times New Roman"/>
                <a:cs typeface="Times New Roman"/>
              </a:rPr>
              <a:t> </a:t>
            </a:r>
            <a:r>
              <a:rPr sz="950" spc="30" dirty="0">
                <a:solidFill>
                  <a:srgbClr val="999AAF"/>
                </a:solidFill>
                <a:latin typeface="Times New Roman"/>
                <a:cs typeface="Times New Roman"/>
              </a:rPr>
              <a:t>.;i,</a:t>
            </a:r>
            <a:r>
              <a:rPr sz="950" spc="5" dirty="0">
                <a:solidFill>
                  <a:srgbClr val="999AAF"/>
                </a:solidFill>
                <a:latin typeface="Times New Roman"/>
                <a:cs typeface="Times New Roman"/>
              </a:rPr>
              <a:t> </a:t>
            </a:r>
            <a:r>
              <a:rPr sz="950" spc="55" dirty="0">
                <a:solidFill>
                  <a:srgbClr val="999AAF"/>
                </a:solidFill>
                <a:latin typeface="Times New Roman"/>
                <a:cs typeface="Times New Roman"/>
              </a:rPr>
              <a:t>J</a:t>
            </a:r>
            <a:r>
              <a:rPr sz="950" spc="-95" dirty="0">
                <a:solidFill>
                  <a:srgbClr val="999AAF"/>
                </a:solidFill>
                <a:latin typeface="Times New Roman"/>
                <a:cs typeface="Times New Roman"/>
              </a:rPr>
              <a:t> </a:t>
            </a:r>
            <a:r>
              <a:rPr sz="950" spc="75" dirty="0">
                <a:solidFill>
                  <a:srgbClr val="999AAF"/>
                </a:solidFill>
                <a:latin typeface="Times New Roman"/>
                <a:cs typeface="Times New Roman"/>
              </a:rPr>
              <a:t>cS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148946" y="6856097"/>
            <a:ext cx="199136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10" dirty="0">
                <a:solidFill>
                  <a:srgbClr val="3D3D8C"/>
                </a:solidFill>
                <a:latin typeface="Arial"/>
                <a:cs typeface="Arial"/>
              </a:rPr>
              <a:t>FUN</a:t>
            </a:r>
            <a:r>
              <a:rPr sz="1000" spc="-40" dirty="0">
                <a:solidFill>
                  <a:srgbClr val="3D3D8C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282869"/>
                </a:solidFill>
                <a:latin typeface="Arial"/>
                <a:cs typeface="Arial"/>
              </a:rPr>
              <a:t>I</a:t>
            </a:r>
            <a:r>
              <a:rPr sz="1000" spc="-95" dirty="0">
                <a:solidFill>
                  <a:srgbClr val="3D3D8C"/>
                </a:solidFill>
                <a:latin typeface="Arial"/>
                <a:cs typeface="Arial"/>
              </a:rPr>
              <a:t>ONAR</a:t>
            </a:r>
            <a:r>
              <a:rPr sz="1000" spc="-25" dirty="0">
                <a:solidFill>
                  <a:srgbClr val="3D3D8C"/>
                </a:solidFill>
                <a:latin typeface="Arial"/>
                <a:cs typeface="Arial"/>
              </a:rPr>
              <a:t>I</a:t>
            </a:r>
            <a:r>
              <a:rPr sz="1000" spc="-105" dirty="0">
                <a:solidFill>
                  <a:srgbClr val="3D3D8C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3D3D8C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D3D8C"/>
                </a:solidFill>
                <a:latin typeface="Arial"/>
                <a:cs typeface="Arial"/>
              </a:rPr>
              <a:t> </a:t>
            </a:r>
            <a:r>
              <a:rPr sz="1000" spc="295" dirty="0">
                <a:solidFill>
                  <a:srgbClr val="626269"/>
                </a:solidFill>
                <a:latin typeface="Arial"/>
                <a:cs typeface="Arial"/>
              </a:rPr>
              <a:t>·</a:t>
            </a:r>
            <a:r>
              <a:rPr sz="1000" spc="-50" dirty="0">
                <a:solidFill>
                  <a:srgbClr val="626269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72727E"/>
                </a:solidFill>
                <a:latin typeface="Arial"/>
                <a:cs typeface="Arial"/>
              </a:rPr>
              <a:t>C</a:t>
            </a:r>
            <a:r>
              <a:rPr sz="1000" spc="-150" dirty="0">
                <a:solidFill>
                  <a:srgbClr val="999AAF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83838E"/>
                </a:solidFill>
                <a:latin typeface="Arial"/>
                <a:cs typeface="Arial"/>
              </a:rPr>
              <a:t>:-</a:t>
            </a:r>
            <a:r>
              <a:rPr sz="1000" dirty="0">
                <a:solidFill>
                  <a:srgbClr val="83838E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83838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2549A"/>
                </a:solidFill>
                <a:latin typeface="Arial"/>
                <a:cs typeface="Arial"/>
              </a:rPr>
              <a:t>3</a:t>
            </a:r>
            <a:r>
              <a:rPr sz="1000" spc="55" dirty="0">
                <a:solidFill>
                  <a:srgbClr val="52549A"/>
                </a:solidFill>
                <a:latin typeface="Arial"/>
                <a:cs typeface="Arial"/>
              </a:rPr>
              <a:t>0</a:t>
            </a:r>
            <a:r>
              <a:rPr sz="1000" spc="75" dirty="0">
                <a:solidFill>
                  <a:srgbClr val="4D4B69"/>
                </a:solidFill>
                <a:latin typeface="Arial"/>
                <a:cs typeface="Arial"/>
              </a:rPr>
              <a:t>.</a:t>
            </a:r>
            <a:r>
              <a:rPr sz="1000" spc="-105" dirty="0">
                <a:solidFill>
                  <a:srgbClr val="696BA3"/>
                </a:solidFill>
                <a:latin typeface="Arial"/>
                <a:cs typeface="Arial"/>
              </a:rPr>
              <a:t>1</a:t>
            </a:r>
            <a:r>
              <a:rPr sz="1000" spc="-10" dirty="0">
                <a:solidFill>
                  <a:srgbClr val="3D3D8C"/>
                </a:solidFill>
                <a:latin typeface="Arial"/>
                <a:cs typeface="Arial"/>
              </a:rPr>
              <a:t>3</a:t>
            </a:r>
            <a:r>
              <a:rPr sz="1000" spc="-200" dirty="0">
                <a:solidFill>
                  <a:srgbClr val="3D3D8C"/>
                </a:solidFill>
                <a:latin typeface="Arial"/>
                <a:cs typeface="Arial"/>
              </a:rPr>
              <a:t>0</a:t>
            </a:r>
            <a:r>
              <a:rPr sz="1000" spc="-240" dirty="0">
                <a:solidFill>
                  <a:srgbClr val="7E80AC"/>
                </a:solidFill>
                <a:latin typeface="Arial"/>
                <a:cs typeface="Arial"/>
              </a:rPr>
              <a:t>·</a:t>
            </a:r>
            <a:r>
              <a:rPr sz="1000" dirty="0">
                <a:solidFill>
                  <a:srgbClr val="3D3D8C"/>
                </a:solidFill>
                <a:latin typeface="Arial"/>
                <a:cs typeface="Arial"/>
              </a:rPr>
              <a:t>060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143081" y="6902641"/>
            <a:ext cx="92075" cy="29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spc="-525" dirty="0">
                <a:solidFill>
                  <a:srgbClr val="15169E"/>
                </a:solidFill>
                <a:latin typeface="Times New Roman"/>
                <a:cs typeface="Times New Roman"/>
              </a:rPr>
              <a:t>1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075990" y="6882435"/>
            <a:ext cx="1784350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715" dirty="0">
                <a:solidFill>
                  <a:srgbClr val="15169E"/>
                </a:solidFill>
                <a:latin typeface="Arial"/>
                <a:cs typeface="Arial"/>
              </a:rPr>
              <a:t>L</a:t>
            </a:r>
            <a:r>
              <a:rPr sz="2400" b="1" spc="55" dirty="0">
                <a:solidFill>
                  <a:srgbClr val="15169E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1C1C7B"/>
                </a:solidFill>
                <a:latin typeface="Arial"/>
                <a:cs typeface="Arial"/>
              </a:rPr>
              <a:t>BELO</a:t>
            </a:r>
            <a:r>
              <a:rPr sz="1000" dirty="0">
                <a:solidFill>
                  <a:srgbClr val="1C1C7B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1C1C7B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1C1C7B"/>
                </a:solidFill>
                <a:latin typeface="Arial"/>
                <a:cs typeface="Arial"/>
              </a:rPr>
              <a:t>H</a:t>
            </a:r>
            <a:r>
              <a:rPr sz="1000" spc="-30" dirty="0">
                <a:solidFill>
                  <a:srgbClr val="1C1C7B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34345D"/>
                </a:solidFill>
                <a:latin typeface="Arial"/>
                <a:cs typeface="Arial"/>
              </a:rPr>
              <a:t>RIZ</a:t>
            </a:r>
            <a:r>
              <a:rPr sz="1000" spc="-5" dirty="0">
                <a:solidFill>
                  <a:srgbClr val="34345D"/>
                </a:solidFill>
                <a:latin typeface="Arial"/>
                <a:cs typeface="Arial"/>
              </a:rPr>
              <a:t>O</a:t>
            </a:r>
            <a:r>
              <a:rPr sz="1000" spc="-105" dirty="0">
                <a:solidFill>
                  <a:srgbClr val="4D4B69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4D4B69"/>
                </a:solidFill>
                <a:latin typeface="Arial"/>
                <a:cs typeface="Arial"/>
              </a:rPr>
              <a:t>T</a:t>
            </a:r>
            <a:r>
              <a:rPr sz="1000" spc="-90" dirty="0">
                <a:solidFill>
                  <a:srgbClr val="3D3D8C"/>
                </a:solidFill>
                <a:latin typeface="Arial"/>
                <a:cs typeface="Arial"/>
              </a:rPr>
              <a:t>E</a:t>
            </a:r>
            <a:r>
              <a:rPr sz="1000" spc="90" dirty="0">
                <a:solidFill>
                  <a:srgbClr val="3D3D8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69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282869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82869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C1C7B"/>
                </a:solidFill>
                <a:latin typeface="Arial"/>
                <a:cs typeface="Arial"/>
              </a:rPr>
              <a:t>MG</a:t>
            </a:r>
            <a:endParaRPr sz="1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53654" y="7223936"/>
            <a:ext cx="1029969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47370" algn="l"/>
              </a:tabLst>
            </a:pPr>
            <a:r>
              <a:rPr sz="1100" b="1" spc="-90" dirty="0">
                <a:solidFill>
                  <a:srgbClr val="070707"/>
                </a:solidFill>
                <a:latin typeface="Times New Roman"/>
                <a:cs typeface="Times New Roman"/>
              </a:rPr>
              <a:t>TESTE	</a:t>
            </a:r>
            <a:r>
              <a:rPr sz="1100" b="1" spc="-40" dirty="0">
                <a:solidFill>
                  <a:srgbClr val="070707"/>
                </a:solidFill>
                <a:latin typeface="Times New Roman"/>
                <a:cs typeface="Times New Roman"/>
              </a:rPr>
              <a:t>UNHAS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878294" y="7931966"/>
            <a:ext cx="75374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220" dirty="0">
                <a:solidFill>
                  <a:srgbClr val="72727E"/>
                </a:solidFill>
                <a:latin typeface="Arial"/>
                <a:cs typeface="Arial"/>
              </a:rPr>
              <a:t>,</a:t>
            </a:r>
            <a:r>
              <a:rPr sz="1250" spc="90" dirty="0">
                <a:solidFill>
                  <a:srgbClr val="72727E"/>
                </a:solidFill>
                <a:latin typeface="Arial"/>
                <a:cs typeface="Arial"/>
              </a:rPr>
              <a:t>fl</a:t>
            </a:r>
            <a:r>
              <a:rPr sz="1250" spc="150" dirty="0">
                <a:solidFill>
                  <a:srgbClr val="72727E"/>
                </a:solidFill>
                <a:latin typeface="Arial"/>
                <a:cs typeface="Arial"/>
              </a:rPr>
              <a:t>a</a:t>
            </a:r>
            <a:r>
              <a:rPr sz="1250" spc="25" dirty="0">
                <a:solidFill>
                  <a:srgbClr val="4D4B69"/>
                </a:solidFill>
                <a:latin typeface="Arial"/>
                <a:cs typeface="Arial"/>
              </a:rPr>
              <a:t>r</a:t>
            </a:r>
            <a:r>
              <a:rPr sz="1250" spc="-45" dirty="0">
                <a:solidFill>
                  <a:srgbClr val="4D4B69"/>
                </a:solidFill>
                <a:latin typeface="Arial"/>
                <a:cs typeface="Arial"/>
              </a:rPr>
              <a:t>n</a:t>
            </a:r>
            <a:r>
              <a:rPr sz="1250" spc="-15" dirty="0">
                <a:solidFill>
                  <a:srgbClr val="72727E"/>
                </a:solidFill>
                <a:latin typeface="Arial"/>
                <a:cs typeface="Arial"/>
              </a:rPr>
              <a:t>ú))Ú</a:t>
            </a:r>
            <a:endParaRPr sz="12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759848" y="7881764"/>
            <a:ext cx="560705" cy="247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i="1" spc="-45" dirty="0">
                <a:solidFill>
                  <a:srgbClr val="72727E"/>
                </a:solidFill>
                <a:latin typeface="Arial"/>
                <a:cs typeface="Arial"/>
              </a:rPr>
              <a:t>A</a:t>
            </a:r>
            <a:r>
              <a:rPr sz="1750" i="1" spc="-45" dirty="0">
                <a:solidFill>
                  <a:srgbClr val="72727E"/>
                </a:solidFill>
                <a:latin typeface="Times New Roman"/>
                <a:cs typeface="Times New Roman"/>
              </a:rPr>
              <a:t>a</a:t>
            </a:r>
            <a:r>
              <a:rPr sz="1750" i="1" spc="-120" dirty="0">
                <a:solidFill>
                  <a:srgbClr val="3A3A41"/>
                </a:solidFill>
                <a:latin typeface="Times New Roman"/>
                <a:cs typeface="Times New Roman"/>
              </a:rPr>
              <a:t>w</a:t>
            </a:r>
            <a:r>
              <a:rPr sz="1750" i="1" spc="-135" dirty="0">
                <a:solidFill>
                  <a:srgbClr val="3A3A41"/>
                </a:solidFill>
                <a:latin typeface="Times New Roman"/>
                <a:cs typeface="Times New Roman"/>
              </a:rPr>
              <a:t> </a:t>
            </a:r>
            <a:r>
              <a:rPr sz="1400" spc="-240" dirty="0">
                <a:solidFill>
                  <a:srgbClr val="3A3A41"/>
                </a:solidFill>
                <a:latin typeface="Times New Roman"/>
                <a:cs typeface="Times New Roman"/>
              </a:rPr>
              <a:t>-O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042338" y="8143697"/>
            <a:ext cx="444500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i="1" spc="1080" dirty="0">
                <a:solidFill>
                  <a:srgbClr val="72727E"/>
                </a:solidFill>
                <a:latin typeface="Times New Roman"/>
                <a:cs typeface="Times New Roman"/>
              </a:rPr>
              <a:t>-v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893493" y="8183822"/>
            <a:ext cx="1148715" cy="403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40">
              <a:lnSpc>
                <a:spcPct val="100000"/>
              </a:lnSpc>
            </a:pPr>
            <a:r>
              <a:rPr sz="1050" spc="10" dirty="0">
                <a:solidFill>
                  <a:srgbClr val="070707"/>
                </a:solidFill>
                <a:latin typeface="Arial"/>
                <a:cs typeface="Arial"/>
              </a:rPr>
              <a:t>NOME:</a:t>
            </a:r>
            <a:r>
              <a:rPr sz="1050" spc="705" dirty="0">
                <a:solidFill>
                  <a:srgbClr val="83838E"/>
                </a:solidFill>
                <a:latin typeface="Arial"/>
                <a:cs typeface="Arial"/>
              </a:rPr>
              <a:t>J</a:t>
            </a: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5"/>
              </a:spcBef>
              <a:tabLst>
                <a:tab pos="438150" algn="l"/>
              </a:tabLst>
            </a:pPr>
            <a:r>
              <a:rPr sz="1100" b="1" spc="-50" dirty="0">
                <a:solidFill>
                  <a:srgbClr val="070707"/>
                </a:solidFill>
                <a:latin typeface="Times New Roman"/>
                <a:cs typeface="Times New Roman"/>
              </a:rPr>
              <a:t>CPF:	</a:t>
            </a:r>
            <a:r>
              <a:rPr sz="1300" spc="-110" dirty="0">
                <a:solidFill>
                  <a:srgbClr val="72727E"/>
                </a:solidFill>
                <a:latin typeface="Times New Roman"/>
                <a:cs typeface="Times New Roman"/>
              </a:rPr>
              <a:t>\</a:t>
            </a:r>
            <a:r>
              <a:rPr sz="1300" spc="-200" dirty="0">
                <a:solidFill>
                  <a:srgbClr val="72727E"/>
                </a:solidFill>
                <a:latin typeface="Times New Roman"/>
                <a:cs typeface="Times New Roman"/>
              </a:rPr>
              <a:t>Óf</a:t>
            </a:r>
            <a:r>
              <a:rPr sz="1300" spc="-50" dirty="0">
                <a:solidFill>
                  <a:srgbClr val="72727E"/>
                </a:solidFill>
                <a:latin typeface="Times New Roman"/>
                <a:cs typeface="Times New Roman"/>
              </a:rPr>
              <a:t> </a:t>
            </a:r>
            <a:r>
              <a:rPr sz="1300" spc="-15" dirty="0">
                <a:solidFill>
                  <a:srgbClr val="72727E"/>
                </a:solidFill>
                <a:latin typeface="Times New Roman"/>
                <a:cs typeface="Times New Roman"/>
              </a:rPr>
              <a:t>S</a:t>
            </a:r>
            <a:r>
              <a:rPr sz="1300" spc="-80" dirty="0">
                <a:solidFill>
                  <a:srgbClr val="72727E"/>
                </a:solidFill>
                <a:latin typeface="Times New Roman"/>
                <a:cs typeface="Times New Roman"/>
              </a:rPr>
              <a:t> </a:t>
            </a:r>
            <a:r>
              <a:rPr sz="1300" spc="-320" dirty="0">
                <a:solidFill>
                  <a:srgbClr val="AAACC6"/>
                </a:solidFill>
                <a:latin typeface="Times New Roman"/>
                <a:cs typeface="Times New Roman"/>
              </a:rPr>
              <a:t>-</a:t>
            </a:r>
            <a:r>
              <a:rPr sz="1300" dirty="0">
                <a:solidFill>
                  <a:srgbClr val="AAACC6"/>
                </a:solidFill>
                <a:latin typeface="Times New Roman"/>
                <a:cs typeface="Times New Roman"/>
              </a:rPr>
              <a:t> </a:t>
            </a:r>
            <a:r>
              <a:rPr sz="1300" spc="45" dirty="0">
                <a:solidFill>
                  <a:srgbClr val="AAACC6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626269"/>
                </a:solidFill>
                <a:latin typeface="Arial"/>
                <a:cs typeface="Arial"/>
              </a:rPr>
              <a:t>9 </a:t>
            </a:r>
            <a:r>
              <a:rPr sz="1050" spc="125" dirty="0">
                <a:solidFill>
                  <a:srgbClr val="626269"/>
                </a:solidFill>
                <a:latin typeface="Arial"/>
                <a:cs typeface="Arial"/>
              </a:rPr>
              <a:t> </a:t>
            </a:r>
            <a:r>
              <a:rPr sz="1050" spc="-190" dirty="0">
                <a:solidFill>
                  <a:srgbClr val="626269"/>
                </a:solidFill>
                <a:latin typeface="Arial"/>
                <a:cs typeface="Arial"/>
              </a:rPr>
              <a:t>O</a:t>
            </a:r>
            <a:r>
              <a:rPr sz="1050" spc="-95" dirty="0">
                <a:solidFill>
                  <a:srgbClr val="626269"/>
                </a:solidFill>
                <a:latin typeface="Arial"/>
                <a:cs typeface="Arial"/>
              </a:rPr>
              <a:t> </a:t>
            </a:r>
            <a:r>
              <a:rPr sz="1050" spc="-270" dirty="0">
                <a:solidFill>
                  <a:srgbClr val="83838E"/>
                </a:solidFill>
                <a:latin typeface="Arial"/>
                <a:cs typeface="Arial"/>
              </a:rPr>
              <a:t>-</a:t>
            </a:r>
            <a:endParaRPr sz="10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082071" y="8148807"/>
            <a:ext cx="2049145" cy="433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383030" algn="l"/>
              </a:tabLst>
            </a:pPr>
            <a:r>
              <a:rPr sz="1050" spc="-70" dirty="0">
                <a:solidFill>
                  <a:srgbClr val="72727E"/>
                </a:solidFill>
                <a:latin typeface="Arial"/>
                <a:cs typeface="Arial"/>
              </a:rPr>
              <a:t>Ú</a:t>
            </a:r>
            <a:r>
              <a:rPr sz="1050" spc="-130" dirty="0">
                <a:solidFill>
                  <a:srgbClr val="72727E"/>
                </a:solidFill>
                <a:latin typeface="Arial"/>
                <a:cs typeface="Arial"/>
              </a:rPr>
              <a:t>4</a:t>
            </a:r>
            <a:r>
              <a:rPr sz="1050" spc="-185" dirty="0">
                <a:solidFill>
                  <a:srgbClr val="BCBFD1"/>
                </a:solidFill>
                <a:latin typeface="Arial"/>
                <a:cs typeface="Arial"/>
              </a:rPr>
              <a:t>-</a:t>
            </a:r>
            <a:r>
              <a:rPr sz="1050" spc="2625" dirty="0">
                <a:solidFill>
                  <a:srgbClr val="83838E"/>
                </a:solidFill>
                <a:latin typeface="Arial"/>
                <a:cs typeface="Arial"/>
              </a:rPr>
              <a:t>s</a:t>
            </a:r>
            <a:r>
              <a:rPr sz="1050" dirty="0">
                <a:solidFill>
                  <a:srgbClr val="83838E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83838E"/>
                </a:solidFill>
                <a:latin typeface="Arial"/>
                <a:cs typeface="Arial"/>
              </a:rPr>
              <a:t> </a:t>
            </a:r>
            <a:r>
              <a:rPr sz="1050" spc="150" dirty="0">
                <a:solidFill>
                  <a:srgbClr val="72727E"/>
                </a:solidFill>
                <a:latin typeface="Arial"/>
                <a:cs typeface="Arial"/>
              </a:rPr>
              <a:t>vAvtwb</a:t>
            </a:r>
            <a:r>
              <a:rPr sz="1050" dirty="0">
                <a:solidFill>
                  <a:srgbClr val="72727E"/>
                </a:solidFill>
                <a:latin typeface="Arial"/>
                <a:cs typeface="Arial"/>
              </a:rPr>
              <a:t>	</a:t>
            </a:r>
            <a:r>
              <a:rPr sz="1400" i="1" spc="-245" dirty="0">
                <a:solidFill>
                  <a:srgbClr val="4D4B69"/>
                </a:solidFill>
                <a:latin typeface="Times New Roman"/>
                <a:cs typeface="Times New Roman"/>
              </a:rPr>
              <a:t>R</a:t>
            </a:r>
            <a:r>
              <a:rPr sz="1400" i="1" spc="-200" dirty="0">
                <a:solidFill>
                  <a:srgbClr val="72727E"/>
                </a:solidFill>
                <a:latin typeface="Times New Roman"/>
                <a:cs typeface="Times New Roman"/>
              </a:rPr>
              <a:t>x</a:t>
            </a:r>
            <a:r>
              <a:rPr sz="1400" i="1" spc="-190" dirty="0">
                <a:solidFill>
                  <a:srgbClr val="72727E"/>
                </a:solidFill>
                <a:latin typeface="Times New Roman"/>
                <a:cs typeface="Times New Roman"/>
              </a:rPr>
              <a:t>J</a:t>
            </a:r>
            <a:r>
              <a:rPr sz="1400" i="1" spc="-245" dirty="0">
                <a:solidFill>
                  <a:srgbClr val="72727E"/>
                </a:solidFill>
                <a:latin typeface="Times New Roman"/>
                <a:cs typeface="Times New Roman"/>
              </a:rPr>
              <a:t>,</a:t>
            </a:r>
            <a:r>
              <a:rPr sz="1400" i="1" spc="-295" dirty="0">
                <a:solidFill>
                  <a:srgbClr val="72727E"/>
                </a:solidFill>
                <a:latin typeface="Times New Roman"/>
                <a:cs typeface="Times New Roman"/>
              </a:rPr>
              <a:t>/IA</a:t>
            </a:r>
            <a:r>
              <a:rPr sz="1400" i="1" spc="-200" dirty="0">
                <a:solidFill>
                  <a:srgbClr val="72727E"/>
                </a:solidFill>
                <a:latin typeface="Times New Roman"/>
                <a:cs typeface="Times New Roman"/>
              </a:rPr>
              <a:t> </a:t>
            </a:r>
            <a:r>
              <a:rPr sz="1400" i="1" spc="-280" dirty="0">
                <a:solidFill>
                  <a:srgbClr val="72727E"/>
                </a:solidFill>
                <a:latin typeface="Times New Roman"/>
                <a:cs typeface="Times New Roman"/>
              </a:rPr>
              <a:t>'Oyú.M</a:t>
            </a:r>
            <a:endParaRPr sz="1400">
              <a:latin typeface="Times New Roman"/>
              <a:cs typeface="Times New Roman"/>
            </a:endParaRPr>
          </a:p>
          <a:p>
            <a:pPr marL="103505">
              <a:lnSpc>
                <a:spcPct val="100000"/>
              </a:lnSpc>
              <a:spcBef>
                <a:spcPts val="484"/>
              </a:spcBef>
            </a:pPr>
            <a:r>
              <a:rPr sz="1000" i="1" spc="40" dirty="0">
                <a:solidFill>
                  <a:srgbClr val="83838E"/>
                </a:solidFill>
                <a:latin typeface="Arial"/>
                <a:cs typeface="Arial"/>
              </a:rPr>
              <a:t>S</a:t>
            </a:r>
            <a:r>
              <a:rPr sz="1000" i="1" spc="-110" dirty="0">
                <a:solidFill>
                  <a:srgbClr val="626269"/>
                </a:solidFill>
                <a:latin typeface="Arial"/>
                <a:cs typeface="Arial"/>
              </a:rPr>
              <a:t>G</a:t>
            </a:r>
            <a:r>
              <a:rPr sz="1000" i="1" spc="75" dirty="0">
                <a:solidFill>
                  <a:srgbClr val="626269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83838E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83838E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83838E"/>
                </a:solidFill>
                <a:latin typeface="Arial"/>
                <a:cs typeface="Arial"/>
              </a:rPr>
              <a:t> </a:t>
            </a:r>
            <a:r>
              <a:rPr sz="900" spc="-140" dirty="0">
                <a:solidFill>
                  <a:srgbClr val="626269"/>
                </a:solidFill>
                <a:latin typeface="Arial"/>
                <a:cs typeface="Arial"/>
              </a:rPr>
              <a:t>:&gt;</a:t>
            </a:r>
            <a:r>
              <a:rPr sz="900" spc="-110" dirty="0">
                <a:solidFill>
                  <a:srgbClr val="626269"/>
                </a:solidFill>
                <a:latin typeface="Arial"/>
                <a:cs typeface="Arial"/>
              </a:rPr>
              <a:t> </a:t>
            </a:r>
            <a:r>
              <a:rPr sz="1100" i="1" spc="-135" dirty="0">
                <a:solidFill>
                  <a:srgbClr val="34345D"/>
                </a:solidFill>
                <a:latin typeface="Times New Roman"/>
                <a:cs typeface="Times New Roman"/>
              </a:rPr>
              <a:t>t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902291" y="8416825"/>
            <a:ext cx="31813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-60" dirty="0">
                <a:solidFill>
                  <a:srgbClr val="070707"/>
                </a:solidFill>
                <a:latin typeface="Times New Roman"/>
                <a:cs typeface="Times New Roman"/>
              </a:rPr>
              <a:t>CPF: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2003</Words>
  <Application>Microsoft Office PowerPoint</Application>
  <PresentationFormat>Benutzerdefiniert</PresentationFormat>
  <Paragraphs>170</Paragraphs>
  <Slides>5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6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2018-06-25T18:42:59Z</dcterms:created>
  <dcterms:modified xsi:type="dcterms:W3CDTF">2018-06-25T16:43:01Z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