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86177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9847" y="1097280"/>
            <a:ext cx="662940" cy="731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533388" y="9496043"/>
            <a:ext cx="891540" cy="10652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89298" y="1215872"/>
            <a:ext cx="1647825" cy="527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480"/>
              </a:lnSpc>
            </a:pPr>
            <a:r>
              <a:rPr sz="2100" b="1" dirty="0">
                <a:solidFill>
                  <a:srgbClr val="161516"/>
                </a:solidFill>
                <a:latin typeface="Arial"/>
                <a:cs typeface="Arial"/>
              </a:rPr>
              <a:t>MACKENZIE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ts val="1880"/>
              </a:lnSpc>
            </a:pPr>
            <a:r>
              <a:rPr sz="1600" b="1" spc="-80" dirty="0">
                <a:solidFill>
                  <a:srgbClr val="161516"/>
                </a:solidFill>
                <a:latin typeface="Arial"/>
                <a:cs typeface="Arial"/>
              </a:rPr>
              <a:t>ESPORTE</a:t>
            </a:r>
            <a:r>
              <a:rPr sz="1600" b="1" spc="7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161516"/>
                </a:solidFill>
                <a:latin typeface="Arial"/>
                <a:cs typeface="Arial"/>
              </a:rPr>
              <a:t>C</a:t>
            </a:r>
            <a:r>
              <a:rPr sz="1600" b="1" spc="-120" dirty="0">
                <a:solidFill>
                  <a:srgbClr val="383838"/>
                </a:solidFill>
                <a:latin typeface="Arial"/>
                <a:cs typeface="Arial"/>
              </a:rPr>
              <a:t>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29436" y="1879981"/>
            <a:ext cx="5554345" cy="23850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0085" indent="2934335">
              <a:lnSpc>
                <a:spcPct val="100000"/>
              </a:lnSpc>
            </a:pPr>
            <a:r>
              <a:rPr sz="800" spc="-5" dirty="0">
                <a:solidFill>
                  <a:srgbClr val="383838"/>
                </a:solidFill>
                <a:latin typeface="Arial"/>
                <a:cs typeface="Arial"/>
              </a:rPr>
              <a:t>Pág</a:t>
            </a:r>
            <a:r>
              <a:rPr sz="800" spc="-2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383838"/>
                </a:solidFill>
                <a:latin typeface="Arial"/>
                <a:cs typeface="Arial"/>
              </a:rPr>
              <a:t>na</a:t>
            </a:r>
            <a:r>
              <a:rPr sz="800" spc="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800" spc="-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r>
              <a:rPr sz="80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383838"/>
                </a:solidFill>
                <a:latin typeface="Arial"/>
                <a:cs typeface="Arial"/>
              </a:rPr>
              <a:t>6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950">
              <a:latin typeface="Times New Roman"/>
              <a:cs typeface="Times New Roman"/>
            </a:endParaRPr>
          </a:p>
          <a:p>
            <a:pPr marR="25400" algn="ctr">
              <a:lnSpc>
                <a:spcPct val="100000"/>
              </a:lnSpc>
            </a:pPr>
            <a:r>
              <a:rPr sz="950" b="1" spc="10" dirty="0">
                <a:solidFill>
                  <a:srgbClr val="161516"/>
                </a:solidFill>
                <a:latin typeface="Arial"/>
                <a:cs typeface="Arial"/>
              </a:rPr>
              <a:t>CONTRATO</a:t>
            </a:r>
            <a:r>
              <a:rPr sz="950" b="1" spc="9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65" dirty="0">
                <a:solidFill>
                  <a:srgbClr val="262426"/>
                </a:solidFill>
                <a:latin typeface="Arial"/>
                <a:cs typeface="Arial"/>
              </a:rPr>
              <a:t>N</a:t>
            </a:r>
            <a:r>
              <a:rPr sz="950" b="1" spc="20" dirty="0">
                <a:solidFill>
                  <a:srgbClr val="505050"/>
                </a:solidFill>
                <a:latin typeface="Arial"/>
                <a:cs typeface="Arial"/>
              </a:rPr>
              <a:t>.</a:t>
            </a:r>
            <a:r>
              <a:rPr sz="975" b="1" spc="284" baseline="17094" dirty="0">
                <a:solidFill>
                  <a:srgbClr val="161516"/>
                </a:solidFill>
                <a:latin typeface="Arial"/>
                <a:cs typeface="Arial"/>
              </a:rPr>
              <a:t>0</a:t>
            </a:r>
            <a:r>
              <a:rPr sz="975" b="1" baseline="17094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75" b="1" spc="-135" baseline="17094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135" dirty="0">
                <a:solidFill>
                  <a:srgbClr val="161516"/>
                </a:solidFill>
                <a:latin typeface="Arial"/>
                <a:cs typeface="Arial"/>
              </a:rPr>
              <a:t>003/20</a:t>
            </a:r>
            <a:r>
              <a:rPr sz="950" b="1" spc="40" dirty="0">
                <a:solidFill>
                  <a:srgbClr val="161516"/>
                </a:solidFill>
                <a:latin typeface="Arial"/>
                <a:cs typeface="Arial"/>
              </a:rPr>
              <a:t>1</a:t>
            </a:r>
            <a:r>
              <a:rPr sz="950" b="1" spc="125" dirty="0">
                <a:solidFill>
                  <a:srgbClr val="161516"/>
                </a:solidFill>
                <a:latin typeface="Arial"/>
                <a:cs typeface="Arial"/>
              </a:rPr>
              <a:t>5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9525" indent="401955" algn="just">
              <a:lnSpc>
                <a:spcPct val="88200"/>
              </a:lnSpc>
            </a:pP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161516"/>
                </a:solidFill>
                <a:latin typeface="Arial"/>
                <a:cs typeface="Arial"/>
              </a:rPr>
              <a:t>MACKENZ</a:t>
            </a:r>
            <a:r>
              <a:rPr sz="950" b="1" spc="95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950" b="1" spc="-40" dirty="0">
                <a:solidFill>
                  <a:srgbClr val="161516"/>
                </a:solidFill>
                <a:latin typeface="Arial"/>
                <a:cs typeface="Arial"/>
              </a:rPr>
              <a:t>E</a:t>
            </a:r>
            <a:r>
              <a:rPr sz="950" b="1" spc="-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161516"/>
                </a:solidFill>
                <a:latin typeface="Arial"/>
                <a:cs typeface="Arial"/>
              </a:rPr>
              <a:t>ESPORTE</a:t>
            </a:r>
            <a:r>
              <a:rPr sz="950" b="1" spc="2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262426"/>
                </a:solidFill>
                <a:latin typeface="Arial"/>
                <a:cs typeface="Arial"/>
              </a:rPr>
              <a:t>CLUB</a:t>
            </a:r>
            <a:r>
              <a:rPr sz="950" b="1" spc="20" dirty="0">
                <a:solidFill>
                  <a:srgbClr val="262426"/>
                </a:solidFill>
                <a:latin typeface="Arial"/>
                <a:cs typeface="Arial"/>
              </a:rPr>
              <a:t>E</a:t>
            </a:r>
            <a:r>
              <a:rPr sz="950" b="1" spc="130" dirty="0">
                <a:solidFill>
                  <a:srgbClr val="505050"/>
                </a:solidFill>
                <a:latin typeface="Arial"/>
                <a:cs typeface="Arial"/>
              </a:rPr>
              <a:t>,</a:t>
            </a:r>
            <a:r>
              <a:rPr sz="950" b="1" spc="-5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assoc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262426"/>
                </a:solidFill>
                <a:latin typeface="Arial"/>
                <a:cs typeface="Arial"/>
              </a:rPr>
              <a:t>ação</a:t>
            </a:r>
            <a:r>
              <a:rPr sz="950" spc="7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sem</a:t>
            </a:r>
            <a:r>
              <a:rPr sz="950" spc="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fins</a:t>
            </a:r>
            <a:r>
              <a:rPr sz="950" spc="4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62426"/>
                </a:solidFill>
                <a:latin typeface="Arial"/>
                <a:cs typeface="Arial"/>
              </a:rPr>
              <a:t>econôm</a:t>
            </a:r>
            <a:r>
              <a:rPr sz="950" spc="45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262426"/>
                </a:solidFill>
                <a:latin typeface="Arial"/>
                <a:cs typeface="Arial"/>
              </a:rPr>
              <a:t>cos</a:t>
            </a:r>
            <a:r>
              <a:rPr sz="950" spc="5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516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161516"/>
                </a:solidFill>
                <a:latin typeface="Arial"/>
                <a:cs typeface="Arial"/>
              </a:rPr>
              <a:t>u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crativos,</a:t>
            </a:r>
            <a:r>
              <a:rPr sz="95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com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sede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foro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na </a:t>
            </a:r>
            <a:r>
              <a:rPr sz="950" spc="-11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05050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idade </a:t>
            </a:r>
            <a:r>
              <a:rPr sz="950" spc="-12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Belo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H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262426"/>
                </a:solidFill>
                <a:latin typeface="Arial"/>
                <a:cs typeface="Arial"/>
              </a:rPr>
              <a:t>r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zo</a:t>
            </a:r>
            <a:r>
              <a:rPr sz="950" spc="-45" dirty="0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te,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40" dirty="0">
                <a:solidFill>
                  <a:srgbClr val="6E6D6E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stado </a:t>
            </a:r>
            <a:r>
              <a:rPr sz="950" spc="-9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Mi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nas</a:t>
            </a:r>
            <a:r>
              <a:rPr sz="950" spc="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Ger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s, </a:t>
            </a:r>
            <a:r>
              <a:rPr sz="950" spc="-13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505050"/>
                </a:solidFill>
                <a:latin typeface="Times New Roman"/>
                <a:cs typeface="Times New Roman"/>
              </a:rPr>
              <a:t>à</a:t>
            </a:r>
            <a:r>
              <a:rPr sz="1200" dirty="0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sz="1200" spc="-130" dirty="0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62426"/>
                </a:solidFill>
                <a:latin typeface="Arial"/>
                <a:cs typeface="Arial"/>
              </a:rPr>
              <a:t>Benvinda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de </a:t>
            </a:r>
            <a:r>
              <a:rPr sz="950" spc="-11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Carv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161516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161516"/>
                </a:solidFill>
                <a:latin typeface="Arial"/>
                <a:cs typeface="Arial"/>
              </a:rPr>
              <a:t>h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spc="45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fina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290" dirty="0">
                <a:solidFill>
                  <a:srgbClr val="383838"/>
                </a:solidFill>
                <a:latin typeface="Arial"/>
                <a:cs typeface="Arial"/>
              </a:rPr>
              <a:t>, 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Bairro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Santo</a:t>
            </a:r>
            <a:r>
              <a:rPr sz="950" spc="7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Antôni</a:t>
            </a:r>
            <a:r>
              <a:rPr sz="950" spc="65" dirty="0">
                <a:solidFill>
                  <a:srgbClr val="262426"/>
                </a:solidFill>
                <a:latin typeface="Arial"/>
                <a:cs typeface="Arial"/>
              </a:rPr>
              <a:t>o</a:t>
            </a:r>
            <a:r>
              <a:rPr sz="950" spc="290" dirty="0">
                <a:solidFill>
                  <a:srgbClr val="505050"/>
                </a:solidFill>
                <a:latin typeface="Arial"/>
                <a:cs typeface="Arial"/>
              </a:rPr>
              <a:t>,</a:t>
            </a:r>
            <a:r>
              <a:rPr sz="950" spc="-17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05050"/>
                </a:solidFill>
                <a:latin typeface="Arial"/>
                <a:cs typeface="Arial"/>
              </a:rPr>
              <a:t>CE</a:t>
            </a:r>
            <a:r>
              <a:rPr sz="950" spc="-25" dirty="0">
                <a:solidFill>
                  <a:srgbClr val="505050"/>
                </a:solidFill>
                <a:latin typeface="Arial"/>
                <a:cs typeface="Arial"/>
              </a:rPr>
              <a:t>P</a:t>
            </a:r>
            <a:r>
              <a:rPr sz="950" spc="125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r>
              <a:rPr sz="950" spc="-5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3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0</a:t>
            </a:r>
            <a:r>
              <a:rPr sz="950" spc="-20" dirty="0">
                <a:solidFill>
                  <a:srgbClr val="B1B1B1"/>
                </a:solidFill>
                <a:latin typeface="Arial"/>
                <a:cs typeface="Arial"/>
              </a:rPr>
              <a:t>.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330</a:t>
            </a:r>
            <a:r>
              <a:rPr sz="950" spc="80" dirty="0">
                <a:solidFill>
                  <a:srgbClr val="505050"/>
                </a:solidFill>
                <a:latin typeface="Arial"/>
                <a:cs typeface="Arial"/>
              </a:rPr>
              <a:t>-</a:t>
            </a:r>
            <a:r>
              <a:rPr sz="950" spc="-30" dirty="0">
                <a:solidFill>
                  <a:srgbClr val="262426"/>
                </a:solidFill>
                <a:latin typeface="Arial"/>
                <a:cs typeface="Arial"/>
              </a:rPr>
              <a:t>1</a:t>
            </a:r>
            <a:r>
              <a:rPr sz="950" spc="10" dirty="0">
                <a:solidFill>
                  <a:srgbClr val="262426"/>
                </a:solidFill>
                <a:latin typeface="Arial"/>
                <a:cs typeface="Arial"/>
              </a:rPr>
              <a:t>80,</a:t>
            </a:r>
            <a:r>
              <a:rPr sz="950" spc="-45" dirty="0">
                <a:solidFill>
                  <a:srgbClr val="505050"/>
                </a:solidFill>
                <a:latin typeface="Arial"/>
                <a:cs typeface="Arial"/>
              </a:rPr>
              <a:t>CNPJ</a:t>
            </a:r>
            <a:r>
              <a:rPr sz="950" spc="-135" dirty="0">
                <a:solidFill>
                  <a:srgbClr val="505050"/>
                </a:solidFill>
                <a:latin typeface="Arial"/>
                <a:cs typeface="Arial"/>
              </a:rPr>
              <a:t>1</a:t>
            </a:r>
            <a:r>
              <a:rPr sz="950" spc="30" dirty="0">
                <a:solidFill>
                  <a:srgbClr val="505050"/>
                </a:solidFill>
                <a:latin typeface="Arial"/>
                <a:cs typeface="Arial"/>
              </a:rPr>
              <a:t>7.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4</a:t>
            </a:r>
            <a:r>
              <a:rPr sz="950" spc="25" dirty="0">
                <a:solidFill>
                  <a:srgbClr val="505050"/>
                </a:solidFill>
                <a:latin typeface="Arial"/>
                <a:cs typeface="Arial"/>
              </a:rPr>
              <a:t>9</a:t>
            </a:r>
            <a:r>
              <a:rPr sz="950" spc="65" dirty="0">
                <a:solidFill>
                  <a:srgbClr val="505050"/>
                </a:solidFill>
                <a:latin typeface="Arial"/>
                <a:cs typeface="Arial"/>
              </a:rPr>
              <a:t>9</a:t>
            </a:r>
            <a:r>
              <a:rPr sz="950" spc="-20" dirty="0">
                <a:solidFill>
                  <a:srgbClr val="6E6D6E"/>
                </a:solidFill>
                <a:latin typeface="Arial"/>
                <a:cs typeface="Arial"/>
              </a:rPr>
              <a:t>.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252/000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-00:</a:t>
            </a:r>
            <a:r>
              <a:rPr sz="950" spc="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neste</a:t>
            </a:r>
            <a:r>
              <a:rPr sz="950" spc="3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ato</a:t>
            </a:r>
            <a:r>
              <a:rPr sz="950" spc="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representado </a:t>
            </a:r>
            <a:r>
              <a:rPr sz="950" spc="-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por</a:t>
            </a:r>
            <a:r>
              <a:rPr sz="950" spc="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seus</a:t>
            </a:r>
            <a:endParaRPr sz="950">
              <a:latin typeface="Arial"/>
              <a:cs typeface="Arial"/>
            </a:endParaRPr>
          </a:p>
          <a:p>
            <a:pPr marL="12700" marR="5080" indent="4445" algn="just">
              <a:lnSpc>
                <a:spcPct val="101000"/>
              </a:lnSpc>
              <a:spcBef>
                <a:spcPts val="70"/>
              </a:spcBef>
            </a:pP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representa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tes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egai</a:t>
            </a:r>
            <a:r>
              <a:rPr sz="950" spc="-4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290" dirty="0">
                <a:solidFill>
                  <a:srgbClr val="161516"/>
                </a:solidFill>
                <a:latin typeface="Arial"/>
                <a:cs typeface="Arial"/>
              </a:rPr>
              <a:t>,</a:t>
            </a:r>
            <a:r>
              <a:rPr sz="950" spc="4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ora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426"/>
                </a:solidFill>
                <a:latin typeface="Arial"/>
                <a:cs typeface="Arial"/>
              </a:rPr>
              <a:t>denom</a:t>
            </a:r>
            <a:r>
              <a:rPr sz="950" spc="70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62426"/>
                </a:solidFill>
                <a:latin typeface="Arial"/>
                <a:cs typeface="Arial"/>
              </a:rPr>
              <a:t>na</a:t>
            </a:r>
            <a:r>
              <a:rPr sz="950" spc="-60" dirty="0">
                <a:solidFill>
                  <a:srgbClr val="262426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83838"/>
                </a:solidFill>
                <a:latin typeface="Arial"/>
                <a:cs typeface="Arial"/>
              </a:rPr>
              <a:t>CONTRATANT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29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42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426"/>
                </a:solidFill>
                <a:latin typeface="Arial"/>
                <a:cs typeface="Arial"/>
              </a:rPr>
              <a:t>outro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61516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16151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61516"/>
                </a:solidFill>
                <a:latin typeface="Arial"/>
                <a:cs typeface="Arial"/>
              </a:rPr>
              <a:t>d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spc="29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1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161516"/>
                </a:solidFill>
                <a:latin typeface="Arial"/>
                <a:cs typeface="Arial"/>
              </a:rPr>
              <a:t>ESPORTE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5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170" dirty="0">
                <a:solidFill>
                  <a:srgbClr val="161516"/>
                </a:solidFill>
                <a:latin typeface="Arial"/>
                <a:cs typeface="Arial"/>
              </a:rPr>
              <a:t>C</a:t>
            </a:r>
            <a:r>
              <a:rPr sz="950" b="1" spc="55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DADE </a:t>
            </a:r>
            <a:r>
              <a:rPr sz="950" b="1" spc="40" dirty="0">
                <a:solidFill>
                  <a:srgbClr val="262426"/>
                </a:solidFill>
                <a:latin typeface="Arial"/>
                <a:cs typeface="Arial"/>
              </a:rPr>
              <a:t>COMÉRC</a:t>
            </a:r>
            <a:r>
              <a:rPr sz="950" b="1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b="1" spc="80" dirty="0">
                <a:solidFill>
                  <a:srgbClr val="262426"/>
                </a:solidFill>
                <a:latin typeface="Arial"/>
                <a:cs typeface="Arial"/>
              </a:rPr>
              <a:t>O</a:t>
            </a:r>
            <a:r>
              <a:rPr sz="950" b="1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-13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61516"/>
                </a:solidFill>
                <a:latin typeface="Arial"/>
                <a:cs typeface="Arial"/>
              </a:rPr>
              <a:t>DE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-12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161516"/>
                </a:solidFill>
                <a:latin typeface="Arial"/>
                <a:cs typeface="Arial"/>
              </a:rPr>
              <a:t>ARTIGOS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-3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262426"/>
                </a:solidFill>
                <a:latin typeface="Arial"/>
                <a:cs typeface="Arial"/>
              </a:rPr>
              <a:t>ESPORT</a:t>
            </a:r>
            <a:r>
              <a:rPr sz="950" b="1" spc="-15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b="1" spc="10" dirty="0">
                <a:solidFill>
                  <a:srgbClr val="262426"/>
                </a:solidFill>
                <a:latin typeface="Arial"/>
                <a:cs typeface="Arial"/>
              </a:rPr>
              <a:t>VOS</a:t>
            </a:r>
            <a:r>
              <a:rPr sz="950" b="1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-7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61516"/>
                </a:solidFill>
                <a:latin typeface="Arial"/>
                <a:cs typeface="Arial"/>
              </a:rPr>
              <a:t>LTDA-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EP</a:t>
            </a:r>
            <a:r>
              <a:rPr sz="950" b="1" spc="25" dirty="0">
                <a:solidFill>
                  <a:srgbClr val="161516"/>
                </a:solidFill>
                <a:latin typeface="Arial"/>
                <a:cs typeface="Arial"/>
              </a:rPr>
              <a:t>P</a:t>
            </a:r>
            <a:r>
              <a:rPr sz="950" b="1" spc="20" dirty="0">
                <a:solidFill>
                  <a:srgbClr val="505050"/>
                </a:solidFill>
                <a:latin typeface="Arial"/>
                <a:cs typeface="Arial"/>
              </a:rPr>
              <a:t>.,</a:t>
            </a:r>
            <a:r>
              <a:rPr sz="950" b="1" spc="9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62426"/>
                </a:solidFill>
                <a:latin typeface="Arial"/>
                <a:cs typeface="Arial"/>
              </a:rPr>
              <a:t>sede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426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62426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São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Pa</a:t>
            </a:r>
            <a:r>
              <a:rPr sz="950" spc="-70" dirty="0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161516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o,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262426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262426"/>
                </a:solidFill>
                <a:latin typeface="Arial"/>
                <a:cs typeface="Arial"/>
              </a:rPr>
              <a:t>.</a:t>
            </a:r>
            <a:r>
              <a:rPr sz="1050" spc="217" baseline="19841" dirty="0">
                <a:solidFill>
                  <a:srgbClr val="262426"/>
                </a:solidFill>
                <a:latin typeface="Times New Roman"/>
                <a:cs typeface="Times New Roman"/>
              </a:rPr>
              <a:t>0</a:t>
            </a:r>
            <a:r>
              <a:rPr sz="1050" baseline="19841" dirty="0">
                <a:solidFill>
                  <a:srgbClr val="262426"/>
                </a:solidFill>
                <a:latin typeface="Times New Roman"/>
                <a:cs typeface="Times New Roman"/>
              </a:rPr>
              <a:t> </a:t>
            </a:r>
            <a:r>
              <a:rPr sz="1050" spc="75" baseline="19841" dirty="0">
                <a:solidFill>
                  <a:srgbClr val="262426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262426"/>
                </a:solidFill>
                <a:latin typeface="Arial"/>
                <a:cs typeface="Arial"/>
              </a:rPr>
              <a:t>92</a:t>
            </a:r>
            <a:r>
              <a:rPr sz="950" spc="20" dirty="0">
                <a:solidFill>
                  <a:srgbClr val="262426"/>
                </a:solidFill>
                <a:latin typeface="Arial"/>
                <a:cs typeface="Arial"/>
              </a:rPr>
              <a:t>5</a:t>
            </a:r>
            <a:r>
              <a:rPr sz="950" spc="290" dirty="0">
                <a:solidFill>
                  <a:srgbClr val="505050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  <a:p>
            <a:pPr marL="12700" marR="31115" indent="4445" algn="just">
              <a:lnSpc>
                <a:spcPct val="105800"/>
              </a:lnSpc>
              <a:spcBef>
                <a:spcPts val="15"/>
              </a:spcBef>
            </a:pP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Loja </a:t>
            </a:r>
            <a:r>
              <a:rPr sz="95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5,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Bai</a:t>
            </a:r>
            <a:r>
              <a:rPr sz="950" spc="40" dirty="0">
                <a:solidFill>
                  <a:srgbClr val="161516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ro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Centro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-95" dirty="0">
                <a:solidFill>
                  <a:srgbClr val="383838"/>
                </a:solidFill>
                <a:latin typeface="Arial"/>
                <a:cs typeface="Arial"/>
              </a:rPr>
              <a:t>CEP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30</a:t>
            </a:r>
            <a:r>
              <a:rPr sz="950" spc="-7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70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80" dirty="0">
                <a:solidFill>
                  <a:srgbClr val="505050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50" spc="65" dirty="0">
                <a:solidFill>
                  <a:srgbClr val="383838"/>
                </a:solidFill>
                <a:latin typeface="Arial"/>
                <a:cs typeface="Arial"/>
              </a:rPr>
              <a:t>3</a:t>
            </a:r>
            <a:r>
              <a:rPr sz="950" spc="-5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50" spc="29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-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426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62426"/>
                </a:solidFill>
                <a:latin typeface="Arial"/>
                <a:cs typeface="Arial"/>
              </a:rPr>
              <a:t>Be</a:t>
            </a:r>
            <a:r>
              <a:rPr sz="950" spc="-45" dirty="0">
                <a:solidFill>
                  <a:srgbClr val="262426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26242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426"/>
                </a:solidFill>
                <a:latin typeface="Arial"/>
                <a:cs typeface="Arial"/>
              </a:rPr>
              <a:t> Horizonte</a:t>
            </a:r>
            <a:r>
              <a:rPr sz="950" spc="5" dirty="0">
                <a:solidFill>
                  <a:srgbClr val="262426"/>
                </a:solidFill>
                <a:latin typeface="Arial"/>
                <a:cs typeface="Arial"/>
              </a:rPr>
              <a:t>-</a:t>
            </a:r>
            <a:r>
              <a:rPr sz="950" spc="-50" dirty="0">
                <a:solidFill>
                  <a:srgbClr val="262426"/>
                </a:solidFill>
                <a:latin typeface="Arial"/>
                <a:cs typeface="Arial"/>
              </a:rPr>
              <a:t>MG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.</a:t>
            </a:r>
            <a:r>
              <a:rPr sz="950" spc="200" dirty="0">
                <a:solidFill>
                  <a:srgbClr val="505050"/>
                </a:solidFill>
                <a:latin typeface="Arial"/>
                <a:cs typeface="Arial"/>
              </a:rPr>
              <a:t>,</a:t>
            </a:r>
            <a:r>
              <a:rPr sz="950" spc="9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inscrita </a:t>
            </a:r>
            <a:r>
              <a:rPr sz="950" spc="6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426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83838"/>
                </a:solidFill>
                <a:latin typeface="Arial"/>
                <a:cs typeface="Arial"/>
              </a:rPr>
              <a:t>CNPJ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sob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383838"/>
                </a:solidFill>
                <a:latin typeface="Arial"/>
                <a:cs typeface="Arial"/>
              </a:rPr>
              <a:t>n°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0</a:t>
            </a:r>
            <a:r>
              <a:rPr sz="950" spc="65" dirty="0">
                <a:solidFill>
                  <a:srgbClr val="383838"/>
                </a:solidFill>
                <a:latin typeface="Arial"/>
                <a:cs typeface="Arial"/>
              </a:rPr>
              <a:t>8</a:t>
            </a:r>
            <a:r>
              <a:rPr sz="950" spc="15" dirty="0">
                <a:solidFill>
                  <a:srgbClr val="6E6D6E"/>
                </a:solidFill>
                <a:latin typeface="Arial"/>
                <a:cs typeface="Arial"/>
              </a:rPr>
              <a:t>.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530.45</a:t>
            </a:r>
            <a:r>
              <a:rPr sz="950" spc="-95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50" spc="50" dirty="0">
                <a:solidFill>
                  <a:srgbClr val="383838"/>
                </a:solidFill>
                <a:latin typeface="Arial"/>
                <a:cs typeface="Arial"/>
              </a:rPr>
              <a:t>/0001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6E6D6E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42,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ne</a:t>
            </a:r>
            <a:r>
              <a:rPr sz="950" spc="-75" dirty="0">
                <a:solidFill>
                  <a:srgbClr val="505050"/>
                </a:solidFill>
                <a:latin typeface="Arial"/>
                <a:cs typeface="Arial"/>
              </a:rPr>
              <a:t>s</a:t>
            </a:r>
            <a:r>
              <a:rPr sz="950" spc="90" dirty="0">
                <a:solidFill>
                  <a:srgbClr val="262426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representado  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262426"/>
                </a:solidFill>
                <a:latin typeface="Arial"/>
                <a:cs typeface="Arial"/>
              </a:rPr>
              <a:t>Caé</a:t>
            </a:r>
            <a:r>
              <a:rPr sz="950" b="1" spc="-20" dirty="0">
                <a:solidFill>
                  <a:srgbClr val="262426"/>
                </a:solidFill>
                <a:latin typeface="Arial"/>
                <a:cs typeface="Arial"/>
              </a:rPr>
              <a:t>s</a:t>
            </a:r>
            <a:r>
              <a:rPr sz="950" b="1" spc="20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b="1" spc="55" dirty="0">
                <a:solidFill>
                  <a:srgbClr val="262426"/>
                </a:solidFill>
                <a:latin typeface="Arial"/>
                <a:cs typeface="Arial"/>
              </a:rPr>
              <a:t>o</a:t>
            </a:r>
            <a:r>
              <a:rPr sz="950" b="1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8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65" dirty="0">
                <a:solidFill>
                  <a:srgbClr val="262426"/>
                </a:solidFill>
                <a:latin typeface="Arial"/>
                <a:cs typeface="Arial"/>
              </a:rPr>
              <a:t>de</a:t>
            </a:r>
            <a:r>
              <a:rPr sz="950" b="1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5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61516"/>
                </a:solidFill>
                <a:latin typeface="Arial"/>
                <a:cs typeface="Arial"/>
              </a:rPr>
              <a:t>Sousa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  </a:t>
            </a:r>
            <a:r>
              <a:rPr sz="950" b="1" spc="-5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161516"/>
                </a:solidFill>
                <a:latin typeface="Arial"/>
                <a:cs typeface="Arial"/>
              </a:rPr>
              <a:t>Pau</a:t>
            </a:r>
            <a:r>
              <a:rPr sz="950" b="1" spc="-65" dirty="0">
                <a:solidFill>
                  <a:srgbClr val="161516"/>
                </a:solidFill>
                <a:latin typeface="Arial"/>
                <a:cs typeface="Arial"/>
              </a:rPr>
              <a:t>l</a:t>
            </a:r>
            <a:r>
              <a:rPr sz="950" b="1" spc="114" dirty="0">
                <a:solidFill>
                  <a:srgbClr val="161516"/>
                </a:solidFill>
                <a:latin typeface="Arial"/>
                <a:cs typeface="Arial"/>
              </a:rPr>
              <a:t>a</a:t>
            </a:r>
            <a:r>
              <a:rPr sz="950" b="1" spc="65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b="1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ora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denominada </a:t>
            </a:r>
            <a:r>
              <a:rPr sz="950" spc="-45" dirty="0">
                <a:solidFill>
                  <a:srgbClr val="505050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firmam</a:t>
            </a:r>
            <a:r>
              <a:rPr sz="950" spc="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presente</a:t>
            </a:r>
            <a:r>
              <a:rPr sz="950" spc="3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83838"/>
                </a:solidFill>
                <a:latin typeface="Arial"/>
                <a:cs typeface="Arial"/>
              </a:rPr>
              <a:t>CONTRATO,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med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ante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62426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505050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cláusu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as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cond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ções: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7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950" b="1" spc="-10" dirty="0">
                <a:solidFill>
                  <a:srgbClr val="262426"/>
                </a:solidFill>
                <a:latin typeface="Arial"/>
                <a:cs typeface="Arial"/>
              </a:rPr>
              <a:t>CLÁUSULA</a:t>
            </a:r>
            <a:r>
              <a:rPr sz="950" b="1" spc="12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161516"/>
                </a:solidFill>
                <a:latin typeface="Arial"/>
                <a:cs typeface="Arial"/>
              </a:rPr>
              <a:t>1</a:t>
            </a:r>
            <a:r>
              <a:rPr sz="1400" spc="30" dirty="0">
                <a:solidFill>
                  <a:srgbClr val="161516"/>
                </a:solidFill>
                <a:latin typeface="Times New Roman"/>
                <a:cs typeface="Times New Roman"/>
              </a:rPr>
              <a:t>ª</a:t>
            </a:r>
            <a:r>
              <a:rPr sz="1400" spc="-50" dirty="0">
                <a:solidFill>
                  <a:srgbClr val="161516"/>
                </a:solidFill>
                <a:latin typeface="Times New Roman"/>
                <a:cs typeface="Times New Roman"/>
              </a:rPr>
              <a:t> </a:t>
            </a:r>
            <a:r>
              <a:rPr sz="1400" spc="535" dirty="0">
                <a:solidFill>
                  <a:srgbClr val="161516"/>
                </a:solidFill>
                <a:latin typeface="Times New Roman"/>
                <a:cs typeface="Times New Roman"/>
              </a:rPr>
              <a:t>-</a:t>
            </a:r>
            <a:r>
              <a:rPr sz="950" b="1" spc="-15" dirty="0">
                <a:solidFill>
                  <a:srgbClr val="262426"/>
                </a:solidFill>
                <a:latin typeface="Arial"/>
                <a:cs typeface="Arial"/>
              </a:rPr>
              <a:t>OBJETO</a:t>
            </a:r>
            <a:endParaRPr sz="950">
              <a:latin typeface="Arial"/>
              <a:cs typeface="Arial"/>
            </a:endParaRPr>
          </a:p>
          <a:p>
            <a:pPr marL="419100">
              <a:lnSpc>
                <a:spcPct val="100000"/>
              </a:lnSpc>
              <a:spcBef>
                <a:spcPts val="1110"/>
              </a:spcBef>
            </a:pP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Const</a:t>
            </a:r>
            <a:r>
              <a:rPr sz="950" spc="35" dirty="0">
                <a:solidFill>
                  <a:srgbClr val="161516"/>
                </a:solidFill>
                <a:latin typeface="Arial"/>
                <a:cs typeface="Arial"/>
              </a:rPr>
              <a:t>itui</a:t>
            </a:r>
            <a:r>
              <a:rPr sz="950" spc="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objeto </a:t>
            </a:r>
            <a:r>
              <a:rPr sz="950" spc="-25" dirty="0">
                <a:solidFill>
                  <a:srgbClr val="262426"/>
                </a:solidFill>
                <a:latin typeface="Arial"/>
                <a:cs typeface="Arial"/>
              </a:rPr>
              <a:t>desse</a:t>
            </a:r>
            <a:r>
              <a:rPr sz="950" spc="7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contrato</a:t>
            </a:r>
            <a:r>
              <a:rPr sz="950" spc="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fornecimento 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dos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segu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950" spc="90" dirty="0">
                <a:solidFill>
                  <a:srgbClr val="161516"/>
                </a:solidFill>
                <a:latin typeface="Arial"/>
                <a:cs typeface="Arial"/>
              </a:rPr>
              <a:t>t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es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62426"/>
                </a:solidFill>
                <a:latin typeface="Arial"/>
                <a:cs typeface="Arial"/>
              </a:rPr>
              <a:t>ten</a:t>
            </a:r>
            <a:r>
              <a:rPr sz="950" spc="60" dirty="0">
                <a:solidFill>
                  <a:srgbClr val="262426"/>
                </a:solidFill>
                <a:latin typeface="Arial"/>
                <a:cs typeface="Arial"/>
              </a:rPr>
              <a:t>s</a:t>
            </a:r>
            <a:r>
              <a:rPr sz="950" spc="125" dirty="0">
                <a:solidFill>
                  <a:srgbClr val="505050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48435" y="4382054"/>
          <a:ext cx="5368925" cy="16370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0487"/>
                <a:gridCol w="489073"/>
                <a:gridCol w="73131"/>
                <a:gridCol w="2669331"/>
                <a:gridCol w="726753"/>
                <a:gridCol w="818168"/>
              </a:tblGrid>
              <a:tr h="179442">
                <a:tc>
                  <a:txBody>
                    <a:bodyPr/>
                    <a:lstStyle/>
                    <a:p>
                      <a:pPr marL="102870">
                        <a:lnSpc>
                          <a:spcPct val="100000"/>
                        </a:lnSpc>
                      </a:pPr>
                      <a:r>
                        <a:rPr sz="950" b="1" spc="-78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tem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Qtde.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4570">
                      <a:solidFill>
                        <a:srgbClr val="676767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0330" algn="ctr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Descr</a:t>
                      </a:r>
                      <a:r>
                        <a:rPr sz="950" b="1" spc="-55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ção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676767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25143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033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950" b="1" spc="12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b="1" spc="-8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b="1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25143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Vr.</a:t>
                      </a:r>
                      <a:r>
                        <a:rPr sz="950" b="1" spc="-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b="1" spc="-35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b="1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25143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153154">
                <a:tc>
                  <a:txBody>
                    <a:bodyPr/>
                    <a:lstStyle/>
                    <a:p>
                      <a:pPr marL="54610" algn="ctr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590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4570">
                      <a:solidFill>
                        <a:srgbClr val="232323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Plinto</a:t>
                      </a:r>
                      <a:r>
                        <a:rPr sz="95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piram</a:t>
                      </a:r>
                      <a:r>
                        <a:rPr sz="95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dal</a:t>
                      </a:r>
                      <a:r>
                        <a:rPr sz="95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-5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32323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635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1.579</a:t>
                      </a:r>
                      <a:r>
                        <a:rPr sz="950" spc="-8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4570">
                      <a:solidFill>
                        <a:srgbClr val="3F3F3F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1.579</a:t>
                      </a:r>
                      <a:r>
                        <a:rPr sz="950" spc="-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4570">
                      <a:solidFill>
                        <a:srgbClr val="3F3F3F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157726">
                <a:tc>
                  <a:txBody>
                    <a:bodyPr/>
                    <a:lstStyle/>
                    <a:p>
                      <a:pPr marL="5588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4570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67676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39065">
                        <a:lnSpc>
                          <a:spcPts val="1415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Col</a:t>
                      </a:r>
                      <a:r>
                        <a:rPr sz="950" spc="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ho</a:t>
                      </a:r>
                      <a:r>
                        <a:rPr sz="950" spc="-114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-3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2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950" spc="5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courv</a:t>
                      </a:r>
                      <a:r>
                        <a:rPr sz="950" spc="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100</a:t>
                      </a:r>
                      <a:r>
                        <a:rPr sz="950" spc="-6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1200" spc="45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950" spc="-1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r>
                        <a:rPr sz="1200" spc="80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2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4570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27</a:t>
                      </a:r>
                      <a:r>
                        <a:rPr sz="9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4570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540</a:t>
                      </a:r>
                      <a:r>
                        <a:rPr sz="95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4570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166870">
                <a:tc>
                  <a:txBody>
                    <a:bodyPr/>
                    <a:lstStyle/>
                    <a:p>
                      <a:pPr marL="45085" algn="ctr">
                        <a:lnSpc>
                          <a:spcPct val="100000"/>
                        </a:lnSpc>
                      </a:pPr>
                      <a:r>
                        <a:rPr sz="1150" b="1" dirty="0">
                          <a:solidFill>
                            <a:srgbClr val="262426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878787"/>
                      </a:solidFill>
                      <a:prstDash val="solid"/>
                    </a:lnT>
                    <a:lnB w="914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05050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5B5B5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5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50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950" spc="10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4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eva</a:t>
                      </a:r>
                      <a:r>
                        <a:rPr sz="950" spc="-6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tame</a:t>
                      </a:r>
                      <a:r>
                        <a:rPr sz="950" spc="-4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950" spc="4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114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mp</a:t>
                      </a:r>
                      <a:r>
                        <a:rPr sz="95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75757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237,00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4570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1.</a:t>
                      </a:r>
                      <a:r>
                        <a:rPr sz="950" spc="-18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85</a:t>
                      </a:r>
                      <a:r>
                        <a:rPr sz="95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4570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52011">
                <a:tc>
                  <a:txBody>
                    <a:bodyPr/>
                    <a:lstStyle/>
                    <a:p>
                      <a:pPr marL="48260" algn="ctr">
                        <a:lnSpc>
                          <a:spcPts val="1305"/>
                        </a:lnSpc>
                      </a:pPr>
                      <a:r>
                        <a:rPr sz="1100" b="1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5B5B5B"/>
                      </a:solidFill>
                      <a:prstDash val="solid"/>
                    </a:lnT>
                    <a:lnB w="4570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5B5B5B"/>
                      </a:solidFill>
                      <a:prstDash val="solid"/>
                    </a:lnT>
                    <a:lnB w="4570">
                      <a:solidFill>
                        <a:srgbClr val="70707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75757"/>
                      </a:solidFill>
                      <a:prstDash val="solid"/>
                    </a:lnL>
                    <a:lnT w="9141" cap="flat" cmpd="sng" algn="ctr">
                      <a:solidFill>
                        <a:srgbClr val="70707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50" spc="-3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-11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950" spc="-2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 tração</a:t>
                      </a:r>
                      <a:r>
                        <a:rPr sz="950" spc="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950" spc="-3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79,00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537</a:t>
                      </a:r>
                      <a:r>
                        <a:rPr sz="950" spc="-1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-2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157726">
                <a:tc>
                  <a:txBody>
                    <a:bodyPr/>
                    <a:lstStyle/>
                    <a:p>
                      <a:pPr marL="40640" algn="ctr">
                        <a:lnSpc>
                          <a:spcPct val="100000"/>
                        </a:lnSpc>
                      </a:pPr>
                      <a:r>
                        <a:rPr sz="1050" b="1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838383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4F4F4F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570">
                      <a:solidFill>
                        <a:srgbClr val="575757"/>
                      </a:solidFill>
                      <a:prstDash val="solid"/>
                    </a:lnL>
                    <a:lnT w="13713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950" spc="9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55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950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60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áv</a:t>
                      </a:r>
                      <a:r>
                        <a:rPr sz="95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269</a:t>
                      </a:r>
                      <a:r>
                        <a:rPr sz="95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1.6</a:t>
                      </a:r>
                      <a:r>
                        <a:rPr sz="950" spc="-2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4 00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4570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148583">
                <a:tc>
                  <a:txBody>
                    <a:bodyPr/>
                    <a:lstStyle/>
                    <a:p>
                      <a:pPr marL="234950">
                        <a:lnSpc>
                          <a:spcPct val="100000"/>
                        </a:lnSpc>
                      </a:pPr>
                      <a:r>
                        <a:rPr sz="1050" b="1" dirty="0">
                          <a:solidFill>
                            <a:srgbClr val="262426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606060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82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606060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4F4F4F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95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95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pliometr</a:t>
                      </a:r>
                      <a:r>
                        <a:rPr sz="95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75757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78</a:t>
                      </a:r>
                      <a:r>
                        <a:rPr sz="95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285" dirty="0">
                          <a:solidFill>
                            <a:srgbClr val="6E6D6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4465">
                        <a:lnSpc>
                          <a:spcPts val="1130"/>
                        </a:lnSpc>
                      </a:pPr>
                      <a:r>
                        <a:rPr sz="950" spc="3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-3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spc="-32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950" spc="-2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,0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155440">
                <a:tc>
                  <a:txBody>
                    <a:bodyPr/>
                    <a:lstStyle/>
                    <a:p>
                      <a:pPr marL="234950">
                        <a:lnSpc>
                          <a:spcPct val="100000"/>
                        </a:lnSpc>
                      </a:pPr>
                      <a:r>
                        <a:rPr sz="1050" b="1" dirty="0">
                          <a:solidFill>
                            <a:srgbClr val="161516"/>
                          </a:solidFill>
                          <a:latin typeface="Times New Roman"/>
                          <a:cs typeface="Times New Roman"/>
                        </a:rPr>
                        <a:t>14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606060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6060">
                        <a:lnSpc>
                          <a:spcPct val="100000"/>
                        </a:lnSpc>
                      </a:pPr>
                      <a:r>
                        <a:rPr sz="950" spc="-36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606060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435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Mini</a:t>
                      </a:r>
                      <a:r>
                        <a:rPr sz="950" spc="2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band</a:t>
                      </a:r>
                      <a:r>
                        <a:rPr sz="950" spc="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c/3</a:t>
                      </a:r>
                      <a:r>
                        <a:rPr sz="950" spc="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faixas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75757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104">
                        <a:lnSpc>
                          <a:spcPts val="1075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5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50" spc="-285" dirty="0">
                          <a:solidFill>
                            <a:srgbClr val="1615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4570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075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990</a:t>
                      </a:r>
                      <a:r>
                        <a:rPr sz="950" spc="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8C8C8C"/>
                      </a:solidFill>
                      <a:prstDash val="solid"/>
                    </a:lnR>
                    <a:lnT w="4570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60012">
                <a:tc>
                  <a:txBody>
                    <a:bodyPr/>
                    <a:lstStyle/>
                    <a:p>
                      <a:pPr marL="234950">
                        <a:lnSpc>
                          <a:spcPct val="100000"/>
                        </a:lnSpc>
                      </a:pPr>
                      <a:r>
                        <a:rPr sz="1050" b="1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15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606060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248920">
                        <a:lnSpc>
                          <a:spcPct val="100000"/>
                        </a:lnSpc>
                        <a:tabLst>
                          <a:tab pos="559435" algn="l"/>
                        </a:tabLst>
                      </a:pPr>
                      <a:r>
                        <a:rPr sz="1425" baseline="2923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	</a:t>
                      </a:r>
                      <a:r>
                        <a:rPr sz="500" dirty="0">
                          <a:solidFill>
                            <a:srgbClr val="808080"/>
                          </a:solidFill>
                          <a:latin typeface="Times New Roman"/>
                          <a:cs typeface="Times New Roman"/>
                        </a:rPr>
                        <a:t>1  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950" spc="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606060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7800">
                        <a:lnSpc>
                          <a:spcPts val="1110"/>
                        </a:lnSpc>
                      </a:pPr>
                      <a:r>
                        <a:rPr sz="950" spc="-39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1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950" spc="-28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110"/>
                        </a:lnSpc>
                      </a:pP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588</a:t>
                      </a:r>
                      <a:r>
                        <a:rPr sz="950" spc="-15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8C8C8C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185157">
                <a:tc gridSpan="5">
                  <a:txBody>
                    <a:bodyPr/>
                    <a:lstStyle/>
                    <a:p>
                      <a:pPr marL="46355" algn="ctr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950" b="1" spc="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950" b="1" spc="105" dirty="0">
                          <a:solidFill>
                            <a:srgbClr val="26242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4570" cap="flat" cmpd="sng" algn="ctr">
                      <a:solidFill>
                        <a:srgbClr val="7474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">
                        <a:lnSpc>
                          <a:spcPct val="100000"/>
                        </a:lnSpc>
                      </a:pPr>
                      <a:r>
                        <a:rPr sz="1050" b="1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10.15</a:t>
                      </a:r>
                      <a:r>
                        <a:rPr sz="1050" b="1" spc="-90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050" b="1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8C8C8C"/>
                      </a:solidFill>
                      <a:prstDash val="solid"/>
                    </a:lnR>
                    <a:lnT w="9141">
                      <a:solidFill>
                        <a:srgbClr val="909090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1038577" y="6157450"/>
            <a:ext cx="5524500" cy="3181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890" algn="just">
              <a:lnSpc>
                <a:spcPct val="95500"/>
              </a:lnSpc>
            </a:pP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Para</a:t>
            </a:r>
            <a:r>
              <a:rPr sz="950" spc="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trei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namento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envolv</a:t>
            </a:r>
            <a:r>
              <a:rPr sz="950" spc="-20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no</a:t>
            </a:r>
            <a:r>
              <a:rPr sz="950" spc="114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Projeto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83838"/>
                </a:solidFill>
                <a:latin typeface="Arial"/>
                <a:cs typeface="Arial"/>
              </a:rPr>
              <a:t>MACKENZ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83838"/>
                </a:solidFill>
                <a:latin typeface="Arial"/>
                <a:cs typeface="Arial"/>
              </a:rPr>
              <a:t>FORMANDO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83838"/>
                </a:solidFill>
                <a:latin typeface="Arial"/>
                <a:cs typeface="Arial"/>
              </a:rPr>
              <a:t>ATLETAS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OL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Í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MP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65" dirty="0">
                <a:solidFill>
                  <a:srgbClr val="383838"/>
                </a:solidFill>
                <a:latin typeface="Arial"/>
                <a:cs typeface="Arial"/>
              </a:rPr>
              <a:t>CO</a:t>
            </a:r>
            <a:r>
              <a:rPr sz="950" spc="-12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29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-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05050"/>
                </a:solidFill>
                <a:latin typeface="Arial"/>
                <a:cs typeface="Arial"/>
              </a:rPr>
              <a:t>em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conform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dade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as</a:t>
            </a:r>
            <a:r>
              <a:rPr sz="950" spc="1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especific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6E6D6E"/>
                </a:solidFill>
                <a:latin typeface="Arial"/>
                <a:cs typeface="Arial"/>
              </a:rPr>
              <a:t>ç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ões</a:t>
            </a:r>
            <a:r>
              <a:rPr sz="950" spc="12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do</a:t>
            </a:r>
            <a:r>
              <a:rPr sz="95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Anexo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505050"/>
                </a:solidFill>
                <a:latin typeface="Times New Roman"/>
                <a:cs typeface="Times New Roman"/>
              </a:rPr>
              <a:t>I,</a:t>
            </a:r>
            <a:r>
              <a:rPr sz="1150" spc="65" dirty="0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conforme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divisão </a:t>
            </a:r>
            <a:r>
              <a:rPr sz="950" spc="-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apresent</a:t>
            </a:r>
            <a:r>
              <a:rPr sz="950" spc="8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262426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13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no</a:t>
            </a:r>
            <a:r>
              <a:rPr sz="950" spc="114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Ed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tal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Convite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sz="950" spc="300" dirty="0">
                <a:solidFill>
                  <a:srgbClr val="505050"/>
                </a:solidFill>
                <a:latin typeface="Arial"/>
                <a:cs typeface="Arial"/>
              </a:rPr>
              <a:t>°</a:t>
            </a:r>
            <a:r>
              <a:rPr sz="950" spc="-1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03-20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5.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10795" algn="just">
              <a:lnSpc>
                <a:spcPct val="95400"/>
              </a:lnSpc>
            </a:pPr>
            <a:r>
              <a:rPr sz="950" b="1" spc="50" dirty="0">
                <a:solidFill>
                  <a:srgbClr val="161516"/>
                </a:solidFill>
                <a:latin typeface="Arial"/>
                <a:cs typeface="Arial"/>
              </a:rPr>
              <a:t>Pa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r</a:t>
            </a:r>
            <a:r>
              <a:rPr sz="950" b="1" spc="40" dirty="0">
                <a:solidFill>
                  <a:srgbClr val="383838"/>
                </a:solidFill>
                <a:latin typeface="Arial"/>
                <a:cs typeface="Arial"/>
              </a:rPr>
              <a:t>á</a:t>
            </a:r>
            <a:r>
              <a:rPr sz="950" b="1" spc="50" dirty="0">
                <a:solidFill>
                  <a:srgbClr val="161516"/>
                </a:solidFill>
                <a:latin typeface="Arial"/>
                <a:cs typeface="Arial"/>
              </a:rPr>
              <a:t>grafo</a:t>
            </a:r>
            <a:r>
              <a:rPr sz="950" b="1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262426"/>
                </a:solidFill>
                <a:latin typeface="Arial"/>
                <a:cs typeface="Arial"/>
              </a:rPr>
              <a:t>1</a:t>
            </a:r>
            <a:r>
              <a:rPr sz="950" b="1" spc="95" dirty="0">
                <a:solidFill>
                  <a:srgbClr val="262426"/>
                </a:solidFill>
                <a:latin typeface="Arial"/>
                <a:cs typeface="Arial"/>
              </a:rPr>
              <a:t>°.</a:t>
            </a:r>
            <a:r>
              <a:rPr sz="950" b="1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-8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62426"/>
                </a:solidFill>
                <a:latin typeface="Arial"/>
                <a:cs typeface="Arial"/>
              </a:rPr>
              <a:t>Durante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gênc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con</a:t>
            </a:r>
            <a:r>
              <a:rPr sz="950" spc="-5" dirty="0">
                <a:solidFill>
                  <a:srgbClr val="505050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262426"/>
                </a:solidFill>
                <a:latin typeface="Arial"/>
                <a:cs typeface="Arial"/>
              </a:rPr>
              <a:t>ra</a:t>
            </a:r>
            <a:r>
              <a:rPr sz="950" spc="-30" dirty="0">
                <a:solidFill>
                  <a:srgbClr val="262426"/>
                </a:solidFill>
                <a:latin typeface="Arial"/>
                <a:cs typeface="Arial"/>
              </a:rPr>
              <a:t>t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62426"/>
                </a:solidFill>
                <a:latin typeface="Arial"/>
                <a:cs typeface="Arial"/>
              </a:rPr>
              <a:t>n</a:t>
            </a:r>
            <a:r>
              <a:rPr sz="950" spc="245" dirty="0">
                <a:solidFill>
                  <a:srgbClr val="505050"/>
                </a:solidFill>
                <a:latin typeface="Arial"/>
                <a:cs typeface="Arial"/>
              </a:rPr>
              <a:t>°</a:t>
            </a:r>
            <a:r>
              <a:rPr sz="950" spc="4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estabe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ecido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ca</a:t>
            </a:r>
            <a:r>
              <a:rPr sz="950" spc="-45" dirty="0">
                <a:solidFill>
                  <a:srgbClr val="505050"/>
                </a:solidFill>
                <a:latin typeface="Arial"/>
                <a:cs typeface="Arial"/>
              </a:rPr>
              <a:t>p</a:t>
            </a:r>
            <a:r>
              <a:rPr sz="950" spc="-30" dirty="0">
                <a:solidFill>
                  <a:srgbClr val="505050"/>
                </a:solidFill>
                <a:latin typeface="Arial"/>
                <a:cs typeface="Arial"/>
              </a:rPr>
              <a:t>u</a:t>
            </a:r>
            <a:r>
              <a:rPr sz="950" spc="120" dirty="0">
                <a:solidFill>
                  <a:srgbClr val="161516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deste </a:t>
            </a:r>
            <a:r>
              <a:rPr sz="950" spc="-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artigo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poderá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sofrer </a:t>
            </a:r>
            <a:r>
              <a:rPr sz="950" spc="-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426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262426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62426"/>
                </a:solidFill>
                <a:latin typeface="Arial"/>
                <a:cs typeface="Arial"/>
              </a:rPr>
              <a:t>ter</a:t>
            </a:r>
            <a:r>
              <a:rPr sz="950" spc="25" dirty="0">
                <a:solidFill>
                  <a:srgbClr val="262426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çõ</a:t>
            </a:r>
            <a:r>
              <a:rPr sz="950" spc="-4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26242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42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acrésc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mos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supressões,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426"/>
                </a:solidFill>
                <a:latin typeface="Arial"/>
                <a:cs typeface="Arial"/>
              </a:rPr>
              <a:t>limite</a:t>
            </a:r>
            <a:r>
              <a:rPr sz="950" spc="10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62426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13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505050"/>
                </a:solidFill>
                <a:latin typeface="Times New Roman"/>
                <a:cs typeface="Times New Roman"/>
              </a:rPr>
              <a:t>25%</a:t>
            </a:r>
            <a:r>
              <a:rPr sz="1050" dirty="0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sz="1050" spc="-80" dirty="0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sz="950" spc="65" dirty="0">
                <a:solidFill>
                  <a:srgbClr val="383838"/>
                </a:solidFill>
                <a:latin typeface="Arial"/>
                <a:cs typeface="Arial"/>
              </a:rPr>
              <a:t>(v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nte</a:t>
            </a:r>
            <a:r>
              <a:rPr sz="950" spc="1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nco</a:t>
            </a:r>
            <a:r>
              <a:rPr sz="950" spc="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cento)</a:t>
            </a:r>
            <a:r>
              <a:rPr sz="950" spc="13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c</a:t>
            </a:r>
            <a:r>
              <a:rPr sz="950" spc="60" dirty="0">
                <a:solidFill>
                  <a:srgbClr val="505050"/>
                </a:solidFill>
                <a:latin typeface="Arial"/>
                <a:cs typeface="Arial"/>
              </a:rPr>
              <a:t>r</a:t>
            </a:r>
            <a:r>
              <a:rPr sz="950" spc="-70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t</a:t>
            </a:r>
            <a:r>
              <a:rPr sz="950" spc="55" dirty="0">
                <a:solidFill>
                  <a:srgbClr val="505050"/>
                </a:solidFill>
                <a:latin typeface="Arial"/>
                <a:cs typeface="Arial"/>
              </a:rPr>
              <a:t>é</a:t>
            </a:r>
            <a:r>
              <a:rPr sz="950" spc="40" dirty="0">
                <a:solidFill>
                  <a:srgbClr val="262426"/>
                </a:solidFill>
                <a:latin typeface="Arial"/>
                <a:cs typeface="Arial"/>
              </a:rPr>
              <a:t>r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62426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05050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262426"/>
                </a:solidFill>
                <a:latin typeface="Arial"/>
                <a:cs typeface="Arial"/>
              </a:rPr>
              <a:t>NTR</a:t>
            </a:r>
            <a:r>
              <a:rPr sz="950" spc="-135" dirty="0">
                <a:solidFill>
                  <a:srgbClr val="262426"/>
                </a:solidFill>
                <a:latin typeface="Arial"/>
                <a:cs typeface="Arial"/>
              </a:rPr>
              <a:t>A</a:t>
            </a:r>
            <a:r>
              <a:rPr sz="950" spc="-40" dirty="0">
                <a:solidFill>
                  <a:srgbClr val="505050"/>
                </a:solidFill>
                <a:latin typeface="Arial"/>
                <a:cs typeface="Arial"/>
              </a:rPr>
              <a:t>TANT</a:t>
            </a:r>
            <a:r>
              <a:rPr sz="950" spc="2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290" dirty="0">
                <a:solidFill>
                  <a:srgbClr val="6E6D6E"/>
                </a:solidFill>
                <a:latin typeface="Arial"/>
                <a:cs typeface="Arial"/>
              </a:rPr>
              <a:t>,</a:t>
            </a:r>
            <a:r>
              <a:rPr sz="950" spc="-10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ndependen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6E6D6E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mente</a:t>
            </a:r>
            <a:r>
              <a:rPr sz="950" spc="8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426"/>
                </a:solidFill>
                <a:latin typeface="Arial"/>
                <a:cs typeface="Arial"/>
              </a:rPr>
              <a:t>mot</a:t>
            </a:r>
            <a:r>
              <a:rPr sz="950" spc="-20" dirty="0">
                <a:solidFill>
                  <a:srgbClr val="262426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vação,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nos</a:t>
            </a:r>
            <a:r>
              <a:rPr sz="950" spc="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termos</a:t>
            </a:r>
            <a:r>
              <a:rPr sz="950" spc="1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do</a:t>
            </a:r>
            <a:r>
              <a:rPr sz="950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05050"/>
                </a:solidFill>
                <a:latin typeface="Arial"/>
                <a:cs typeface="Arial"/>
              </a:rPr>
              <a:t>ar</a:t>
            </a:r>
            <a:r>
              <a:rPr sz="950" spc="70" dirty="0">
                <a:solidFill>
                  <a:srgbClr val="505050"/>
                </a:solidFill>
                <a:latin typeface="Arial"/>
                <a:cs typeface="Arial"/>
              </a:rPr>
              <a:t>t</a:t>
            </a:r>
            <a:r>
              <a:rPr sz="950" spc="125" dirty="0">
                <a:solidFill>
                  <a:srgbClr val="6E6D6E"/>
                </a:solidFill>
                <a:latin typeface="Arial"/>
                <a:cs typeface="Arial"/>
              </a:rPr>
              <a:t>.</a:t>
            </a:r>
            <a:r>
              <a:rPr sz="950" spc="-1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05050"/>
                </a:solidFill>
                <a:latin typeface="Arial"/>
                <a:cs typeface="Arial"/>
              </a:rPr>
              <a:t>6</a:t>
            </a:r>
            <a:r>
              <a:rPr sz="950" spc="-30" dirty="0">
                <a:solidFill>
                  <a:srgbClr val="6E6D6E"/>
                </a:solidFill>
                <a:latin typeface="Arial"/>
                <a:cs typeface="Arial"/>
              </a:rPr>
              <a:t>5</a:t>
            </a:r>
            <a:r>
              <a:rPr sz="950" spc="290" dirty="0">
                <a:solidFill>
                  <a:srgbClr val="505050"/>
                </a:solidFill>
                <a:latin typeface="Arial"/>
                <a:cs typeface="Arial"/>
              </a:rPr>
              <a:t>,</a:t>
            </a:r>
            <a:r>
              <a:rPr sz="950" spc="-10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505050"/>
                </a:solidFill>
                <a:latin typeface="Times New Roman"/>
                <a:cs typeface="Times New Roman"/>
              </a:rPr>
              <a:t>§</a:t>
            </a:r>
            <a:r>
              <a:rPr sz="1050" spc="-80" dirty="0">
                <a:solidFill>
                  <a:srgbClr val="505050"/>
                </a:solidFill>
                <a:latin typeface="Times New Roman"/>
                <a:cs typeface="Times New Roman"/>
              </a:rPr>
              <a:t>1</a:t>
            </a:r>
            <a:r>
              <a:rPr sz="1050" spc="85" dirty="0">
                <a:solidFill>
                  <a:srgbClr val="6E6D6E"/>
                </a:solidFill>
                <a:latin typeface="Times New Roman"/>
                <a:cs typeface="Times New Roman"/>
              </a:rPr>
              <a:t>º,</a:t>
            </a:r>
            <a:r>
              <a:rPr sz="1050" spc="90" dirty="0">
                <a:solidFill>
                  <a:srgbClr val="6E6D6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da </a:t>
            </a:r>
            <a:r>
              <a:rPr sz="950" spc="-7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Lei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05050"/>
                </a:solidFill>
                <a:latin typeface="Arial"/>
                <a:cs typeface="Arial"/>
              </a:rPr>
              <a:t>8</a:t>
            </a:r>
            <a:r>
              <a:rPr sz="950" spc="15" dirty="0">
                <a:solidFill>
                  <a:srgbClr val="161516"/>
                </a:solidFill>
                <a:latin typeface="Arial"/>
                <a:cs typeface="Arial"/>
              </a:rPr>
              <a:t>.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666/9</a:t>
            </a:r>
            <a:r>
              <a:rPr sz="950" spc="80" dirty="0">
                <a:solidFill>
                  <a:srgbClr val="383838"/>
                </a:solidFill>
                <a:latin typeface="Arial"/>
                <a:cs typeface="Arial"/>
              </a:rPr>
              <a:t>3</a:t>
            </a:r>
            <a:r>
              <a:rPr sz="950" spc="125" dirty="0">
                <a:solidFill>
                  <a:srgbClr val="808080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950" b="1" dirty="0">
                <a:solidFill>
                  <a:srgbClr val="383838"/>
                </a:solidFill>
                <a:latin typeface="Arial"/>
                <a:cs typeface="Arial"/>
              </a:rPr>
              <a:t>CLÁ</a:t>
            </a:r>
            <a:r>
              <a:rPr sz="950" b="1" spc="-5" dirty="0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sz="950" b="1" spc="5" dirty="0">
                <a:solidFill>
                  <a:srgbClr val="161516"/>
                </a:solidFill>
                <a:latin typeface="Arial"/>
                <a:cs typeface="Arial"/>
              </a:rPr>
              <a:t>S</a:t>
            </a:r>
            <a:r>
              <a:rPr sz="950" b="1" spc="-10" dirty="0">
                <a:solidFill>
                  <a:srgbClr val="383838"/>
                </a:solidFill>
                <a:latin typeface="Arial"/>
                <a:cs typeface="Arial"/>
              </a:rPr>
              <a:t>ULA</a:t>
            </a:r>
            <a:r>
              <a:rPr sz="950" b="1" spc="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120" dirty="0">
                <a:solidFill>
                  <a:srgbClr val="383838"/>
                </a:solidFill>
                <a:latin typeface="Arial"/>
                <a:cs typeface="Arial"/>
              </a:rPr>
              <a:t>2ª</a:t>
            </a:r>
            <a:r>
              <a:rPr sz="950" b="1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120" dirty="0">
                <a:solidFill>
                  <a:srgbClr val="383838"/>
                </a:solidFill>
                <a:latin typeface="Arial"/>
                <a:cs typeface="Arial"/>
              </a:rPr>
              <a:t>-</a:t>
            </a:r>
            <a:r>
              <a:rPr sz="950" b="1" spc="-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262426"/>
                </a:solidFill>
                <a:latin typeface="Arial"/>
                <a:cs typeface="Arial"/>
              </a:rPr>
              <a:t>ATRELADO</a:t>
            </a:r>
            <a:r>
              <a:rPr sz="950" b="1" spc="11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383838"/>
                </a:solidFill>
                <a:latin typeface="Arial"/>
                <a:cs typeface="Arial"/>
              </a:rPr>
              <a:t>AO</a:t>
            </a:r>
            <a:r>
              <a:rPr sz="950" b="1" spc="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383838"/>
                </a:solidFill>
                <a:latin typeface="Arial"/>
                <a:cs typeface="Arial"/>
              </a:rPr>
              <a:t>EDITAL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9525" indent="401955" algn="just">
              <a:lnSpc>
                <a:spcPct val="101000"/>
              </a:lnSpc>
            </a:pP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9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presente</a:t>
            </a:r>
            <a:r>
              <a:rPr sz="950" spc="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contrato</a:t>
            </a:r>
            <a:r>
              <a:rPr sz="950" spc="12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es</a:t>
            </a:r>
            <a:r>
              <a:rPr sz="950" spc="-20" dirty="0">
                <a:solidFill>
                  <a:srgbClr val="505050"/>
                </a:solidFill>
                <a:latin typeface="Arial"/>
                <a:cs typeface="Arial"/>
              </a:rPr>
              <a:t>t</a:t>
            </a:r>
            <a:r>
              <a:rPr sz="950" spc="-40" dirty="0">
                <a:solidFill>
                  <a:srgbClr val="6E6D6E"/>
                </a:solidFill>
                <a:latin typeface="Arial"/>
                <a:cs typeface="Arial"/>
              </a:rPr>
              <a:t>á</a:t>
            </a:r>
            <a:r>
              <a:rPr sz="950" spc="10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v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808080"/>
                </a:solidFill>
                <a:latin typeface="Arial"/>
                <a:cs typeface="Arial"/>
              </a:rPr>
              <a:t>c</a:t>
            </a:r>
            <a:r>
              <a:rPr sz="950" spc="80" dirty="0">
                <a:solidFill>
                  <a:srgbClr val="505050"/>
                </a:solidFill>
                <a:latin typeface="Arial"/>
                <a:cs typeface="Arial"/>
              </a:rPr>
              <a:t>u</a:t>
            </a:r>
            <a:r>
              <a:rPr sz="950" spc="-75" dirty="0">
                <a:solidFill>
                  <a:srgbClr val="505050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6E6D6E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808080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6E6D6E"/>
                </a:solidFill>
                <a:latin typeface="Arial"/>
                <a:cs typeface="Arial"/>
              </a:rPr>
              <a:t>os</a:t>
            </a:r>
            <a:r>
              <a:rPr sz="950" spc="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6E6D6E"/>
                </a:solidFill>
                <a:latin typeface="Arial"/>
                <a:cs typeface="Arial"/>
              </a:rPr>
              <a:t>te</a:t>
            </a:r>
            <a:r>
              <a:rPr sz="950" spc="110" dirty="0">
                <a:solidFill>
                  <a:srgbClr val="6E6D6E"/>
                </a:solidFill>
                <a:latin typeface="Arial"/>
                <a:cs typeface="Arial"/>
              </a:rPr>
              <a:t>r</a:t>
            </a:r>
            <a:r>
              <a:rPr sz="950" spc="30" dirty="0">
                <a:solidFill>
                  <a:srgbClr val="505050"/>
                </a:solidFill>
                <a:latin typeface="Arial"/>
                <a:cs typeface="Arial"/>
              </a:rPr>
              <a:t>m</a:t>
            </a:r>
            <a:r>
              <a:rPr sz="950" spc="-60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6E6D6E"/>
                </a:solidFill>
                <a:latin typeface="Arial"/>
                <a:cs typeface="Arial"/>
              </a:rPr>
              <a:t>s</a:t>
            </a:r>
            <a:r>
              <a:rPr sz="950" spc="7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6E6D6E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Ed</a:t>
            </a:r>
            <a:r>
              <a:rPr sz="950" spc="-8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tal</a:t>
            </a:r>
            <a:r>
              <a:rPr sz="950" spc="10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Conv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te</a:t>
            </a:r>
            <a:r>
              <a:rPr sz="950" spc="8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de</a:t>
            </a:r>
            <a:r>
              <a:rPr sz="950" spc="114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505050"/>
                </a:solidFill>
                <a:latin typeface="Arial"/>
                <a:cs typeface="Arial"/>
              </a:rPr>
              <a:t>nº</a:t>
            </a:r>
            <a:r>
              <a:rPr sz="950" spc="4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0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3</a:t>
            </a:r>
            <a:r>
              <a:rPr sz="950" spc="40" dirty="0">
                <a:solidFill>
                  <a:srgbClr val="6E6D6E"/>
                </a:solidFill>
                <a:latin typeface="Arial"/>
                <a:cs typeface="Arial"/>
              </a:rPr>
              <a:t>-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20</a:t>
            </a:r>
            <a:r>
              <a:rPr sz="950" spc="-5" dirty="0">
                <a:solidFill>
                  <a:srgbClr val="505050"/>
                </a:solidFill>
                <a:latin typeface="Arial"/>
                <a:cs typeface="Arial"/>
              </a:rPr>
              <a:t>1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5e</a:t>
            </a:r>
            <a:r>
              <a:rPr sz="950" spc="6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6E6D6E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x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6E6D6E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ao 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Projeto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83838"/>
                </a:solidFill>
                <a:latin typeface="Arial"/>
                <a:cs typeface="Arial"/>
              </a:rPr>
              <a:t>MACKE</a:t>
            </a:r>
            <a:r>
              <a:rPr sz="950" spc="-60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950" spc="-20" dirty="0">
                <a:solidFill>
                  <a:srgbClr val="6E6D6E"/>
                </a:solidFill>
                <a:latin typeface="Arial"/>
                <a:cs typeface="Arial"/>
              </a:rPr>
              <a:t>Z</a:t>
            </a:r>
            <a:r>
              <a:rPr sz="950" spc="10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05050"/>
                </a:solidFill>
                <a:latin typeface="Arial"/>
                <a:cs typeface="Arial"/>
              </a:rPr>
              <a:t>FORMANDO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6E6D6E"/>
                </a:solidFill>
                <a:latin typeface="Arial"/>
                <a:cs typeface="Arial"/>
              </a:rPr>
              <a:t>T</a:t>
            </a:r>
            <a:r>
              <a:rPr sz="950" spc="-50" dirty="0">
                <a:solidFill>
                  <a:srgbClr val="505050"/>
                </a:solidFill>
                <a:latin typeface="Arial"/>
                <a:cs typeface="Arial"/>
              </a:rPr>
              <a:t>LETAS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OL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Í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MP</a:t>
            </a:r>
            <a:r>
              <a:rPr sz="950" spc="-50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-114" dirty="0">
                <a:solidFill>
                  <a:srgbClr val="6E6D6E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505050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950" spc="8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convêni</a:t>
            </a:r>
            <a:r>
              <a:rPr sz="950" spc="7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entre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05050"/>
                </a:solidFill>
                <a:latin typeface="Arial"/>
                <a:cs typeface="Arial"/>
              </a:rPr>
              <a:t>CBC-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Confed</a:t>
            </a:r>
            <a:r>
              <a:rPr sz="950" spc="2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6E6D6E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6E6D6E"/>
                </a:solidFill>
                <a:latin typeface="Arial"/>
                <a:cs typeface="Arial"/>
              </a:rPr>
              <a:t>ç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ão </a:t>
            </a:r>
            <a:r>
              <a:rPr sz="950" spc="-105" dirty="0">
                <a:solidFill>
                  <a:srgbClr val="383838"/>
                </a:solidFill>
                <a:latin typeface="Arial"/>
                <a:cs typeface="Arial"/>
              </a:rPr>
              <a:t>B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rasile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ra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05050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505050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ubes</a:t>
            </a:r>
            <a:r>
              <a:rPr sz="950" spc="-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sz="950" spc="-6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6E6D6E"/>
                </a:solidFill>
                <a:latin typeface="Arial"/>
                <a:cs typeface="Arial"/>
              </a:rPr>
              <a:t>c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ken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z</a:t>
            </a:r>
            <a:r>
              <a:rPr sz="950" spc="-35" dirty="0">
                <a:solidFill>
                  <a:srgbClr val="6E6D6E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6E6D6E"/>
                </a:solidFill>
                <a:latin typeface="Arial"/>
                <a:cs typeface="Arial"/>
              </a:rPr>
              <a:t>e</a:t>
            </a:r>
            <a:r>
              <a:rPr sz="950" spc="6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6E6D6E"/>
                </a:solidFill>
                <a:latin typeface="Arial"/>
                <a:cs typeface="Arial"/>
              </a:rPr>
              <a:t>E</a:t>
            </a:r>
            <a:r>
              <a:rPr sz="950" spc="-95" dirty="0">
                <a:solidFill>
                  <a:srgbClr val="6E6D6E"/>
                </a:solidFill>
                <a:latin typeface="Arial"/>
                <a:cs typeface="Arial"/>
              </a:rPr>
              <a:t>s</a:t>
            </a:r>
            <a:r>
              <a:rPr sz="950" spc="-30" dirty="0">
                <a:solidFill>
                  <a:srgbClr val="505050"/>
                </a:solidFill>
                <a:latin typeface="Arial"/>
                <a:cs typeface="Arial"/>
              </a:rPr>
              <a:t>p</a:t>
            </a:r>
            <a:r>
              <a:rPr sz="950" spc="40" dirty="0">
                <a:solidFill>
                  <a:srgbClr val="6E6D6E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505050"/>
                </a:solidFill>
                <a:latin typeface="Arial"/>
                <a:cs typeface="Arial"/>
              </a:rPr>
              <a:t>r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t</a:t>
            </a:r>
            <a:r>
              <a:rPr sz="950" spc="85" dirty="0">
                <a:solidFill>
                  <a:srgbClr val="6E6D6E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E6D6E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6E6D6E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ube.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950" b="1" spc="-15" dirty="0">
                <a:solidFill>
                  <a:srgbClr val="383838"/>
                </a:solidFill>
                <a:latin typeface="Arial"/>
                <a:cs typeface="Arial"/>
              </a:rPr>
              <a:t>CLÁUSULA</a:t>
            </a:r>
            <a:r>
              <a:rPr sz="950" b="1" spc="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130" dirty="0">
                <a:solidFill>
                  <a:srgbClr val="383838"/>
                </a:solidFill>
                <a:latin typeface="Arial"/>
                <a:cs typeface="Arial"/>
              </a:rPr>
              <a:t>3ª</a:t>
            </a:r>
            <a:r>
              <a:rPr sz="950" b="1" spc="-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b="1" spc="520" dirty="0">
                <a:solidFill>
                  <a:srgbClr val="262426"/>
                </a:solidFill>
                <a:latin typeface="Arial"/>
                <a:cs typeface="Arial"/>
              </a:rPr>
              <a:t>-</a:t>
            </a:r>
            <a:r>
              <a:rPr sz="950" b="1" spc="-17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b="1" spc="220" dirty="0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sz="950" b="1" spc="2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b="1" spc="30" dirty="0">
                <a:solidFill>
                  <a:srgbClr val="383838"/>
                </a:solidFill>
                <a:latin typeface="Arial"/>
                <a:cs typeface="Arial"/>
              </a:rPr>
              <a:t>GÊ</a:t>
            </a:r>
            <a:r>
              <a:rPr sz="950" b="1" spc="-30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950" b="1" spc="204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950" b="1" spc="-4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b="1" spc="-1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indent="401955" algn="just">
              <a:lnSpc>
                <a:spcPct val="103000"/>
              </a:lnSpc>
            </a:pP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O </a:t>
            </a:r>
            <a:r>
              <a:rPr sz="950" spc="-6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prese</a:t>
            </a:r>
            <a:r>
              <a:rPr sz="950" spc="-75" dirty="0">
                <a:solidFill>
                  <a:srgbClr val="383838"/>
                </a:solidFill>
                <a:latin typeface="Arial"/>
                <a:cs typeface="Arial"/>
              </a:rPr>
              <a:t>n</a:t>
            </a:r>
            <a:r>
              <a:rPr sz="950" spc="55" dirty="0">
                <a:solidFill>
                  <a:srgbClr val="383838"/>
                </a:solidFill>
                <a:latin typeface="Arial"/>
                <a:cs typeface="Arial"/>
              </a:rPr>
              <a:t>te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505050"/>
                </a:solidFill>
                <a:latin typeface="Times New Roman"/>
                <a:cs typeface="Times New Roman"/>
              </a:rPr>
              <a:t>é</a:t>
            </a:r>
            <a:r>
              <a:rPr sz="1200" spc="125" dirty="0">
                <a:solidFill>
                  <a:srgbClr val="505050"/>
                </a:solidFill>
                <a:latin typeface="Times New Roman"/>
                <a:cs typeface="Times New Roman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firma</a:t>
            </a:r>
            <a:r>
              <a:rPr sz="950" spc="50" dirty="0">
                <a:solidFill>
                  <a:srgbClr val="505050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6E6D6E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6E6D6E"/>
                </a:solidFill>
                <a:latin typeface="Arial"/>
                <a:cs typeface="Arial"/>
              </a:rPr>
              <a:t>p</a:t>
            </a:r>
            <a:r>
              <a:rPr sz="950" spc="-20" dirty="0">
                <a:solidFill>
                  <a:srgbClr val="6E6D6E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prazo </a:t>
            </a:r>
            <a:r>
              <a:rPr sz="950" spc="-8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d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808080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ermi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nado</a:t>
            </a:r>
            <a:r>
              <a:rPr sz="950" spc="105" dirty="0">
                <a:solidFill>
                  <a:srgbClr val="262426"/>
                </a:solidFill>
                <a:latin typeface="Arial"/>
                <a:cs typeface="Arial"/>
              </a:rPr>
              <a:t>,</a:t>
            </a:r>
            <a:r>
              <a:rPr sz="950" spc="8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tendo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05050"/>
                </a:solidFill>
                <a:latin typeface="Arial"/>
                <a:cs typeface="Arial"/>
              </a:rPr>
              <a:t>sua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gênc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de30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505050"/>
                </a:solidFill>
                <a:latin typeface="Arial"/>
                <a:cs typeface="Arial"/>
              </a:rPr>
              <a:t>(</a:t>
            </a:r>
            <a:r>
              <a:rPr sz="950" spc="60" dirty="0">
                <a:solidFill>
                  <a:srgbClr val="505050"/>
                </a:solidFill>
                <a:latin typeface="Arial"/>
                <a:cs typeface="Arial"/>
              </a:rPr>
              <a:t>tr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nt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80" dirty="0">
                <a:solidFill>
                  <a:srgbClr val="6E6D6E"/>
                </a:solidFill>
                <a:latin typeface="Arial"/>
                <a:cs typeface="Arial"/>
              </a:rPr>
              <a:t>)</a:t>
            </a:r>
            <a:r>
              <a:rPr sz="950" spc="6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05050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a</a:t>
            </a:r>
            <a:r>
              <a:rPr sz="950" spc="-60" dirty="0">
                <a:solidFill>
                  <a:srgbClr val="505050"/>
                </a:solidFill>
                <a:latin typeface="Arial"/>
                <a:cs typeface="Arial"/>
              </a:rPr>
              <a:t>s</a:t>
            </a:r>
            <a:r>
              <a:rPr sz="950" spc="290" dirty="0">
                <a:solidFill>
                  <a:srgbClr val="505050"/>
                </a:solidFill>
                <a:latin typeface="Arial"/>
                <a:cs typeface="Arial"/>
              </a:rPr>
              <a:t>,</a:t>
            </a:r>
            <a:r>
              <a:rPr sz="950" spc="-14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6E6D6E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ontados </a:t>
            </a:r>
            <a:r>
              <a:rPr sz="9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partir</a:t>
            </a:r>
            <a:r>
              <a:rPr sz="950" spc="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receb</a:t>
            </a:r>
            <a:r>
              <a:rPr sz="950" spc="40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505050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262426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262426"/>
                </a:solidFill>
                <a:latin typeface="Arial"/>
                <a:cs typeface="Arial"/>
              </a:rPr>
              <a:t>t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pe</a:t>
            </a:r>
            <a:r>
              <a:rPr sz="950" spc="-40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fornecedor 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por</a:t>
            </a:r>
            <a:r>
              <a:rPr sz="950" spc="7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via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6E6D6E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-ma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145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spc="-75" dirty="0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torização </a:t>
            </a:r>
            <a:r>
              <a:rPr sz="950" spc="-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compra, 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62426"/>
                </a:solidFill>
                <a:latin typeface="Arial"/>
                <a:cs typeface="Arial"/>
              </a:rPr>
              <a:t>nstru</a:t>
            </a:r>
            <a:r>
              <a:rPr sz="950" spc="40" dirty="0">
                <a:solidFill>
                  <a:srgbClr val="262426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-70" dirty="0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sz="950" spc="70" dirty="0">
                <a:solidFill>
                  <a:srgbClr val="262426"/>
                </a:solidFill>
                <a:latin typeface="Arial"/>
                <a:cs typeface="Arial"/>
              </a:rPr>
              <a:t>to</a:t>
            </a:r>
            <a:r>
              <a:rPr sz="950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624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háb</a:t>
            </a:r>
            <a:r>
              <a:rPr sz="950" spc="-3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145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para </a:t>
            </a:r>
            <a:r>
              <a:rPr sz="950" spc="-13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todos</a:t>
            </a:r>
            <a:r>
              <a:rPr sz="950" spc="11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6E6D6E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fins</a:t>
            </a:r>
            <a:r>
              <a:rPr sz="950" spc="11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de</a:t>
            </a:r>
            <a:r>
              <a:rPr sz="950" spc="7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direito.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05050"/>
                </a:solidFill>
                <a:latin typeface="Arial"/>
                <a:cs typeface="Arial"/>
              </a:rPr>
              <a:t>Em</a:t>
            </a:r>
            <a:r>
              <a:rPr sz="950" spc="8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05050"/>
                </a:solidFill>
                <a:latin typeface="Arial"/>
                <a:cs typeface="Arial"/>
              </a:rPr>
              <a:t>caso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05050"/>
                </a:solidFill>
                <a:latin typeface="Arial"/>
                <a:cs typeface="Arial"/>
              </a:rPr>
              <a:t>de</a:t>
            </a:r>
            <a:r>
              <a:rPr sz="950" spc="7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05050"/>
                </a:solidFill>
                <a:latin typeface="Arial"/>
                <a:cs typeface="Arial"/>
              </a:rPr>
              <a:t>for</a:t>
            </a:r>
            <a:r>
              <a:rPr sz="950" spc="-20" dirty="0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ec</a:t>
            </a:r>
            <a:r>
              <a:rPr sz="950" spc="30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mento</a:t>
            </a:r>
            <a:r>
              <a:rPr sz="950" spc="1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de </a:t>
            </a:r>
            <a:r>
              <a:rPr sz="950" spc="-11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ma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05050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um</a:t>
            </a:r>
            <a:r>
              <a:rPr sz="950" spc="10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05050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505050"/>
                </a:solidFill>
                <a:latin typeface="Arial"/>
                <a:cs typeface="Arial"/>
              </a:rPr>
              <a:t>te</a:t>
            </a:r>
            <a:r>
              <a:rPr sz="950" spc="70" dirty="0">
                <a:solidFill>
                  <a:srgbClr val="505050"/>
                </a:solidFill>
                <a:latin typeface="Arial"/>
                <a:cs typeface="Arial"/>
              </a:rPr>
              <a:t>m</a:t>
            </a:r>
            <a:r>
              <a:rPr sz="950" spc="290" dirty="0">
                <a:solidFill>
                  <a:srgbClr val="6E6D6E"/>
                </a:solidFill>
                <a:latin typeface="Arial"/>
                <a:cs typeface="Arial"/>
              </a:rPr>
              <a:t>,</a:t>
            </a:r>
            <a:r>
              <a:rPr sz="950" spc="-175" dirty="0">
                <a:solidFill>
                  <a:srgbClr val="6E6D6E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05050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cronograma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05050"/>
                </a:solidFill>
                <a:latin typeface="Arial"/>
                <a:cs typeface="Arial"/>
              </a:rPr>
              <a:t>de</a:t>
            </a:r>
            <a:r>
              <a:rPr sz="950" spc="4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05050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n</a:t>
            </a:r>
            <a:r>
              <a:rPr sz="950" spc="35" dirty="0">
                <a:solidFill>
                  <a:srgbClr val="262426"/>
                </a:solidFill>
                <a:latin typeface="Arial"/>
                <a:cs typeface="Arial"/>
              </a:rPr>
              <a:t>t</a:t>
            </a:r>
            <a:r>
              <a:rPr sz="950" spc="50" dirty="0">
                <a:solidFill>
                  <a:srgbClr val="262426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505050"/>
                </a:solidFill>
                <a:latin typeface="Arial"/>
                <a:cs typeface="Arial"/>
              </a:rPr>
              <a:t>ega</a:t>
            </a:r>
            <a:r>
              <a:rPr sz="950" spc="4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838"/>
                </a:solidFill>
                <a:latin typeface="Arial"/>
                <a:cs typeface="Arial"/>
              </a:rPr>
              <a:t>dos</a:t>
            </a:r>
            <a:r>
              <a:rPr sz="950" spc="9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05050"/>
                </a:solidFill>
                <a:latin typeface="Arial"/>
                <a:cs typeface="Arial"/>
              </a:rPr>
              <a:t>itens</a:t>
            </a:r>
            <a:r>
              <a:rPr sz="950" spc="-5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05050"/>
                </a:solidFill>
                <a:latin typeface="Arial"/>
                <a:cs typeface="Arial"/>
              </a:rPr>
              <a:t>será</a:t>
            </a:r>
            <a:r>
              <a:rPr sz="950" spc="65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05050"/>
                </a:solidFill>
                <a:latin typeface="Arial"/>
                <a:cs typeface="Arial"/>
              </a:rPr>
              <a:t>especificado</a:t>
            </a:r>
            <a:r>
              <a:rPr sz="950" spc="120" dirty="0">
                <a:solidFill>
                  <a:srgbClr val="505050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05050"/>
                </a:solidFill>
                <a:latin typeface="Arial"/>
                <a:cs typeface="Arial"/>
              </a:rPr>
              <a:t>separadamente.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0703" y="1120139"/>
            <a:ext cx="672084" cy="7452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387084" y="9752076"/>
            <a:ext cx="928115" cy="818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89298" y="1238731"/>
            <a:ext cx="1628775" cy="5187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b="1" dirty="0">
                <a:solidFill>
                  <a:srgbClr val="2A2A2A"/>
                </a:solidFill>
                <a:latin typeface="Arial"/>
                <a:cs typeface="Arial"/>
              </a:rPr>
              <a:t>MACKENZIE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450" b="1" spc="15" dirty="0">
                <a:solidFill>
                  <a:srgbClr val="161516"/>
                </a:solidFill>
                <a:latin typeface="Arial"/>
                <a:cs typeface="Arial"/>
              </a:rPr>
              <a:t>ESPORTE</a:t>
            </a:r>
            <a:r>
              <a:rPr sz="1450" b="1" spc="95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1450" b="1" spc="-10" dirty="0">
                <a:solidFill>
                  <a:srgbClr val="161516"/>
                </a:solidFill>
                <a:latin typeface="Arial"/>
                <a:cs typeface="Arial"/>
              </a:rPr>
              <a:t>CLUBE</a:t>
            </a:r>
            <a:endParaRPr sz="14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20294" y="1893732"/>
            <a:ext cx="5563235" cy="7726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876800">
              <a:lnSpc>
                <a:spcPct val="100000"/>
              </a:lnSpc>
            </a:pPr>
            <a:r>
              <a:rPr sz="850" spc="5" dirty="0">
                <a:solidFill>
                  <a:srgbClr val="424142"/>
                </a:solidFill>
                <a:latin typeface="Times New Roman"/>
                <a:cs typeface="Times New Roman"/>
              </a:rPr>
              <a:t>Página</a:t>
            </a:r>
            <a:r>
              <a:rPr sz="850" spc="30" dirty="0">
                <a:solidFill>
                  <a:srgbClr val="424142"/>
                </a:solidFill>
                <a:latin typeface="Times New Roman"/>
                <a:cs typeface="Times New Roman"/>
              </a:rPr>
              <a:t> </a:t>
            </a:r>
            <a:r>
              <a:rPr sz="850" spc="55" dirty="0">
                <a:solidFill>
                  <a:srgbClr val="424142"/>
                </a:solidFill>
                <a:latin typeface="Times New Roman"/>
                <a:cs typeface="Times New Roman"/>
              </a:rPr>
              <a:t>2</a:t>
            </a:r>
            <a:r>
              <a:rPr sz="850" spc="20" dirty="0">
                <a:solidFill>
                  <a:srgbClr val="424142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2A2A2A"/>
                </a:solidFill>
                <a:latin typeface="Times New Roman"/>
                <a:cs typeface="Times New Roman"/>
              </a:rPr>
              <a:t>d</a:t>
            </a:r>
            <a:r>
              <a:rPr sz="850" spc="30" dirty="0">
                <a:solidFill>
                  <a:srgbClr val="595959"/>
                </a:solidFill>
                <a:latin typeface="Times New Roman"/>
                <a:cs typeface="Times New Roman"/>
              </a:rPr>
              <a:t>e</a:t>
            </a:r>
            <a:r>
              <a:rPr sz="850" spc="-55" dirty="0">
                <a:solidFill>
                  <a:srgbClr val="595959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424142"/>
                </a:solidFill>
                <a:latin typeface="Times New Roman"/>
                <a:cs typeface="Times New Roman"/>
              </a:rPr>
              <a:t>6</a:t>
            </a:r>
            <a:endParaRPr sz="8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sz="950" b="1" spc="-10" dirty="0">
                <a:solidFill>
                  <a:srgbClr val="2A2A2A"/>
                </a:solidFill>
                <a:latin typeface="Arial"/>
                <a:cs typeface="Arial"/>
              </a:rPr>
              <a:t>CLÁUSULA</a:t>
            </a:r>
            <a:r>
              <a:rPr sz="950" b="1" spc="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b="1" spc="114" dirty="0">
                <a:solidFill>
                  <a:srgbClr val="2A2A2A"/>
                </a:solidFill>
                <a:latin typeface="Arial"/>
                <a:cs typeface="Arial"/>
              </a:rPr>
              <a:t>4ª</a:t>
            </a:r>
            <a:r>
              <a:rPr sz="950" b="1" spc="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b="1" spc="520" dirty="0">
                <a:solidFill>
                  <a:srgbClr val="2A2A2A"/>
                </a:solidFill>
                <a:latin typeface="Arial"/>
                <a:cs typeface="Arial"/>
              </a:rPr>
              <a:t>-</a:t>
            </a:r>
            <a:r>
              <a:rPr sz="950" b="1" spc="-1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b="1" spc="75" dirty="0">
                <a:solidFill>
                  <a:srgbClr val="2A2A2A"/>
                </a:solidFill>
                <a:latin typeface="Arial"/>
                <a:cs typeface="Arial"/>
              </a:rPr>
              <a:t>OBR</a:t>
            </a:r>
            <a:r>
              <a:rPr sz="950" b="1" spc="-4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950" b="1" spc="-15" dirty="0">
                <a:solidFill>
                  <a:srgbClr val="2A2A2A"/>
                </a:solidFill>
                <a:latin typeface="Arial"/>
                <a:cs typeface="Arial"/>
              </a:rPr>
              <a:t>GAÇÕES</a:t>
            </a:r>
            <a:r>
              <a:rPr sz="950" b="1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2A2A2A"/>
                </a:solidFill>
                <a:latin typeface="Arial"/>
                <a:cs typeface="Arial"/>
              </a:rPr>
              <a:t>DA</a:t>
            </a:r>
            <a:r>
              <a:rPr sz="950" b="1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2A2A2A"/>
                </a:solidFill>
                <a:latin typeface="Arial"/>
                <a:cs typeface="Arial"/>
              </a:rPr>
              <a:t>CONTRATADA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46355" indent="401955" algn="just">
              <a:lnSpc>
                <a:spcPct val="99000"/>
              </a:lnSpc>
            </a:pP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Entregar   </a:t>
            </a:r>
            <a:r>
              <a:rPr sz="1000" spc="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mater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595959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conf</a:t>
            </a:r>
            <a:r>
              <a:rPr sz="1000" spc="30" dirty="0">
                <a:solidFill>
                  <a:srgbClr val="595959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727272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me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 </a:t>
            </a:r>
            <a:r>
              <a:rPr sz="1000" spc="-8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especificações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 </a:t>
            </a:r>
            <a:r>
              <a:rPr sz="1000" spc="8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 </a:t>
            </a:r>
            <a:r>
              <a:rPr sz="1000" spc="-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anexo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 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424142"/>
                </a:solidFill>
                <a:latin typeface="Arial"/>
                <a:cs typeface="Arial"/>
              </a:rPr>
              <a:t>1</a:t>
            </a:r>
            <a:r>
              <a:rPr sz="1000" spc="280" dirty="0">
                <a:solidFill>
                  <a:srgbClr val="42414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responsab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izando-se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integra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me</a:t>
            </a:r>
            <a:r>
              <a:rPr sz="1000" spc="-100" dirty="0">
                <a:solidFill>
                  <a:srgbClr val="424142"/>
                </a:solidFill>
                <a:latin typeface="Arial"/>
                <a:cs typeface="Arial"/>
              </a:rPr>
              <a:t>n</a:t>
            </a:r>
            <a:r>
              <a:rPr sz="1000" spc="30" dirty="0">
                <a:solidFill>
                  <a:srgbClr val="424142"/>
                </a:solidFill>
                <a:latin typeface="Arial"/>
                <a:cs typeface="Arial"/>
              </a:rPr>
              <a:t>te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pe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7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qual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dade</a:t>
            </a:r>
            <a:r>
              <a:rPr sz="1000" spc="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técn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424142"/>
                </a:solidFill>
                <a:latin typeface="Arial"/>
                <a:cs typeface="Arial"/>
              </a:rPr>
              <a:t>ca</a:t>
            </a:r>
            <a:r>
              <a:rPr sz="1000" spc="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mater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al</a:t>
            </a:r>
            <a:r>
              <a:rPr sz="1000" spc="7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por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-6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oferecido</a:t>
            </a:r>
            <a:r>
              <a:rPr sz="1000" spc="5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cumpr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ndo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prazo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entrega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nf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rmado.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49530" indent="401955" algn="just">
              <a:lnSpc>
                <a:spcPct val="102000"/>
              </a:lnSpc>
            </a:pPr>
            <a:r>
              <a:rPr sz="1000" spc="-114" dirty="0">
                <a:solidFill>
                  <a:srgbClr val="2A2A2A"/>
                </a:solidFill>
                <a:latin typeface="Arial"/>
                <a:cs typeface="Arial"/>
              </a:rPr>
              <a:t>A  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gênc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garant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oferec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61516"/>
                </a:solidFill>
                <a:latin typeface="Arial"/>
                <a:cs typeface="Arial"/>
              </a:rPr>
              <a:t>mant</a:t>
            </a:r>
            <a:r>
              <a:rPr sz="1000" spc="-25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161516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161516"/>
                </a:solidFill>
                <a:latin typeface="Arial"/>
                <a:cs typeface="Arial"/>
              </a:rPr>
              <a:t>a</a:t>
            </a:r>
            <a:r>
              <a:rPr sz="1000" spc="185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1000" spc="4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part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85" dirty="0">
                <a:solidFill>
                  <a:srgbClr val="2A2A2A"/>
                </a:solidFill>
                <a:latin typeface="Arial"/>
                <a:cs typeface="Arial"/>
              </a:rPr>
              <a:t>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A2A2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recebimento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definit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vo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bem,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observand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s</a:t>
            </a:r>
            <a:r>
              <a:rPr sz="1000" spc="-9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280" dirty="0">
                <a:solidFill>
                  <a:srgbClr val="424142"/>
                </a:solidFill>
                <a:latin typeface="Arial"/>
                <a:cs typeface="Arial"/>
              </a:rPr>
              <a:t>,</a:t>
            </a:r>
            <a:r>
              <a:rPr sz="1000" spc="-1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A2A2A"/>
                </a:solidFill>
                <a:latin typeface="Arial"/>
                <a:cs typeface="Arial"/>
              </a:rPr>
              <a:t>as</a:t>
            </a:r>
            <a:r>
              <a:rPr sz="100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regras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estabel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ec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idas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pelo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A2A2A"/>
                </a:solidFill>
                <a:latin typeface="Arial"/>
                <a:cs typeface="Arial"/>
              </a:rPr>
              <a:t>Cód</a:t>
            </a:r>
            <a:r>
              <a:rPr sz="1000" spc="-6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go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61516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Defesa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Consum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38100" indent="406400" algn="just">
              <a:lnSpc>
                <a:spcPts val="1190"/>
              </a:lnSpc>
            </a:pP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Providenc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ar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med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ata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substituição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bem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 com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defeito,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quando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apontado,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dentro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per</a:t>
            </a:r>
            <a:r>
              <a:rPr sz="1000" spc="-110" dirty="0">
                <a:solidFill>
                  <a:srgbClr val="424142"/>
                </a:solidFill>
                <a:latin typeface="Arial"/>
                <a:cs typeface="Arial"/>
              </a:rPr>
              <a:t>í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odo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595959"/>
                </a:solidFill>
                <a:latin typeface="Arial"/>
                <a:cs typeface="Arial"/>
              </a:rPr>
              <a:t>7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(</a:t>
            </a:r>
            <a:r>
              <a:rPr sz="1000" spc="-5" dirty="0">
                <a:solidFill>
                  <a:srgbClr val="595959"/>
                </a:solidFill>
                <a:latin typeface="Arial"/>
                <a:cs typeface="Arial"/>
              </a:rPr>
              <a:t>sete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)</a:t>
            </a:r>
            <a:r>
              <a:rPr sz="1000" spc="4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meses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 após</a:t>
            </a: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data</a:t>
            </a:r>
            <a:r>
              <a:rPr sz="1000" spc="4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em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ssão</a:t>
            </a:r>
            <a:r>
              <a:rPr sz="1000" spc="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da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nota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5080" indent="406400" algn="just">
              <a:lnSpc>
                <a:spcPct val="99600"/>
              </a:lnSpc>
            </a:pP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Responsabilizar-se </a:t>
            </a:r>
            <a:r>
              <a:rPr sz="1000" spc="-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pelo</a:t>
            </a:r>
            <a:r>
              <a:rPr sz="1000" spc="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de</a:t>
            </a:r>
            <a:r>
              <a:rPr sz="1000" spc="10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todos</a:t>
            </a:r>
            <a:r>
              <a:rPr sz="1000" spc="1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os</a:t>
            </a:r>
            <a:r>
              <a:rPr sz="1000" spc="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tr</a:t>
            </a:r>
            <a:r>
              <a:rPr sz="1000" spc="5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b</a:t>
            </a:r>
            <a:r>
              <a:rPr sz="1000" spc="-114" dirty="0">
                <a:solidFill>
                  <a:srgbClr val="2A2A2A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tos</a:t>
            </a:r>
            <a:r>
              <a:rPr sz="1000" spc="1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que</a:t>
            </a:r>
            <a:r>
              <a:rPr sz="1000" spc="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inc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dam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ou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nc</a:t>
            </a:r>
            <a:r>
              <a:rPr sz="1000" spc="-9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70" dirty="0">
                <a:solidFill>
                  <a:srgbClr val="424142"/>
                </a:solidFill>
                <a:latin typeface="Arial"/>
                <a:cs typeface="Arial"/>
              </a:rPr>
              <a:t>r,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reta</a:t>
            </a:r>
            <a:r>
              <a:rPr sz="1000" spc="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ou</a:t>
            </a:r>
            <a:r>
              <a:rPr sz="1000" spc="1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61516"/>
                </a:solidFill>
                <a:latin typeface="Arial"/>
                <a:cs typeface="Arial"/>
              </a:rPr>
              <a:t>nd</a:t>
            </a:r>
            <a:r>
              <a:rPr sz="1000" spc="-5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retamente,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sobre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objeto</a:t>
            </a:r>
            <a:r>
              <a:rPr sz="1000" spc="1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spc="114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responsa</a:t>
            </a:r>
            <a:r>
              <a:rPr sz="1000" spc="30" dirty="0">
                <a:solidFill>
                  <a:srgbClr val="424142"/>
                </a:solidFill>
                <a:latin typeface="Arial"/>
                <a:cs typeface="Arial"/>
              </a:rPr>
              <a:t>b</a:t>
            </a:r>
            <a:r>
              <a:rPr sz="1000" spc="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zar-se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pe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ônus</a:t>
            </a:r>
            <a:r>
              <a:rPr sz="1000" spc="114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resultante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quai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squer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açõe</a:t>
            </a:r>
            <a:r>
              <a:rPr sz="1000" spc="-5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28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1000" spc="2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demanda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28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1000" spc="6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custos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A2A2A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decorrentes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dano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28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1000" spc="2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seja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cu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pa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qual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quer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seus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empregados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 </a:t>
            </a:r>
            <a:r>
              <a:rPr sz="1000" spc="-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e/ou  </a:t>
            </a:r>
            <a:r>
              <a:rPr sz="1000" spc="9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preposto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28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obr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gando-se,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 </a:t>
            </a:r>
            <a:r>
              <a:rPr sz="1000" spc="-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outross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m,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quai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squer responsabilidades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decorrentes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ações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jud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1000" spc="-6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que</a:t>
            </a:r>
            <a:r>
              <a:rPr sz="1000" spc="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61516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161516"/>
                </a:solidFill>
                <a:latin typeface="Arial"/>
                <a:cs typeface="Arial"/>
              </a:rPr>
              <a:t>h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venham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ser</a:t>
            </a:r>
            <a:r>
              <a:rPr sz="1000" spc="5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atribu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í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das</a:t>
            </a:r>
            <a:r>
              <a:rPr sz="1000" spc="7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por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força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280" dirty="0">
                <a:solidFill>
                  <a:srgbClr val="2A2A2A"/>
                </a:solidFill>
                <a:latin typeface="Arial"/>
                <a:cs typeface="Arial"/>
              </a:rPr>
              <a:t>,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re</a:t>
            </a:r>
            <a:r>
              <a:rPr sz="1000" spc="-8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aciona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d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as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c</a:t>
            </a: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m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95959"/>
                </a:solidFill>
                <a:latin typeface="Arial"/>
                <a:cs typeface="Arial"/>
              </a:rPr>
              <a:t>c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u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m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pr</a:t>
            </a:r>
            <a:r>
              <a:rPr sz="1000" spc="-45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mento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prese</a:t>
            </a:r>
            <a:r>
              <a:rPr sz="1000" spc="-110" dirty="0">
                <a:solidFill>
                  <a:srgbClr val="424142"/>
                </a:solidFill>
                <a:latin typeface="Arial"/>
                <a:cs typeface="Arial"/>
              </a:rPr>
              <a:t>n</a:t>
            </a:r>
            <a:r>
              <a:rPr sz="1000" spc="30" dirty="0">
                <a:solidFill>
                  <a:srgbClr val="424142"/>
                </a:solidFill>
                <a:latin typeface="Arial"/>
                <a:cs typeface="Arial"/>
              </a:rPr>
              <a:t>te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contr</a:t>
            </a:r>
            <a:r>
              <a:rPr sz="1000" spc="15" dirty="0">
                <a:solidFill>
                  <a:srgbClr val="595959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50">
              <a:latin typeface="Times New Roman"/>
              <a:cs typeface="Times New Roman"/>
            </a:endParaRPr>
          </a:p>
          <a:p>
            <a:pPr marL="26034" marR="33655" indent="406400" algn="just">
              <a:lnSpc>
                <a:spcPts val="1150"/>
              </a:lnSpc>
            </a:pP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Submete</a:t>
            </a:r>
            <a:r>
              <a:rPr sz="1000" spc="70" dirty="0">
                <a:solidFill>
                  <a:srgbClr val="424142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161516"/>
                </a:solidFill>
                <a:latin typeface="Arial"/>
                <a:cs typeface="Arial"/>
              </a:rPr>
              <a:t>-</a:t>
            </a:r>
            <a:r>
              <a:rPr sz="1000" spc="-70" dirty="0">
                <a:solidFill>
                  <a:srgbClr val="161516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às</a:t>
            </a:r>
            <a:r>
              <a:rPr sz="1000" spc="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normas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determ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nações</a:t>
            </a:r>
            <a:r>
              <a:rPr sz="1000" spc="7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no</a:t>
            </a:r>
            <a:r>
              <a:rPr sz="1000" spc="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que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se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referem</a:t>
            </a:r>
            <a:r>
              <a:rPr sz="1000" spc="9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à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execução</a:t>
            </a:r>
            <a:r>
              <a:rPr sz="1000" spc="1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con</a:t>
            </a:r>
            <a:r>
              <a:rPr sz="1000" spc="75" dirty="0">
                <a:solidFill>
                  <a:srgbClr val="2A2A2A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595959"/>
                </a:solidFill>
                <a:latin typeface="Arial"/>
                <a:cs typeface="Arial"/>
              </a:rPr>
              <a:t>rato.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100">
              <a:latin typeface="Times New Roman"/>
              <a:cs typeface="Times New Roman"/>
            </a:endParaRPr>
          </a:p>
          <a:p>
            <a:pPr marL="26034" marR="31115" indent="406400" algn="just">
              <a:lnSpc>
                <a:spcPts val="1190"/>
              </a:lnSpc>
            </a:pP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Permit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r </a:t>
            </a:r>
            <a:r>
              <a:rPr sz="1000" spc="114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livre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acesso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registros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contábe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s,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referentes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-85" dirty="0">
                <a:solidFill>
                  <a:srgbClr val="424142"/>
                </a:solidFill>
                <a:latin typeface="Arial"/>
                <a:cs typeface="Arial"/>
              </a:rPr>
              <a:t>b</a:t>
            </a:r>
            <a:r>
              <a:rPr sz="1000" spc="20" dirty="0">
                <a:solidFill>
                  <a:srgbClr val="161516"/>
                </a:solidFill>
                <a:latin typeface="Arial"/>
                <a:cs typeface="Arial"/>
              </a:rPr>
              <a:t>je</a:t>
            </a:r>
            <a:r>
              <a:rPr sz="1000" spc="70" dirty="0">
                <a:solidFill>
                  <a:srgbClr val="161516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contratado,</a:t>
            </a:r>
            <a:r>
              <a:rPr sz="1000" spc="1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aos</a:t>
            </a:r>
            <a:r>
              <a:rPr sz="1000" spc="7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servidores</a:t>
            </a:r>
            <a:r>
              <a:rPr sz="1000" spc="1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dos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órgãos</a:t>
            </a:r>
            <a:r>
              <a:rPr sz="1000" spc="1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entidad</a:t>
            </a:r>
            <a:r>
              <a:rPr sz="1000" spc="-7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públicas</a:t>
            </a:r>
            <a:r>
              <a:rPr sz="1000" spc="8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concedentes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dos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órgãos</a:t>
            </a:r>
            <a:r>
              <a:rPr sz="1000" spc="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controle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424142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terno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externo.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23495" indent="401955" algn="just">
              <a:lnSpc>
                <a:spcPct val="97500"/>
              </a:lnSpc>
            </a:pP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Obrigação  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contratado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4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manter,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durante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toda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4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contrato,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em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compat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bi</a:t>
            </a:r>
            <a:r>
              <a:rPr sz="1000" spc="-45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dade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obr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gações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assum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das,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todas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cond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ções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hab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itação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qual</a:t>
            </a:r>
            <a:r>
              <a:rPr sz="1000" spc="-6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f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595959"/>
                </a:solidFill>
                <a:latin typeface="Arial"/>
                <a:cs typeface="Arial"/>
              </a:rPr>
              <a:t>cação</a:t>
            </a:r>
            <a:r>
              <a:rPr sz="1000" spc="7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ex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das</a:t>
            </a:r>
            <a:r>
              <a:rPr sz="1000" spc="4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no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instrumento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convocatório</a:t>
            </a:r>
            <a:r>
              <a:rPr sz="1000" spc="1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ap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cabilidade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A2A2A"/>
                </a:solidFill>
                <a:latin typeface="Arial"/>
                <a:cs typeface="Arial"/>
              </a:rPr>
              <a:t>Regu</a:t>
            </a:r>
            <a:r>
              <a:rPr sz="1000" spc="-75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amento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Compras</a:t>
            </a:r>
            <a:r>
              <a:rPr sz="1000" spc="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Contratações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 </a:t>
            </a:r>
            <a:r>
              <a:rPr sz="1000" spc="-114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Bras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ra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142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C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ubes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365" dirty="0">
                <a:solidFill>
                  <a:srgbClr val="595959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424142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à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e,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especia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mente,</a:t>
            </a:r>
            <a:r>
              <a:rPr sz="1000" spc="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aos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casos</a:t>
            </a:r>
            <a:r>
              <a:rPr sz="1000" spc="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omi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ssos;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>
              <a:lnSpc>
                <a:spcPct val="100000"/>
              </a:lnSpc>
            </a:pPr>
            <a:r>
              <a:rPr sz="1050" b="1" spc="-80" dirty="0">
                <a:solidFill>
                  <a:srgbClr val="2A2A2A"/>
                </a:solidFill>
                <a:latin typeface="Arial"/>
                <a:cs typeface="Arial"/>
              </a:rPr>
              <a:t>CLÁUSULA</a:t>
            </a:r>
            <a:r>
              <a:rPr sz="1050" b="1" spc="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10" dirty="0">
                <a:solidFill>
                  <a:srgbClr val="2A2A2A"/>
                </a:solidFill>
                <a:latin typeface="Arial"/>
                <a:cs typeface="Arial"/>
              </a:rPr>
              <a:t>Sª</a:t>
            </a:r>
            <a:r>
              <a:rPr sz="1050" b="1" spc="-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484" dirty="0">
                <a:solidFill>
                  <a:srgbClr val="2A2A2A"/>
                </a:solidFill>
                <a:latin typeface="Arial"/>
                <a:cs typeface="Arial"/>
              </a:rPr>
              <a:t>-</a:t>
            </a:r>
            <a:r>
              <a:rPr sz="1050" b="1" spc="-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-45" dirty="0">
                <a:solidFill>
                  <a:srgbClr val="2A2A2A"/>
                </a:solidFill>
                <a:latin typeface="Arial"/>
                <a:cs typeface="Arial"/>
              </a:rPr>
              <a:t>DAS</a:t>
            </a:r>
            <a:r>
              <a:rPr sz="1050" b="1" spc="-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dirty="0">
                <a:solidFill>
                  <a:srgbClr val="2A2A2A"/>
                </a:solidFill>
                <a:latin typeface="Arial"/>
                <a:cs typeface="Arial"/>
              </a:rPr>
              <a:t>OBR</a:t>
            </a:r>
            <a:r>
              <a:rPr sz="1050" b="1" spc="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b="1" spc="-95" dirty="0">
                <a:solidFill>
                  <a:srgbClr val="2A2A2A"/>
                </a:solidFill>
                <a:latin typeface="Arial"/>
                <a:cs typeface="Arial"/>
              </a:rPr>
              <a:t>GAÇÕES</a:t>
            </a:r>
            <a:r>
              <a:rPr sz="1050" b="1" spc="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-35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50" b="1" spc="-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161516"/>
                </a:solidFill>
                <a:latin typeface="Arial"/>
                <a:cs typeface="Arial"/>
              </a:rPr>
              <a:t>CONTRATANTE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marR="26034" indent="401955" algn="just">
              <a:lnSpc>
                <a:spcPts val="1150"/>
              </a:lnSpc>
            </a:pP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Ana</a:t>
            </a:r>
            <a:r>
              <a:rPr sz="1000" spc="60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727272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595959"/>
                </a:solidFill>
                <a:latin typeface="Arial"/>
                <a:cs typeface="Arial"/>
              </a:rPr>
              <a:t>sa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r</a:t>
            </a:r>
            <a:r>
              <a:rPr sz="1000" spc="280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avaliar,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determinar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reg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595959"/>
                </a:solidFill>
                <a:latin typeface="Arial"/>
                <a:cs typeface="Arial"/>
              </a:rPr>
              <a:t>s</a:t>
            </a:r>
            <a:r>
              <a:rPr sz="1000" spc="0" dirty="0">
                <a:solidFill>
                  <a:srgbClr val="595959"/>
                </a:solidFill>
                <a:latin typeface="Arial"/>
                <a:cs typeface="Arial"/>
              </a:rPr>
              <a:t>t</a:t>
            </a:r>
            <a:r>
              <a:rPr sz="1000" spc="-50" dirty="0">
                <a:solidFill>
                  <a:srgbClr val="727272"/>
                </a:solidFill>
                <a:latin typeface="Arial"/>
                <a:cs typeface="Arial"/>
              </a:rPr>
              <a:t>r</a:t>
            </a:r>
            <a:r>
              <a:rPr sz="1000" spc="5" dirty="0">
                <a:solidFill>
                  <a:srgbClr val="424142"/>
                </a:solidFill>
                <a:latin typeface="Arial"/>
                <a:cs typeface="Arial"/>
              </a:rPr>
              <a:t>ar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fa</a:t>
            </a:r>
            <a:r>
              <a:rPr sz="1000" spc="45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has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encontrada</a:t>
            </a:r>
            <a:r>
              <a:rPr sz="1000" spc="15" dirty="0">
                <a:solidFill>
                  <a:srgbClr val="595959"/>
                </a:solidFill>
                <a:latin typeface="Arial"/>
                <a:cs typeface="Arial"/>
              </a:rPr>
              <a:t>s</a:t>
            </a:r>
            <a:r>
              <a:rPr sz="1000" spc="28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assim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como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não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u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mprimento</a:t>
            </a:r>
            <a:r>
              <a:rPr sz="1000" spc="4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das</a:t>
            </a:r>
            <a:r>
              <a:rPr sz="1000" spc="4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determ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nações;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28575" indent="410845" algn="just">
              <a:lnSpc>
                <a:spcPts val="1150"/>
              </a:lnSpc>
            </a:pP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Pagar </a:t>
            </a:r>
            <a:r>
              <a:rPr sz="1000" spc="-1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no</a:t>
            </a:r>
            <a:r>
              <a:rPr sz="1000" spc="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venc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mento</a:t>
            </a:r>
            <a:r>
              <a:rPr sz="1000" spc="1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fatura/nota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fiscal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pe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70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spc="1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ao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fornecime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n</a:t>
            </a:r>
            <a:r>
              <a:rPr sz="1000" spc="50" dirty="0">
                <a:solidFill>
                  <a:srgbClr val="424142"/>
                </a:solidFill>
                <a:latin typeface="Arial"/>
                <a:cs typeface="Arial"/>
              </a:rPr>
              <a:t>to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ite</a:t>
            </a:r>
            <a:r>
              <a:rPr sz="1000" spc="-70" dirty="0">
                <a:solidFill>
                  <a:srgbClr val="2A2A2A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s, </a:t>
            </a:r>
            <a:r>
              <a:rPr sz="1000" spc="-9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not</a:t>
            </a:r>
            <a:r>
              <a:rPr sz="1000" spc="-7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ficar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Contratada,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escrit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280" dirty="0">
                <a:solidFill>
                  <a:srgbClr val="424142"/>
                </a:solidFill>
                <a:latin typeface="Arial"/>
                <a:cs typeface="Arial"/>
              </a:rPr>
              <a:t>,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fixando-lhe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prazo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para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co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r</a:t>
            </a:r>
            <a:r>
              <a:rPr sz="1000" spc="30" dirty="0">
                <a:solidFill>
                  <a:srgbClr val="161516"/>
                </a:solidFill>
                <a:latin typeface="Arial"/>
                <a:cs typeface="Arial"/>
              </a:rPr>
              <a:t>r</a:t>
            </a:r>
            <a:r>
              <a:rPr sz="1000" spc="-50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161516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161516"/>
                </a:solidFill>
                <a:latin typeface="Arial"/>
                <a:cs typeface="Arial"/>
              </a:rPr>
              <a:t>i</a:t>
            </a:r>
            <a:r>
              <a:rPr sz="1000" spc="85" dirty="0">
                <a:solidFill>
                  <a:srgbClr val="161516"/>
                </a:solidFill>
                <a:latin typeface="Arial"/>
                <a:cs typeface="Arial"/>
              </a:rPr>
              <a:t>r</a:t>
            </a:r>
            <a:r>
              <a:rPr sz="1000" spc="-50" dirty="0">
                <a:solidFill>
                  <a:srgbClr val="16151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defe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tos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ou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rregulari</a:t>
            </a:r>
            <a:r>
              <a:rPr sz="1000" spc="-35" dirty="0">
                <a:solidFill>
                  <a:srgbClr val="2A2A2A"/>
                </a:solidFill>
                <a:latin typeface="Arial"/>
                <a:cs typeface="Arial"/>
              </a:rPr>
              <a:t>dades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encontradas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na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execução</a:t>
            </a:r>
            <a:r>
              <a:rPr sz="1000" spc="1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objeto</a:t>
            </a:r>
            <a:r>
              <a:rPr sz="1000" spc="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contratad</a:t>
            </a:r>
            <a:r>
              <a:rPr sz="1000" spc="30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280" dirty="0">
                <a:solidFill>
                  <a:srgbClr val="727272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950">
              <a:latin typeface="Times New Roman"/>
              <a:cs typeface="Times New Roman"/>
            </a:endParaRPr>
          </a:p>
          <a:p>
            <a:pPr marL="30480">
              <a:lnSpc>
                <a:spcPct val="100000"/>
              </a:lnSpc>
            </a:pPr>
            <a:r>
              <a:rPr sz="1050" b="1" spc="-80" dirty="0">
                <a:solidFill>
                  <a:srgbClr val="2A2A2A"/>
                </a:solidFill>
                <a:latin typeface="Arial"/>
                <a:cs typeface="Arial"/>
              </a:rPr>
              <a:t>CLÁUSULA</a:t>
            </a:r>
            <a:r>
              <a:rPr sz="1050" b="1" spc="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85" dirty="0">
                <a:solidFill>
                  <a:srgbClr val="2A2A2A"/>
                </a:solidFill>
                <a:latin typeface="Arial"/>
                <a:cs typeface="Arial"/>
              </a:rPr>
              <a:t>6ª</a:t>
            </a:r>
            <a:r>
              <a:rPr sz="1050" b="1" spc="-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530" dirty="0">
                <a:solidFill>
                  <a:srgbClr val="2A2A2A"/>
                </a:solidFill>
                <a:latin typeface="Arial"/>
                <a:cs typeface="Arial"/>
              </a:rPr>
              <a:t>-</a:t>
            </a:r>
            <a:r>
              <a:rPr sz="1050" b="1" spc="-1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b="1" spc="-75" dirty="0">
                <a:solidFill>
                  <a:srgbClr val="2A2A2A"/>
                </a:solidFill>
                <a:latin typeface="Arial"/>
                <a:cs typeface="Arial"/>
              </a:rPr>
              <a:t>PREÇO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100">
              <a:latin typeface="Times New Roman"/>
              <a:cs typeface="Times New Roman"/>
            </a:endParaRPr>
          </a:p>
          <a:p>
            <a:pPr marL="40005" marR="26034" indent="393065" algn="just">
              <a:lnSpc>
                <a:spcPts val="1190"/>
              </a:lnSpc>
            </a:pP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7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preço</a:t>
            </a:r>
            <a:r>
              <a:rPr sz="1000" spc="6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spc="10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objeto</a:t>
            </a:r>
            <a:r>
              <a:rPr sz="1000" spc="1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contratado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595959"/>
                </a:solidFill>
                <a:latin typeface="Times New Roman"/>
                <a:cs typeface="Times New Roman"/>
              </a:rPr>
              <a:t>é</a:t>
            </a:r>
            <a:r>
              <a:rPr sz="1150" spc="-5" dirty="0">
                <a:solidFill>
                  <a:srgbClr val="595959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95959"/>
                </a:solidFill>
                <a:latin typeface="Arial"/>
                <a:cs typeface="Arial"/>
              </a:rPr>
              <a:t>R$</a:t>
            </a:r>
            <a:r>
              <a:rPr sz="1000" spc="12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10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.</a:t>
            </a:r>
            <a:r>
              <a:rPr sz="1000" spc="-55" dirty="0">
                <a:solidFill>
                  <a:srgbClr val="424142"/>
                </a:solidFill>
                <a:latin typeface="Arial"/>
                <a:cs typeface="Arial"/>
              </a:rPr>
              <a:t>1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53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00</a:t>
            </a:r>
            <a:r>
              <a:rPr sz="1000" spc="8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(dez</a:t>
            </a:r>
            <a:r>
              <a:rPr sz="1000" spc="114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m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424142"/>
                </a:solidFill>
                <a:latin typeface="Arial"/>
                <a:cs typeface="Arial"/>
              </a:rPr>
              <a:t>l</a:t>
            </a:r>
            <a:r>
              <a:rPr sz="1000" spc="-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cento</a:t>
            </a:r>
            <a:r>
              <a:rPr sz="1000" spc="1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nq</a:t>
            </a:r>
            <a:r>
              <a:rPr sz="1000" spc="-110" dirty="0">
                <a:solidFill>
                  <a:srgbClr val="595959"/>
                </a:solidFill>
                <a:latin typeface="Arial"/>
                <a:cs typeface="Arial"/>
              </a:rPr>
              <a:t>u</a:t>
            </a:r>
            <a:r>
              <a:rPr sz="1000" spc="-5" dirty="0">
                <a:solidFill>
                  <a:srgbClr val="595959"/>
                </a:solidFill>
                <a:latin typeface="Arial"/>
                <a:cs typeface="Arial"/>
              </a:rPr>
              <a:t>enta</a:t>
            </a:r>
            <a:r>
              <a:rPr sz="1000" spc="114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três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r</a:t>
            </a:r>
            <a:r>
              <a:rPr sz="1000" spc="-55" dirty="0">
                <a:solidFill>
                  <a:srgbClr val="727272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424142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s)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,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nclu</a:t>
            </a:r>
            <a:r>
              <a:rPr sz="1000" spc="-105" dirty="0">
                <a:solidFill>
                  <a:srgbClr val="595959"/>
                </a:solidFill>
                <a:latin typeface="Arial"/>
                <a:cs typeface="Arial"/>
              </a:rPr>
              <a:t>í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das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todas</a:t>
            </a:r>
            <a:r>
              <a:rPr sz="1000" spc="3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as</a:t>
            </a:r>
            <a:r>
              <a:rPr sz="1000" spc="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necessár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as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à</a:t>
            </a:r>
            <a:r>
              <a:rPr sz="1000" spc="1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142"/>
                </a:solidFill>
                <a:latin typeface="Arial"/>
                <a:cs typeface="Arial"/>
              </a:rPr>
              <a:t>sua</a:t>
            </a:r>
            <a:r>
              <a:rPr sz="1000" spc="7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perfeita</a:t>
            </a:r>
            <a:r>
              <a:rPr sz="1000" spc="5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execuçã</a:t>
            </a:r>
            <a:r>
              <a:rPr sz="1000" spc="75" dirty="0">
                <a:solidFill>
                  <a:srgbClr val="595959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000">
              <a:latin typeface="Times New Roman"/>
              <a:cs typeface="Times New Roman"/>
            </a:endParaRPr>
          </a:p>
          <a:p>
            <a:pPr marL="34925" marR="27940" indent="4445">
              <a:lnSpc>
                <a:spcPct val="100000"/>
              </a:lnSpc>
            </a:pPr>
            <a:r>
              <a:rPr sz="1100" b="1" spc="-40" dirty="0">
                <a:solidFill>
                  <a:srgbClr val="2A2A2A"/>
                </a:solidFill>
                <a:latin typeface="Arial"/>
                <a:cs typeface="Arial"/>
              </a:rPr>
              <a:t>Parágrafo </a:t>
            </a:r>
            <a:r>
              <a:rPr sz="1100" b="1" spc="-1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00" b="1" spc="-30" dirty="0">
                <a:solidFill>
                  <a:srgbClr val="2A2A2A"/>
                </a:solidFill>
                <a:latin typeface="Arial"/>
                <a:cs typeface="Arial"/>
              </a:rPr>
              <a:t>primeiro.</a:t>
            </a:r>
            <a:r>
              <a:rPr sz="1100" b="1" spc="8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24142"/>
                </a:solidFill>
                <a:latin typeface="Arial"/>
                <a:cs typeface="Arial"/>
              </a:rPr>
              <a:t>CONTRATANTE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 poderá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acresce</a:t>
            </a:r>
            <a:r>
              <a:rPr sz="1000" spc="-70" dirty="0">
                <a:solidFill>
                  <a:srgbClr val="595959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t</a:t>
            </a:r>
            <a:r>
              <a:rPr sz="1000" spc="75" dirty="0">
                <a:solidFill>
                  <a:srgbClr val="595959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r</a:t>
            </a:r>
            <a:r>
              <a:rPr sz="1000" spc="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su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p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rimir</a:t>
            </a:r>
            <a:r>
              <a:rPr sz="1000" spc="1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até</a:t>
            </a:r>
            <a:r>
              <a:rPr sz="1000" spc="1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24142"/>
                </a:solidFill>
                <a:latin typeface="Arial"/>
                <a:cs typeface="Arial"/>
              </a:rPr>
              <a:t>25%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(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2A2A2A"/>
                </a:solidFill>
                <a:latin typeface="Arial"/>
                <a:cs typeface="Arial"/>
              </a:rPr>
              <a:t>n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te</a:t>
            </a:r>
            <a:r>
              <a:rPr sz="1000" spc="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spc="114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424142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co</a:t>
            </a:r>
            <a:r>
              <a:rPr sz="1000" spc="-1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cento</a:t>
            </a:r>
            <a:r>
              <a:rPr sz="1000" spc="-5" dirty="0">
                <a:solidFill>
                  <a:srgbClr val="595959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va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or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142"/>
                </a:solidFill>
                <a:latin typeface="Arial"/>
                <a:cs typeface="Arial"/>
              </a:rPr>
              <a:t>estimado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prev</a:t>
            </a:r>
            <a:r>
              <a:rPr sz="1000" spc="-30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sto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142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cap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u</a:t>
            </a:r>
            <a:r>
              <a:rPr sz="1000" spc="65" dirty="0">
                <a:solidFill>
                  <a:srgbClr val="2A2A2A"/>
                </a:solidFill>
                <a:latin typeface="Arial"/>
                <a:cs typeface="Arial"/>
              </a:rPr>
              <a:t>t</a:t>
            </a:r>
            <a:r>
              <a:rPr sz="1000" spc="1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esta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cláus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595959"/>
                </a:solidFill>
                <a:latin typeface="Arial"/>
                <a:cs typeface="Arial"/>
              </a:rPr>
              <a:t>a</a:t>
            </a:r>
            <a:r>
              <a:rPr sz="1000" spc="280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-5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mant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424142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24142"/>
                </a:solidFill>
                <a:latin typeface="Arial"/>
                <a:cs typeface="Arial"/>
              </a:rPr>
              <a:t>mesmas</a:t>
            </a:r>
            <a:r>
              <a:rPr sz="100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2414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142"/>
                </a:solidFill>
                <a:latin typeface="Arial"/>
                <a:cs typeface="Arial"/>
              </a:rPr>
              <a:t>cond</a:t>
            </a:r>
            <a:r>
              <a:rPr sz="1000" spc="-5" dirty="0">
                <a:solidFill>
                  <a:srgbClr val="424142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24142"/>
                </a:solidFill>
                <a:latin typeface="Arial"/>
                <a:cs typeface="Arial"/>
              </a:rPr>
              <a:t>ções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000" y="1156716"/>
            <a:ext cx="662939" cy="74523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181344" y="9774935"/>
            <a:ext cx="978407" cy="7726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38892" y="1271539"/>
            <a:ext cx="1621790" cy="521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b="1" spc="30" dirty="0">
                <a:solidFill>
                  <a:srgbClr val="211F21"/>
                </a:solidFill>
                <a:latin typeface="Arial"/>
                <a:cs typeface="Arial"/>
              </a:rPr>
              <a:t>MA</a:t>
            </a:r>
            <a:r>
              <a:rPr sz="2100" b="1" spc="25" dirty="0">
                <a:solidFill>
                  <a:srgbClr val="211F21"/>
                </a:solidFill>
                <a:latin typeface="Arial"/>
                <a:cs typeface="Arial"/>
              </a:rPr>
              <a:t>C</a:t>
            </a:r>
            <a:r>
              <a:rPr sz="2100" b="1" spc="-15" dirty="0">
                <a:solidFill>
                  <a:srgbClr val="211F21"/>
                </a:solidFill>
                <a:latin typeface="Arial"/>
                <a:cs typeface="Arial"/>
              </a:rPr>
              <a:t>KENZIE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450" b="1" spc="5" dirty="0">
                <a:solidFill>
                  <a:srgbClr val="383638"/>
                </a:solidFill>
                <a:latin typeface="Arial"/>
                <a:cs typeface="Arial"/>
              </a:rPr>
              <a:t>ESPORTE</a:t>
            </a:r>
            <a:r>
              <a:rPr sz="1450" b="1" spc="1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450" b="1" spc="-30" dirty="0">
                <a:solidFill>
                  <a:srgbClr val="383638"/>
                </a:solidFill>
                <a:latin typeface="Arial"/>
                <a:cs typeface="Arial"/>
              </a:rPr>
              <a:t>CLUBE</a:t>
            </a:r>
            <a:endParaRPr sz="14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89917" y="1914541"/>
            <a:ext cx="5491480" cy="7532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821555">
              <a:lnSpc>
                <a:spcPct val="100000"/>
              </a:lnSpc>
            </a:pPr>
            <a:r>
              <a:rPr sz="850" spc="-15" dirty="0">
                <a:solidFill>
                  <a:srgbClr val="565656"/>
                </a:solidFill>
                <a:latin typeface="Times New Roman"/>
                <a:cs typeface="Times New Roman"/>
              </a:rPr>
              <a:t>P</a:t>
            </a:r>
            <a:r>
              <a:rPr sz="850" dirty="0">
                <a:solidFill>
                  <a:srgbClr val="777777"/>
                </a:solidFill>
                <a:latin typeface="Times New Roman"/>
                <a:cs typeface="Times New Roman"/>
              </a:rPr>
              <a:t>ágina</a:t>
            </a:r>
            <a:r>
              <a:rPr sz="850" spc="45" dirty="0">
                <a:solidFill>
                  <a:srgbClr val="777777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777777"/>
                </a:solidFill>
                <a:latin typeface="Times New Roman"/>
                <a:cs typeface="Times New Roman"/>
              </a:rPr>
              <a:t>3</a:t>
            </a:r>
            <a:r>
              <a:rPr sz="850" spc="-85" dirty="0">
                <a:solidFill>
                  <a:srgbClr val="777777"/>
                </a:solidFill>
                <a:latin typeface="Times New Roman"/>
                <a:cs typeface="Times New Roman"/>
              </a:rPr>
              <a:t> </a:t>
            </a:r>
            <a:r>
              <a:rPr sz="850" spc="30" dirty="0">
                <a:solidFill>
                  <a:srgbClr val="565656"/>
                </a:solidFill>
                <a:latin typeface="Times New Roman"/>
                <a:cs typeface="Times New Roman"/>
              </a:rPr>
              <a:t>d</a:t>
            </a:r>
            <a:r>
              <a:rPr sz="850" spc="70" dirty="0">
                <a:solidFill>
                  <a:srgbClr val="777777"/>
                </a:solidFill>
                <a:latin typeface="Times New Roman"/>
                <a:cs typeface="Times New Roman"/>
              </a:rPr>
              <a:t>e</a:t>
            </a:r>
            <a:r>
              <a:rPr sz="850" spc="-60" dirty="0">
                <a:solidFill>
                  <a:srgbClr val="777777"/>
                </a:solidFill>
                <a:latin typeface="Times New Roman"/>
                <a:cs typeface="Times New Roman"/>
              </a:rPr>
              <a:t> </a:t>
            </a:r>
            <a:r>
              <a:rPr sz="850" spc="75" dirty="0">
                <a:solidFill>
                  <a:srgbClr val="777777"/>
                </a:solidFill>
                <a:latin typeface="Times New Roman"/>
                <a:cs typeface="Times New Roman"/>
              </a:rPr>
              <a:t>6</a:t>
            </a:r>
            <a:endParaRPr sz="8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41275" algn="just">
              <a:lnSpc>
                <a:spcPts val="1180"/>
              </a:lnSpc>
            </a:pP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es</a:t>
            </a:r>
            <a:r>
              <a:rPr sz="950" spc="-20" dirty="0">
                <a:solidFill>
                  <a:srgbClr val="383638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383638"/>
                </a:solidFill>
                <a:latin typeface="Arial"/>
                <a:cs typeface="Arial"/>
              </a:rPr>
              <a:t>puladas,</a:t>
            </a:r>
            <a:r>
              <a:rPr sz="950" spc="13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11F21"/>
                </a:solidFill>
                <a:latin typeface="Arial"/>
                <a:cs typeface="Arial"/>
              </a:rPr>
              <a:t>que</a:t>
            </a:r>
            <a:r>
              <a:rPr sz="950" spc="11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638"/>
                </a:solidFill>
                <a:latin typeface="Arial"/>
                <a:cs typeface="Arial"/>
              </a:rPr>
              <a:t>caiba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83638"/>
                </a:solidFill>
                <a:latin typeface="Times New Roman"/>
                <a:cs typeface="Times New Roman"/>
              </a:rPr>
              <a:t>à</a:t>
            </a:r>
            <a:r>
              <a:rPr sz="1100" spc="114" dirty="0">
                <a:solidFill>
                  <a:srgbClr val="383638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464646"/>
                </a:solidFill>
                <a:latin typeface="Arial"/>
                <a:cs typeface="Arial"/>
              </a:rPr>
              <a:t>CONTRATADA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qual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quer </a:t>
            </a:r>
            <a:r>
              <a:rPr sz="950" spc="-8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64646"/>
                </a:solidFill>
                <a:latin typeface="Arial"/>
                <a:cs typeface="Arial"/>
              </a:rPr>
              <a:t>recusa</a:t>
            </a:r>
            <a:r>
              <a:rPr sz="950" spc="1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ou</a:t>
            </a:r>
            <a:r>
              <a:rPr sz="950" spc="114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deniz</a:t>
            </a:r>
            <a:r>
              <a:rPr sz="950" spc="4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565656"/>
                </a:solidFill>
                <a:latin typeface="Arial"/>
                <a:cs typeface="Arial"/>
              </a:rPr>
              <a:t>ç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ã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o</a:t>
            </a:r>
            <a:r>
              <a:rPr sz="950" spc="285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udo</a:t>
            </a:r>
            <a:r>
              <a:rPr sz="950" spc="1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638"/>
                </a:solidFill>
                <a:latin typeface="Arial"/>
                <a:cs typeface="Arial"/>
              </a:rPr>
              <a:t>nos</a:t>
            </a:r>
            <a:r>
              <a:rPr sz="950" spc="6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termos</a:t>
            </a:r>
            <a:r>
              <a:rPr sz="950" spc="1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do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638"/>
                </a:solidFill>
                <a:latin typeface="Arial"/>
                <a:cs typeface="Arial"/>
              </a:rPr>
              <a:t>ar</a:t>
            </a:r>
            <a:r>
              <a:rPr sz="950" spc="55" dirty="0">
                <a:solidFill>
                  <a:srgbClr val="383638"/>
                </a:solidFill>
                <a:latin typeface="Arial"/>
                <a:cs typeface="Arial"/>
              </a:rPr>
              <a:t>t</a:t>
            </a:r>
            <a:r>
              <a:rPr sz="950" spc="300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65,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383638"/>
                </a:solidFill>
                <a:latin typeface="Times New Roman"/>
                <a:cs typeface="Times New Roman"/>
              </a:rPr>
              <a:t>§</a:t>
            </a:r>
            <a:r>
              <a:rPr sz="1050" spc="5" dirty="0">
                <a:solidFill>
                  <a:srgbClr val="383638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464646"/>
                </a:solidFill>
                <a:latin typeface="Arial"/>
                <a:cs typeface="Arial"/>
              </a:rPr>
              <a:t>1</a:t>
            </a:r>
            <a:r>
              <a:rPr sz="1200" spc="45" dirty="0">
                <a:solidFill>
                  <a:srgbClr val="565656"/>
                </a:solidFill>
                <a:latin typeface="Times New Roman"/>
                <a:cs typeface="Times New Roman"/>
              </a:rPr>
              <a:t>º</a:t>
            </a:r>
            <a:r>
              <a:rPr sz="1200" spc="25" dirty="0">
                <a:solidFill>
                  <a:srgbClr val="565656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Lei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8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211F21"/>
                </a:solidFill>
                <a:latin typeface="Arial"/>
                <a:cs typeface="Arial"/>
              </a:rPr>
              <a:t>66</a:t>
            </a:r>
            <a:r>
              <a:rPr sz="950" spc="-55" dirty="0">
                <a:solidFill>
                  <a:srgbClr val="211F21"/>
                </a:solidFill>
                <a:latin typeface="Arial"/>
                <a:cs typeface="Arial"/>
              </a:rPr>
              <a:t>6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/</a:t>
            </a:r>
            <a:r>
              <a:rPr sz="950" spc="110" dirty="0">
                <a:solidFill>
                  <a:srgbClr val="565656"/>
                </a:solidFill>
                <a:latin typeface="Arial"/>
                <a:cs typeface="Arial"/>
              </a:rPr>
              <a:t>9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3.</a:t>
            </a:r>
            <a:endParaRPr sz="950">
              <a:latin typeface="Arial"/>
              <a:cs typeface="Arial"/>
            </a:endParaRPr>
          </a:p>
          <a:p>
            <a:pPr marL="17145" marR="5080" indent="4445" algn="just">
              <a:lnSpc>
                <a:spcPct val="103200"/>
              </a:lnSpc>
              <a:spcBef>
                <a:spcPts val="930"/>
              </a:spcBef>
            </a:pPr>
            <a:r>
              <a:rPr sz="1000" b="1" spc="-30" dirty="0">
                <a:solidFill>
                  <a:srgbClr val="383638"/>
                </a:solidFill>
                <a:latin typeface="Arial"/>
                <a:cs typeface="Arial"/>
              </a:rPr>
              <a:t>P</a:t>
            </a:r>
            <a:r>
              <a:rPr sz="1000" b="1" spc="-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1000" b="1" spc="-40" dirty="0">
                <a:solidFill>
                  <a:srgbClr val="696969"/>
                </a:solidFill>
                <a:latin typeface="Arial"/>
                <a:cs typeface="Arial"/>
              </a:rPr>
              <a:t>r</a:t>
            </a:r>
            <a:r>
              <a:rPr sz="1000" b="1" spc="20" dirty="0">
                <a:solidFill>
                  <a:srgbClr val="464646"/>
                </a:solidFill>
                <a:latin typeface="Arial"/>
                <a:cs typeface="Arial"/>
              </a:rPr>
              <a:t>ágrafo</a:t>
            </a:r>
            <a:r>
              <a:rPr sz="1000" b="1" spc="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211F21"/>
                </a:solidFill>
                <a:latin typeface="Arial"/>
                <a:cs typeface="Arial"/>
              </a:rPr>
              <a:t>segun</a:t>
            </a:r>
            <a:r>
              <a:rPr sz="1000" b="1" spc="-5" dirty="0">
                <a:solidFill>
                  <a:srgbClr val="211F21"/>
                </a:solidFill>
                <a:latin typeface="Arial"/>
                <a:cs typeface="Arial"/>
              </a:rPr>
              <a:t>d</a:t>
            </a:r>
            <a:r>
              <a:rPr sz="1000" b="1" spc="5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b="1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r>
              <a:rPr sz="1000" b="1" spc="5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va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or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total</a:t>
            </a:r>
            <a:r>
              <a:rPr sz="950" spc="7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777777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777777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pago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corr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esponderá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464646"/>
                </a:solidFill>
                <a:latin typeface="Times New Roman"/>
                <a:cs typeface="Times New Roman"/>
              </a:rPr>
              <a:t>à</a:t>
            </a:r>
            <a:r>
              <a:rPr sz="1150" spc="75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383638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ic</a:t>
            </a:r>
            <a:r>
              <a:rPr sz="950" spc="-8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tação</a:t>
            </a:r>
            <a:r>
              <a:rPr sz="950" spc="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efetivamente </a:t>
            </a:r>
            <a:r>
              <a:rPr sz="950" spc="-9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eque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pelo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696969"/>
                </a:solidFill>
                <a:latin typeface="Arial"/>
                <a:cs typeface="Arial"/>
              </a:rPr>
              <a:t>CON</a:t>
            </a:r>
            <a:r>
              <a:rPr sz="950" spc="-45" dirty="0">
                <a:solidFill>
                  <a:srgbClr val="383638"/>
                </a:solidFill>
                <a:latin typeface="Arial"/>
                <a:cs typeface="Arial"/>
              </a:rPr>
              <a:t>TRATANTE,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emi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ssão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respectiva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nota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fisca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950" spc="28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3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deverá 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64646"/>
                </a:solidFill>
                <a:latin typeface="Arial"/>
                <a:cs typeface="Arial"/>
              </a:rPr>
              <a:t>espec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ficar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211F21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prod</a:t>
            </a:r>
            <a:r>
              <a:rPr sz="950" spc="-35" dirty="0">
                <a:solidFill>
                  <a:srgbClr val="464646"/>
                </a:solidFill>
                <a:latin typeface="Arial"/>
                <a:cs typeface="Arial"/>
              </a:rPr>
              <a:t>u</a:t>
            </a:r>
            <a:r>
              <a:rPr sz="950" spc="50" dirty="0">
                <a:solidFill>
                  <a:srgbClr val="211F21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s</a:t>
            </a:r>
            <a:r>
              <a:rPr sz="950" spc="285" dirty="0">
                <a:solidFill>
                  <a:srgbClr val="211F21"/>
                </a:solidFill>
                <a:latin typeface="Arial"/>
                <a:cs typeface="Arial"/>
              </a:rPr>
              <a:t>,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qu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565656"/>
                </a:solidFill>
                <a:latin typeface="Arial"/>
                <a:cs typeface="Arial"/>
              </a:rPr>
              <a:t>nt</a:t>
            </a:r>
            <a:r>
              <a:rPr sz="950" spc="-7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da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d</a:t>
            </a:r>
            <a:r>
              <a:rPr sz="950" spc="-15" dirty="0">
                <a:solidFill>
                  <a:srgbClr val="211F21"/>
                </a:solidFill>
                <a:latin typeface="Arial"/>
                <a:cs typeface="Arial"/>
              </a:rPr>
              <a:t>es</a:t>
            </a:r>
            <a:r>
              <a:rPr sz="950" spc="4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preç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29209" algn="just">
              <a:lnSpc>
                <a:spcPct val="100899"/>
              </a:lnSpc>
            </a:pPr>
            <a:r>
              <a:rPr sz="1000" b="1" spc="10" dirty="0">
                <a:solidFill>
                  <a:srgbClr val="211F21"/>
                </a:solidFill>
                <a:latin typeface="Arial"/>
                <a:cs typeface="Arial"/>
              </a:rPr>
              <a:t>Parágrafo </a:t>
            </a:r>
            <a:r>
              <a:rPr sz="1000" b="1" spc="-13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383638"/>
                </a:solidFill>
                <a:latin typeface="Arial"/>
                <a:cs typeface="Arial"/>
              </a:rPr>
              <a:t>terc</a:t>
            </a:r>
            <a:r>
              <a:rPr sz="1000" b="1" spc="20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1000" b="1" spc="7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ro. </a:t>
            </a:r>
            <a:r>
              <a:rPr sz="1000" b="1" spc="-7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100" spc="-180" dirty="0">
                <a:solidFill>
                  <a:srgbClr val="383638"/>
                </a:solidFill>
                <a:latin typeface="Arial"/>
                <a:cs typeface="Arial"/>
              </a:rPr>
              <a:t>É</a:t>
            </a:r>
            <a:r>
              <a:rPr sz="1100" spc="5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facultada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83638"/>
                </a:solidFill>
                <a:latin typeface="Arial"/>
                <a:cs typeface="Arial"/>
              </a:rPr>
              <a:t>alteração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ém </a:t>
            </a:r>
            <a:r>
              <a:rPr sz="950" spc="-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im</a:t>
            </a:r>
            <a:r>
              <a:rPr sz="950" spc="-5" dirty="0">
                <a:solidFill>
                  <a:srgbClr val="69696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te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estabe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ecido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p</a:t>
            </a:r>
            <a:r>
              <a:rPr sz="950" spc="-2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á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grafo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pr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im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iro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mediante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acordo</a:t>
            </a:r>
            <a:r>
              <a:rPr sz="950" spc="7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entre</a:t>
            </a:r>
            <a:r>
              <a:rPr sz="950" spc="4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as</a:t>
            </a:r>
            <a:r>
              <a:rPr sz="950" spc="4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parte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32384" algn="just">
              <a:lnSpc>
                <a:spcPct val="105600"/>
              </a:lnSpc>
            </a:pPr>
            <a:r>
              <a:rPr sz="1000" b="1" spc="15" dirty="0">
                <a:solidFill>
                  <a:srgbClr val="211F21"/>
                </a:solidFill>
                <a:latin typeface="Arial"/>
                <a:cs typeface="Arial"/>
              </a:rPr>
              <a:t>Parágrafo </a:t>
            </a:r>
            <a:r>
              <a:rPr sz="1000" b="1" spc="-7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383638"/>
                </a:solidFill>
                <a:latin typeface="Arial"/>
                <a:cs typeface="Arial"/>
              </a:rPr>
              <a:t>quar</a:t>
            </a:r>
            <a:r>
              <a:rPr sz="1000" b="1" spc="-30" dirty="0">
                <a:solidFill>
                  <a:srgbClr val="383638"/>
                </a:solidFill>
                <a:latin typeface="Arial"/>
                <a:cs typeface="Arial"/>
              </a:rPr>
              <a:t>t</a:t>
            </a:r>
            <a:r>
              <a:rPr sz="1000" b="1" spc="60" dirty="0">
                <a:solidFill>
                  <a:srgbClr val="383638"/>
                </a:solidFill>
                <a:latin typeface="Arial"/>
                <a:cs typeface="Arial"/>
              </a:rPr>
              <a:t>o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-13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Torna-se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45" dirty="0">
                <a:solidFill>
                  <a:srgbClr val="565656"/>
                </a:solidFill>
                <a:latin typeface="Arial"/>
                <a:cs typeface="Arial"/>
              </a:rPr>
              <a:t>b</a:t>
            </a:r>
            <a:r>
              <a:rPr sz="950" spc="40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gató</a:t>
            </a:r>
            <a:r>
              <a:rPr sz="950" spc="105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n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u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campo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p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ro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pr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ado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documento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fiscal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pagamento</a:t>
            </a:r>
            <a:r>
              <a:rPr sz="950" spc="4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seguintes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dados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do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Convê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950" spc="-5" dirty="0">
                <a:solidFill>
                  <a:srgbClr val="777777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o: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38100" indent="8890" algn="just">
              <a:lnSpc>
                <a:spcPts val="1220"/>
              </a:lnSpc>
            </a:pPr>
            <a:r>
              <a:rPr sz="1000" b="1" spc="305" dirty="0">
                <a:solidFill>
                  <a:srgbClr val="383638"/>
                </a:solidFill>
                <a:latin typeface="Arial"/>
                <a:cs typeface="Arial"/>
              </a:rPr>
              <a:t>P</a:t>
            </a:r>
            <a:r>
              <a:rPr sz="1000" b="1" spc="23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1000" b="1" spc="20" dirty="0">
                <a:solidFill>
                  <a:srgbClr val="383638"/>
                </a:solidFill>
                <a:latin typeface="Arial"/>
                <a:cs typeface="Arial"/>
              </a:rPr>
              <a:t>amento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  </a:t>
            </a:r>
            <a:r>
              <a:rPr sz="1000" b="1" spc="-1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211F21"/>
                </a:solidFill>
                <a:latin typeface="Arial"/>
                <a:cs typeface="Arial"/>
              </a:rPr>
              <a:t>de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  </a:t>
            </a:r>
            <a:r>
              <a:rPr sz="1000" b="1" spc="-8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25" dirty="0">
                <a:solidFill>
                  <a:srgbClr val="383638"/>
                </a:solidFill>
                <a:latin typeface="Arial"/>
                <a:cs typeface="Arial"/>
              </a:rPr>
              <a:t>itens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  </a:t>
            </a:r>
            <a:r>
              <a:rPr sz="1000" b="1" spc="-13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383638"/>
                </a:solidFill>
                <a:latin typeface="Arial"/>
                <a:cs typeface="Arial"/>
              </a:rPr>
              <a:t>pertencentes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  </a:t>
            </a:r>
            <a:r>
              <a:rPr sz="1000" b="1" spc="-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211F21"/>
                </a:solidFill>
                <a:latin typeface="Arial"/>
                <a:cs typeface="Arial"/>
              </a:rPr>
              <a:t>ao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  </a:t>
            </a:r>
            <a:r>
              <a:rPr sz="1000" b="1" spc="-3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Pr</a:t>
            </a:r>
            <a:r>
              <a:rPr sz="1000" b="1" spc="-120" dirty="0">
                <a:solidFill>
                  <a:srgbClr val="211F21"/>
                </a:solidFill>
                <a:latin typeface="Arial"/>
                <a:cs typeface="Arial"/>
              </a:rPr>
              <a:t>o</a:t>
            </a:r>
            <a:r>
              <a:rPr sz="1000" b="1" spc="145" dirty="0">
                <a:solidFill>
                  <a:srgbClr val="464646"/>
                </a:solidFill>
                <a:latin typeface="Arial"/>
                <a:cs typeface="Arial"/>
              </a:rPr>
              <a:t>j</a:t>
            </a:r>
            <a:r>
              <a:rPr sz="1000" b="1" spc="30" dirty="0">
                <a:solidFill>
                  <a:srgbClr val="211F21"/>
                </a:solidFill>
                <a:latin typeface="Arial"/>
                <a:cs typeface="Arial"/>
              </a:rPr>
              <a:t>eto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  </a:t>
            </a:r>
            <a:r>
              <a:rPr sz="1000" b="1" spc="-2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211F21"/>
                </a:solidFill>
                <a:latin typeface="Arial"/>
                <a:cs typeface="Arial"/>
              </a:rPr>
              <a:t>MACKENZ</a:t>
            </a:r>
            <a:r>
              <a:rPr sz="1000" b="1" spc="25" dirty="0">
                <a:solidFill>
                  <a:srgbClr val="211F21"/>
                </a:solidFill>
                <a:latin typeface="Arial"/>
                <a:cs typeface="Arial"/>
              </a:rPr>
              <a:t>I</a:t>
            </a:r>
            <a:r>
              <a:rPr sz="1000" b="1" spc="-75" dirty="0">
                <a:solidFill>
                  <a:srgbClr val="211F21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  </a:t>
            </a:r>
            <a:r>
              <a:rPr sz="1000" b="1" spc="-8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211F21"/>
                </a:solidFill>
                <a:latin typeface="Arial"/>
                <a:cs typeface="Arial"/>
              </a:rPr>
              <a:t>FORMA</a:t>
            </a:r>
            <a:r>
              <a:rPr sz="1000" b="1" spc="-20" dirty="0">
                <a:solidFill>
                  <a:srgbClr val="211F21"/>
                </a:solidFill>
                <a:latin typeface="Arial"/>
                <a:cs typeface="Arial"/>
              </a:rPr>
              <a:t>N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DO  </a:t>
            </a:r>
            <a:r>
              <a:rPr sz="1000" b="1" spc="-11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60" dirty="0">
                <a:solidFill>
                  <a:srgbClr val="383638"/>
                </a:solidFill>
                <a:latin typeface="Arial"/>
                <a:cs typeface="Arial"/>
              </a:rPr>
              <a:t>ATLETAS</a:t>
            </a:r>
            <a:r>
              <a:rPr sz="1000" b="1" spc="-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211F21"/>
                </a:solidFill>
                <a:latin typeface="Arial"/>
                <a:cs typeface="Arial"/>
              </a:rPr>
              <a:t>OLIMP</a:t>
            </a:r>
            <a:r>
              <a:rPr sz="1000" b="1" spc="-25" dirty="0">
                <a:solidFill>
                  <a:srgbClr val="211F21"/>
                </a:solidFill>
                <a:latin typeface="Arial"/>
                <a:cs typeface="Arial"/>
              </a:rPr>
              <a:t>I</a:t>
            </a:r>
            <a:r>
              <a:rPr sz="1000" b="1" spc="-20" dirty="0">
                <a:solidFill>
                  <a:srgbClr val="211F21"/>
                </a:solidFill>
                <a:latin typeface="Arial"/>
                <a:cs typeface="Arial"/>
              </a:rPr>
              <a:t>COS,</a:t>
            </a:r>
            <a:r>
              <a:rPr sz="1000" b="1" spc="3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211F21"/>
                </a:solidFill>
                <a:latin typeface="Arial"/>
                <a:cs typeface="Arial"/>
              </a:rPr>
              <a:t>parcer</a:t>
            </a:r>
            <a:r>
              <a:rPr sz="1000" b="1" spc="-15" dirty="0">
                <a:solidFill>
                  <a:srgbClr val="211F21"/>
                </a:solidFill>
                <a:latin typeface="Arial"/>
                <a:cs typeface="Arial"/>
              </a:rPr>
              <a:t>i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a</a:t>
            </a:r>
            <a:r>
              <a:rPr sz="1000" b="1" spc="5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211F21"/>
                </a:solidFill>
                <a:latin typeface="Arial"/>
                <a:cs typeface="Arial"/>
              </a:rPr>
              <a:t>Mackenzie</a:t>
            </a:r>
            <a:r>
              <a:rPr sz="1000" b="1" spc="6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211F21"/>
                </a:solidFill>
                <a:latin typeface="Arial"/>
                <a:cs typeface="Arial"/>
              </a:rPr>
              <a:t>Esporte</a:t>
            </a:r>
            <a:r>
              <a:rPr sz="1000" b="1" spc="2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383638"/>
                </a:solidFill>
                <a:latin typeface="Arial"/>
                <a:cs typeface="Arial"/>
              </a:rPr>
              <a:t>Cl</a:t>
            </a:r>
            <a:r>
              <a:rPr sz="1000" b="1" spc="20" dirty="0">
                <a:solidFill>
                  <a:srgbClr val="383638"/>
                </a:solidFill>
                <a:latin typeface="Arial"/>
                <a:cs typeface="Arial"/>
              </a:rPr>
              <a:t>ube</a:t>
            </a:r>
            <a:r>
              <a:rPr sz="1000" b="1" spc="-8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120" dirty="0">
                <a:solidFill>
                  <a:srgbClr val="211F21"/>
                </a:solidFill>
                <a:latin typeface="Arial"/>
                <a:cs typeface="Arial"/>
              </a:rPr>
              <a:t>e</a:t>
            </a:r>
            <a:r>
              <a:rPr sz="1000" b="1" spc="-3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50" b="1" spc="-70" dirty="0">
                <a:solidFill>
                  <a:srgbClr val="211F21"/>
                </a:solidFill>
                <a:latin typeface="Times New Roman"/>
                <a:cs typeface="Times New Roman"/>
              </a:rPr>
              <a:t>CBC.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900">
              <a:latin typeface="Times New Roman"/>
              <a:cs typeface="Times New Roman"/>
            </a:endParaRPr>
          </a:p>
          <a:p>
            <a:pPr marL="26034" marR="7620" indent="4445" algn="just">
              <a:lnSpc>
                <a:spcPct val="104600"/>
              </a:lnSpc>
            </a:pPr>
            <a:r>
              <a:rPr sz="1000" b="1" spc="10" dirty="0">
                <a:solidFill>
                  <a:srgbClr val="211F21"/>
                </a:solidFill>
                <a:latin typeface="Arial"/>
                <a:cs typeface="Arial"/>
              </a:rPr>
              <a:t>Parágrafo</a:t>
            </a:r>
            <a:r>
              <a:rPr sz="1000" b="1" spc="4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383638"/>
                </a:solidFill>
                <a:latin typeface="Arial"/>
                <a:cs typeface="Arial"/>
              </a:rPr>
              <a:t>qu</a:t>
            </a:r>
            <a:r>
              <a:rPr sz="1000" b="1" spc="-15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1000" b="1" spc="40" dirty="0">
                <a:solidFill>
                  <a:srgbClr val="383638"/>
                </a:solidFill>
                <a:latin typeface="Arial"/>
                <a:cs typeface="Arial"/>
              </a:rPr>
              <a:t>nto</a:t>
            </a:r>
            <a:r>
              <a:rPr sz="1000" b="1" spc="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11F21"/>
                </a:solidFill>
                <a:latin typeface="Arial"/>
                <a:cs typeface="Arial"/>
              </a:rPr>
              <a:t>paga</a:t>
            </a:r>
            <a:r>
              <a:rPr sz="950" spc="-25" dirty="0">
                <a:solidFill>
                  <a:srgbClr val="211F21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211F21"/>
                </a:solidFill>
                <a:latin typeface="Arial"/>
                <a:cs typeface="Arial"/>
              </a:rPr>
              <a:t>nto</a:t>
            </a:r>
            <a:r>
              <a:rPr sz="950" spc="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será</a:t>
            </a:r>
            <a:r>
              <a:rPr sz="950" spc="13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real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383638"/>
                </a:solidFill>
                <a:latin typeface="Arial"/>
                <a:cs typeface="Arial"/>
              </a:rPr>
              <a:t>zado</a:t>
            </a:r>
            <a:r>
              <a:rPr sz="950" spc="1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em</a:t>
            </a:r>
            <a:r>
              <a:rPr sz="950" spc="1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pa</a:t>
            </a:r>
            <a:r>
              <a:rPr sz="950" spc="-25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ún</a:t>
            </a:r>
            <a:r>
              <a:rPr sz="950" spc="-3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211F21"/>
                </a:solidFill>
                <a:latin typeface="Arial"/>
                <a:cs typeface="Arial"/>
              </a:rPr>
              <a:t>c</a:t>
            </a:r>
            <a:r>
              <a:rPr sz="950" spc="15" dirty="0">
                <a:solidFill>
                  <a:srgbClr val="211F21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950" spc="-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75" dirty="0">
                <a:solidFill>
                  <a:srgbClr val="383638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v</a:t>
            </a:r>
            <a:r>
              <a:rPr sz="950" dirty="0">
                <a:solidFill>
                  <a:srgbClr val="211F21"/>
                </a:solidFill>
                <a:latin typeface="Arial"/>
                <a:cs typeface="Arial"/>
              </a:rPr>
              <a:t>encimento </a:t>
            </a:r>
            <a:r>
              <a:rPr sz="950" spc="-114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64646"/>
                </a:solidFill>
                <a:latin typeface="Arial"/>
                <a:cs typeface="Arial"/>
              </a:rPr>
              <a:t>1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0</a:t>
            </a:r>
            <a:r>
              <a:rPr sz="950" spc="8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(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de</a:t>
            </a:r>
            <a:r>
              <a:rPr sz="950" spc="-30" dirty="0">
                <a:solidFill>
                  <a:srgbClr val="383638"/>
                </a:solidFill>
                <a:latin typeface="Arial"/>
                <a:cs typeface="Arial"/>
              </a:rPr>
              <a:t>z</a:t>
            </a:r>
            <a:r>
              <a:rPr sz="950" spc="125" dirty="0">
                <a:solidFill>
                  <a:srgbClr val="565656"/>
                </a:solidFill>
                <a:latin typeface="Arial"/>
                <a:cs typeface="Arial"/>
              </a:rPr>
              <a:t>)</a:t>
            </a:r>
            <a:r>
              <a:rPr sz="950" spc="10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d</a:t>
            </a:r>
            <a:r>
              <a:rPr sz="950" spc="-4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ú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tei</a:t>
            </a:r>
            <a:r>
              <a:rPr sz="950" spc="-5" dirty="0">
                <a:solidFill>
                  <a:srgbClr val="383638"/>
                </a:solidFill>
                <a:latin typeface="Arial"/>
                <a:cs typeface="Arial"/>
              </a:rPr>
              <a:t>s,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 </a:t>
            </a:r>
            <a:r>
              <a:rPr sz="950" spc="4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co</a:t>
            </a:r>
            <a:r>
              <a:rPr sz="950" spc="-70" dirty="0">
                <a:solidFill>
                  <a:srgbClr val="383638"/>
                </a:solidFill>
                <a:latin typeface="Arial"/>
                <a:cs typeface="Arial"/>
              </a:rPr>
              <a:t>n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tar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83638"/>
                </a:solidFill>
                <a:latin typeface="Arial"/>
                <a:cs typeface="Arial"/>
              </a:rPr>
              <a:t>data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entrega </a:t>
            </a:r>
            <a:r>
              <a:rPr sz="950" spc="9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produto,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m</a:t>
            </a:r>
            <a:r>
              <a:rPr sz="950" spc="-65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ante </a:t>
            </a:r>
            <a:r>
              <a:rPr sz="950" spc="7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apresentação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Nota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638"/>
                </a:solidFill>
                <a:latin typeface="Arial"/>
                <a:cs typeface="Arial"/>
              </a:rPr>
              <a:t>F</a:t>
            </a:r>
            <a:r>
              <a:rPr sz="950" spc="-65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383638"/>
                </a:solidFill>
                <a:latin typeface="Arial"/>
                <a:cs typeface="Arial"/>
              </a:rPr>
              <a:t>sc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spc="17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corresp</a:t>
            </a:r>
            <a:r>
              <a:rPr sz="950" spc="6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nde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n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te.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algn="just">
              <a:lnSpc>
                <a:spcPts val="1125"/>
              </a:lnSpc>
            </a:pPr>
            <a:r>
              <a:rPr sz="1000" b="1" spc="-10" dirty="0">
                <a:solidFill>
                  <a:srgbClr val="383638"/>
                </a:solidFill>
                <a:latin typeface="Arial"/>
                <a:cs typeface="Arial"/>
              </a:rPr>
              <a:t>P</a:t>
            </a:r>
            <a:r>
              <a:rPr sz="1000" b="1" spc="-2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1000" b="1" spc="30" dirty="0">
                <a:solidFill>
                  <a:srgbClr val="565656"/>
                </a:solidFill>
                <a:latin typeface="Arial"/>
                <a:cs typeface="Arial"/>
              </a:rPr>
              <a:t>rág</a:t>
            </a:r>
            <a:r>
              <a:rPr sz="1000" b="1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1000" b="1" spc="20" dirty="0">
                <a:solidFill>
                  <a:srgbClr val="383638"/>
                </a:solidFill>
                <a:latin typeface="Arial"/>
                <a:cs typeface="Arial"/>
              </a:rPr>
              <a:t>afo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4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383638"/>
                </a:solidFill>
                <a:latin typeface="Arial"/>
                <a:cs typeface="Arial"/>
              </a:rPr>
              <a:t>sext</a:t>
            </a:r>
            <a:r>
              <a:rPr sz="1000" b="1" spc="60" dirty="0">
                <a:solidFill>
                  <a:srgbClr val="383638"/>
                </a:solidFill>
                <a:latin typeface="Arial"/>
                <a:cs typeface="Arial"/>
              </a:rPr>
              <a:t>o</a:t>
            </a:r>
            <a:r>
              <a:rPr sz="1000" b="1" spc="145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r>
              <a:rPr sz="1000" b="1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00" b="1" spc="-13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pagamento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696969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696969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real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zado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me</a:t>
            </a:r>
            <a:r>
              <a:rPr sz="950" spc="-25" dirty="0">
                <a:solidFill>
                  <a:srgbClr val="464646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69696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96969"/>
                </a:solidFill>
                <a:latin typeface="Arial"/>
                <a:cs typeface="Arial"/>
              </a:rPr>
              <a:t>a</a:t>
            </a:r>
            <a:r>
              <a:rPr sz="950" spc="-75" dirty="0">
                <a:solidFill>
                  <a:srgbClr val="696969"/>
                </a:solidFill>
                <a:latin typeface="Arial"/>
                <a:cs typeface="Arial"/>
              </a:rPr>
              <a:t>n</a:t>
            </a:r>
            <a:r>
              <a:rPr sz="950" spc="50" dirty="0">
                <a:solidFill>
                  <a:srgbClr val="696969"/>
                </a:solidFill>
                <a:latin typeface="Arial"/>
                <a:cs typeface="Arial"/>
              </a:rPr>
              <a:t>te</a:t>
            </a:r>
            <a:r>
              <a:rPr sz="95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transferênc</a:t>
            </a:r>
            <a:r>
              <a:rPr sz="950" spc="8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-45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a </a:t>
            </a:r>
            <a:r>
              <a:rPr sz="950" spc="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65656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950" spc="30" dirty="0">
                <a:solidFill>
                  <a:srgbClr val="777777"/>
                </a:solidFill>
                <a:latin typeface="Arial"/>
                <a:cs typeface="Arial"/>
              </a:rPr>
              <a:t>o</a:t>
            </a:r>
            <a:endParaRPr sz="950">
              <a:latin typeface="Arial"/>
              <a:cs typeface="Arial"/>
            </a:endParaRPr>
          </a:p>
          <a:p>
            <a:pPr marL="34925" indent="-5080" algn="just">
              <a:lnSpc>
                <a:spcPts val="1245"/>
              </a:lnSpc>
            </a:pPr>
            <a:r>
              <a:rPr sz="1100" b="1" dirty="0">
                <a:solidFill>
                  <a:srgbClr val="464646"/>
                </a:solidFill>
                <a:latin typeface="Times New Roman"/>
                <a:cs typeface="Times New Roman"/>
              </a:rPr>
              <a:t>Banco</a:t>
            </a:r>
            <a:r>
              <a:rPr sz="1100" b="1" spc="35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1100" b="1" spc="30" dirty="0">
                <a:solidFill>
                  <a:srgbClr val="383638"/>
                </a:solidFill>
                <a:latin typeface="Times New Roman"/>
                <a:cs typeface="Times New Roman"/>
              </a:rPr>
              <a:t>Ita</a:t>
            </a:r>
            <a:r>
              <a:rPr sz="1100" b="1" spc="75" dirty="0">
                <a:solidFill>
                  <a:srgbClr val="383638"/>
                </a:solidFill>
                <a:latin typeface="Times New Roman"/>
                <a:cs typeface="Times New Roman"/>
              </a:rPr>
              <a:t>ú</a:t>
            </a:r>
            <a:r>
              <a:rPr sz="1100" b="1" spc="5" dirty="0">
                <a:solidFill>
                  <a:srgbClr val="565656"/>
                </a:solidFill>
                <a:latin typeface="Times New Roman"/>
                <a:cs typeface="Times New Roman"/>
              </a:rPr>
              <a:t>,</a:t>
            </a:r>
            <a:r>
              <a:rPr sz="1100" b="1" spc="45" dirty="0">
                <a:solidFill>
                  <a:srgbClr val="565656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respe</a:t>
            </a:r>
            <a:r>
              <a:rPr sz="950" spc="-4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tan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d</a:t>
            </a:r>
            <a:r>
              <a:rPr sz="950" spc="7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dados</a:t>
            </a:r>
            <a:r>
              <a:rPr sz="950" spc="8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aba</a:t>
            </a:r>
            <a:r>
              <a:rPr sz="950" spc="-4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777777"/>
                </a:solidFill>
                <a:latin typeface="Arial"/>
                <a:cs typeface="Arial"/>
              </a:rPr>
              <a:t>x</a:t>
            </a:r>
            <a:r>
              <a:rPr sz="950" spc="11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777777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marR="4361815" indent="4445">
              <a:lnSpc>
                <a:spcPct val="92800"/>
              </a:lnSpc>
            </a:pPr>
            <a:r>
              <a:rPr sz="1000" b="1" spc="50" dirty="0">
                <a:solidFill>
                  <a:srgbClr val="211F21"/>
                </a:solidFill>
                <a:latin typeface="Arial"/>
                <a:cs typeface="Arial"/>
              </a:rPr>
              <a:t>Banco:341 </a:t>
            </a:r>
            <a:r>
              <a:rPr sz="1000" b="1" spc="-15" dirty="0">
                <a:solidFill>
                  <a:srgbClr val="383638"/>
                </a:solidFill>
                <a:latin typeface="Arial"/>
                <a:cs typeface="Arial"/>
              </a:rPr>
              <a:t>Agência:</a:t>
            </a:r>
            <a:r>
              <a:rPr sz="1000" b="1" spc="9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211F21"/>
                </a:solidFill>
                <a:latin typeface="Arial"/>
                <a:cs typeface="Arial"/>
              </a:rPr>
              <a:t>3037</a:t>
            </a:r>
            <a:r>
              <a:rPr sz="1000" b="1" spc="3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100" b="1" spc="-15" dirty="0">
                <a:solidFill>
                  <a:srgbClr val="211F21"/>
                </a:solidFill>
                <a:latin typeface="Times New Roman"/>
                <a:cs typeface="Times New Roman"/>
              </a:rPr>
              <a:t>Cont</a:t>
            </a:r>
            <a:r>
              <a:rPr sz="1100" b="1" spc="85" dirty="0">
                <a:solidFill>
                  <a:srgbClr val="211F21"/>
                </a:solidFill>
                <a:latin typeface="Times New Roman"/>
                <a:cs typeface="Times New Roman"/>
              </a:rPr>
              <a:t>a</a:t>
            </a:r>
            <a:r>
              <a:rPr sz="1100" b="1" spc="60" dirty="0">
                <a:solidFill>
                  <a:srgbClr val="464646"/>
                </a:solidFill>
                <a:latin typeface="Times New Roman"/>
                <a:cs typeface="Times New Roman"/>
              </a:rPr>
              <a:t>:</a:t>
            </a:r>
            <a:r>
              <a:rPr sz="1100" b="1" spc="-65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1100" b="1" spc="55" dirty="0">
                <a:solidFill>
                  <a:srgbClr val="211F21"/>
                </a:solidFill>
                <a:latin typeface="Times New Roman"/>
                <a:cs typeface="Times New Roman"/>
              </a:rPr>
              <a:t>22.960</a:t>
            </a:r>
            <a:r>
              <a:rPr sz="1100" b="1" spc="65" dirty="0">
                <a:solidFill>
                  <a:srgbClr val="211F21"/>
                </a:solidFill>
                <a:latin typeface="Times New Roman"/>
                <a:cs typeface="Times New Roman"/>
              </a:rPr>
              <a:t> </a:t>
            </a:r>
            <a:r>
              <a:rPr sz="1100" b="1" spc="40" dirty="0">
                <a:solidFill>
                  <a:srgbClr val="383638"/>
                </a:solidFill>
                <a:latin typeface="Times New Roman"/>
                <a:cs typeface="Times New Roman"/>
              </a:rPr>
              <a:t>-</a:t>
            </a:r>
            <a:r>
              <a:rPr sz="1100" b="1" spc="30" dirty="0">
                <a:solidFill>
                  <a:srgbClr val="383638"/>
                </a:solidFill>
                <a:latin typeface="Times New Roman"/>
                <a:cs typeface="Times New Roman"/>
              </a:rPr>
              <a:t> </a:t>
            </a:r>
            <a:r>
              <a:rPr sz="1100" b="1" spc="-250" dirty="0">
                <a:solidFill>
                  <a:srgbClr val="211F21"/>
                </a:solidFill>
                <a:latin typeface="Times New Roman"/>
                <a:cs typeface="Times New Roman"/>
              </a:rPr>
              <a:t>O</a:t>
            </a:r>
            <a:endParaRPr sz="1100">
              <a:latin typeface="Times New Roman"/>
              <a:cs typeface="Times New Roman"/>
            </a:endParaRPr>
          </a:p>
          <a:p>
            <a:pPr marL="30480" indent="4445" algn="just">
              <a:lnSpc>
                <a:spcPts val="1160"/>
              </a:lnSpc>
            </a:pPr>
            <a:r>
              <a:rPr sz="1000" b="1" spc="-10" dirty="0">
                <a:solidFill>
                  <a:srgbClr val="211F21"/>
                </a:solidFill>
                <a:latin typeface="Arial"/>
                <a:cs typeface="Arial"/>
              </a:rPr>
              <a:t>Favorec</a:t>
            </a:r>
            <a:r>
              <a:rPr sz="1000" b="1" spc="-25" dirty="0">
                <a:solidFill>
                  <a:srgbClr val="211F21"/>
                </a:solidFill>
                <a:latin typeface="Arial"/>
                <a:cs typeface="Arial"/>
              </a:rPr>
              <a:t>i</a:t>
            </a:r>
            <a:r>
              <a:rPr sz="1000" b="1" spc="25" dirty="0">
                <a:solidFill>
                  <a:srgbClr val="211F21"/>
                </a:solidFill>
                <a:latin typeface="Arial"/>
                <a:cs typeface="Arial"/>
              </a:rPr>
              <a:t>do:</a:t>
            </a:r>
            <a:r>
              <a:rPr sz="1000" b="1" spc="-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211F21"/>
                </a:solidFill>
                <a:latin typeface="Arial"/>
                <a:cs typeface="Arial"/>
              </a:rPr>
              <a:t>ESPORTE</a:t>
            </a:r>
            <a:r>
              <a:rPr sz="1000" b="1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150" dirty="0">
                <a:solidFill>
                  <a:srgbClr val="211F21"/>
                </a:solidFill>
                <a:latin typeface="Arial"/>
                <a:cs typeface="Arial"/>
              </a:rPr>
              <a:t>C</a:t>
            </a:r>
            <a:r>
              <a:rPr sz="1000" b="1" spc="10" dirty="0">
                <a:solidFill>
                  <a:srgbClr val="211F21"/>
                </a:solidFill>
                <a:latin typeface="Arial"/>
                <a:cs typeface="Arial"/>
              </a:rPr>
              <a:t>I</a:t>
            </a:r>
            <a:r>
              <a:rPr sz="1000" b="1" spc="-40" dirty="0">
                <a:solidFill>
                  <a:srgbClr val="211F21"/>
                </a:solidFill>
                <a:latin typeface="Arial"/>
                <a:cs typeface="Arial"/>
              </a:rPr>
              <a:t>DADE</a:t>
            </a:r>
            <a:r>
              <a:rPr sz="1000" b="1" spc="2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211F21"/>
                </a:solidFill>
                <a:latin typeface="Arial"/>
                <a:cs typeface="Arial"/>
              </a:rPr>
              <a:t>COMÉR</a:t>
            </a:r>
            <a:r>
              <a:rPr sz="1000" b="1" spc="-160" dirty="0">
                <a:solidFill>
                  <a:srgbClr val="211F21"/>
                </a:solidFill>
                <a:latin typeface="Arial"/>
                <a:cs typeface="Arial"/>
              </a:rPr>
              <a:t>C</a:t>
            </a:r>
            <a:r>
              <a:rPr sz="1000" b="1" spc="114" dirty="0">
                <a:solidFill>
                  <a:srgbClr val="211F21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211F21"/>
                </a:solidFill>
                <a:latin typeface="Arial"/>
                <a:cs typeface="Arial"/>
              </a:rPr>
              <a:t>O</a:t>
            </a:r>
            <a:r>
              <a:rPr sz="1000" b="1" spc="1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211F21"/>
                </a:solidFill>
                <a:latin typeface="Arial"/>
                <a:cs typeface="Arial"/>
              </a:rPr>
              <a:t>DE</a:t>
            </a:r>
            <a:r>
              <a:rPr sz="1000" b="1" spc="-4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211F21"/>
                </a:solidFill>
                <a:latin typeface="Arial"/>
                <a:cs typeface="Arial"/>
              </a:rPr>
              <a:t>ARTIGOS</a:t>
            </a:r>
            <a:r>
              <a:rPr sz="1000" b="1" spc="5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211F21"/>
                </a:solidFill>
                <a:latin typeface="Arial"/>
                <a:cs typeface="Arial"/>
              </a:rPr>
              <a:t>ESPORTIVOS</a:t>
            </a:r>
            <a:r>
              <a:rPr sz="1000" b="1" spc="4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211F21"/>
                </a:solidFill>
                <a:latin typeface="Arial"/>
                <a:cs typeface="Arial"/>
              </a:rPr>
              <a:t>LTDA-</a:t>
            </a:r>
            <a:r>
              <a:rPr sz="1000" b="1" spc="5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35" dirty="0">
                <a:solidFill>
                  <a:srgbClr val="211F21"/>
                </a:solidFill>
                <a:latin typeface="Arial"/>
                <a:cs typeface="Arial"/>
              </a:rPr>
              <a:t>EPP</a:t>
            </a:r>
            <a:r>
              <a:rPr sz="1000" b="1" spc="145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000" b="1" spc="-55" dirty="0">
                <a:solidFill>
                  <a:srgbClr val="464646"/>
                </a:solidFill>
                <a:latin typeface="Arial"/>
                <a:cs typeface="Arial"/>
              </a:rPr>
              <a:t>CLÁUSULA </a:t>
            </a:r>
            <a:r>
              <a:rPr sz="1000" b="1" spc="-1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565656"/>
                </a:solidFill>
                <a:latin typeface="Arial"/>
                <a:cs typeface="Arial"/>
              </a:rPr>
              <a:t>7</a:t>
            </a:r>
            <a:r>
              <a:rPr sz="1000" b="1" spc="100" dirty="0">
                <a:solidFill>
                  <a:srgbClr val="211F21"/>
                </a:solidFill>
                <a:latin typeface="Arial"/>
                <a:cs typeface="Arial"/>
              </a:rPr>
              <a:t>ª</a:t>
            </a:r>
            <a:r>
              <a:rPr sz="1000" b="1" spc="3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100" dirty="0">
                <a:solidFill>
                  <a:srgbClr val="383638"/>
                </a:solidFill>
                <a:latin typeface="Arial"/>
                <a:cs typeface="Arial"/>
              </a:rPr>
              <a:t>-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383638"/>
                </a:solidFill>
                <a:latin typeface="Arial"/>
                <a:cs typeface="Arial"/>
              </a:rPr>
              <a:t>ONUS</a:t>
            </a:r>
            <a:r>
              <a:rPr sz="1000" b="1" spc="3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-7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1000" b="1" spc="-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-45" dirty="0">
                <a:solidFill>
                  <a:srgbClr val="565656"/>
                </a:solidFill>
                <a:latin typeface="Arial"/>
                <a:cs typeface="Arial"/>
              </a:rPr>
              <a:t>EN</a:t>
            </a:r>
            <a:r>
              <a:rPr sz="1000" b="1" spc="-95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1000" b="1" spc="-55" dirty="0">
                <a:solidFill>
                  <a:srgbClr val="383638"/>
                </a:solidFill>
                <a:latin typeface="Arial"/>
                <a:cs typeface="Arial"/>
              </a:rPr>
              <a:t>AR</a:t>
            </a:r>
            <a:r>
              <a:rPr sz="1000" b="1" spc="-45" dirty="0">
                <a:solidFill>
                  <a:srgbClr val="383638"/>
                </a:solidFill>
                <a:latin typeface="Arial"/>
                <a:cs typeface="Arial"/>
              </a:rPr>
              <a:t>G</a:t>
            </a:r>
            <a:r>
              <a:rPr sz="1000" b="1" spc="-25" dirty="0">
                <a:solidFill>
                  <a:srgbClr val="565656"/>
                </a:solidFill>
                <a:latin typeface="Arial"/>
                <a:cs typeface="Arial"/>
              </a:rPr>
              <a:t>OS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24130" indent="397510" algn="just">
              <a:lnSpc>
                <a:spcPts val="1150"/>
              </a:lnSpc>
            </a:pP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Todos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ônus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383638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encargos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referentes </a:t>
            </a:r>
            <a:r>
              <a:rPr sz="950" spc="-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565656"/>
                </a:solidFill>
                <a:latin typeface="Times New Roman"/>
                <a:cs typeface="Times New Roman"/>
              </a:rPr>
              <a:t>à</a:t>
            </a:r>
            <a:r>
              <a:rPr sz="1100" dirty="0">
                <a:solidFill>
                  <a:srgbClr val="565656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565656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deste </a:t>
            </a:r>
            <a:r>
              <a:rPr sz="950" spc="-5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696969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696969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ntr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to,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83638"/>
                </a:solidFill>
                <a:latin typeface="Arial"/>
                <a:cs typeface="Arial"/>
              </a:rPr>
              <a:t>s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950" spc="80" dirty="0">
                <a:solidFill>
                  <a:srgbClr val="696969"/>
                </a:solidFill>
                <a:latin typeface="Arial"/>
                <a:cs typeface="Arial"/>
              </a:rPr>
              <a:t>t</a:t>
            </a:r>
            <a:r>
              <a:rPr sz="950" spc="35" dirty="0">
                <a:solidFill>
                  <a:srgbClr val="69696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96969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696969"/>
                </a:solidFill>
                <a:latin typeface="Arial"/>
                <a:cs typeface="Arial"/>
              </a:rPr>
              <a:t>e</a:t>
            </a:r>
            <a:r>
              <a:rPr sz="950" spc="114" dirty="0">
                <a:solidFill>
                  <a:srgbClr val="464646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565656"/>
                </a:solidFill>
                <a:latin typeface="Times New Roman"/>
                <a:cs typeface="Times New Roman"/>
              </a:rPr>
              <a:t>à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rea</a:t>
            </a:r>
            <a:r>
              <a:rPr sz="950" spc="-35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iza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ç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serv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ços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ficarão </a:t>
            </a:r>
            <a:r>
              <a:rPr sz="950" spc="4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tota</a:t>
            </a:r>
            <a:r>
              <a:rPr sz="950" spc="25" dirty="0">
                <a:solidFill>
                  <a:srgbClr val="383638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mente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 </a:t>
            </a:r>
            <a:r>
              <a:rPr sz="950" spc="4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carg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a </a:t>
            </a:r>
            <a:r>
              <a:rPr sz="950" spc="4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64646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ã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abendo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nenhuma 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950" spc="70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an</a:t>
            </a:r>
            <a:r>
              <a:rPr sz="950" spc="-20" dirty="0">
                <a:solidFill>
                  <a:srgbClr val="38363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fer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ê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nc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64646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ônus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83638"/>
                </a:solidFill>
                <a:latin typeface="Arial"/>
                <a:cs typeface="Arial"/>
              </a:rPr>
              <a:t>CONTRATA</a:t>
            </a:r>
            <a:r>
              <a:rPr sz="950" spc="-20" dirty="0">
                <a:solidFill>
                  <a:srgbClr val="383638"/>
                </a:solidFill>
                <a:latin typeface="Arial"/>
                <a:cs typeface="Arial"/>
              </a:rPr>
              <a:t>N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950" spc="-7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34925" algn="just">
              <a:lnSpc>
                <a:spcPct val="100000"/>
              </a:lnSpc>
            </a:pPr>
            <a:r>
              <a:rPr sz="1000" b="1" spc="-55" dirty="0">
                <a:solidFill>
                  <a:srgbClr val="383638"/>
                </a:solidFill>
                <a:latin typeface="Arial"/>
                <a:cs typeface="Arial"/>
              </a:rPr>
              <a:t>CLÁUSULA</a:t>
            </a:r>
            <a:r>
              <a:rPr sz="1000" b="1" spc="9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383638"/>
                </a:solidFill>
                <a:latin typeface="Arial"/>
                <a:cs typeface="Arial"/>
              </a:rPr>
              <a:t>8ª</a:t>
            </a:r>
            <a:r>
              <a:rPr sz="1000" b="1" spc="1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445" dirty="0">
                <a:solidFill>
                  <a:srgbClr val="211F21"/>
                </a:solidFill>
                <a:latin typeface="Arial"/>
                <a:cs typeface="Arial"/>
              </a:rPr>
              <a:t>-</a:t>
            </a:r>
            <a:r>
              <a:rPr sz="1000" b="1" spc="-65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220" dirty="0">
                <a:solidFill>
                  <a:srgbClr val="383638"/>
                </a:solidFill>
                <a:latin typeface="Arial"/>
                <a:cs typeface="Arial"/>
              </a:rPr>
              <a:t>F</a:t>
            </a:r>
            <a:r>
              <a:rPr sz="1000" b="1" spc="114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1000" b="1" spc="-15" dirty="0">
                <a:solidFill>
                  <a:srgbClr val="383638"/>
                </a:solidFill>
                <a:latin typeface="Arial"/>
                <a:cs typeface="Arial"/>
              </a:rPr>
              <a:t>SCAL</a:t>
            </a:r>
            <a:r>
              <a:rPr sz="1000" b="1" spc="-25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1000" b="1" spc="-65" dirty="0">
                <a:solidFill>
                  <a:srgbClr val="383638"/>
                </a:solidFill>
                <a:latin typeface="Arial"/>
                <a:cs typeface="Arial"/>
              </a:rPr>
              <a:t>ZAÇÃO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050">
              <a:latin typeface="Times New Roman"/>
              <a:cs typeface="Times New Roman"/>
            </a:endParaRPr>
          </a:p>
          <a:p>
            <a:pPr marL="34925" marR="12700" indent="401955" algn="just">
              <a:lnSpc>
                <a:spcPct val="90800"/>
              </a:lnSpc>
            </a:pP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Nos </a:t>
            </a:r>
            <a:r>
              <a:rPr sz="950" spc="7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termos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64646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art.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6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7</a:t>
            </a:r>
            <a:r>
              <a:rPr sz="950" spc="28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1000" spc="155" dirty="0">
                <a:solidFill>
                  <a:srgbClr val="565656"/>
                </a:solidFill>
                <a:latin typeface="Times New Roman"/>
                <a:cs typeface="Times New Roman"/>
              </a:rPr>
              <a:t>§</a:t>
            </a:r>
            <a:r>
              <a:rPr sz="1000" dirty="0">
                <a:solidFill>
                  <a:srgbClr val="565656"/>
                </a:solidFill>
                <a:latin typeface="Times New Roman"/>
                <a:cs typeface="Times New Roman"/>
              </a:rPr>
              <a:t> </a:t>
            </a:r>
            <a:r>
              <a:rPr sz="1000" spc="90" dirty="0">
                <a:solidFill>
                  <a:srgbClr val="565656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565656"/>
                </a:solidFill>
                <a:latin typeface="Arial"/>
                <a:cs typeface="Arial"/>
              </a:rPr>
              <a:t>1</a:t>
            </a:r>
            <a:r>
              <a:rPr sz="1150" spc="50" dirty="0">
                <a:solidFill>
                  <a:srgbClr val="464646"/>
                </a:solidFill>
                <a:latin typeface="Times New Roman"/>
                <a:cs typeface="Times New Roman"/>
              </a:rPr>
              <a:t>º,</a:t>
            </a:r>
            <a:r>
              <a:rPr sz="1150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1150" spc="55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spc="-6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1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464646"/>
                </a:solidFill>
                <a:latin typeface="Arial"/>
                <a:cs typeface="Arial"/>
              </a:rPr>
              <a:t>nº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8.666/93,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950" spc="-8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-120" dirty="0">
                <a:solidFill>
                  <a:srgbClr val="383638"/>
                </a:solidFill>
                <a:latin typeface="Arial"/>
                <a:cs typeface="Arial"/>
              </a:rPr>
              <a:t>N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950" spc="-85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-114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A</a:t>
            </a:r>
            <a:r>
              <a:rPr sz="950" spc="-45" dirty="0">
                <a:solidFill>
                  <a:srgbClr val="383638"/>
                </a:solidFill>
                <a:latin typeface="Arial"/>
                <a:cs typeface="Arial"/>
              </a:rPr>
              <a:t>NTE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des</a:t>
            </a:r>
            <a:r>
              <a:rPr sz="950" spc="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gnará  </a:t>
            </a:r>
            <a:r>
              <a:rPr sz="950" spc="-114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um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383638"/>
                </a:solidFill>
                <a:latin typeface="Arial"/>
                <a:cs typeface="Arial"/>
              </a:rPr>
              <a:t>p</a:t>
            </a:r>
            <a:r>
              <a:rPr sz="950" spc="-45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esentante</a:t>
            </a:r>
            <a:r>
              <a:rPr sz="950" spc="10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para</a:t>
            </a:r>
            <a:r>
              <a:rPr sz="950" spc="9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acompanhar</a:t>
            </a:r>
            <a:r>
              <a:rPr sz="950" spc="1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fisca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-40" dirty="0">
                <a:solidFill>
                  <a:srgbClr val="565656"/>
                </a:solidFill>
                <a:latin typeface="Arial"/>
                <a:cs typeface="Arial"/>
              </a:rPr>
              <a:t>z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-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execução</a:t>
            </a:r>
            <a:r>
              <a:rPr sz="950" spc="9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do</a:t>
            </a:r>
            <a:r>
              <a:rPr sz="950" spc="4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Co</a:t>
            </a:r>
            <a:r>
              <a:rPr sz="950" spc="-90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trat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33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anotando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em</a:t>
            </a:r>
            <a:r>
              <a:rPr sz="950" spc="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reg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st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r</a:t>
            </a:r>
            <a:r>
              <a:rPr sz="950" spc="7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pró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p</a:t>
            </a:r>
            <a:r>
              <a:rPr sz="950" spc="65" dirty="0">
                <a:solidFill>
                  <a:srgbClr val="696969"/>
                </a:solidFill>
                <a:latin typeface="Arial"/>
                <a:cs typeface="Arial"/>
              </a:rPr>
              <a:t>r</a:t>
            </a:r>
            <a:r>
              <a:rPr sz="950" spc="-65" dirty="0">
                <a:solidFill>
                  <a:srgbClr val="696969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696969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spc="2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ocorr</a:t>
            </a:r>
            <a:r>
              <a:rPr sz="950" spc="60" dirty="0">
                <a:solidFill>
                  <a:srgbClr val="565656"/>
                </a:solidFill>
                <a:latin typeface="Arial"/>
                <a:cs typeface="Arial"/>
              </a:rPr>
              <a:t>ê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 </a:t>
            </a:r>
            <a:r>
              <a:rPr sz="950" spc="-3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q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u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porventura  </a:t>
            </a:r>
            <a:r>
              <a:rPr sz="950" spc="5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ex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st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64646"/>
                </a:solidFill>
                <a:latin typeface="Arial"/>
                <a:cs typeface="Arial"/>
              </a:rPr>
              <a:t>rem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eterminando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114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for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necessár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565656"/>
                </a:solidFill>
                <a:latin typeface="Times New Roman"/>
                <a:cs typeface="Times New Roman"/>
              </a:rPr>
              <a:t>à</a:t>
            </a:r>
            <a:endParaRPr sz="1100">
              <a:latin typeface="Times New Roman"/>
              <a:cs typeface="Times New Roman"/>
            </a:endParaRPr>
          </a:p>
          <a:p>
            <a:pPr marL="39370" marR="7620" algn="just">
              <a:lnSpc>
                <a:spcPct val="100499"/>
              </a:lnSpc>
              <a:spcBef>
                <a:spcPts val="40"/>
              </a:spcBef>
            </a:pPr>
            <a:r>
              <a:rPr sz="950" spc="-5" dirty="0">
                <a:solidFill>
                  <a:srgbClr val="383638"/>
                </a:solidFill>
                <a:latin typeface="Arial"/>
                <a:cs typeface="Arial"/>
              </a:rPr>
              <a:t>regularização </a:t>
            </a:r>
            <a:r>
              <a:rPr sz="950" spc="-1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das</a:t>
            </a:r>
            <a:r>
              <a:rPr sz="950" spc="1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fa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tas</a:t>
            </a:r>
            <a:r>
              <a:rPr sz="950" spc="6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ou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defe</a:t>
            </a:r>
            <a:r>
              <a:rPr sz="950" spc="-2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tos</a:t>
            </a:r>
            <a:r>
              <a:rPr sz="950" spc="6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obser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v</a:t>
            </a:r>
            <a:r>
              <a:rPr sz="950" spc="-3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dos.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Qua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isq</a:t>
            </a:r>
            <a:r>
              <a:rPr sz="950" spc="-40" dirty="0">
                <a:solidFill>
                  <a:srgbClr val="383638"/>
                </a:solidFill>
                <a:latin typeface="Arial"/>
                <a:cs typeface="Arial"/>
              </a:rPr>
              <a:t>u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er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ex</a:t>
            </a:r>
            <a:r>
              <a:rPr sz="950" spc="-4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83638"/>
                </a:solidFill>
                <a:latin typeface="Arial"/>
                <a:cs typeface="Arial"/>
              </a:rPr>
              <a:t>g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ê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ncias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383638"/>
                </a:solidFill>
                <a:latin typeface="Arial"/>
                <a:cs typeface="Arial"/>
              </a:rPr>
              <a:t>f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scalizaçã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285" dirty="0">
                <a:solidFill>
                  <a:srgbClr val="8C8C8C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8C8C8C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696969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64646"/>
                </a:solidFill>
                <a:latin typeface="Arial"/>
                <a:cs typeface="Arial"/>
              </a:rPr>
              <a:t>n</a:t>
            </a:r>
            <a:r>
              <a:rPr sz="950" spc="-2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696969"/>
                </a:solidFill>
                <a:latin typeface="Arial"/>
                <a:cs typeface="Arial"/>
              </a:rPr>
              <a:t>re</a:t>
            </a:r>
            <a:r>
              <a:rPr sz="950" spc="-60" dirty="0">
                <a:solidFill>
                  <a:srgbClr val="696969"/>
                </a:solidFill>
                <a:latin typeface="Arial"/>
                <a:cs typeface="Arial"/>
              </a:rPr>
              <a:t>n</a:t>
            </a:r>
            <a:r>
              <a:rPr sz="950" spc="30" dirty="0">
                <a:solidFill>
                  <a:srgbClr val="464646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211F21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ao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383638"/>
                </a:solidFill>
                <a:latin typeface="Arial"/>
                <a:cs typeface="Arial"/>
              </a:rPr>
              <a:t>b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j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eto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65656"/>
                </a:solidFill>
                <a:latin typeface="Arial"/>
                <a:cs typeface="Arial"/>
              </a:rPr>
              <a:t>C</a:t>
            </a:r>
            <a:r>
              <a:rPr sz="950" spc="20" dirty="0">
                <a:solidFill>
                  <a:srgbClr val="383638"/>
                </a:solidFill>
                <a:latin typeface="Arial"/>
                <a:cs typeface="Arial"/>
              </a:rPr>
              <a:t>ontrato,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spc="-2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verão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p</a:t>
            </a:r>
            <a:r>
              <a:rPr sz="950" spc="-20" dirty="0">
                <a:solidFill>
                  <a:srgbClr val="464646"/>
                </a:solidFill>
                <a:latin typeface="Arial"/>
                <a:cs typeface="Arial"/>
              </a:rPr>
              <a:t>r</a:t>
            </a:r>
            <a:r>
              <a:rPr sz="950" spc="40" dirty="0">
                <a:solidFill>
                  <a:srgbClr val="696969"/>
                </a:solidFill>
                <a:latin typeface="Arial"/>
                <a:cs typeface="Arial"/>
              </a:rPr>
              <a:t>on</a:t>
            </a:r>
            <a:r>
              <a:rPr sz="950" spc="5" dirty="0">
                <a:solidFill>
                  <a:srgbClr val="696969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383638"/>
                </a:solidFill>
                <a:latin typeface="Arial"/>
                <a:cs typeface="Arial"/>
              </a:rPr>
              <a:t>amen</a:t>
            </a:r>
            <a:r>
              <a:rPr sz="950" spc="45" dirty="0">
                <a:solidFill>
                  <a:srgbClr val="383638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e </a:t>
            </a:r>
            <a:r>
              <a:rPr sz="950" spc="-6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atendidas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pe</a:t>
            </a:r>
            <a:r>
              <a:rPr sz="950" spc="-75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950" spc="4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565656"/>
                </a:solidFill>
                <a:latin typeface="Arial"/>
                <a:cs typeface="Arial"/>
              </a:rPr>
              <a:t>CONTRATA</a:t>
            </a:r>
            <a:r>
              <a:rPr sz="950" spc="-12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spc="-8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285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950" spc="-3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75" dirty="0">
                <a:solidFill>
                  <a:srgbClr val="565656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ônus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 pa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a </a:t>
            </a:r>
            <a:r>
              <a:rPr sz="950" spc="-6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565656"/>
                </a:solidFill>
                <a:latin typeface="Arial"/>
                <a:cs typeface="Arial"/>
              </a:rPr>
              <a:t>CO</a:t>
            </a:r>
            <a:r>
              <a:rPr sz="950" spc="-105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950" spc="-45" dirty="0">
                <a:solidFill>
                  <a:srgbClr val="383638"/>
                </a:solidFill>
                <a:latin typeface="Arial"/>
                <a:cs typeface="Arial"/>
              </a:rPr>
              <a:t>TRAT</a:t>
            </a:r>
            <a:r>
              <a:rPr sz="950" spc="5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950" spc="-55" dirty="0">
                <a:solidFill>
                  <a:srgbClr val="565656"/>
                </a:solidFill>
                <a:latin typeface="Arial"/>
                <a:cs typeface="Arial"/>
              </a:rPr>
              <a:t>T</a:t>
            </a:r>
            <a:r>
              <a:rPr sz="950" spc="-7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120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39370" algn="just">
              <a:lnSpc>
                <a:spcPct val="100000"/>
              </a:lnSpc>
            </a:pPr>
            <a:r>
              <a:rPr sz="1000" b="1" spc="-55" dirty="0">
                <a:solidFill>
                  <a:srgbClr val="464646"/>
                </a:solidFill>
                <a:latin typeface="Arial"/>
                <a:cs typeface="Arial"/>
              </a:rPr>
              <a:t>CLAUSULA</a:t>
            </a:r>
            <a:r>
              <a:rPr sz="1000" b="1" spc="9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b="1" spc="95" dirty="0">
                <a:solidFill>
                  <a:srgbClr val="383638"/>
                </a:solidFill>
                <a:latin typeface="Arial"/>
                <a:cs typeface="Arial"/>
              </a:rPr>
              <a:t>9ª</a:t>
            </a:r>
            <a:r>
              <a:rPr sz="1000" b="1" spc="-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490" dirty="0">
                <a:solidFill>
                  <a:srgbClr val="211F21"/>
                </a:solidFill>
                <a:latin typeface="Arial"/>
                <a:cs typeface="Arial"/>
              </a:rPr>
              <a:t>-</a:t>
            </a:r>
            <a:r>
              <a:rPr sz="1000" b="1" spc="-110" dirty="0">
                <a:solidFill>
                  <a:srgbClr val="211F21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383638"/>
                </a:solidFill>
                <a:latin typeface="Arial"/>
                <a:cs typeface="Arial"/>
              </a:rPr>
              <a:t>RESPONSA</a:t>
            </a:r>
            <a:r>
              <a:rPr sz="1000" b="1" spc="-229" dirty="0">
                <a:solidFill>
                  <a:srgbClr val="383638"/>
                </a:solidFill>
                <a:latin typeface="Arial"/>
                <a:cs typeface="Arial"/>
              </a:rPr>
              <a:t>B</a:t>
            </a:r>
            <a:r>
              <a:rPr sz="1000" b="1" spc="35" dirty="0">
                <a:solidFill>
                  <a:srgbClr val="383638"/>
                </a:solidFill>
                <a:latin typeface="Arial"/>
                <a:cs typeface="Arial"/>
              </a:rPr>
              <a:t>I</a:t>
            </a:r>
            <a:r>
              <a:rPr sz="1000" b="1" spc="-10" dirty="0">
                <a:solidFill>
                  <a:srgbClr val="383638"/>
                </a:solidFill>
                <a:latin typeface="Arial"/>
                <a:cs typeface="Arial"/>
              </a:rPr>
              <a:t>LIDADE</a:t>
            </a:r>
            <a:r>
              <a:rPr sz="1000" b="1" spc="5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383638"/>
                </a:solidFill>
                <a:latin typeface="Arial"/>
                <a:cs typeface="Arial"/>
              </a:rPr>
              <a:t>PELO</a:t>
            </a:r>
            <a:r>
              <a:rPr sz="1000" b="1" spc="-2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383638"/>
                </a:solidFill>
                <a:latin typeface="Arial"/>
                <a:cs typeface="Arial"/>
              </a:rPr>
              <a:t>MATERI</a:t>
            </a:r>
            <a:r>
              <a:rPr sz="1000" b="1" spc="-70" dirty="0">
                <a:solidFill>
                  <a:srgbClr val="383638"/>
                </a:solidFill>
                <a:latin typeface="Arial"/>
                <a:cs typeface="Arial"/>
              </a:rPr>
              <a:t>AL</a:t>
            </a:r>
            <a:r>
              <a:rPr sz="1000" b="1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1000" b="1" spc="-50" dirty="0">
                <a:solidFill>
                  <a:srgbClr val="383638"/>
                </a:solidFill>
                <a:latin typeface="Arial"/>
                <a:cs typeface="Arial"/>
              </a:rPr>
              <a:t>ENTREGUE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850">
              <a:latin typeface="Times New Roman"/>
              <a:cs typeface="Times New Roman"/>
            </a:endParaRPr>
          </a:p>
          <a:p>
            <a:pPr marL="39370" marR="6985" indent="397510" algn="just">
              <a:lnSpc>
                <a:spcPct val="105200"/>
              </a:lnSpc>
            </a:pPr>
            <a:r>
              <a:rPr sz="950" spc="-55" dirty="0">
                <a:solidFill>
                  <a:srgbClr val="696969"/>
                </a:solidFill>
                <a:latin typeface="Arial"/>
                <a:cs typeface="Arial"/>
              </a:rPr>
              <a:t>A </a:t>
            </a:r>
            <a:r>
              <a:rPr sz="950" spc="-125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696969"/>
                </a:solidFill>
                <a:latin typeface="Arial"/>
                <a:cs typeface="Arial"/>
              </a:rPr>
              <a:t>CONTRATADA</a:t>
            </a:r>
            <a:r>
              <a:rPr sz="950" dirty="0">
                <a:solidFill>
                  <a:srgbClr val="696969"/>
                </a:solidFill>
                <a:latin typeface="Arial"/>
                <a:cs typeface="Arial"/>
              </a:rPr>
              <a:t>  </a:t>
            </a:r>
            <a:r>
              <a:rPr sz="1200" spc="35" dirty="0">
                <a:solidFill>
                  <a:srgbClr val="777777"/>
                </a:solidFill>
                <a:latin typeface="Times New Roman"/>
                <a:cs typeface="Times New Roman"/>
              </a:rPr>
              <a:t>é</a:t>
            </a:r>
            <a:r>
              <a:rPr sz="1200" spc="50" dirty="0">
                <a:solidFill>
                  <a:srgbClr val="7777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96969"/>
                </a:solidFill>
                <a:latin typeface="Arial"/>
                <a:cs typeface="Arial"/>
              </a:rPr>
              <a:t>responsáv</a:t>
            </a:r>
            <a:r>
              <a:rPr sz="950" spc="10" dirty="0">
                <a:solidFill>
                  <a:srgbClr val="696969"/>
                </a:solidFill>
                <a:latin typeface="Arial"/>
                <a:cs typeface="Arial"/>
              </a:rPr>
              <a:t>e</a:t>
            </a:r>
            <a:r>
              <a:rPr sz="950" spc="140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pe</a:t>
            </a:r>
            <a:r>
              <a:rPr sz="950" spc="-35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spc="-45" dirty="0">
                <a:solidFill>
                  <a:srgbClr val="565656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qualidade </a:t>
            </a:r>
            <a:r>
              <a:rPr sz="950" spc="-1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777777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mate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777777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696969"/>
                </a:solidFill>
                <a:latin typeface="Arial"/>
                <a:cs typeface="Arial"/>
              </a:rPr>
              <a:t>e</a:t>
            </a:r>
            <a:r>
              <a:rPr sz="950" spc="125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responsab</a:t>
            </a:r>
            <a:r>
              <a:rPr sz="950" spc="2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liza-se</a:t>
            </a:r>
            <a:r>
              <a:rPr sz="950" spc="1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565656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565656"/>
                </a:solidFill>
                <a:latin typeface="Arial"/>
                <a:cs typeface="Arial"/>
              </a:rPr>
              <a:t>tegral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exclusiva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m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nte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p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l</a:t>
            </a:r>
            <a:r>
              <a:rPr sz="950" spc="-45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promoção </a:t>
            </a:r>
            <a:r>
              <a:rPr sz="950" spc="-5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spc="-75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adequ</a:t>
            </a:r>
            <a:r>
              <a:rPr sz="950" spc="5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565656"/>
                </a:solidFill>
                <a:latin typeface="Arial"/>
                <a:cs typeface="Arial"/>
              </a:rPr>
              <a:t>ções,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sempre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836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fo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r</a:t>
            </a:r>
            <a:r>
              <a:rPr sz="950" spc="35" dirty="0">
                <a:solidFill>
                  <a:srgbClr val="383638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565656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detectadas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6565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65656"/>
                </a:solidFill>
                <a:latin typeface="Arial"/>
                <a:cs typeface="Arial"/>
              </a:rPr>
              <a:t>mpropr</a:t>
            </a:r>
            <a:r>
              <a:rPr sz="950" spc="-5" dirty="0">
                <a:solidFill>
                  <a:srgbClr val="777777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d</a:t>
            </a:r>
            <a:r>
              <a:rPr sz="950" spc="-10" dirty="0">
                <a:solidFill>
                  <a:srgbClr val="383638"/>
                </a:solidFill>
                <a:latin typeface="Arial"/>
                <a:cs typeface="Arial"/>
              </a:rPr>
              <a:t>a</a:t>
            </a:r>
            <a:r>
              <a:rPr sz="950" spc="-25" dirty="0">
                <a:solidFill>
                  <a:srgbClr val="383638"/>
                </a:solidFill>
                <a:latin typeface="Arial"/>
                <a:cs typeface="Arial"/>
              </a:rPr>
              <a:t>d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es</a:t>
            </a:r>
            <a:r>
              <a:rPr sz="950" spc="-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65656"/>
                </a:solidFill>
                <a:latin typeface="Arial"/>
                <a:cs typeface="Arial"/>
              </a:rPr>
              <a:t>q</a:t>
            </a:r>
            <a:r>
              <a:rPr sz="950" spc="-35" dirty="0">
                <a:solidFill>
                  <a:srgbClr val="383638"/>
                </a:solidFill>
                <a:latin typeface="Arial"/>
                <a:cs typeface="Arial"/>
              </a:rPr>
              <a:t>u</a:t>
            </a:r>
            <a:r>
              <a:rPr sz="950" spc="40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possam</a:t>
            </a:r>
            <a:r>
              <a:rPr sz="950" spc="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comprometer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950" spc="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64646"/>
                </a:solidFill>
                <a:latin typeface="Arial"/>
                <a:cs typeface="Arial"/>
              </a:rPr>
              <a:t>sua</a:t>
            </a:r>
            <a:r>
              <a:rPr sz="950" spc="1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64646"/>
                </a:solidFill>
                <a:latin typeface="Arial"/>
                <a:cs typeface="Arial"/>
              </a:rPr>
              <a:t>ut</a:t>
            </a:r>
            <a:r>
              <a:rPr sz="950" spc="-3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ização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65656"/>
                </a:solidFill>
                <a:latin typeface="Arial"/>
                <a:cs typeface="Arial"/>
              </a:rPr>
              <a:t>dos</a:t>
            </a:r>
            <a:r>
              <a:rPr sz="950" spc="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65656"/>
                </a:solidFill>
                <a:latin typeface="Arial"/>
                <a:cs typeface="Arial"/>
              </a:rPr>
              <a:t>mesmo</a:t>
            </a:r>
            <a:r>
              <a:rPr sz="950" spc="65" dirty="0">
                <a:solidFill>
                  <a:srgbClr val="565656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43000" y="1179575"/>
            <a:ext cx="662939" cy="7498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63640" y="9898380"/>
            <a:ext cx="905256" cy="7818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38892" y="1289724"/>
            <a:ext cx="1642745" cy="52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460"/>
              </a:lnSpc>
            </a:pPr>
            <a:r>
              <a:rPr sz="2100" b="1" spc="30" dirty="0">
                <a:solidFill>
                  <a:srgbClr val="1A1A1A"/>
                </a:solidFill>
                <a:latin typeface="Arial"/>
                <a:cs typeface="Arial"/>
              </a:rPr>
              <a:t>MA</a:t>
            </a:r>
            <a:r>
              <a:rPr sz="2100" b="1" spc="25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2100" b="1" dirty="0">
                <a:solidFill>
                  <a:srgbClr val="343434"/>
                </a:solidFill>
                <a:latin typeface="Arial"/>
                <a:cs typeface="Arial"/>
              </a:rPr>
              <a:t>K</a:t>
            </a:r>
            <a:r>
              <a:rPr sz="2100" b="1" spc="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2100" b="1" spc="-9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2100" b="1" spc="85" dirty="0">
                <a:solidFill>
                  <a:srgbClr val="343434"/>
                </a:solidFill>
                <a:latin typeface="Arial"/>
                <a:cs typeface="Arial"/>
              </a:rPr>
              <a:t>Z</a:t>
            </a:r>
            <a:r>
              <a:rPr sz="2100" b="1" spc="5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2100" b="1" spc="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ts val="1860"/>
              </a:lnSpc>
            </a:pPr>
            <a:r>
              <a:rPr sz="1600" b="1" spc="-90" dirty="0">
                <a:solidFill>
                  <a:srgbClr val="343434"/>
                </a:solidFill>
                <a:latin typeface="Arial"/>
                <a:cs typeface="Arial"/>
              </a:rPr>
              <a:t>ESPORTE</a:t>
            </a:r>
            <a:r>
              <a:rPr sz="1600" b="1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600" b="1" spc="-125" dirty="0">
                <a:solidFill>
                  <a:srgbClr val="343434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1611" y="1919087"/>
            <a:ext cx="63627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dirty="0">
                <a:solidFill>
                  <a:srgbClr val="5D5D5D"/>
                </a:solidFill>
                <a:latin typeface="Times New Roman"/>
                <a:cs typeface="Times New Roman"/>
              </a:rPr>
              <a:t>Pá</a:t>
            </a:r>
            <a:r>
              <a:rPr sz="850" spc="25" dirty="0">
                <a:solidFill>
                  <a:srgbClr val="5D5D5D"/>
                </a:solidFill>
                <a:latin typeface="Times New Roman"/>
                <a:cs typeface="Times New Roman"/>
              </a:rPr>
              <a:t>g</a:t>
            </a:r>
            <a:r>
              <a:rPr sz="850" spc="-5" dirty="0">
                <a:solidFill>
                  <a:srgbClr val="838383"/>
                </a:solidFill>
                <a:latin typeface="Times New Roman"/>
                <a:cs typeface="Times New Roman"/>
              </a:rPr>
              <a:t>ina</a:t>
            </a:r>
            <a:r>
              <a:rPr sz="850" spc="30" dirty="0">
                <a:solidFill>
                  <a:srgbClr val="838383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5D5D5D"/>
                </a:solidFill>
                <a:latin typeface="Times New Roman"/>
                <a:cs typeface="Times New Roman"/>
              </a:rPr>
              <a:t>4</a:t>
            </a:r>
            <a:r>
              <a:rPr sz="850" spc="-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850" spc="40" dirty="0">
                <a:solidFill>
                  <a:srgbClr val="5D5D5D"/>
                </a:solidFill>
                <a:latin typeface="Times New Roman"/>
                <a:cs typeface="Times New Roman"/>
              </a:rPr>
              <a:t>de</a:t>
            </a:r>
            <a:r>
              <a:rPr sz="850" spc="-4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850" spc="75" dirty="0">
                <a:solidFill>
                  <a:srgbClr val="757474"/>
                </a:solidFill>
                <a:latin typeface="Times New Roman"/>
                <a:cs typeface="Times New Roman"/>
              </a:rPr>
              <a:t>6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98955" y="2672683"/>
            <a:ext cx="5548630" cy="6942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950" b="1" spc="-55" dirty="0">
                <a:solidFill>
                  <a:srgbClr val="343434"/>
                </a:solidFill>
                <a:latin typeface="Times New Roman"/>
                <a:cs typeface="Times New Roman"/>
              </a:rPr>
              <a:t>CL</a:t>
            </a:r>
            <a:r>
              <a:rPr sz="950" b="1" spc="-35" dirty="0">
                <a:solidFill>
                  <a:srgbClr val="343434"/>
                </a:solidFill>
                <a:latin typeface="Times New Roman"/>
                <a:cs typeface="Times New Roman"/>
              </a:rPr>
              <a:t>Á</a:t>
            </a:r>
            <a:r>
              <a:rPr sz="950" b="1" spc="5" dirty="0">
                <a:solidFill>
                  <a:srgbClr val="5D5D5D"/>
                </a:solidFill>
                <a:latin typeface="Times New Roman"/>
                <a:cs typeface="Times New Roman"/>
              </a:rPr>
              <a:t>USULA</a:t>
            </a:r>
            <a:r>
              <a:rPr sz="950" b="1" spc="10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50" b="1" spc="125" dirty="0">
                <a:solidFill>
                  <a:srgbClr val="343434"/>
                </a:solidFill>
                <a:latin typeface="Times New Roman"/>
                <a:cs typeface="Times New Roman"/>
              </a:rPr>
              <a:t>1</a:t>
            </a:r>
            <a:r>
              <a:rPr sz="950" b="1" spc="140" dirty="0">
                <a:solidFill>
                  <a:srgbClr val="343434"/>
                </a:solidFill>
                <a:latin typeface="Times New Roman"/>
                <a:cs typeface="Times New Roman"/>
              </a:rPr>
              <a:t>0ª</a:t>
            </a:r>
            <a:r>
              <a:rPr sz="950" b="1" spc="5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50" b="1" spc="425" dirty="0">
                <a:solidFill>
                  <a:srgbClr val="494949"/>
                </a:solidFill>
                <a:latin typeface="Times New Roman"/>
                <a:cs typeface="Times New Roman"/>
              </a:rPr>
              <a:t>-</a:t>
            </a:r>
            <a:r>
              <a:rPr sz="950" b="1" spc="1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950" b="1" spc="10" dirty="0">
                <a:solidFill>
                  <a:srgbClr val="494949"/>
                </a:solidFill>
                <a:latin typeface="Times New Roman"/>
                <a:cs typeface="Times New Roman"/>
              </a:rPr>
              <a:t>RESPONSABILIDADE</a:t>
            </a:r>
            <a:r>
              <a:rPr sz="950" b="1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950" b="1" spc="-7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950" b="1" spc="60" dirty="0">
                <a:solidFill>
                  <a:srgbClr val="5D5D5D"/>
                </a:solidFill>
                <a:latin typeface="Times New Roman"/>
                <a:cs typeface="Times New Roman"/>
              </a:rPr>
              <a:t>C</a:t>
            </a:r>
            <a:r>
              <a:rPr sz="950" b="1" spc="15" dirty="0">
                <a:solidFill>
                  <a:srgbClr val="5D5D5D"/>
                </a:solidFill>
                <a:latin typeface="Times New Roman"/>
                <a:cs typeface="Times New Roman"/>
              </a:rPr>
              <a:t>I</a:t>
            </a:r>
            <a:r>
              <a:rPr sz="950" b="1" spc="5" dirty="0">
                <a:solidFill>
                  <a:srgbClr val="343434"/>
                </a:solidFill>
                <a:latin typeface="Times New Roman"/>
                <a:cs typeface="Times New Roman"/>
              </a:rPr>
              <a:t>VIL</a:t>
            </a:r>
            <a:endParaRPr sz="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900">
              <a:latin typeface="Times New Roman"/>
              <a:cs typeface="Times New Roman"/>
            </a:endParaRPr>
          </a:p>
          <a:p>
            <a:pPr marL="17145" marR="88265" indent="393065" algn="just">
              <a:lnSpc>
                <a:spcPct val="106800"/>
              </a:lnSpc>
            </a:pPr>
            <a:r>
              <a:rPr sz="950" spc="-55" dirty="0">
                <a:solidFill>
                  <a:srgbClr val="5D5D5D"/>
                </a:solidFill>
                <a:latin typeface="Arial"/>
                <a:cs typeface="Arial"/>
              </a:rPr>
              <a:t>A </a:t>
            </a:r>
            <a:r>
              <a:rPr sz="950" spc="-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D5D5D"/>
                </a:solidFill>
                <a:latin typeface="Arial"/>
                <a:cs typeface="Arial"/>
              </a:rPr>
              <a:t>CONTRATADA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D5D5D"/>
                </a:solidFill>
                <a:latin typeface="Arial"/>
                <a:cs typeface="Arial"/>
              </a:rPr>
              <a:t>responderá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por</a:t>
            </a:r>
            <a:r>
              <a:rPr sz="950" spc="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quai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squer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danos </a:t>
            </a:r>
            <a:r>
              <a:rPr sz="950" spc="-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pr</a:t>
            </a:r>
            <a:r>
              <a:rPr sz="950" spc="-13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spc="140" dirty="0">
                <a:solidFill>
                  <a:srgbClr val="757474"/>
                </a:solidFill>
                <a:latin typeface="Arial"/>
                <a:cs typeface="Arial"/>
              </a:rPr>
              <a:t>j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uízos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pessoa</a:t>
            </a:r>
            <a:r>
              <a:rPr sz="950" spc="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mater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ais </a:t>
            </a:r>
            <a:r>
              <a:rPr sz="950" spc="-1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que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seus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empregados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preposto</a:t>
            </a:r>
            <a:r>
              <a:rPr sz="950" spc="28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950" spc="-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razão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missão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do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osa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cul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posa,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venham 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causar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 ao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949"/>
                </a:solidFill>
                <a:latin typeface="Arial"/>
                <a:cs typeface="Arial"/>
              </a:rPr>
              <a:t>CONTRATANTE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decorrência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prestação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serv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ços,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nc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70" dirty="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ndo-se 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dano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mater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pessoai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u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sados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terceiros,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que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título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fo</a:t>
            </a:r>
            <a:r>
              <a:rPr sz="950" spc="10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950" spc="12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-20" dirty="0">
                <a:solidFill>
                  <a:srgbClr val="1A1A1A"/>
                </a:solidFill>
                <a:latin typeface="Times New Roman"/>
                <a:cs typeface="Times New Roman"/>
              </a:rPr>
              <a:t>CLÁUSULA </a:t>
            </a:r>
            <a:r>
              <a:rPr sz="950" b="1" spc="-4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50" b="1" spc="125" dirty="0">
                <a:solidFill>
                  <a:srgbClr val="343434"/>
                </a:solidFill>
                <a:latin typeface="Times New Roman"/>
                <a:cs typeface="Times New Roman"/>
              </a:rPr>
              <a:t>1</a:t>
            </a:r>
            <a:r>
              <a:rPr sz="950" b="1" spc="85" dirty="0">
                <a:solidFill>
                  <a:srgbClr val="1A1A1A"/>
                </a:solidFill>
                <a:latin typeface="Times New Roman"/>
                <a:cs typeface="Times New Roman"/>
              </a:rPr>
              <a:t>13</a:t>
            </a:r>
            <a:r>
              <a:rPr sz="950" b="1" spc="-45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50" b="1" spc="465" dirty="0">
                <a:solidFill>
                  <a:srgbClr val="1A1A1A"/>
                </a:solidFill>
                <a:latin typeface="Times New Roman"/>
                <a:cs typeface="Times New Roman"/>
              </a:rPr>
              <a:t>-</a:t>
            </a:r>
            <a:r>
              <a:rPr sz="950" b="1" spc="-3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50" b="1" spc="20" dirty="0">
                <a:solidFill>
                  <a:srgbClr val="1A1A1A"/>
                </a:solidFill>
                <a:latin typeface="Times New Roman"/>
                <a:cs typeface="Times New Roman"/>
              </a:rPr>
              <a:t>RESCISÃO/</a:t>
            </a:r>
            <a:r>
              <a:rPr sz="950" b="1" spc="10" dirty="0">
                <a:solidFill>
                  <a:srgbClr val="1A1A1A"/>
                </a:solidFill>
                <a:latin typeface="Times New Roman"/>
                <a:cs typeface="Times New Roman"/>
              </a:rPr>
              <a:t> </a:t>
            </a:r>
            <a:r>
              <a:rPr sz="950" b="1" spc="5" dirty="0">
                <a:solidFill>
                  <a:srgbClr val="1A1A1A"/>
                </a:solidFill>
                <a:latin typeface="Times New Roman"/>
                <a:cs typeface="Times New Roman"/>
              </a:rPr>
              <a:t>PENALIDADES</a:t>
            </a:r>
            <a:endParaRPr sz="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nte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contrato</a:t>
            </a:r>
            <a:r>
              <a:rPr sz="950" spc="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pode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ser</a:t>
            </a:r>
            <a:r>
              <a:rPr sz="950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rescindi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do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SE: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50">
              <a:latin typeface="Times New Roman"/>
              <a:cs typeface="Times New Roman"/>
            </a:endParaRPr>
          </a:p>
          <a:p>
            <a:pPr marL="436880" indent="-207645">
              <a:lnSpc>
                <a:spcPct val="100000"/>
              </a:lnSpc>
              <a:buClr>
                <a:srgbClr val="494949"/>
              </a:buClr>
              <a:buFont typeface="Arial"/>
              <a:buChar char="•"/>
              <a:tabLst>
                <a:tab pos="437515" algn="l"/>
              </a:tabLst>
            </a:pP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Não 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for</a:t>
            </a:r>
            <a:r>
              <a:rPr sz="950" spc="8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cumpr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do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essas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cláusu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as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contratua</a:t>
            </a:r>
            <a:r>
              <a:rPr sz="950" spc="1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s,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espe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950" spc="-40" dirty="0">
                <a:solidFill>
                  <a:srgbClr val="75747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ficações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prazos;</a:t>
            </a:r>
            <a:endParaRPr sz="950">
              <a:latin typeface="Arial"/>
              <a:cs typeface="Arial"/>
            </a:endParaRPr>
          </a:p>
          <a:p>
            <a:pPr marL="436880" marR="80645" indent="-207645">
              <a:lnSpc>
                <a:spcPct val="106800"/>
              </a:lnSpc>
              <a:buClr>
                <a:srgbClr val="494949"/>
              </a:buClr>
              <a:buFont typeface="Arial"/>
              <a:buChar char="•"/>
              <a:tabLst>
                <a:tab pos="437515" algn="l"/>
              </a:tabLst>
            </a:pP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Houver</a:t>
            </a:r>
            <a:r>
              <a:rPr sz="950" spc="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cessão</a:t>
            </a:r>
            <a:r>
              <a:rPr sz="950" spc="1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 transferência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dos</a:t>
            </a:r>
            <a:r>
              <a:rPr sz="950" spc="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dire</a:t>
            </a:r>
            <a:r>
              <a:rPr sz="950" spc="-2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t</a:t>
            </a:r>
            <a:r>
              <a:rPr sz="950" spc="55" dirty="0">
                <a:solidFill>
                  <a:srgbClr val="5D5D5D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95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obr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gaçõe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950" spc="28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950" spc="-1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fusão</a:t>
            </a:r>
            <a:r>
              <a:rPr sz="950" spc="409" dirty="0">
                <a:solidFill>
                  <a:srgbClr val="757474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cisão</a:t>
            </a:r>
            <a:r>
              <a:rPr sz="950" spc="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inco</a:t>
            </a:r>
            <a:r>
              <a:rPr sz="950" spc="4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oração</a:t>
            </a:r>
            <a:r>
              <a:rPr sz="950" spc="10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da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94949"/>
                </a:solidFill>
                <a:latin typeface="Arial"/>
                <a:cs typeface="Arial"/>
              </a:rPr>
              <a:t>CONTRATADA;</a:t>
            </a:r>
            <a:endParaRPr sz="950">
              <a:latin typeface="Arial"/>
              <a:cs typeface="Arial"/>
            </a:endParaRPr>
          </a:p>
          <a:p>
            <a:pPr marL="441959" indent="-203835">
              <a:lnSpc>
                <a:spcPct val="100000"/>
              </a:lnSpc>
              <a:spcBef>
                <a:spcPts val="5"/>
              </a:spcBef>
              <a:buClr>
                <a:srgbClr val="494949"/>
              </a:buClr>
              <a:buFont typeface="Arial"/>
              <a:buChar char="•"/>
              <a:tabLst>
                <a:tab pos="442595" algn="l"/>
              </a:tabLst>
            </a:pP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Houver</a:t>
            </a:r>
            <a:r>
              <a:rPr sz="95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fa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ência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concordata</a:t>
            </a:r>
            <a:r>
              <a:rPr sz="950" spc="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950" spc="-45" dirty="0">
                <a:solidFill>
                  <a:srgbClr val="494949"/>
                </a:solidFill>
                <a:latin typeface="Arial"/>
                <a:cs typeface="Arial"/>
              </a:rPr>
              <a:t>ONTRATADA;</a:t>
            </a:r>
            <a:endParaRPr sz="950">
              <a:latin typeface="Arial"/>
              <a:cs typeface="Arial"/>
            </a:endParaRPr>
          </a:p>
          <a:p>
            <a:pPr marL="441959" indent="-203835">
              <a:lnSpc>
                <a:spcPct val="100000"/>
              </a:lnSpc>
              <a:spcBef>
                <a:spcPts val="5"/>
              </a:spcBef>
              <a:buClr>
                <a:srgbClr val="494949"/>
              </a:buClr>
              <a:buFont typeface="Arial"/>
              <a:buChar char="•"/>
              <a:tabLst>
                <a:tab pos="442595" algn="l"/>
              </a:tabLst>
            </a:pP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Houver </a:t>
            </a:r>
            <a:r>
              <a:rPr sz="950" spc="-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ação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social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modificação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final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dade</a:t>
            </a:r>
            <a:r>
              <a:rPr sz="950" spc="1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1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estrutura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94949"/>
                </a:solidFill>
                <a:latin typeface="Arial"/>
                <a:cs typeface="Arial"/>
              </a:rPr>
              <a:t>CONTRATADA,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que</a:t>
            </a:r>
            <a:endParaRPr sz="950">
              <a:latin typeface="Arial"/>
              <a:cs typeface="Arial"/>
            </a:endParaRPr>
          </a:p>
          <a:p>
            <a:pPr marL="446405" algn="just">
              <a:lnSpc>
                <a:spcPct val="100000"/>
              </a:lnSpc>
              <a:spcBef>
                <a:spcPts val="75"/>
              </a:spcBef>
            </a:pP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prejud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que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execução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do</a:t>
            </a:r>
            <a:r>
              <a:rPr sz="950" spc="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contrat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spc="285" dirty="0">
                <a:solidFill>
                  <a:srgbClr val="757474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441959" indent="-203835">
              <a:lnSpc>
                <a:spcPct val="100000"/>
              </a:lnSpc>
              <a:spcBef>
                <a:spcPts val="40"/>
              </a:spcBef>
              <a:buClr>
                <a:srgbClr val="494949"/>
              </a:buClr>
              <a:buFont typeface="Arial"/>
              <a:buChar char="•"/>
              <a:tabLst>
                <a:tab pos="442595" algn="l"/>
              </a:tabLst>
            </a:pP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caso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fortuito</a:t>
            </a:r>
            <a:r>
              <a:rPr sz="950" spc="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ou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força</a:t>
            </a:r>
            <a:r>
              <a:rPr sz="950" spc="114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mai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950" spc="95" dirty="0">
                <a:solidFill>
                  <a:srgbClr val="5D5D5D"/>
                </a:solidFill>
                <a:latin typeface="Arial"/>
                <a:cs typeface="Arial"/>
              </a:rPr>
              <a:t>r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imped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8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va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execução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do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co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trato.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950">
              <a:latin typeface="Times New Roman"/>
              <a:cs typeface="Times New Roman"/>
            </a:endParaRPr>
          </a:p>
          <a:p>
            <a:pPr marL="39370" marR="67310" algn="just">
              <a:lnSpc>
                <a:spcPct val="106300"/>
              </a:lnSpc>
            </a:pPr>
            <a:r>
              <a:rPr sz="1000" b="1" spc="15" dirty="0">
                <a:solidFill>
                  <a:srgbClr val="343434"/>
                </a:solidFill>
                <a:latin typeface="Arial"/>
                <a:cs typeface="Arial"/>
              </a:rPr>
              <a:t>Parágrafo  </a:t>
            </a:r>
            <a:r>
              <a:rPr sz="1000" b="1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494949"/>
                </a:solidFill>
                <a:latin typeface="Arial"/>
                <a:cs typeface="Arial"/>
              </a:rPr>
              <a:t>prime</a:t>
            </a:r>
            <a:r>
              <a:rPr sz="1000" b="1" spc="-1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494949"/>
                </a:solidFill>
                <a:latin typeface="Arial"/>
                <a:cs typeface="Arial"/>
              </a:rPr>
              <a:t>ro.</a:t>
            </a:r>
            <a:r>
              <a:rPr sz="1000" b="1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9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cumpr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mento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950" spc="-1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cond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ções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técn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cas,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5D5D5D"/>
                </a:solidFill>
                <a:latin typeface="Arial"/>
                <a:cs typeface="Arial"/>
              </a:rPr>
              <a:t>comercia</a:t>
            </a:r>
            <a:r>
              <a:rPr sz="950" spc="5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jur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í</a:t>
            </a:r>
            <a:r>
              <a:rPr sz="950" spc="45" dirty="0">
                <a:solidFill>
                  <a:srgbClr val="5D5D5D"/>
                </a:solidFill>
                <a:latin typeface="Arial"/>
                <a:cs typeface="Arial"/>
              </a:rPr>
              <a:t>d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cas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estabe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ec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nos 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nstrumentos </a:t>
            </a:r>
            <a:r>
              <a:rPr sz="95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co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vocatório 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e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contratual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caracterizará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5D5D5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descu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m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pr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nto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das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obri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gações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ass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u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midas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e </a:t>
            </a:r>
            <a:r>
              <a:rPr sz="950" spc="-1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pod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á </a:t>
            </a:r>
            <a:r>
              <a:rPr sz="95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acarretar 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part</a:t>
            </a:r>
            <a:r>
              <a:rPr sz="950" spc="-6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pante</a:t>
            </a:r>
            <a:r>
              <a:rPr sz="950" spc="1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seguintes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pena</a:t>
            </a:r>
            <a:r>
              <a:rPr sz="950" spc="-2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dades,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ev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stas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no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ns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rume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343434"/>
                </a:solidFill>
                <a:latin typeface="Arial"/>
                <a:cs typeface="Arial"/>
              </a:rPr>
              <a:t>to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convocatór</a:t>
            </a:r>
            <a:r>
              <a:rPr sz="950" spc="7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o:</a:t>
            </a:r>
            <a:endParaRPr sz="950">
              <a:latin typeface="Arial"/>
              <a:cs typeface="Arial"/>
            </a:endParaRPr>
          </a:p>
          <a:p>
            <a:pPr marL="446405" marR="4233545" indent="-11430">
              <a:lnSpc>
                <a:spcPts val="2400"/>
              </a:lnSpc>
              <a:spcBef>
                <a:spcPts val="215"/>
              </a:spcBef>
            </a:pPr>
            <a:r>
              <a:rPr sz="950" spc="28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370" dirty="0">
                <a:solidFill>
                  <a:srgbClr val="494949"/>
                </a:solidFill>
                <a:latin typeface="Arial"/>
                <a:cs typeface="Arial"/>
              </a:rPr>
              <a:t>-</a:t>
            </a:r>
            <a:r>
              <a:rPr sz="950" spc="-1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advertência; </a:t>
            </a:r>
            <a:r>
              <a:rPr sz="950" spc="254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20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415" dirty="0">
                <a:solidFill>
                  <a:srgbClr val="494949"/>
                </a:solidFill>
                <a:latin typeface="Arial"/>
                <a:cs typeface="Arial"/>
              </a:rPr>
              <a:t>-</a:t>
            </a:r>
            <a:r>
              <a:rPr sz="950" spc="-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multa;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750">
              <a:latin typeface="Times New Roman"/>
              <a:cs typeface="Times New Roman"/>
            </a:endParaRPr>
          </a:p>
          <a:p>
            <a:pPr marL="455295" marR="58419" indent="-5080" algn="just">
              <a:lnSpc>
                <a:spcPct val="103600"/>
              </a:lnSpc>
            </a:pPr>
            <a:r>
              <a:rPr sz="950" spc="165" dirty="0">
                <a:solidFill>
                  <a:srgbClr val="494949"/>
                </a:solidFill>
                <a:latin typeface="Arial"/>
                <a:cs typeface="Arial"/>
              </a:rPr>
              <a:t>II</a:t>
            </a:r>
            <a:r>
              <a:rPr sz="950" spc="25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370" dirty="0">
                <a:solidFill>
                  <a:srgbClr val="343434"/>
                </a:solidFill>
                <a:latin typeface="Arial"/>
                <a:cs typeface="Arial"/>
              </a:rPr>
              <a:t>-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suspensão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tempo</a:t>
            </a:r>
            <a:r>
              <a:rPr sz="950" spc="5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á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a </a:t>
            </a:r>
            <a:r>
              <a:rPr sz="950" spc="-1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para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part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par</a:t>
            </a:r>
            <a:r>
              <a:rPr sz="950" spc="6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dos</a:t>
            </a:r>
            <a:r>
              <a:rPr sz="950" spc="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proc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essos</a:t>
            </a:r>
            <a:r>
              <a:rPr sz="95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se</a:t>
            </a:r>
            <a:r>
              <a:rPr sz="950" spc="-4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950" spc="-7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vos</a:t>
            </a:r>
            <a:r>
              <a:rPr sz="950" spc="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D5D5D"/>
                </a:solidFill>
                <a:latin typeface="Arial"/>
                <a:cs typeface="Arial"/>
              </a:rPr>
              <a:t>C</a:t>
            </a:r>
            <a:r>
              <a:rPr sz="950" spc="-60" dirty="0">
                <a:solidFill>
                  <a:srgbClr val="343434"/>
                </a:solidFill>
                <a:latin typeface="Arial"/>
                <a:cs typeface="Arial"/>
              </a:rPr>
              <a:t>BC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950" spc="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Mackenz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Esporte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ub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28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consequência,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co</a:t>
            </a:r>
            <a:r>
              <a:rPr sz="950" spc="-70" dirty="0">
                <a:solidFill>
                  <a:srgbClr val="5D5D5D"/>
                </a:solidFill>
                <a:latin typeface="Arial"/>
                <a:cs typeface="Arial"/>
              </a:rPr>
              <a:t>n</a:t>
            </a:r>
            <a:r>
              <a:rPr sz="950" spc="150" dirty="0">
                <a:solidFill>
                  <a:srgbClr val="5D5D5D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ratar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a </a:t>
            </a:r>
            <a:r>
              <a:rPr sz="95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mesma,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pe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prazo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m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í</a:t>
            </a:r>
            <a:r>
              <a:rPr sz="950" spc="7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mo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6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(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sei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950" spc="75" dirty="0">
                <a:solidFill>
                  <a:srgbClr val="5D5D5D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meses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máximo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24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5D5D5D"/>
                </a:solidFill>
                <a:latin typeface="Arial"/>
                <a:cs typeface="Arial"/>
              </a:rPr>
              <a:t>(v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nte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quatro)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meses,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nas 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cond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ções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estabe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ecidas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no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rume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494949"/>
                </a:solidFill>
                <a:latin typeface="Arial"/>
                <a:cs typeface="Arial"/>
              </a:rPr>
              <a:t>to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co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vocatór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0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1A1A1A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000">
              <a:latin typeface="Times New Roman"/>
              <a:cs typeface="Times New Roman"/>
            </a:endParaRPr>
          </a:p>
          <a:p>
            <a:pPr marL="53340" marR="53975" indent="4445" algn="just">
              <a:lnSpc>
                <a:spcPct val="100000"/>
              </a:lnSpc>
            </a:pPr>
            <a:r>
              <a:rPr sz="1000" b="1" spc="-105" dirty="0">
                <a:solidFill>
                  <a:srgbClr val="1A1A1A"/>
                </a:solidFill>
                <a:latin typeface="Arial"/>
                <a:cs typeface="Arial"/>
              </a:rPr>
              <a:t>P</a:t>
            </a:r>
            <a:r>
              <a:rPr sz="1000" b="1" spc="25" dirty="0">
                <a:solidFill>
                  <a:srgbClr val="343434"/>
                </a:solidFill>
                <a:latin typeface="Arial"/>
                <a:cs typeface="Arial"/>
              </a:rPr>
              <a:t>arágrafo</a:t>
            </a:r>
            <a:r>
              <a:rPr sz="1000" b="1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b="1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343434"/>
                </a:solidFill>
                <a:latin typeface="Arial"/>
                <a:cs typeface="Arial"/>
              </a:rPr>
              <a:t>ú</a:t>
            </a:r>
            <a:r>
              <a:rPr sz="1000" b="1" spc="-20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00" b="1" spc="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1000" b="1" spc="-35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1000" b="1" spc="10" dirty="0">
                <a:solidFill>
                  <a:srgbClr val="343434"/>
                </a:solidFill>
                <a:latin typeface="Arial"/>
                <a:cs typeface="Arial"/>
              </a:rPr>
              <a:t>o:</a:t>
            </a:r>
            <a:r>
              <a:rPr sz="1000" b="1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penas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previstas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nos</a:t>
            </a:r>
            <a:r>
              <a:rPr sz="950" spc="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incisos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9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29" dirty="0">
                <a:solidFill>
                  <a:srgbClr val="494949"/>
                </a:solidFill>
                <a:latin typeface="Arial"/>
                <a:cs typeface="Arial"/>
              </a:rPr>
              <a:t>II</a:t>
            </a:r>
            <a:r>
              <a:rPr sz="950" spc="-1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5" dirty="0">
                <a:solidFill>
                  <a:srgbClr val="494949"/>
                </a:solidFill>
                <a:latin typeface="Arial"/>
                <a:cs typeface="Arial"/>
              </a:rPr>
              <a:t>III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deste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artigo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poderão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ap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cadas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D5D5D"/>
                </a:solidFill>
                <a:latin typeface="Arial"/>
                <a:cs typeface="Arial"/>
              </a:rPr>
              <a:t>cumul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at</a:t>
            </a:r>
            <a:r>
              <a:rPr sz="950" spc="-4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D5D5D"/>
                </a:solidFill>
                <a:latin typeface="Arial"/>
                <a:cs typeface="Arial"/>
              </a:rPr>
              <a:t>v</a:t>
            </a:r>
            <a:r>
              <a:rPr sz="950" spc="45" dirty="0">
                <a:solidFill>
                  <a:srgbClr val="5D5D5D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7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não,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sem 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preju</a:t>
            </a:r>
            <a:r>
              <a:rPr sz="950" spc="-95" dirty="0">
                <a:solidFill>
                  <a:srgbClr val="757474"/>
                </a:solidFill>
                <a:latin typeface="Arial"/>
                <a:cs typeface="Arial"/>
              </a:rPr>
              <a:t>í</a:t>
            </a:r>
            <a:r>
              <a:rPr sz="950" spc="-50" dirty="0">
                <a:solidFill>
                  <a:srgbClr val="757474"/>
                </a:solidFill>
                <a:latin typeface="Arial"/>
                <a:cs typeface="Arial"/>
              </a:rPr>
              <a:t>z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resc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são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ajuste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ato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un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ateral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 da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94949"/>
                </a:solidFill>
                <a:latin typeface="Arial"/>
                <a:cs typeface="Arial"/>
              </a:rPr>
              <a:t>CBC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do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Mackenz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Esporte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Clube.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00">
              <a:latin typeface="Times New Roman"/>
              <a:cs typeface="Times New Roman"/>
            </a:endParaRPr>
          </a:p>
          <a:p>
            <a:pPr marL="57785" marR="36830" algn="just">
              <a:lnSpc>
                <a:spcPct val="92200"/>
              </a:lnSpc>
            </a:pPr>
            <a:r>
              <a:rPr sz="1000" b="1" spc="10" dirty="0">
                <a:solidFill>
                  <a:srgbClr val="343434"/>
                </a:solidFill>
                <a:latin typeface="Arial"/>
                <a:cs typeface="Arial"/>
              </a:rPr>
              <a:t>Pará</a:t>
            </a:r>
            <a:r>
              <a:rPr sz="1000" b="1" spc="25" dirty="0">
                <a:solidFill>
                  <a:srgbClr val="343434"/>
                </a:solidFill>
                <a:latin typeface="Arial"/>
                <a:cs typeface="Arial"/>
              </a:rPr>
              <a:t>g</a:t>
            </a:r>
            <a:r>
              <a:rPr sz="1000" b="1" spc="-5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1000" b="1" spc="20" dirty="0">
                <a:solidFill>
                  <a:srgbClr val="343434"/>
                </a:solidFill>
                <a:latin typeface="Arial"/>
                <a:cs typeface="Arial"/>
              </a:rPr>
              <a:t>afo</a:t>
            </a:r>
            <a:r>
              <a:rPr sz="1000" b="1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b="1" spc="-1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343434"/>
                </a:solidFill>
                <a:latin typeface="Arial"/>
                <a:cs typeface="Arial"/>
              </a:rPr>
              <a:t>seg</a:t>
            </a:r>
            <a:r>
              <a:rPr sz="1000" b="1" spc="0" dirty="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sz="1000" b="1" spc="-50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1000" b="1" spc="25" dirty="0">
                <a:solidFill>
                  <a:srgbClr val="343434"/>
                </a:solidFill>
                <a:latin typeface="Arial"/>
                <a:cs typeface="Arial"/>
              </a:rPr>
              <a:t>do:</a:t>
            </a:r>
            <a:r>
              <a:rPr sz="1000" b="1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notificação </a:t>
            </a:r>
            <a:r>
              <a:rPr sz="950" spc="-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494949"/>
                </a:solidFill>
                <a:latin typeface="Arial"/>
                <a:cs typeface="Arial"/>
              </a:rPr>
              <a:t>para</a:t>
            </a:r>
            <a:r>
              <a:rPr sz="950" spc="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950" spc="-5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cação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D5D5D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nalid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des, </a:t>
            </a:r>
            <a:r>
              <a:rPr sz="950" spc="-8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re</a:t>
            </a:r>
            <a:r>
              <a:rPr sz="950" spc="-70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v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as</a:t>
            </a:r>
            <a:r>
              <a:rPr sz="950" spc="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494949"/>
                </a:solidFill>
                <a:latin typeface="Arial"/>
                <a:cs typeface="Arial"/>
              </a:rPr>
              <a:t>à</a:t>
            </a:r>
            <a:r>
              <a:rPr sz="1100" spc="1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xecução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tot</a:t>
            </a:r>
            <a:r>
              <a:rPr sz="950" spc="6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950" spc="17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parc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al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prev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stas</a:t>
            </a:r>
            <a:r>
              <a:rPr sz="950" spc="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neste</a:t>
            </a:r>
            <a:r>
              <a:rPr sz="95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cap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í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tu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o,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será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efetuada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através</a:t>
            </a:r>
            <a:r>
              <a:rPr sz="950" spc="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comun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494949"/>
                </a:solidFill>
                <a:latin typeface="Arial"/>
                <a:cs typeface="Arial"/>
              </a:rPr>
              <a:t>cação</a:t>
            </a:r>
            <a:r>
              <a:rPr sz="950" spc="6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formal</a:t>
            </a:r>
            <a:r>
              <a:rPr sz="950" spc="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encam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nhada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494949"/>
                </a:solidFill>
                <a:latin typeface="Arial"/>
                <a:cs typeface="Arial"/>
              </a:rPr>
              <a:t>v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a 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-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ma</a:t>
            </a:r>
            <a:r>
              <a:rPr sz="950" spc="-3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4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-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250" spc="-220" dirty="0">
                <a:solidFill>
                  <a:srgbClr val="494949"/>
                </a:solidFill>
                <a:latin typeface="Arial"/>
                <a:cs typeface="Arial"/>
              </a:rPr>
              <a:t>à</a:t>
            </a:r>
            <a:r>
              <a:rPr sz="1250" spc="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co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tratada,</a:t>
            </a:r>
            <a:r>
              <a:rPr sz="950" spc="1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onde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deverá</a:t>
            </a:r>
            <a:r>
              <a:rPr sz="950" spc="1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ser</a:t>
            </a:r>
            <a:r>
              <a:rPr sz="950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assegurado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dire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494949"/>
                </a:solidFill>
                <a:latin typeface="Arial"/>
                <a:cs typeface="Arial"/>
              </a:rPr>
              <a:t>to</a:t>
            </a:r>
            <a:r>
              <a:rPr sz="950" spc="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250" spc="-220" dirty="0">
                <a:solidFill>
                  <a:srgbClr val="494949"/>
                </a:solidFill>
                <a:latin typeface="Arial"/>
                <a:cs typeface="Arial"/>
              </a:rPr>
              <a:t>à</a:t>
            </a:r>
            <a:r>
              <a:rPr sz="1250" spc="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43434"/>
                </a:solidFill>
                <a:latin typeface="Arial"/>
                <a:cs typeface="Arial"/>
              </a:rPr>
              <a:t>defesa</a:t>
            </a:r>
            <a:r>
              <a:rPr sz="95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prév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a,</a:t>
            </a:r>
            <a:r>
              <a:rPr sz="950" spc="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resp</a:t>
            </a:r>
            <a:r>
              <a:rPr sz="950" spc="-3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tando-se</a:t>
            </a:r>
            <a:r>
              <a:rPr sz="95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prazo</a:t>
            </a:r>
            <a:endParaRPr sz="950">
              <a:latin typeface="Arial"/>
              <a:cs typeface="Arial"/>
            </a:endParaRPr>
          </a:p>
          <a:p>
            <a:pPr marL="57785" algn="just">
              <a:lnSpc>
                <a:spcPct val="100000"/>
              </a:lnSpc>
              <a:spcBef>
                <a:spcPts val="15"/>
              </a:spcBef>
            </a:pP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5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(cinco)</a:t>
            </a:r>
            <a:r>
              <a:rPr sz="950" spc="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950" spc="-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43434"/>
                </a:solidFill>
                <a:latin typeface="Arial"/>
                <a:cs typeface="Arial"/>
              </a:rPr>
              <a:t>úteis.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Times New Roman"/>
              <a:cs typeface="Times New Roman"/>
            </a:endParaRPr>
          </a:p>
          <a:p>
            <a:pPr marL="57785" marR="5080" indent="8890" algn="just">
              <a:lnSpc>
                <a:spcPct val="105300"/>
              </a:lnSpc>
            </a:pPr>
            <a:r>
              <a:rPr sz="1000" b="1" spc="-10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00" b="1" spc="7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1000" b="1" spc="20" dirty="0">
                <a:solidFill>
                  <a:srgbClr val="343434"/>
                </a:solidFill>
                <a:latin typeface="Arial"/>
                <a:cs typeface="Arial"/>
              </a:rPr>
              <a:t>rág</a:t>
            </a:r>
            <a:r>
              <a:rPr sz="1000" b="1" spc="-35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1000" b="1" spc="35" dirty="0">
                <a:solidFill>
                  <a:srgbClr val="343434"/>
                </a:solidFill>
                <a:latin typeface="Arial"/>
                <a:cs typeface="Arial"/>
              </a:rPr>
              <a:t>afo</a:t>
            </a:r>
            <a:r>
              <a:rPr sz="1000" b="1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b="1" spc="15" dirty="0">
                <a:solidFill>
                  <a:srgbClr val="343434"/>
                </a:solidFill>
                <a:latin typeface="Arial"/>
                <a:cs typeface="Arial"/>
              </a:rPr>
              <a:t>terce</a:t>
            </a:r>
            <a:r>
              <a:rPr sz="1000" b="1" spc="5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b="1" spc="3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00" b="1" spc="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b="1" spc="175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1000" b="1" spc="-15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caso</a:t>
            </a:r>
            <a:r>
              <a:rPr sz="950" spc="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haja</a:t>
            </a:r>
            <a:r>
              <a:rPr sz="950" spc="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recusa</a:t>
            </a:r>
            <a:r>
              <a:rPr sz="950" spc="1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do</a:t>
            </a:r>
            <a:r>
              <a:rPr sz="950" spc="7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D5D5D"/>
                </a:solidFill>
                <a:latin typeface="Arial"/>
                <a:cs typeface="Arial"/>
              </a:rPr>
              <a:t>mater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5D5D5D"/>
                </a:solidFill>
                <a:latin typeface="Arial"/>
                <a:cs typeface="Arial"/>
              </a:rPr>
              <a:t>al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 ou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do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serv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ço</a:t>
            </a:r>
            <a:r>
              <a:rPr sz="950" spc="7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por</a:t>
            </a:r>
            <a:r>
              <a:rPr sz="950" spc="9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parte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 do</a:t>
            </a:r>
            <a:r>
              <a:rPr sz="950" spc="1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Mackenz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494949"/>
                </a:solidFill>
                <a:latin typeface="Arial"/>
                <a:cs typeface="Arial"/>
              </a:rPr>
              <a:t>Esporte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C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ube, </a:t>
            </a:r>
            <a:r>
              <a:rPr sz="950" spc="11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a </a:t>
            </a:r>
            <a:r>
              <a:rPr sz="950" spc="114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contratada  </a:t>
            </a:r>
            <a:r>
              <a:rPr sz="950" spc="-10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deverá, </a:t>
            </a:r>
            <a:r>
              <a:rPr sz="950" spc="114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dentro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 </a:t>
            </a:r>
            <a:r>
              <a:rPr sz="950" spc="-1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or</a:t>
            </a:r>
            <a:r>
              <a:rPr sz="950" spc="-4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gina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mente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contratado,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reparar,  </a:t>
            </a:r>
            <a:r>
              <a:rPr sz="950" spc="-1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corr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g</a:t>
            </a:r>
            <a:r>
              <a:rPr sz="950" spc="-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95" dirty="0">
                <a:solidFill>
                  <a:srgbClr val="5D5D5D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757474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emover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às</a:t>
            </a:r>
            <a:r>
              <a:rPr sz="950" spc="7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94949"/>
                </a:solidFill>
                <a:latin typeface="Arial"/>
                <a:cs typeface="Arial"/>
              </a:rPr>
              <a:t>suas</a:t>
            </a:r>
            <a:r>
              <a:rPr sz="950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u</a:t>
            </a:r>
            <a:r>
              <a:rPr sz="950" spc="-5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ta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950" spc="28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950" spc="-14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todo</a:t>
            </a:r>
            <a:r>
              <a:rPr sz="950" spc="7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em</a:t>
            </a:r>
            <a:r>
              <a:rPr sz="950" spc="8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arte,</a:t>
            </a:r>
            <a:r>
              <a:rPr sz="950" spc="7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o 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objeto </a:t>
            </a:r>
            <a:r>
              <a:rPr sz="950" spc="90" dirty="0">
                <a:solidFill>
                  <a:srgbClr val="757474"/>
                </a:solidFill>
                <a:latin typeface="Arial"/>
                <a:cs typeface="Arial"/>
              </a:rPr>
              <a:t>v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ic</a:t>
            </a:r>
            <a:r>
              <a:rPr sz="950" spc="-4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ado</a:t>
            </a:r>
            <a:r>
              <a:rPr sz="950" spc="8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com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343434"/>
                </a:solidFill>
                <a:latin typeface="Arial"/>
                <a:cs typeface="Arial"/>
              </a:rPr>
              <a:t>f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eitos</a:t>
            </a:r>
            <a:r>
              <a:rPr sz="950" spc="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94949"/>
                </a:solidFill>
                <a:latin typeface="Arial"/>
                <a:cs typeface="Arial"/>
              </a:rPr>
              <a:t>ou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75747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ncorreções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na</a:t>
            </a:r>
            <a:r>
              <a:rPr sz="950" spc="-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execuçã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o</a:t>
            </a:r>
            <a:r>
              <a:rPr sz="950" spc="285" dirty="0">
                <a:solidFill>
                  <a:srgbClr val="838383"/>
                </a:solidFill>
                <a:latin typeface="Arial"/>
                <a:cs typeface="Arial"/>
              </a:rPr>
              <a:t>,</a:t>
            </a:r>
            <a:r>
              <a:rPr sz="950" spc="-105" dirty="0">
                <a:solidFill>
                  <a:srgbClr val="83838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sob 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pena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restar </a:t>
            </a:r>
            <a:r>
              <a:rPr sz="950" spc="-1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caracterizada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a </a:t>
            </a:r>
            <a:r>
              <a:rPr sz="950" spc="-1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757474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494949"/>
                </a:solidFill>
                <a:latin typeface="Arial"/>
                <a:cs typeface="Arial"/>
              </a:rPr>
              <a:t>nexecução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43434"/>
                </a:solidFill>
                <a:latin typeface="Arial"/>
                <a:cs typeface="Arial"/>
              </a:rPr>
              <a:t>tot</a:t>
            </a:r>
            <a:r>
              <a:rPr sz="950" spc="10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140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parc</a:t>
            </a:r>
            <a:r>
              <a:rPr sz="950" spc="-2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al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contra</a:t>
            </a:r>
            <a:r>
              <a:rPr sz="950" spc="-15" dirty="0">
                <a:solidFill>
                  <a:srgbClr val="5D5D5D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950" spc="-45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o</a:t>
            </a:r>
            <a:r>
              <a:rPr sz="950" spc="380" dirty="0">
                <a:solidFill>
                  <a:srgbClr val="838383"/>
                </a:solidFill>
                <a:latin typeface="Arial"/>
                <a:cs typeface="Arial"/>
              </a:rPr>
              <a:t>,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179575"/>
            <a:ext cx="662940" cy="7360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08376" y="5340096"/>
            <a:ext cx="1307591" cy="3794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72875" y="1281325"/>
            <a:ext cx="1633220" cy="5168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b="1" spc="-15" dirty="0">
                <a:solidFill>
                  <a:srgbClr val="232323"/>
                </a:solidFill>
                <a:latin typeface="Arial"/>
                <a:cs typeface="Arial"/>
              </a:rPr>
              <a:t>MACKENZ</a:t>
            </a:r>
            <a:r>
              <a:rPr sz="2100" b="1" spc="1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2100" b="1" spc="2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endParaRPr sz="210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20"/>
              </a:spcBef>
            </a:pPr>
            <a:r>
              <a:rPr sz="1450" b="1" spc="5" dirty="0">
                <a:solidFill>
                  <a:srgbClr val="232323"/>
                </a:solidFill>
                <a:latin typeface="Arial"/>
                <a:cs typeface="Arial"/>
              </a:rPr>
              <a:t>ESPORTE</a:t>
            </a:r>
            <a:r>
              <a:rPr sz="1450" b="1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450" b="1" spc="-2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450" b="1" spc="1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450" b="1" spc="45" dirty="0">
                <a:solidFill>
                  <a:srgbClr val="444444"/>
                </a:solidFill>
                <a:latin typeface="Arial"/>
                <a:cs typeface="Arial"/>
              </a:rPr>
              <a:t>U</a:t>
            </a:r>
            <a:r>
              <a:rPr sz="1450" b="1" spc="-60" dirty="0">
                <a:solidFill>
                  <a:srgbClr val="232323"/>
                </a:solidFill>
                <a:latin typeface="Arial"/>
                <a:cs typeface="Arial"/>
              </a:rPr>
              <a:t>B</a:t>
            </a:r>
            <a:r>
              <a:rPr sz="1450" b="1" spc="4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28972" y="1912801"/>
            <a:ext cx="5457825" cy="3307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791075">
              <a:lnSpc>
                <a:spcPct val="100000"/>
              </a:lnSpc>
            </a:pPr>
            <a:r>
              <a:rPr sz="850" spc="20" dirty="0">
                <a:solidFill>
                  <a:srgbClr val="595959"/>
                </a:solidFill>
                <a:latin typeface="Times New Roman"/>
                <a:cs typeface="Times New Roman"/>
              </a:rPr>
              <a:t>P</a:t>
            </a:r>
            <a:r>
              <a:rPr sz="850" dirty="0">
                <a:solidFill>
                  <a:srgbClr val="727274"/>
                </a:solidFill>
                <a:latin typeface="Times New Roman"/>
                <a:cs typeface="Times New Roman"/>
              </a:rPr>
              <a:t>ág</a:t>
            </a:r>
            <a:r>
              <a:rPr sz="850" spc="35" dirty="0">
                <a:solidFill>
                  <a:srgbClr val="727274"/>
                </a:solidFill>
                <a:latin typeface="Times New Roman"/>
                <a:cs typeface="Times New Roman"/>
              </a:rPr>
              <a:t>i</a:t>
            </a:r>
            <a:r>
              <a:rPr sz="850" spc="-5" dirty="0">
                <a:solidFill>
                  <a:srgbClr val="595959"/>
                </a:solidFill>
                <a:latin typeface="Times New Roman"/>
                <a:cs typeface="Times New Roman"/>
              </a:rPr>
              <a:t>n</a:t>
            </a:r>
            <a:r>
              <a:rPr sz="850" spc="-5" dirty="0">
                <a:solidFill>
                  <a:srgbClr val="858585"/>
                </a:solidFill>
                <a:latin typeface="Times New Roman"/>
                <a:cs typeface="Times New Roman"/>
              </a:rPr>
              <a:t>a</a:t>
            </a:r>
            <a:r>
              <a:rPr sz="850" spc="10" dirty="0">
                <a:solidFill>
                  <a:srgbClr val="858585"/>
                </a:solidFill>
                <a:latin typeface="Times New Roman"/>
                <a:cs typeface="Times New Roman"/>
              </a:rPr>
              <a:t> </a:t>
            </a:r>
            <a:r>
              <a:rPr sz="950" i="1" spc="-45" dirty="0">
                <a:solidFill>
                  <a:srgbClr val="727274"/>
                </a:solidFill>
                <a:latin typeface="Times New Roman"/>
                <a:cs typeface="Times New Roman"/>
              </a:rPr>
              <a:t>5</a:t>
            </a:r>
            <a:r>
              <a:rPr sz="950" i="1" spc="-35" dirty="0">
                <a:solidFill>
                  <a:srgbClr val="727274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595959"/>
                </a:solidFill>
                <a:latin typeface="Times New Roman"/>
                <a:cs typeface="Times New Roman"/>
              </a:rPr>
              <a:t>d</a:t>
            </a:r>
            <a:r>
              <a:rPr sz="850" spc="25" dirty="0">
                <a:solidFill>
                  <a:srgbClr val="858585"/>
                </a:solidFill>
                <a:latin typeface="Times New Roman"/>
                <a:cs typeface="Times New Roman"/>
              </a:rPr>
              <a:t>e</a:t>
            </a:r>
            <a:r>
              <a:rPr sz="850" spc="-20" dirty="0">
                <a:solidFill>
                  <a:srgbClr val="858585"/>
                </a:solidFill>
                <a:latin typeface="Times New Roman"/>
                <a:cs typeface="Times New Roman"/>
              </a:rPr>
              <a:t> </a:t>
            </a:r>
            <a:r>
              <a:rPr sz="850" spc="75" dirty="0">
                <a:solidFill>
                  <a:srgbClr val="727274"/>
                </a:solidFill>
                <a:latin typeface="Times New Roman"/>
                <a:cs typeface="Times New Roman"/>
              </a:rPr>
              <a:t>6</a:t>
            </a:r>
            <a:endParaRPr sz="8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com</a:t>
            </a:r>
            <a:r>
              <a:rPr sz="1000" spc="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consequente</a:t>
            </a:r>
            <a:r>
              <a:rPr sz="10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444444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li</a:t>
            </a:r>
            <a:r>
              <a:rPr sz="1000" spc="-55" dirty="0">
                <a:solidFill>
                  <a:srgbClr val="444444"/>
                </a:solidFill>
                <a:latin typeface="Arial"/>
                <a:cs typeface="Arial"/>
              </a:rPr>
              <a:t>cação</a:t>
            </a:r>
            <a:r>
              <a:rPr sz="1000" spc="1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das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sanções</a:t>
            </a:r>
            <a:r>
              <a:rPr sz="1000" spc="8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pre</a:t>
            </a:r>
            <a:r>
              <a:rPr sz="1000" spc="0" dirty="0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595959"/>
                </a:solidFill>
                <a:latin typeface="Arial"/>
                <a:cs typeface="Arial"/>
              </a:rPr>
              <a:t>stas</a:t>
            </a:r>
            <a:r>
              <a:rPr sz="1000" spc="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no</a:t>
            </a:r>
            <a:r>
              <a:rPr sz="1000" spc="-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44444"/>
                </a:solidFill>
                <a:latin typeface="Arial"/>
                <a:cs typeface="Arial"/>
              </a:rPr>
              <a:t>art</a:t>
            </a:r>
            <a:r>
              <a:rPr sz="1000" spc="-5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go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anter</a:t>
            </a:r>
            <a:r>
              <a:rPr sz="1000" spc="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or.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marR="31115" indent="4445" algn="just">
              <a:lnSpc>
                <a:spcPct val="95300"/>
              </a:lnSpc>
            </a:pPr>
            <a:r>
              <a:rPr sz="1000" b="1" spc="-35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1000" b="1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b="1" spc="10" dirty="0">
                <a:solidFill>
                  <a:srgbClr val="444444"/>
                </a:solidFill>
                <a:latin typeface="Arial"/>
                <a:cs typeface="Arial"/>
              </a:rPr>
              <a:t>rágrafo</a:t>
            </a:r>
            <a:r>
              <a:rPr sz="1000" b="1" spc="6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232323"/>
                </a:solidFill>
                <a:latin typeface="Arial"/>
                <a:cs typeface="Arial"/>
              </a:rPr>
              <a:t>quarto:</a:t>
            </a:r>
            <a:r>
              <a:rPr sz="1000" b="1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44444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pena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m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u</a:t>
            </a:r>
            <a:r>
              <a:rPr sz="1000" spc="-50" dirty="0">
                <a:solidFill>
                  <a:srgbClr val="727274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ta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p</a:t>
            </a:r>
            <a:r>
              <a:rPr sz="1000" spc="-75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n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execução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otal</a:t>
            </a:r>
            <a:r>
              <a:rPr sz="1000" spc="7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ou</a:t>
            </a:r>
            <a:r>
              <a:rPr sz="1000" spc="10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arc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al</a:t>
            </a:r>
            <a:r>
              <a:rPr sz="100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aj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444444"/>
                </a:solidFill>
                <a:latin typeface="Arial"/>
                <a:cs typeface="Arial"/>
              </a:rPr>
              <a:t>s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ce</a:t>
            </a:r>
            <a:r>
              <a:rPr sz="1000" spc="-6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ebrado</a:t>
            </a:r>
            <a:r>
              <a:rPr sz="100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com</a:t>
            </a:r>
            <a:r>
              <a:rPr sz="1000" spc="8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232323"/>
                </a:solidFill>
                <a:latin typeface="Arial"/>
                <a:cs typeface="Arial"/>
              </a:rPr>
              <a:t>CBC</a:t>
            </a:r>
            <a:r>
              <a:rPr sz="100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com</a:t>
            </a:r>
            <a:r>
              <a:rPr sz="1000" spc="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Mackenzie</a:t>
            </a:r>
            <a:r>
              <a:rPr sz="1000" spc="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43434"/>
                </a:solidFill>
                <a:latin typeface="Arial"/>
                <a:cs typeface="Arial"/>
              </a:rPr>
              <a:t>Esporte</a:t>
            </a:r>
            <a:r>
              <a:rPr sz="100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ube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será</a:t>
            </a:r>
            <a:r>
              <a:rPr sz="1000" spc="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cal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cu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ada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até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5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0</a:t>
            </a:r>
            <a:r>
              <a:rPr sz="1000" spc="114" dirty="0">
                <a:solidFill>
                  <a:srgbClr val="444444"/>
                </a:solidFill>
                <a:latin typeface="Arial"/>
                <a:cs typeface="Arial"/>
              </a:rPr>
              <a:t>%</a:t>
            </a:r>
            <a:r>
              <a:rPr sz="1000" spc="2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44444"/>
                </a:solidFill>
                <a:latin typeface="Arial"/>
                <a:cs typeface="Arial"/>
              </a:rPr>
              <a:t>(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nque</a:t>
            </a:r>
            <a:r>
              <a:rPr sz="1000" spc="-75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ta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por</a:t>
            </a:r>
            <a:r>
              <a:rPr sz="100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ce</a:t>
            </a:r>
            <a:r>
              <a:rPr sz="1000" spc="-114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to)</a:t>
            </a:r>
            <a:r>
              <a:rPr sz="1000" spc="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sobre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va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or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total </a:t>
            </a:r>
            <a:r>
              <a:rPr sz="1000" spc="-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o 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atual</a:t>
            </a:r>
            <a:r>
              <a:rPr sz="1000" spc="-30" dirty="0">
                <a:solidFill>
                  <a:srgbClr val="444444"/>
                </a:solidFill>
                <a:latin typeface="Arial"/>
                <a:cs typeface="Arial"/>
              </a:rPr>
              <a:t>izado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ou 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sobre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595959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va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or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444444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444444"/>
                </a:solidFill>
                <a:latin typeface="Times New Roman"/>
                <a:cs typeface="Times New Roman"/>
              </a:rPr>
              <a:t> </a:t>
            </a:r>
            <a:r>
              <a:rPr sz="1150" spc="-5" dirty="0">
                <a:solidFill>
                  <a:srgbClr val="444444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obr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gação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44444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cumpri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da,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excetuando-se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aqu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595959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grande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vu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444444"/>
                </a:solidFill>
                <a:latin typeface="Arial"/>
                <a:cs typeface="Arial"/>
              </a:rPr>
              <a:t>to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959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repercussões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44444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gn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fica</a:t>
            </a:r>
            <a:r>
              <a:rPr sz="1000" spc="15" dirty="0">
                <a:solidFill>
                  <a:srgbClr val="444444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va</a:t>
            </a: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s</a:t>
            </a:r>
            <a:r>
              <a:rPr sz="1000" spc="265" dirty="0">
                <a:solidFill>
                  <a:srgbClr val="444444"/>
                </a:solidFill>
                <a:latin typeface="Arial"/>
                <a:cs typeface="Arial"/>
              </a:rPr>
              <a:t>,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h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pótese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graduação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mu</a:t>
            </a:r>
            <a:r>
              <a:rPr sz="1000" spc="-80" dirty="0">
                <a:solidFill>
                  <a:srgbClr val="444444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444444"/>
                </a:solidFill>
                <a:latin typeface="Arial"/>
                <a:cs typeface="Arial"/>
              </a:rPr>
              <a:t>ta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estar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prev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sta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no </a:t>
            </a:r>
            <a:r>
              <a:rPr sz="1000" spc="13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nstrumento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convo</a:t>
            </a:r>
            <a:r>
              <a:rPr sz="1000" spc="-80" dirty="0">
                <a:solidFill>
                  <a:srgbClr val="595959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atór</a:t>
            </a:r>
            <a:r>
              <a:rPr sz="1000" spc="-5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  </a:t>
            </a:r>
            <a:r>
              <a:rPr sz="100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no </a:t>
            </a:r>
            <a:r>
              <a:rPr sz="1000" spc="1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competente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instr</a:t>
            </a:r>
            <a:r>
              <a:rPr sz="1000" spc="-30" dirty="0">
                <a:solidFill>
                  <a:srgbClr val="444444"/>
                </a:solidFill>
                <a:latin typeface="Arial"/>
                <a:cs typeface="Arial"/>
              </a:rPr>
              <a:t>u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00" spc="-75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232323"/>
                </a:solidFill>
                <a:latin typeface="Arial"/>
                <a:cs typeface="Arial"/>
              </a:rPr>
              <a:t>to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 contrat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175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1000" spc="-17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43434"/>
                </a:solidFill>
                <a:latin typeface="Arial"/>
                <a:cs typeface="Arial"/>
              </a:rPr>
              <a:t>sendo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está</a:t>
            </a:r>
            <a:r>
              <a:rPr sz="1000" spc="3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evidamente</a:t>
            </a:r>
            <a:r>
              <a:rPr sz="1000" spc="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justificada.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21590" indent="4445" algn="just">
              <a:lnSpc>
                <a:spcPct val="101200"/>
              </a:lnSpc>
            </a:pPr>
            <a:r>
              <a:rPr sz="1000" b="1" spc="10" dirty="0">
                <a:solidFill>
                  <a:srgbClr val="232323"/>
                </a:solidFill>
                <a:latin typeface="Arial"/>
                <a:cs typeface="Arial"/>
              </a:rPr>
              <a:t>Parágrafo  </a:t>
            </a:r>
            <a:r>
              <a:rPr sz="1000" b="1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b="1" spc="20" dirty="0">
                <a:solidFill>
                  <a:srgbClr val="232323"/>
                </a:solidFill>
                <a:latin typeface="Arial"/>
                <a:cs typeface="Arial"/>
              </a:rPr>
              <a:t>qu</a:t>
            </a:r>
            <a:r>
              <a:rPr sz="1000" b="1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b="1" spc="15" dirty="0">
                <a:solidFill>
                  <a:srgbClr val="232323"/>
                </a:solidFill>
                <a:latin typeface="Arial"/>
                <a:cs typeface="Arial"/>
              </a:rPr>
              <a:t>nto:</a:t>
            </a:r>
            <a:r>
              <a:rPr sz="1000" b="1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b="1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114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pre</a:t>
            </a:r>
            <a:r>
              <a:rPr sz="1000" spc="-9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ente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7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con</a:t>
            </a:r>
            <a:r>
              <a:rPr sz="1000" spc="50" dirty="0">
                <a:solidFill>
                  <a:srgbClr val="444444"/>
                </a:solidFill>
                <a:latin typeface="Arial"/>
                <a:cs typeface="Arial"/>
              </a:rPr>
              <a:t>t</a:t>
            </a:r>
            <a:r>
              <a:rPr sz="1000" spc="-55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spc="-5" dirty="0">
                <a:solidFill>
                  <a:srgbClr val="444444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 </a:t>
            </a:r>
            <a:r>
              <a:rPr sz="1000" spc="-13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poderá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 </a:t>
            </a:r>
            <a:r>
              <a:rPr sz="1000" spc="-114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1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re</a:t>
            </a:r>
            <a:r>
              <a:rPr sz="1000" spc="-9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nd</a:t>
            </a:r>
            <a:r>
              <a:rPr sz="1000" spc="-4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7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ecipa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d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me</a:t>
            </a:r>
            <a:r>
              <a:rPr sz="1000" spc="-120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444444"/>
                </a:solidFill>
                <a:latin typeface="Arial"/>
                <a:cs typeface="Arial"/>
              </a:rPr>
              <a:t>te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10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1000" spc="-7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444444"/>
                </a:solidFill>
                <a:latin typeface="Arial"/>
                <a:cs typeface="Arial"/>
              </a:rPr>
              <a:t>l</a:t>
            </a:r>
            <a:r>
              <a:rPr sz="1000" spc="35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44444"/>
                </a:solidFill>
                <a:latin typeface="Arial"/>
                <a:cs typeface="Arial"/>
              </a:rPr>
              <a:t>CONTRATANTE,</a:t>
            </a:r>
            <a:r>
              <a:rPr sz="1000" spc="1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sem</a:t>
            </a:r>
            <a:r>
              <a:rPr sz="1000" spc="5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cidênc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444444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multa</a:t>
            </a:r>
            <a:r>
              <a:rPr sz="1000" spc="1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ou</a:t>
            </a:r>
            <a:r>
              <a:rPr sz="1000" spc="2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44444"/>
                </a:solidFill>
                <a:latin typeface="Arial"/>
                <a:cs typeface="Arial"/>
              </a:rPr>
              <a:t>in</a:t>
            </a: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d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eniz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-20" dirty="0">
                <a:solidFill>
                  <a:srgbClr val="232323"/>
                </a:solidFill>
                <a:latin typeface="Arial"/>
                <a:cs typeface="Arial"/>
              </a:rPr>
              <a:t>CLÁUSULA </a:t>
            </a:r>
            <a:r>
              <a:rPr sz="950" b="1" spc="-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b="1" spc="70" dirty="0">
                <a:solidFill>
                  <a:srgbClr val="232323"/>
                </a:solidFill>
                <a:latin typeface="Arial"/>
                <a:cs typeface="Arial"/>
              </a:rPr>
              <a:t>1</a:t>
            </a:r>
            <a:r>
              <a:rPr sz="950" b="1" spc="90" dirty="0">
                <a:solidFill>
                  <a:srgbClr val="232323"/>
                </a:solidFill>
                <a:latin typeface="Arial"/>
                <a:cs typeface="Arial"/>
              </a:rPr>
              <a:t>2ª</a:t>
            </a:r>
            <a:r>
              <a:rPr sz="950" b="1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b="1" spc="550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950" b="1" spc="-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232323"/>
                </a:solidFill>
                <a:latin typeface="Arial"/>
                <a:cs typeface="Arial"/>
              </a:rPr>
              <a:t>FORO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5080" indent="8890" algn="just">
              <a:lnSpc>
                <a:spcPct val="99700"/>
              </a:lnSpc>
            </a:pPr>
            <a:r>
              <a:rPr sz="1000" spc="-125" dirty="0">
                <a:solidFill>
                  <a:srgbClr val="595959"/>
                </a:solidFill>
                <a:latin typeface="Arial"/>
                <a:cs typeface="Arial"/>
              </a:rPr>
              <a:t>F</a:t>
            </a:r>
            <a:r>
              <a:rPr sz="1000" spc="-50" dirty="0">
                <a:solidFill>
                  <a:srgbClr val="727274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595959"/>
                </a:solidFill>
                <a:latin typeface="Arial"/>
                <a:cs typeface="Arial"/>
              </a:rPr>
              <a:t>ca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70" dirty="0">
                <a:solidFill>
                  <a:srgbClr val="727274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o </a:t>
            </a:r>
            <a:r>
              <a:rPr sz="1000" spc="-12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o </a:t>
            </a:r>
            <a:r>
              <a:rPr sz="1000" spc="-12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959"/>
                </a:solidFill>
                <a:latin typeface="Arial"/>
                <a:cs typeface="Arial"/>
              </a:rPr>
              <a:t>foro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44444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444444"/>
                </a:solidFill>
                <a:latin typeface="Arial"/>
                <a:cs typeface="Arial"/>
              </a:rPr>
              <a:t>Hor</a:t>
            </a: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727274"/>
                </a:solidFill>
                <a:latin typeface="Arial"/>
                <a:cs typeface="Arial"/>
              </a:rPr>
              <a:t>z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onte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350" dirty="0">
                <a:solidFill>
                  <a:srgbClr val="444444"/>
                </a:solidFill>
                <a:latin typeface="Arial"/>
                <a:cs typeface="Arial"/>
              </a:rPr>
              <a:t>-</a:t>
            </a:r>
            <a:r>
              <a:rPr sz="1000" spc="9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595959"/>
                </a:solidFill>
                <a:latin typeface="Arial"/>
                <a:cs typeface="Arial"/>
              </a:rPr>
              <a:t>MG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d</a:t>
            </a:r>
            <a:r>
              <a:rPr sz="1000" spc="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727274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595959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959"/>
                </a:solidFill>
                <a:latin typeface="Arial"/>
                <a:cs typeface="Arial"/>
              </a:rPr>
              <a:t>m</a:t>
            </a:r>
            <a:r>
              <a:rPr sz="1000" spc="20" dirty="0">
                <a:solidFill>
                  <a:srgbClr val="72727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r</a:t>
            </a:r>
            <a:r>
              <a:rPr sz="1000" spc="13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todas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as</a:t>
            </a:r>
            <a:r>
              <a:rPr sz="1000" spc="9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44444"/>
                </a:solidFill>
                <a:latin typeface="Arial"/>
                <a:cs typeface="Arial"/>
              </a:rPr>
              <a:t>questões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44444"/>
                </a:solidFill>
                <a:latin typeface="Arial"/>
                <a:cs typeface="Arial"/>
              </a:rPr>
              <a:t>or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444444"/>
                </a:solidFill>
                <a:latin typeface="Arial"/>
                <a:cs typeface="Arial"/>
              </a:rPr>
              <a:t>undas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959"/>
                </a:solidFill>
                <a:latin typeface="Arial"/>
                <a:cs typeface="Arial"/>
              </a:rPr>
              <a:t>presente</a:t>
            </a:r>
            <a:r>
              <a:rPr sz="1000" spc="-2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contr</a:t>
            </a:r>
            <a:r>
              <a:rPr sz="1000" spc="-45" dirty="0">
                <a:solidFill>
                  <a:srgbClr val="444444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spc="12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00" spc="105" dirty="0">
                <a:solidFill>
                  <a:srgbClr val="727274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727274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727274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stare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justos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contratados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firmam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o </a:t>
            </a:r>
            <a:r>
              <a:rPr sz="1000" spc="2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727274"/>
                </a:solidFill>
                <a:latin typeface="Arial"/>
                <a:cs typeface="Arial"/>
              </a:rPr>
              <a:t>p</a:t>
            </a: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res</a:t>
            </a:r>
            <a:r>
              <a:rPr sz="1000" spc="-30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444444"/>
                </a:solidFill>
                <a:latin typeface="Arial"/>
                <a:cs typeface="Arial"/>
              </a:rPr>
              <a:t>te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co</a:t>
            </a:r>
            <a:r>
              <a:rPr sz="1000" spc="-100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444444"/>
                </a:solidFill>
                <a:latin typeface="Arial"/>
                <a:cs typeface="Arial"/>
              </a:rPr>
              <a:t>trato,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presença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444444"/>
                </a:solidFill>
                <a:latin typeface="Arial"/>
                <a:cs typeface="Arial"/>
              </a:rPr>
              <a:t>01</a:t>
            </a:r>
            <a:r>
              <a:rPr sz="1000" spc="2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44444"/>
                </a:solidFill>
                <a:latin typeface="Arial"/>
                <a:cs typeface="Arial"/>
              </a:rPr>
              <a:t>testemunha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44444"/>
                </a:solidFill>
                <a:latin typeface="Arial"/>
                <a:cs typeface="Arial"/>
              </a:rPr>
              <a:t>co</a:t>
            </a:r>
            <a:r>
              <a:rPr sz="1000" spc="-100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444444"/>
                </a:solidFill>
                <a:latin typeface="Arial"/>
                <a:cs typeface="Arial"/>
              </a:rPr>
              <a:t>tratante</a:t>
            </a:r>
            <a:r>
              <a:rPr sz="1000" spc="8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44444"/>
                </a:solidFill>
                <a:latin typeface="Arial"/>
                <a:cs typeface="Arial"/>
              </a:rPr>
              <a:t>outra</a:t>
            </a:r>
            <a:r>
              <a:rPr sz="1000" spc="1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44444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44444"/>
                </a:solidFill>
                <a:latin typeface="Arial"/>
                <a:cs typeface="Arial"/>
              </a:rPr>
              <a:t>contratado.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000" spc="-70" dirty="0">
                <a:solidFill>
                  <a:srgbClr val="343434"/>
                </a:solidFill>
                <a:latin typeface="Arial"/>
                <a:cs typeface="Arial"/>
              </a:rPr>
              <a:t>Be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44444"/>
                </a:solidFill>
                <a:latin typeface="Arial"/>
                <a:cs typeface="Arial"/>
              </a:rPr>
              <a:t>H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spc="-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spc="-85" dirty="0">
                <a:solidFill>
                  <a:srgbClr val="444444"/>
                </a:solidFill>
                <a:latin typeface="Arial"/>
                <a:cs typeface="Arial"/>
              </a:rPr>
              <a:t>z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00" spc="-65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7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spc="-6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00" spc="265" dirty="0">
                <a:solidFill>
                  <a:srgbClr val="444444"/>
                </a:solidFill>
                <a:latin typeface="Arial"/>
                <a:cs typeface="Arial"/>
              </a:rPr>
              <a:t>,</a:t>
            </a:r>
            <a:r>
              <a:rPr sz="1000" spc="-190" dirty="0">
                <a:solidFill>
                  <a:srgbClr val="44444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08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Jul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ho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20</a:t>
            </a:r>
            <a:r>
              <a:rPr sz="1000" spc="-75" dirty="0">
                <a:solidFill>
                  <a:srgbClr val="343434"/>
                </a:solidFill>
                <a:latin typeface="Arial"/>
                <a:cs typeface="Arial"/>
              </a:rPr>
              <a:t>1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5</a:t>
            </a:r>
            <a:r>
              <a:rPr sz="1000" spc="105" dirty="0">
                <a:solidFill>
                  <a:srgbClr val="858585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45976" y="5661909"/>
            <a:ext cx="1080770" cy="3054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  <a:tabLst>
                <a:tab pos="511809" algn="l"/>
              </a:tabLst>
            </a:pPr>
            <a:r>
              <a:rPr sz="1000" b="1" spc="5" dirty="0">
                <a:solidFill>
                  <a:srgbClr val="444444"/>
                </a:solidFill>
                <a:latin typeface="Arial"/>
                <a:cs typeface="Arial"/>
              </a:rPr>
              <a:t>Car</a:t>
            </a:r>
            <a:r>
              <a:rPr sz="1000" b="1" spc="-5" dirty="0">
                <a:solidFill>
                  <a:srgbClr val="444444"/>
                </a:solidFill>
                <a:latin typeface="Arial"/>
                <a:cs typeface="Arial"/>
              </a:rPr>
              <a:t>i</a:t>
            </a:r>
            <a:r>
              <a:rPr sz="1000" b="1" spc="15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1000" b="1" dirty="0">
                <a:solidFill>
                  <a:srgbClr val="444444"/>
                </a:solidFill>
                <a:latin typeface="Arial"/>
                <a:cs typeface="Arial"/>
              </a:rPr>
              <a:t>	</a:t>
            </a:r>
            <a:r>
              <a:rPr sz="1000" b="1" spc="10" dirty="0">
                <a:solidFill>
                  <a:srgbClr val="444444"/>
                </a:solidFill>
                <a:latin typeface="Arial"/>
                <a:cs typeface="Arial"/>
              </a:rPr>
              <a:t>o</a:t>
            </a:r>
            <a:r>
              <a:rPr sz="1000" b="1" spc="-45" dirty="0">
                <a:solidFill>
                  <a:srgbClr val="444444"/>
                </a:solidFill>
                <a:latin typeface="Arial"/>
                <a:cs typeface="Arial"/>
              </a:rPr>
              <a:t>b</a:t>
            </a:r>
            <a:r>
              <a:rPr sz="1000" b="1" spc="35" dirty="0">
                <a:solidFill>
                  <a:srgbClr val="232323"/>
                </a:solidFill>
                <a:latin typeface="Arial"/>
                <a:cs typeface="Arial"/>
              </a:rPr>
              <a:t>erto</a:t>
            </a:r>
            <a:r>
              <a:rPr sz="1000" b="1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232323"/>
                </a:solidFill>
                <a:latin typeface="Arial"/>
                <a:cs typeface="Arial"/>
              </a:rPr>
              <a:t>G</a:t>
            </a:r>
            <a:endParaRPr sz="1000">
              <a:latin typeface="Arial"/>
              <a:cs typeface="Arial"/>
            </a:endParaRPr>
          </a:p>
          <a:p>
            <a:pPr marL="31750" algn="ctr">
              <a:lnSpc>
                <a:spcPct val="100000"/>
              </a:lnSpc>
              <a:spcBef>
                <a:spcPts val="65"/>
              </a:spcBef>
            </a:pPr>
            <a:r>
              <a:rPr sz="950" b="1" spc="25" dirty="0">
                <a:solidFill>
                  <a:srgbClr val="343434"/>
                </a:solidFill>
                <a:latin typeface="Arial"/>
                <a:cs typeface="Arial"/>
              </a:rPr>
              <a:t>MACKENZ</a:t>
            </a:r>
            <a:r>
              <a:rPr sz="950" b="1" spc="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950" b="1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950" b="1" spc="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b="1" spc="-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30367" y="5661909"/>
            <a:ext cx="9334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-25" dirty="0">
                <a:solidFill>
                  <a:srgbClr val="343434"/>
                </a:solidFill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78729" y="5661909"/>
            <a:ext cx="10096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3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47231" y="5821243"/>
            <a:ext cx="432434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-15" dirty="0">
                <a:solidFill>
                  <a:srgbClr val="444444"/>
                </a:solidFill>
                <a:latin typeface="Arial"/>
                <a:cs typeface="Arial"/>
              </a:rPr>
              <a:t>CL</a:t>
            </a:r>
            <a:r>
              <a:rPr sz="950" b="1" spc="-40" dirty="0">
                <a:solidFill>
                  <a:srgbClr val="444444"/>
                </a:solidFill>
                <a:latin typeface="Arial"/>
                <a:cs typeface="Arial"/>
              </a:rPr>
              <a:t>U</a:t>
            </a:r>
            <a:r>
              <a:rPr sz="950" b="1" spc="-20" dirty="0">
                <a:solidFill>
                  <a:srgbClr val="232323"/>
                </a:solidFill>
                <a:latin typeface="Arial"/>
                <a:cs typeface="Arial"/>
              </a:rPr>
              <a:t>BE</a:t>
            </a:r>
            <a:endParaRPr sz="9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10088" y="6139995"/>
            <a:ext cx="1217930" cy="368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95325" algn="l"/>
              </a:tabLst>
            </a:pPr>
            <a:r>
              <a:rPr sz="2700" spc="-25" dirty="0">
                <a:solidFill>
                  <a:srgbClr val="3B3B62"/>
                </a:solidFill>
                <a:latin typeface="Arial"/>
                <a:cs typeface="Arial"/>
              </a:rPr>
              <a:t>,,,i	</a:t>
            </a:r>
            <a:r>
              <a:rPr sz="2700" spc="-270" dirty="0">
                <a:solidFill>
                  <a:srgbClr val="595B77"/>
                </a:solidFill>
                <a:latin typeface="Arial"/>
                <a:cs typeface="Arial"/>
              </a:rPr>
              <a:t>&lt;</a:t>
            </a:r>
            <a:r>
              <a:rPr sz="2700" spc="-1205" dirty="0">
                <a:solidFill>
                  <a:srgbClr val="595B77"/>
                </a:solidFill>
                <a:latin typeface="Arial"/>
                <a:cs typeface="Arial"/>
              </a:rPr>
              <a:t>?</a:t>
            </a:r>
            <a:r>
              <a:rPr sz="2700" spc="1620" dirty="0">
                <a:solidFill>
                  <a:srgbClr val="595B77"/>
                </a:solidFill>
                <a:latin typeface="Arial"/>
                <a:cs typeface="Arial"/>
              </a:rPr>
              <a:t>/</a:t>
            </a:r>
            <a:endParaRPr sz="2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78590" y="6423779"/>
            <a:ext cx="13728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dirty="0">
                <a:solidFill>
                  <a:srgbClr val="343434"/>
                </a:solidFill>
                <a:latin typeface="Arial"/>
                <a:cs typeface="Arial"/>
              </a:rPr>
              <a:t>Caé</a:t>
            </a:r>
            <a:r>
              <a:rPr sz="1000" b="1" spc="-5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b="1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b="1" spc="5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b="1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000" b="1" spc="-20" dirty="0">
                <a:solidFill>
                  <a:srgbClr val="232323"/>
                </a:solidFill>
                <a:latin typeface="Arial"/>
                <a:cs typeface="Arial"/>
              </a:rPr>
              <a:t> SousaPau</a:t>
            </a:r>
            <a:r>
              <a:rPr sz="1000" b="1" spc="4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000" b="1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76220" y="6564363"/>
            <a:ext cx="4192904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-20" dirty="0">
                <a:solidFill>
                  <a:srgbClr val="232323"/>
                </a:solidFill>
                <a:latin typeface="Times New Roman"/>
                <a:cs typeface="Times New Roman"/>
              </a:rPr>
              <a:t>ESPORTE </a:t>
            </a:r>
            <a:r>
              <a:rPr sz="950" b="1" spc="-7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b="1" dirty="0">
                <a:solidFill>
                  <a:srgbClr val="232323"/>
                </a:solidFill>
                <a:latin typeface="Times New Roman"/>
                <a:cs typeface="Times New Roman"/>
              </a:rPr>
              <a:t>CIDADE</a:t>
            </a:r>
            <a:r>
              <a:rPr sz="950" b="1" spc="8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b="1" spc="-15" dirty="0">
                <a:solidFill>
                  <a:srgbClr val="232323"/>
                </a:solidFill>
                <a:latin typeface="Times New Roman"/>
                <a:cs typeface="Times New Roman"/>
              </a:rPr>
              <a:t>COMÉRCIO</a:t>
            </a:r>
            <a:r>
              <a:rPr sz="950" b="1" spc="114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b="1" spc="-15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50" b="1" spc="4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b="1" spc="10" dirty="0">
                <a:solidFill>
                  <a:srgbClr val="232323"/>
                </a:solidFill>
                <a:latin typeface="Times New Roman"/>
                <a:cs typeface="Times New Roman"/>
              </a:rPr>
              <a:t>ARTIGOS</a:t>
            </a:r>
            <a:r>
              <a:rPr sz="950" b="1" spc="1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b="1" spc="5" dirty="0">
                <a:solidFill>
                  <a:srgbClr val="232323"/>
                </a:solidFill>
                <a:latin typeface="Times New Roman"/>
                <a:cs typeface="Times New Roman"/>
              </a:rPr>
              <a:t>ESPORTIVOS</a:t>
            </a:r>
            <a:r>
              <a:rPr sz="950" b="1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b="1" spc="-6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b="1" spc="-145" dirty="0">
                <a:solidFill>
                  <a:srgbClr val="343434"/>
                </a:solidFill>
                <a:latin typeface="Times New Roman"/>
                <a:cs typeface="Times New Roman"/>
              </a:rPr>
              <a:t>L</a:t>
            </a:r>
            <a:r>
              <a:rPr sz="950" b="1" spc="5" dirty="0">
                <a:solidFill>
                  <a:srgbClr val="232323"/>
                </a:solidFill>
                <a:latin typeface="Times New Roman"/>
                <a:cs typeface="Times New Roman"/>
              </a:rPr>
              <a:t>TOA-</a:t>
            </a:r>
            <a:r>
              <a:rPr sz="950" b="1" spc="1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b="1" spc="-50" dirty="0">
                <a:solidFill>
                  <a:srgbClr val="232323"/>
                </a:solidFill>
                <a:latin typeface="Arial"/>
                <a:cs typeface="Arial"/>
              </a:rPr>
              <a:t>EPP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46951" y="7162975"/>
            <a:ext cx="74866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40" dirty="0">
                <a:solidFill>
                  <a:srgbClr val="595959"/>
                </a:solidFill>
                <a:latin typeface="Arial"/>
                <a:cs typeface="Arial"/>
              </a:rPr>
              <a:t>Testemunhas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55941" y="7466818"/>
            <a:ext cx="375920" cy="299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45"/>
              </a:lnSpc>
            </a:pPr>
            <a:r>
              <a:rPr sz="1000" spc="-125" dirty="0">
                <a:solidFill>
                  <a:srgbClr val="444444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ome: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205"/>
              </a:lnSpc>
            </a:pPr>
            <a:r>
              <a:rPr sz="1050" spc="-90" dirty="0">
                <a:solidFill>
                  <a:srgbClr val="343434"/>
                </a:solidFill>
                <a:latin typeface="Times New Roman"/>
                <a:cs typeface="Times New Roman"/>
              </a:rPr>
              <a:t>CPF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33711" y="7475887"/>
            <a:ext cx="407670" cy="304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ts val="1165"/>
              </a:lnSpc>
            </a:pPr>
            <a:r>
              <a:rPr sz="1000" spc="-60" dirty="0">
                <a:solidFill>
                  <a:srgbClr val="444444"/>
                </a:solidFill>
                <a:latin typeface="Arial"/>
                <a:cs typeface="Arial"/>
              </a:rPr>
              <a:t>Nom</a:t>
            </a:r>
            <a:r>
              <a:rPr sz="1000" spc="45" dirty="0">
                <a:solidFill>
                  <a:srgbClr val="444444"/>
                </a:solidFill>
                <a:latin typeface="Arial"/>
                <a:cs typeface="Arial"/>
              </a:rPr>
              <a:t>e</a:t>
            </a:r>
            <a:r>
              <a:rPr sz="1000" spc="105" dirty="0">
                <a:solidFill>
                  <a:srgbClr val="858585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225"/>
              </a:lnSpc>
            </a:pPr>
            <a:r>
              <a:rPr sz="1050" spc="-75" dirty="0">
                <a:solidFill>
                  <a:srgbClr val="444444"/>
                </a:solidFill>
                <a:latin typeface="Times New Roman"/>
                <a:cs typeface="Times New Roman"/>
              </a:rPr>
              <a:t>CPF</a:t>
            </a:r>
            <a:endParaRPr sz="10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3583" y="1243583"/>
            <a:ext cx="658367" cy="731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108191" y="9838944"/>
            <a:ext cx="1461008" cy="818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09172" y="1324622"/>
            <a:ext cx="1606550" cy="520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00" b="1" spc="-35" dirty="0">
                <a:solidFill>
                  <a:srgbClr val="1D1C1D"/>
                </a:solidFill>
                <a:latin typeface="Arial"/>
                <a:cs typeface="Arial"/>
              </a:rPr>
              <a:t>MACKE</a:t>
            </a:r>
            <a:r>
              <a:rPr sz="2100" b="1" spc="-30" dirty="0">
                <a:solidFill>
                  <a:srgbClr val="1D1C1D"/>
                </a:solidFill>
                <a:latin typeface="Arial"/>
                <a:cs typeface="Arial"/>
              </a:rPr>
              <a:t>N</a:t>
            </a:r>
            <a:r>
              <a:rPr sz="2100" b="1" spc="-25" dirty="0">
                <a:solidFill>
                  <a:srgbClr val="3D3B3D"/>
                </a:solidFill>
                <a:latin typeface="Arial"/>
                <a:cs typeface="Arial"/>
              </a:rPr>
              <a:t>ZIE</a:t>
            </a:r>
            <a:endParaRPr sz="2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450" b="1" dirty="0">
                <a:solidFill>
                  <a:srgbClr val="1D1C1D"/>
                </a:solidFill>
                <a:latin typeface="Arial"/>
                <a:cs typeface="Arial"/>
              </a:rPr>
              <a:t>ESPORTE</a:t>
            </a:r>
            <a:r>
              <a:rPr sz="1450" b="1" spc="114" dirty="0">
                <a:solidFill>
                  <a:srgbClr val="1D1C1D"/>
                </a:solidFill>
                <a:latin typeface="Arial"/>
                <a:cs typeface="Arial"/>
              </a:rPr>
              <a:t> </a:t>
            </a:r>
            <a:r>
              <a:rPr sz="1450" b="1" spc="-30" dirty="0">
                <a:solidFill>
                  <a:srgbClr val="2D2D2D"/>
                </a:solidFill>
                <a:latin typeface="Arial"/>
                <a:cs typeface="Arial"/>
              </a:rPr>
              <a:t>CL</a:t>
            </a:r>
            <a:r>
              <a:rPr sz="1450" b="1" spc="35" dirty="0">
                <a:solidFill>
                  <a:srgbClr val="4D4D4D"/>
                </a:solidFill>
                <a:latin typeface="Arial"/>
                <a:cs typeface="Arial"/>
              </a:rPr>
              <a:t>U</a:t>
            </a:r>
            <a:r>
              <a:rPr sz="1450" b="1" spc="-45" dirty="0">
                <a:solidFill>
                  <a:srgbClr val="2D2D2D"/>
                </a:solidFill>
                <a:latin typeface="Arial"/>
                <a:cs typeface="Arial"/>
              </a:rPr>
              <a:t>BE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89132" y="1950605"/>
            <a:ext cx="2968625" cy="442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2339975">
              <a:lnSpc>
                <a:spcPct val="100000"/>
              </a:lnSpc>
            </a:pPr>
            <a:r>
              <a:rPr sz="850" spc="-10" dirty="0">
                <a:solidFill>
                  <a:srgbClr val="646464"/>
                </a:solidFill>
                <a:latin typeface="Times New Roman"/>
                <a:cs typeface="Times New Roman"/>
              </a:rPr>
              <a:t>Pági</a:t>
            </a:r>
            <a:r>
              <a:rPr sz="850" spc="40" dirty="0">
                <a:solidFill>
                  <a:srgbClr val="646464"/>
                </a:solidFill>
                <a:latin typeface="Times New Roman"/>
                <a:cs typeface="Times New Roman"/>
              </a:rPr>
              <a:t>n</a:t>
            </a:r>
            <a:r>
              <a:rPr sz="850" spc="-10" dirty="0">
                <a:solidFill>
                  <a:srgbClr val="909090"/>
                </a:solidFill>
                <a:latin typeface="Times New Roman"/>
                <a:cs typeface="Times New Roman"/>
              </a:rPr>
              <a:t>a</a:t>
            </a:r>
            <a:r>
              <a:rPr sz="850" spc="10" dirty="0">
                <a:solidFill>
                  <a:srgbClr val="909090"/>
                </a:solidFill>
                <a:latin typeface="Times New Roman"/>
                <a:cs typeface="Times New Roman"/>
              </a:rPr>
              <a:t> </a:t>
            </a:r>
            <a:r>
              <a:rPr sz="850" spc="70" dirty="0">
                <a:solidFill>
                  <a:srgbClr val="797979"/>
                </a:solidFill>
                <a:latin typeface="Times New Roman"/>
                <a:cs typeface="Times New Roman"/>
              </a:rPr>
              <a:t>6</a:t>
            </a:r>
            <a:r>
              <a:rPr sz="850" spc="-80" dirty="0">
                <a:solidFill>
                  <a:srgbClr val="797979"/>
                </a:solidFill>
                <a:latin typeface="Times New Roman"/>
                <a:cs typeface="Times New Roman"/>
              </a:rPr>
              <a:t> </a:t>
            </a:r>
            <a:r>
              <a:rPr sz="850" spc="25" dirty="0">
                <a:solidFill>
                  <a:srgbClr val="4D4D4D"/>
                </a:solidFill>
                <a:latin typeface="Times New Roman"/>
                <a:cs typeface="Times New Roman"/>
              </a:rPr>
              <a:t>d</a:t>
            </a:r>
            <a:r>
              <a:rPr sz="850" spc="20" dirty="0">
                <a:solidFill>
                  <a:srgbClr val="909090"/>
                </a:solidFill>
                <a:latin typeface="Times New Roman"/>
                <a:cs typeface="Times New Roman"/>
              </a:rPr>
              <a:t>e</a:t>
            </a:r>
            <a:r>
              <a:rPr sz="850" spc="-20" dirty="0">
                <a:solidFill>
                  <a:srgbClr val="909090"/>
                </a:solidFill>
                <a:latin typeface="Times New Roman"/>
                <a:cs typeface="Times New Roman"/>
              </a:rPr>
              <a:t> </a:t>
            </a:r>
            <a:r>
              <a:rPr sz="850" spc="70" dirty="0">
                <a:solidFill>
                  <a:srgbClr val="797979"/>
                </a:solidFill>
                <a:latin typeface="Times New Roman"/>
                <a:cs typeface="Times New Roman"/>
              </a:rPr>
              <a:t>6</a:t>
            </a:r>
            <a:endParaRPr sz="8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00" b="1" spc="-130" dirty="0">
                <a:solidFill>
                  <a:srgbClr val="3D3B3D"/>
                </a:solidFill>
                <a:latin typeface="Times New Roman"/>
                <a:cs typeface="Times New Roman"/>
              </a:rPr>
              <a:t>ANEXO</a:t>
            </a:r>
            <a:r>
              <a:rPr sz="1100" b="1" spc="70" dirty="0">
                <a:solidFill>
                  <a:srgbClr val="3D3B3D"/>
                </a:solidFill>
                <a:latin typeface="Times New Roman"/>
                <a:cs typeface="Times New Roman"/>
              </a:rPr>
              <a:t> </a:t>
            </a:r>
            <a:r>
              <a:rPr sz="1000" spc="940" dirty="0">
                <a:solidFill>
                  <a:srgbClr val="3D3B3D"/>
                </a:solidFill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00159" y="2316602"/>
          <a:ext cx="6154420" cy="72415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298"/>
                <a:gridCol w="1135602"/>
                <a:gridCol w="86925"/>
                <a:gridCol w="690946"/>
                <a:gridCol w="1700618"/>
                <a:gridCol w="404537"/>
                <a:gridCol w="433512"/>
                <a:gridCol w="601790"/>
                <a:gridCol w="612936"/>
                <a:gridCol w="156019"/>
              </a:tblGrid>
              <a:tr h="198695">
                <a:tc gridSpan="10">
                  <a:txBody>
                    <a:bodyPr/>
                    <a:lstStyle/>
                    <a:p>
                      <a:pPr marR="6985" algn="ctr">
                        <a:lnSpc>
                          <a:spcPts val="1170"/>
                        </a:lnSpc>
                      </a:pPr>
                      <a:r>
                        <a:rPr sz="1100" b="1" dirty="0">
                          <a:solidFill>
                            <a:srgbClr val="1D1C1D"/>
                          </a:solidFill>
                          <a:latin typeface="Times New Roman"/>
                          <a:cs typeface="Times New Roman"/>
                        </a:rPr>
                        <a:t>ESPECIFICAÇÃO </a:t>
                      </a:r>
                      <a:r>
                        <a:rPr sz="1100" b="1" spc="-75" dirty="0">
                          <a:solidFill>
                            <a:srgbClr val="1D1C1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2D2D2D"/>
                          </a:solidFill>
                          <a:latin typeface="Times New Roman"/>
                          <a:cs typeface="Times New Roman"/>
                        </a:rPr>
                        <a:t>DOS</a:t>
                      </a:r>
                      <a:r>
                        <a:rPr sz="1100" b="1" spc="5" dirty="0">
                          <a:solidFill>
                            <a:srgbClr val="2D2D2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2D2D2D"/>
                          </a:solidFill>
                          <a:latin typeface="Times New Roman"/>
                          <a:cs typeface="Times New Roman"/>
                        </a:rPr>
                        <a:t>ITENS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26280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Nº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8915">
                      <a:solidFill>
                        <a:srgbClr val="909090"/>
                      </a:solidFill>
                      <a:prstDash val="solid"/>
                    </a:lnR>
                    <a:lnB w="4457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3055">
                        <a:lnSpc>
                          <a:spcPct val="100000"/>
                        </a:lnSpc>
                      </a:pPr>
                      <a:r>
                        <a:rPr sz="1000" b="1" spc="-7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b="1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rodu</a:t>
                      </a:r>
                      <a:r>
                        <a:rPr sz="1000" b="1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00" b="1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09090"/>
                      </a:solidFill>
                      <a:prstDash val="solid"/>
                    </a:lnL>
                    <a:lnR w="4457">
                      <a:solidFill>
                        <a:srgbClr val="8C8C8C"/>
                      </a:solidFill>
                      <a:prstDash val="solid"/>
                    </a:lnR>
                    <a:lnB w="4457">
                      <a:solidFill>
                        <a:srgbClr val="87878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C8C8C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Espe</a:t>
                      </a:r>
                      <a:r>
                        <a:rPr sz="1000" b="1" spc="-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00" b="1" spc="-14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b="1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fic</a:t>
                      </a:r>
                      <a:r>
                        <a:rPr sz="1000" b="1" spc="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b="1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ção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915">
                      <a:solidFill>
                        <a:srgbClr val="878787"/>
                      </a:solidFill>
                      <a:prstDash val="solid"/>
                    </a:lnR>
                    <a:lnT w="8915">
                      <a:solidFill>
                        <a:srgbClr val="544F54"/>
                      </a:solidFill>
                      <a:prstDash val="solid"/>
                    </a:lnT>
                    <a:lnB w="4457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b="1" spc="-35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b="1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878787"/>
                      </a:solidFill>
                      <a:prstDash val="solid"/>
                    </a:lnL>
                    <a:lnR w="17830">
                      <a:solidFill>
                        <a:srgbClr val="939393"/>
                      </a:solidFill>
                      <a:prstDash val="solid"/>
                    </a:lnR>
                    <a:lnT w="22462">
                      <a:solidFill>
                        <a:srgbClr val="676767"/>
                      </a:solidFill>
                      <a:prstDash val="solid"/>
                    </a:lnT>
                    <a:lnB w="1120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960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Qt</a:t>
                      </a:r>
                      <a:r>
                        <a:rPr sz="1000" b="1" spc="70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b="1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830">
                      <a:solidFill>
                        <a:srgbClr val="939393"/>
                      </a:solidFill>
                      <a:prstDash val="solid"/>
                    </a:lnL>
                    <a:lnR w="8915">
                      <a:solidFill>
                        <a:srgbClr val="808080"/>
                      </a:solidFill>
                      <a:prstDash val="solid"/>
                    </a:lnR>
                    <a:lnT w="22462">
                      <a:solidFill>
                        <a:srgbClr val="676767"/>
                      </a:solidFill>
                      <a:prstDash val="solid"/>
                    </a:lnT>
                    <a:lnB w="891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5890" marR="144145" indent="-22860">
                        <a:lnSpc>
                          <a:spcPts val="1170"/>
                        </a:lnSpc>
                      </a:pPr>
                      <a:r>
                        <a:rPr sz="1000" b="1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000" b="1" spc="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b="1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or Unit.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808080"/>
                      </a:solidFill>
                      <a:prstDash val="solid"/>
                    </a:lnL>
                    <a:lnR w="8915">
                      <a:solidFill>
                        <a:srgbClr val="838383"/>
                      </a:solidFill>
                      <a:prstDash val="solid"/>
                    </a:lnR>
                    <a:lnT w="15689">
                      <a:solidFill>
                        <a:srgbClr val="676767"/>
                      </a:solidFill>
                      <a:prstDash val="solid"/>
                    </a:lnT>
                    <a:lnB w="8915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89230" marR="251460" indent="-9525">
                        <a:lnSpc>
                          <a:spcPts val="1170"/>
                        </a:lnSpc>
                      </a:pPr>
                      <a:r>
                        <a:rPr sz="1000" b="1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000" b="1" spc="-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b="1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or Total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838383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676767"/>
                      </a:solidFill>
                      <a:prstDash val="solid"/>
                    </a:lnT>
                    <a:lnB w="8915">
                      <a:solidFill>
                        <a:srgbClr val="706B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10746"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8915">
                      <a:solidFill>
                        <a:srgbClr val="909090"/>
                      </a:solidFill>
                      <a:prstDash val="solid"/>
                    </a:lnR>
                    <a:lnT w="4457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 marR="52705">
                        <a:lnSpc>
                          <a:spcPct val="102899"/>
                        </a:lnSpc>
                        <a:tabLst>
                          <a:tab pos="567055" algn="l"/>
                        </a:tabLst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Plinto	</a:t>
                      </a:r>
                      <a:r>
                        <a:rPr sz="950" spc="-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1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spc="-4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dal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-6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09090"/>
                      </a:solidFill>
                      <a:prstDash val="solid"/>
                    </a:lnL>
                    <a:lnR w="15601">
                      <a:solidFill>
                        <a:srgbClr val="878787"/>
                      </a:solidFill>
                      <a:prstDash val="solid"/>
                    </a:lnR>
                    <a:lnT w="4457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38735" marR="54610" indent="8890" algn="just">
                        <a:lnSpc>
                          <a:spcPct val="102899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Retangu</a:t>
                      </a:r>
                      <a:r>
                        <a:rPr sz="950" spc="-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ar </a:t>
                      </a:r>
                      <a:r>
                        <a:rPr sz="950" spc="6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c/ </a:t>
                      </a:r>
                      <a:r>
                        <a:rPr sz="950" spc="1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6 </a:t>
                      </a:r>
                      <a:r>
                        <a:rPr sz="1425" spc="37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graduações  </a:t>
                      </a:r>
                      <a:r>
                        <a:rPr sz="1425" spc="-20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1425" spc="150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made</a:t>
                      </a:r>
                      <a:r>
                        <a:rPr sz="1425" spc="-1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env</a:t>
                      </a:r>
                      <a:r>
                        <a:rPr sz="950" spc="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rn</a:t>
                      </a:r>
                      <a:r>
                        <a:rPr sz="950" spc="-4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1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     </a:t>
                      </a:r>
                      <a:r>
                        <a:rPr sz="950" spc="7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na     </a:t>
                      </a:r>
                      <a:r>
                        <a:rPr sz="950" spc="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cor     </a:t>
                      </a:r>
                      <a:r>
                        <a:rPr sz="950" spc="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mogno     </a:t>
                      </a:r>
                      <a:r>
                        <a:rPr sz="1425" spc="-37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com estofamento      </a:t>
                      </a:r>
                      <a:r>
                        <a:rPr sz="1425" spc="-11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de     </a:t>
                      </a:r>
                      <a:r>
                        <a:rPr sz="950" spc="1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espuma,      </a:t>
                      </a:r>
                      <a:r>
                        <a:rPr sz="1425" spc="-13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1425" spc="-7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al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950" spc="-4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derraoante.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601">
                      <a:solidFill>
                        <a:srgbClr val="878787"/>
                      </a:solidFill>
                      <a:prstDash val="solid"/>
                    </a:lnL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24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8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3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4517">
                      <a:solidFill>
                        <a:srgbClr val="939393"/>
                      </a:solidFill>
                      <a:prstDash val="solid"/>
                    </a:lnR>
                    <a:lnT w="11201">
                      <a:solidFill>
                        <a:srgbClr val="77777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4517">
                      <a:solidFill>
                        <a:srgbClr val="939393"/>
                      </a:solidFill>
                      <a:prstDash val="solid"/>
                    </a:lnL>
                    <a:lnR w="17830">
                      <a:solidFill>
                        <a:srgbClr val="939393"/>
                      </a:solidFill>
                      <a:prstDash val="solid"/>
                    </a:lnR>
                    <a:lnT w="8915">
                      <a:solidFill>
                        <a:srgbClr val="777777"/>
                      </a:solidFill>
                      <a:prstDash val="solid"/>
                    </a:lnT>
                    <a:lnB w="8915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1.579</a:t>
                      </a:r>
                      <a:r>
                        <a:rPr sz="950" spc="-2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830">
                      <a:solidFill>
                        <a:srgbClr val="939393"/>
                      </a:solidFill>
                      <a:prstDash val="solid"/>
                    </a:lnL>
                    <a:lnR w="8915">
                      <a:solidFill>
                        <a:srgbClr val="979797"/>
                      </a:solidFill>
                      <a:prstDash val="solid"/>
                    </a:lnR>
                    <a:lnT w="8915">
                      <a:solidFill>
                        <a:srgbClr val="777777"/>
                      </a:solidFill>
                      <a:prstDash val="solid"/>
                    </a:lnT>
                    <a:lnB w="8915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1.579</a:t>
                      </a:r>
                      <a:r>
                        <a:rPr sz="950" spc="-8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79797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706B70"/>
                      </a:solidFill>
                      <a:prstDash val="solid"/>
                    </a:lnT>
                    <a:lnB w="8915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47062"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8915">
                      <a:solidFill>
                        <a:srgbClr val="909090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 marR="58419">
                        <a:lnSpc>
                          <a:spcPct val="100000"/>
                        </a:lnSpc>
                        <a:tabLst>
                          <a:tab pos="892175" algn="l"/>
                        </a:tabLst>
                      </a:pP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950" spc="-1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-1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onete	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em courvin </a:t>
                      </a:r>
                      <a:r>
                        <a:rPr sz="950" spc="-114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100</a:t>
                      </a:r>
                      <a:r>
                        <a:rPr sz="950" spc="-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50" spc="4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950" spc="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x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59055">
                        <a:lnSpc>
                          <a:spcPts val="111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09090"/>
                      </a:solidFill>
                      <a:prstDash val="solid"/>
                    </a:lnL>
                    <a:lnR w="4457">
                      <a:solidFill>
                        <a:srgbClr val="8C8C8C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939393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courvin</a:t>
                      </a:r>
                      <a:r>
                        <a:rPr sz="950" spc="-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náut</a:t>
                      </a:r>
                      <a:r>
                        <a:rPr sz="950" spc="-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950" spc="3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-10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7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ét</a:t>
                      </a:r>
                      <a:r>
                        <a:rPr sz="950" spc="-5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co.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C8C8C"/>
                      </a:solidFill>
                      <a:prstDash val="solid"/>
                    </a:lnL>
                    <a:lnR w="8915">
                      <a:solidFill>
                        <a:srgbClr val="9C9C9C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9393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C9C9C"/>
                      </a:solidFill>
                      <a:prstDash val="solid"/>
                    </a:lnL>
                    <a:lnR w="15601">
                      <a:solidFill>
                        <a:srgbClr val="939393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89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601">
                      <a:solidFill>
                        <a:srgbClr val="939393"/>
                      </a:solidFill>
                      <a:prstDash val="solid"/>
                    </a:lnL>
                    <a:lnR w="8915">
                      <a:solidFill>
                        <a:srgbClr val="939393"/>
                      </a:solidFill>
                      <a:prstDash val="solid"/>
                    </a:lnR>
                    <a:lnT w="8915">
                      <a:solidFill>
                        <a:srgbClr val="747474"/>
                      </a:solidFill>
                      <a:prstDash val="solid"/>
                    </a:lnT>
                    <a:lnB w="8915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03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27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39393"/>
                      </a:solidFill>
                      <a:prstDash val="solid"/>
                    </a:lnL>
                    <a:lnR w="22288">
                      <a:solidFill>
                        <a:srgbClr val="979797"/>
                      </a:solidFill>
                      <a:prstDash val="solid"/>
                    </a:lnR>
                    <a:lnT w="8915">
                      <a:solidFill>
                        <a:srgbClr val="8C8C8C"/>
                      </a:solidFill>
                      <a:prstDash val="solid"/>
                    </a:lnT>
                    <a:lnB w="8915">
                      <a:solidFill>
                        <a:srgbClr val="93939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540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288">
                      <a:solidFill>
                        <a:srgbClr val="979797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8C8C8C"/>
                      </a:solidFill>
                      <a:prstDash val="solid"/>
                    </a:lnT>
                    <a:lnB w="8915">
                      <a:solidFill>
                        <a:srgbClr val="9393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09633"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8915">
                      <a:solidFill>
                        <a:srgbClr val="909090"/>
                      </a:solidFill>
                      <a:prstDash val="solid"/>
                    </a:lnR>
                    <a:lnT w="8915">
                      <a:solidFill>
                        <a:srgbClr val="939393"/>
                      </a:solidFill>
                      <a:prstDash val="solid"/>
                    </a:lnT>
                    <a:lnB w="4457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 marR="52069" indent="4445">
                        <a:lnSpc>
                          <a:spcPct val="102899"/>
                        </a:lnSpc>
                        <a:tabLst>
                          <a:tab pos="829944" algn="l"/>
                        </a:tabLst>
                      </a:pP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50" spc="-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rra	</a:t>
                      </a:r>
                      <a:r>
                        <a:rPr sz="950" spc="-6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ara </a:t>
                      </a:r>
                      <a:r>
                        <a:rPr sz="950" spc="-17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50" spc="3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1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amento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ímp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09090"/>
                      </a:solidFill>
                      <a:prstDash val="solid"/>
                    </a:lnL>
                    <a:lnR w="4457">
                      <a:solidFill>
                        <a:srgbClr val="8C8C8C"/>
                      </a:solidFill>
                      <a:prstDash val="solid"/>
                    </a:lnR>
                    <a:lnT w="8915">
                      <a:solidFill>
                        <a:srgbClr val="939393"/>
                      </a:solidFill>
                      <a:prstDash val="solid"/>
                    </a:lnT>
                    <a:lnB w="8915">
                      <a:solidFill>
                        <a:srgbClr val="979797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53340" marR="39370" indent="4445" algn="just">
                        <a:lnSpc>
                          <a:spcPct val="104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50" spc="-4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950" spc="8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950" spc="-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-14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ça   </a:t>
                      </a:r>
                      <a:r>
                        <a:rPr sz="950" spc="-9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compo</a:t>
                      </a:r>
                      <a:r>
                        <a:rPr sz="950" spc="4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-14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ção:   </a:t>
                      </a:r>
                      <a:r>
                        <a:rPr sz="950" spc="-2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950" spc="-10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aço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carbono  com 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banho </a:t>
                      </a:r>
                      <a:r>
                        <a:rPr sz="950" spc="-8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50" spc="-5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cromo </a:t>
                      </a:r>
                      <a:r>
                        <a:rPr sz="950" spc="-5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duro </a:t>
                      </a:r>
                      <a:r>
                        <a:rPr sz="950" spc="-3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(hard chrome) </a:t>
                      </a:r>
                      <a:r>
                        <a:rPr sz="950" spc="-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peso:  </a:t>
                      </a:r>
                      <a:r>
                        <a:rPr sz="950" spc="-31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8 </a:t>
                      </a:r>
                      <a:r>
                        <a:rPr sz="950" spc="-12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kg </a:t>
                      </a:r>
                      <a:r>
                        <a:rPr sz="950" spc="-1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950" spc="1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suportado: </a:t>
                      </a:r>
                      <a:r>
                        <a:rPr sz="950" spc="-4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-16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5 kq</a:t>
                      </a:r>
                      <a:r>
                        <a:rPr sz="950" spc="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spc="-5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mensões: </a:t>
                      </a:r>
                      <a:r>
                        <a:rPr sz="950" spc="-10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3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80x24x24</a:t>
                      </a:r>
                      <a:r>
                        <a:rPr sz="950" spc="4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C8C8C"/>
                      </a:solidFill>
                      <a:prstDash val="solid"/>
                    </a:lnL>
                    <a:lnR w="8915">
                      <a:solidFill>
                        <a:srgbClr val="9C9C9C"/>
                      </a:solidFill>
                      <a:prstDash val="solid"/>
                    </a:lnR>
                    <a:lnT w="8915">
                      <a:solidFill>
                        <a:srgbClr val="939393"/>
                      </a:solidFill>
                      <a:prstDash val="solid"/>
                    </a:lnT>
                    <a:lnB w="8915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3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C9C9C"/>
                      </a:solidFill>
                      <a:prstDash val="solid"/>
                    </a:lnL>
                    <a:lnR w="15601">
                      <a:solidFill>
                        <a:srgbClr val="939393"/>
                      </a:solidFill>
                      <a:prstDash val="solid"/>
                    </a:lnR>
                    <a:lnT w="8915">
                      <a:solidFill>
                        <a:srgbClr val="939393"/>
                      </a:solidFill>
                      <a:prstDash val="solid"/>
                    </a:lnT>
                    <a:lnB w="8915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05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601">
                      <a:solidFill>
                        <a:srgbClr val="939393"/>
                      </a:solidFill>
                      <a:prstDash val="solid"/>
                    </a:lnL>
                    <a:lnR w="8915">
                      <a:solidFill>
                        <a:srgbClr val="939393"/>
                      </a:solidFill>
                      <a:prstDash val="solid"/>
                    </a:lnR>
                    <a:lnT w="8915">
                      <a:solidFill>
                        <a:srgbClr val="939393"/>
                      </a:solidFill>
                      <a:prstDash val="solid"/>
                    </a:lnT>
                    <a:lnB w="8915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13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237</a:t>
                      </a:r>
                      <a:r>
                        <a:rPr sz="950" spc="2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939393"/>
                      </a:solidFill>
                      <a:prstDash val="solid"/>
                    </a:lnL>
                    <a:lnR w="15601">
                      <a:solidFill>
                        <a:srgbClr val="A8A8A8"/>
                      </a:solidFill>
                      <a:prstDash val="solid"/>
                    </a:lnR>
                    <a:lnT w="8915">
                      <a:solidFill>
                        <a:srgbClr val="939393"/>
                      </a:solidFill>
                      <a:prstDash val="solid"/>
                    </a:lnT>
                    <a:lnB w="8915">
                      <a:solidFill>
                        <a:srgbClr val="83838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318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1.</a:t>
                      </a:r>
                      <a:r>
                        <a:rPr sz="950" spc="-229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85</a:t>
                      </a:r>
                      <a:r>
                        <a:rPr sz="950" spc="-4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-1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601">
                      <a:solidFill>
                        <a:srgbClr val="A8A8A8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939393"/>
                      </a:solidFill>
                      <a:prstDash val="solid"/>
                    </a:lnT>
                    <a:lnB w="8915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02857">
                <a:tc>
                  <a:txBody>
                    <a:bodyPr/>
                    <a:lstStyle/>
                    <a:p>
                      <a:pPr marL="10858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05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4457">
                      <a:solidFill>
                        <a:srgbClr val="9C9C9C"/>
                      </a:solidFill>
                      <a:prstDash val="solid"/>
                    </a:lnR>
                    <a:lnT w="4457">
                      <a:solidFill>
                        <a:srgbClr val="838383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53340">
                        <a:lnSpc>
                          <a:spcPct val="100000"/>
                        </a:lnSpc>
                        <a:tabLst>
                          <a:tab pos="471170" algn="l"/>
                          <a:tab pos="734060" algn="l"/>
                        </a:tabLst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Cinto	de	tração dup</a:t>
                      </a:r>
                      <a:r>
                        <a:rPr sz="950" spc="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9C9C9C"/>
                      </a:solidFill>
                      <a:prstDash val="solid"/>
                    </a:lnL>
                    <a:lnR w="4457">
                      <a:solidFill>
                        <a:srgbClr val="8C8C8C"/>
                      </a:solidFill>
                      <a:prstDash val="solid"/>
                    </a:lnR>
                    <a:lnT w="8915">
                      <a:solidFill>
                        <a:srgbClr val="979797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57785" marR="17145" indent="-4445" algn="just">
                        <a:lnSpc>
                          <a:spcPct val="1002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Conjunto </a:t>
                      </a:r>
                      <a:r>
                        <a:rPr sz="950" spc="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composto </a:t>
                      </a:r>
                      <a:r>
                        <a:rPr sz="950" spc="9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por </a:t>
                      </a:r>
                      <a:r>
                        <a:rPr sz="950" spc="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2 </a:t>
                      </a:r>
                      <a:r>
                        <a:rPr sz="950" spc="-4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7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spc="-2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950" spc="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(dup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os,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6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forçado</a:t>
                      </a:r>
                      <a:r>
                        <a:rPr sz="950" spc="8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)   </a:t>
                      </a:r>
                      <a:r>
                        <a:rPr sz="950" spc="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confecc</a:t>
                      </a:r>
                      <a:r>
                        <a:rPr sz="950" spc="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onados   </a:t>
                      </a:r>
                      <a:r>
                        <a:rPr sz="950" spc="6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950" spc="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e.v</a:t>
                      </a:r>
                      <a:r>
                        <a:rPr sz="950" spc="-2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fechame</a:t>
                      </a:r>
                      <a:r>
                        <a:rPr sz="1425" spc="2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to  </a:t>
                      </a:r>
                      <a:r>
                        <a:rPr sz="1425" spc="16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ajustável  </a:t>
                      </a:r>
                      <a:r>
                        <a:rPr sz="1425" spc="187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950" spc="6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1425" spc="1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cro  </a:t>
                      </a:r>
                      <a:r>
                        <a:rPr sz="1425" spc="112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950" spc="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00" baseline="2777" dirty="0">
                          <a:solidFill>
                            <a:srgbClr val="4D4D4D"/>
                          </a:solidFill>
                          <a:latin typeface="Times New Roman"/>
                          <a:cs typeface="Times New Roman"/>
                        </a:rPr>
                        <a:t>4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borrachas</a:t>
                      </a:r>
                      <a:r>
                        <a:rPr sz="950" spc="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átex</a:t>
                      </a:r>
                      <a:r>
                        <a:rPr sz="950" spc="8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5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950" spc="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tensão.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C8C8C"/>
                      </a:solidFill>
                      <a:prstDash val="solid"/>
                    </a:lnL>
                    <a:lnR w="8915">
                      <a:solidFill>
                        <a:srgbClr val="A3A3A3"/>
                      </a:solidFill>
                      <a:prstDash val="solid"/>
                    </a:lnR>
                    <a:lnT w="8915">
                      <a:solidFill>
                        <a:srgbClr val="838383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A3A3A3"/>
                      </a:solidFill>
                      <a:prstDash val="solid"/>
                    </a:lnL>
                    <a:lnR w="15601">
                      <a:solidFill>
                        <a:srgbClr val="939393"/>
                      </a:solidFill>
                      <a:prstDash val="solid"/>
                    </a:lnR>
                    <a:lnT w="8915">
                      <a:solidFill>
                        <a:srgbClr val="838383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601">
                      <a:solidFill>
                        <a:srgbClr val="939393"/>
                      </a:solidFill>
                      <a:prstDash val="solid"/>
                    </a:lnL>
                    <a:lnR w="17830">
                      <a:solidFill>
                        <a:srgbClr val="A0A0A0"/>
                      </a:solidFill>
                      <a:prstDash val="solid"/>
                    </a:lnR>
                    <a:lnT w="8915">
                      <a:solidFill>
                        <a:srgbClr val="838383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950" spc="-3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79</a:t>
                      </a:r>
                      <a:r>
                        <a:rPr sz="950" spc="-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7830">
                      <a:solidFill>
                        <a:srgbClr val="A0A0A0"/>
                      </a:solidFill>
                      <a:prstDash val="solid"/>
                    </a:lnL>
                    <a:lnR w="15601">
                      <a:solidFill>
                        <a:srgbClr val="A8A8A8"/>
                      </a:solidFill>
                      <a:prstDash val="solid"/>
                    </a:lnR>
                    <a:lnT w="8915">
                      <a:solidFill>
                        <a:srgbClr val="838383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7716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537</a:t>
                      </a:r>
                      <a:r>
                        <a:rPr sz="950" spc="-2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601">
                      <a:solidFill>
                        <a:srgbClr val="A8A8A8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838383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760911"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950" spc="-8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4457">
                      <a:solidFill>
                        <a:srgbClr val="9C9C9C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950" spc="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regulável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9C9C9C"/>
                      </a:solidFill>
                      <a:prstDash val="solid"/>
                    </a:lnL>
                    <a:lnR w="13373">
                      <a:solidFill>
                        <a:srgbClr val="979797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</a:tcPr>
                </a:tc>
                <a:tc gridSpan="3">
                  <a:txBody>
                    <a:bodyPr/>
                    <a:lstStyle/>
                    <a:p>
                      <a:pPr marL="57785" algn="just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950" spc="-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cter</a:t>
                      </a:r>
                      <a:r>
                        <a:rPr sz="950" spc="-6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950" spc="-2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tic</a:t>
                      </a:r>
                      <a:r>
                        <a:rPr sz="950" spc="114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2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regu</a:t>
                      </a:r>
                      <a:r>
                        <a:rPr sz="950" spc="-3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ável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57785" marR="31750" algn="just">
                        <a:lnSpc>
                          <a:spcPct val="104000"/>
                        </a:lnSpc>
                        <a:spcBef>
                          <a:spcPts val="20"/>
                        </a:spcBef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Dobráve</a:t>
                      </a:r>
                      <a:r>
                        <a:rPr sz="950" spc="6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:      </a:t>
                      </a:r>
                      <a:r>
                        <a:rPr sz="950" spc="8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não       </a:t>
                      </a:r>
                      <a:r>
                        <a:rPr sz="950" spc="-8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Compo</a:t>
                      </a:r>
                      <a:r>
                        <a:rPr sz="950" spc="-6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-2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çã</a:t>
                      </a:r>
                      <a:r>
                        <a:rPr sz="950" spc="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909090"/>
                          </a:solidFill>
                          <a:latin typeface="Arial"/>
                          <a:cs typeface="Arial"/>
                        </a:rPr>
                        <a:t>:      </a:t>
                      </a:r>
                      <a:r>
                        <a:rPr sz="950" spc="-15" dirty="0">
                          <a:solidFill>
                            <a:srgbClr val="9090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em po</a:t>
                      </a:r>
                      <a:r>
                        <a:rPr sz="950" spc="-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iprop</a:t>
                      </a:r>
                      <a:r>
                        <a:rPr sz="950" spc="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1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eno</a:t>
                      </a:r>
                      <a:r>
                        <a:rPr sz="950" spc="4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950" spc="-3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o:</a:t>
                      </a:r>
                      <a:r>
                        <a:rPr sz="950" spc="8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-229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spc="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kg.</a:t>
                      </a:r>
                      <a:r>
                        <a:rPr sz="950" spc="3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950" spc="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máx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950" spc="-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4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o usuár</a:t>
                      </a:r>
                      <a:r>
                        <a:rPr sz="950" spc="-2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950" spc="-6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suportado </a:t>
                      </a:r>
                      <a:r>
                        <a:rPr sz="950" spc="9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pelo </a:t>
                      </a:r>
                      <a:r>
                        <a:rPr sz="950" spc="-6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apare</a:t>
                      </a:r>
                      <a:r>
                        <a:rPr sz="950" spc="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ho: </a:t>
                      </a:r>
                      <a:r>
                        <a:rPr sz="950" spc="-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950" spc="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2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20 </a:t>
                      </a:r>
                      <a:r>
                        <a:rPr sz="950" spc="-7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ci.</a:t>
                      </a:r>
                      <a:r>
                        <a:rPr sz="950" spc="6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spc="-14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mensões</a:t>
                      </a:r>
                      <a:r>
                        <a:rPr sz="950" spc="-17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2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2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spc="-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373">
                      <a:solidFill>
                        <a:srgbClr val="979797"/>
                      </a:solidFill>
                      <a:prstDash val="solid"/>
                    </a:lnL>
                    <a:lnR w="8915">
                      <a:solidFill>
                        <a:srgbClr val="A3A3A3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A3A3A3"/>
                      </a:solidFill>
                      <a:prstDash val="solid"/>
                    </a:lnL>
                    <a:lnR w="15601">
                      <a:solidFill>
                        <a:srgbClr val="939393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06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601">
                      <a:solidFill>
                        <a:srgbClr val="939393"/>
                      </a:solidFill>
                      <a:prstDash val="solid"/>
                    </a:lnL>
                    <a:lnR w="8915">
                      <a:solidFill>
                        <a:srgbClr val="A0A0A0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269</a:t>
                      </a:r>
                      <a:r>
                        <a:rPr sz="950" spc="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A0A0A0"/>
                      </a:solidFill>
                      <a:prstDash val="solid"/>
                    </a:lnL>
                    <a:lnR w="4457">
                      <a:solidFill>
                        <a:srgbClr val="A3A3A3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3779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1.6</a:t>
                      </a:r>
                      <a:r>
                        <a:rPr sz="950" spc="-24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A3A3A3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006389">
                <a:tc>
                  <a:txBody>
                    <a:bodyPr/>
                    <a:lstStyle/>
                    <a:p>
                      <a:pPr marL="1314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4D4D4D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 marR="45085" algn="just">
                        <a:lnSpc>
                          <a:spcPct val="106000"/>
                        </a:lnSpc>
                        <a:tabLst>
                          <a:tab pos="840740" algn="l"/>
                        </a:tabLst>
                      </a:pP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Banco	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pl</a:t>
                      </a:r>
                      <a:r>
                        <a:rPr sz="950" spc="-8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ometria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6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83185" algn="just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15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1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17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dade</a:t>
                      </a:r>
                      <a:r>
                        <a:rPr sz="950" spc="-18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114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tur</a:t>
                      </a:r>
                      <a:r>
                        <a:rPr sz="950" spc="10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74295" marR="21590" algn="just">
                        <a:lnSpc>
                          <a:spcPct val="1123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30 </a:t>
                      </a:r>
                      <a:r>
                        <a:rPr sz="950" spc="1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cm,  </a:t>
                      </a:r>
                      <a:r>
                        <a:rPr sz="950" spc="-12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Base:  </a:t>
                      </a:r>
                      <a:r>
                        <a:rPr sz="950" spc="-13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40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-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spc="1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Chap</a:t>
                      </a:r>
                      <a:r>
                        <a:rPr sz="950" spc="1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909090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150" dirty="0">
                          <a:solidFill>
                            <a:srgbClr val="9090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3mm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74295" marR="21590" indent="8890" algn="just">
                        <a:lnSpc>
                          <a:spcPct val="112300"/>
                        </a:lnSpc>
                        <a:tabLst>
                          <a:tab pos="787400" algn="l"/>
                        </a:tabLst>
                      </a:pPr>
                      <a:r>
                        <a:rPr sz="950" spc="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8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dad</a:t>
                      </a:r>
                      <a:r>
                        <a:rPr sz="950" spc="8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114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Altura</a:t>
                      </a:r>
                      <a:r>
                        <a:rPr sz="950" spc="-9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: 45cm,	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Ba</a:t>
                      </a:r>
                      <a:r>
                        <a:rPr sz="950" spc="-6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3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909090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83185" marR="49530" indent="-9525" algn="just">
                        <a:lnSpc>
                          <a:spcPct val="106000"/>
                        </a:lnSpc>
                        <a:spcBef>
                          <a:spcPts val="70"/>
                        </a:spcBef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45cm,        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Chapa: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3mm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4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78740" marR="36830" indent="8890" algn="just">
                        <a:lnSpc>
                          <a:spcPct val="107600"/>
                        </a:lnSpc>
                      </a:pPr>
                      <a:r>
                        <a:rPr sz="950" spc="3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4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950" spc="-1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e:</a:t>
                      </a:r>
                      <a:r>
                        <a:rPr sz="950" spc="8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spc="-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5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a: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60cm,   </a:t>
                      </a:r>
                      <a:r>
                        <a:rPr sz="1425" spc="150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Ba</a:t>
                      </a:r>
                      <a:r>
                        <a:rPr sz="950" spc="-6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950" spc="6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55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cm,</a:t>
                      </a:r>
                      <a:r>
                        <a:rPr sz="950" spc="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Chapa:3mm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3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8740" marR="31115" indent="8890" algn="just">
                        <a:lnSpc>
                          <a:spcPct val="107600"/>
                        </a:lnSpc>
                      </a:pPr>
                      <a:r>
                        <a:rPr sz="950" spc="7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dade: </a:t>
                      </a:r>
                      <a:r>
                        <a:rPr sz="950" spc="-10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18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21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tura: </a:t>
                      </a: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75c</a:t>
                      </a:r>
                      <a:r>
                        <a:rPr sz="1425" spc="-30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1425" spc="-60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Base</a:t>
                      </a:r>
                      <a:r>
                        <a:rPr sz="142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1425" spc="-22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60 cm.</a:t>
                      </a:r>
                      <a:r>
                        <a:rPr sz="950" spc="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950" spc="-1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a:</a:t>
                      </a:r>
                      <a:r>
                        <a:rPr sz="950" spc="8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3mm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B w="8915">
                      <a:solidFill>
                        <a:srgbClr val="80808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73025" marR="29845" algn="just">
                        <a:lnSpc>
                          <a:spcPct val="104500"/>
                        </a:lnSpc>
                      </a:pPr>
                      <a:r>
                        <a:rPr sz="1425" spc="-44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425" spc="-26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yob</a:t>
                      </a:r>
                      <a:r>
                        <a:rPr sz="1425" spc="44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42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1425" spc="120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950" spc="3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ito  </a:t>
                      </a:r>
                      <a:r>
                        <a:rPr sz="950" spc="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inteirame</a:t>
                      </a:r>
                      <a:r>
                        <a:rPr sz="950" spc="-6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te  </a:t>
                      </a:r>
                      <a:r>
                        <a:rPr sz="950" spc="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50" spc="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madeira. </a:t>
                      </a: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Formato   </a:t>
                      </a:r>
                      <a:r>
                        <a:rPr sz="1425" spc="112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1425" spc="179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pirâm</a:t>
                      </a:r>
                      <a:r>
                        <a:rPr sz="1425" spc="-22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1425" spc="120" baseline="2923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1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rm</a:t>
                      </a:r>
                      <a:r>
                        <a:rPr sz="950" spc="-8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te   </a:t>
                      </a:r>
                      <a:r>
                        <a:rPr sz="950" spc="12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maior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estab</a:t>
                      </a:r>
                      <a:r>
                        <a:rPr sz="1425" spc="2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spc="-209" baseline="2923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spc="-209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spc="-60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425" spc="15" baseline="2923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de       </a:t>
                      </a:r>
                      <a:r>
                        <a:rPr sz="1425" spc="-14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do       </a:t>
                      </a:r>
                      <a:r>
                        <a:rPr sz="1425" spc="-30" baseline="2923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produto,       </a:t>
                      </a:r>
                      <a:r>
                        <a:rPr sz="950" spc="-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tampa </a:t>
                      </a:r>
                      <a:r>
                        <a:rPr sz="1425" spc="60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25" baseline="2923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nti</a:t>
                      </a:r>
                      <a:r>
                        <a:rPr sz="1425" spc="-120" baseline="2923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errapa</a:t>
                      </a:r>
                      <a:r>
                        <a:rPr sz="1425" spc="37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425" spc="-37" baseline="2923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e,</a:t>
                      </a:r>
                      <a:r>
                        <a:rPr sz="1425" spc="-5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abertura      </a:t>
                      </a:r>
                      <a:r>
                        <a:rPr sz="1425" spc="7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ateral      </a:t>
                      </a:r>
                      <a:r>
                        <a:rPr sz="950" spc="5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para facil</a:t>
                      </a:r>
                      <a:r>
                        <a:rPr sz="950" spc="-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tar</a:t>
                      </a:r>
                      <a:r>
                        <a:rPr sz="950" spc="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-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1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spc="-6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ansport</a:t>
                      </a:r>
                      <a:r>
                        <a:rPr sz="950" spc="6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1D1C1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191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4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457">
                      <a:solidFill>
                        <a:srgbClr val="9C9C9C"/>
                      </a:solidFill>
                      <a:prstDash val="solid"/>
                    </a:lnR>
                    <a:lnT w="8915">
                      <a:solidFill>
                        <a:srgbClr val="97979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9C9C9C"/>
                      </a:solidFill>
                      <a:prstDash val="solid"/>
                    </a:lnL>
                    <a:lnR w="8915">
                      <a:solidFill>
                        <a:srgbClr val="A0A0A0"/>
                      </a:solidFill>
                      <a:prstDash val="solid"/>
                    </a:lnR>
                    <a:lnT w="8915">
                      <a:solidFill>
                        <a:srgbClr val="77777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780</a:t>
                      </a:r>
                      <a:r>
                        <a:rPr sz="950" spc="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A0A0A0"/>
                      </a:solidFill>
                      <a:prstDash val="solid"/>
                    </a:lnL>
                    <a:lnR w="4457">
                      <a:solidFill>
                        <a:srgbClr val="A3A3A3"/>
                      </a:solidFill>
                      <a:prstDash val="solid"/>
                    </a:lnR>
                    <a:lnT w="8915">
                      <a:solidFill>
                        <a:srgbClr val="77777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7795">
                        <a:lnSpc>
                          <a:spcPct val="100000"/>
                        </a:lnSpc>
                      </a:pPr>
                      <a:r>
                        <a:rPr sz="950" spc="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-17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spc="-3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950" spc="-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A3A3A3"/>
                      </a:solidFill>
                      <a:prstDash val="solid"/>
                    </a:lnL>
                    <a:lnT w="8915">
                      <a:solidFill>
                        <a:srgbClr val="777777"/>
                      </a:solidFill>
                      <a:prstDash val="solid"/>
                    </a:lnT>
                    <a:lnB w="8915">
                      <a:solidFill>
                        <a:srgbClr val="90909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777777"/>
                      </a:solidFill>
                      <a:prstDash val="solid"/>
                    </a:lnT>
                    <a:lnB w="4457">
                      <a:solidFill>
                        <a:srgbClr val="939393"/>
                      </a:solidFill>
                      <a:prstDash val="solid"/>
                    </a:lnB>
                  </a:tcPr>
                </a:tc>
              </a:tr>
              <a:tr h="321750">
                <a:tc>
                  <a:txBody>
                    <a:bodyPr/>
                    <a:lstStyle/>
                    <a:p>
                      <a:pPr marL="1314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4457">
                      <a:solidFill>
                        <a:srgbClr val="838383"/>
                      </a:solidFill>
                      <a:prstDash val="solid"/>
                    </a:lnR>
                    <a:lnT w="8915">
                      <a:solidFill>
                        <a:srgbClr val="808080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 marR="33020" indent="4445">
                        <a:lnSpc>
                          <a:spcPts val="1070"/>
                        </a:lnSpc>
                        <a:tabLst>
                          <a:tab pos="475615" algn="l"/>
                          <a:tab pos="921385" algn="l"/>
                        </a:tabLst>
                      </a:pPr>
                      <a:r>
                        <a:rPr sz="1425" baseline="2923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Mini	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band	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c/3 fa</a:t>
                      </a:r>
                      <a:r>
                        <a:rPr sz="950" spc="-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xas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38383"/>
                      </a:solidFill>
                      <a:prstDash val="solid"/>
                    </a:lnL>
                    <a:lnR w="4457">
                      <a:solidFill>
                        <a:srgbClr val="5B5B5B"/>
                      </a:solidFill>
                      <a:prstDash val="solid"/>
                    </a:lnR>
                    <a:lnT w="8915">
                      <a:solidFill>
                        <a:srgbClr val="808080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71120" marR="23495" indent="8890">
                        <a:lnSpc>
                          <a:spcPts val="1100"/>
                        </a:lnSpc>
                        <a:tabLst>
                          <a:tab pos="802005" algn="l"/>
                          <a:tab pos="1355090" algn="l"/>
                          <a:tab pos="2085975" algn="l"/>
                        </a:tabLst>
                      </a:pP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1425" spc="-22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al:	</a:t>
                      </a:r>
                      <a:r>
                        <a:rPr sz="1425" spc="-209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át</a:t>
                      </a:r>
                      <a:r>
                        <a:rPr sz="1425" spc="-22" baseline="2923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42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x;	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950" spc="3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anho	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100cm cumor</a:t>
                      </a:r>
                      <a:r>
                        <a:rPr sz="950" spc="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8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ent</a:t>
                      </a:r>
                      <a:r>
                        <a:rPr sz="950" spc="2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1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·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inte</a:t>
                      </a:r>
                      <a:r>
                        <a:rPr sz="950" spc="-2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-1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dad</a:t>
                      </a:r>
                      <a:r>
                        <a:rPr sz="950" spc="3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8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forte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5B5B5B"/>
                      </a:solidFill>
                      <a:prstDash val="solid"/>
                    </a:lnL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191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id.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457">
                      <a:solidFill>
                        <a:srgbClr val="8C8C8C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</a:pPr>
                      <a:r>
                        <a:rPr sz="950" spc="-3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C8C8C"/>
                      </a:solidFill>
                      <a:prstDash val="solid"/>
                    </a:lnL>
                    <a:lnR w="8915">
                      <a:solidFill>
                        <a:srgbClr val="A0A0A0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99</a:t>
                      </a:r>
                      <a:r>
                        <a:rPr sz="950" spc="-4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915">
                      <a:solidFill>
                        <a:srgbClr val="A0A0A0"/>
                      </a:solidFill>
                      <a:prstDash val="solid"/>
                    </a:lnL>
                    <a:lnR w="13373">
                      <a:solidFill>
                        <a:srgbClr val="A3A3A3"/>
                      </a:solidFill>
                      <a:prstDash val="solid"/>
                    </a:lnR>
                    <a:lnT w="8915">
                      <a:solidFill>
                        <a:srgbClr val="909090"/>
                      </a:solidFill>
                      <a:prstDash val="solid"/>
                    </a:lnT>
                    <a:lnB w="4457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66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990</a:t>
                      </a:r>
                      <a:r>
                        <a:rPr sz="950" spc="1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373">
                      <a:solidFill>
                        <a:srgbClr val="A3A3A3"/>
                      </a:solidFill>
                      <a:prstDash val="solid"/>
                    </a:lnL>
                    <a:lnT w="8915">
                      <a:solidFill>
                        <a:srgbClr val="909090"/>
                      </a:solidFill>
                      <a:prstDash val="solid"/>
                    </a:lnT>
                    <a:lnB w="4457">
                      <a:solidFill>
                        <a:srgbClr val="9393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4457">
                      <a:solidFill>
                        <a:srgbClr val="000000"/>
                      </a:solidFill>
                      <a:prstDash val="solid"/>
                    </a:lnR>
                    <a:lnT w="8915">
                      <a:solidFill>
                        <a:srgbClr val="777777"/>
                      </a:solidFill>
                      <a:prstDash val="solid"/>
                    </a:lnT>
                    <a:lnB w="4457">
                      <a:solidFill>
                        <a:srgbClr val="939393"/>
                      </a:solidFill>
                      <a:prstDash val="solid"/>
                    </a:lnB>
                  </a:tcPr>
                </a:tc>
              </a:tr>
              <a:tr h="162568">
                <a:tc>
                  <a:txBody>
                    <a:bodyPr/>
                    <a:lstStyle/>
                    <a:p>
                      <a:pPr marL="135890">
                        <a:lnSpc>
                          <a:spcPct val="100000"/>
                        </a:lnSpc>
                      </a:pPr>
                      <a:r>
                        <a:rPr sz="950" spc="-3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4457">
                      <a:solidFill>
                        <a:srgbClr val="838383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950" spc="-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scada</a:t>
                      </a:r>
                      <a:r>
                        <a:rPr sz="950" spc="3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4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1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ch</a:t>
                      </a:r>
                      <a:r>
                        <a:rPr sz="950" spc="15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38383"/>
                      </a:solidFill>
                      <a:prstDash val="solid"/>
                    </a:lnL>
                    <a:lnR w="4457">
                      <a:solidFill>
                        <a:srgbClr val="777777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777777"/>
                      </a:solidFill>
                      <a:prstDash val="solid"/>
                    </a:lnL>
                    <a:lnT w="8915" cap="flat" cmpd="sng" algn="ctr">
                      <a:solidFill>
                        <a:srgbClr val="87878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47">
                      <a:solidFill>
                        <a:srgbClr val="7C7C7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50" spc="-1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4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9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plástico/</a:t>
                      </a:r>
                      <a:r>
                        <a:rPr sz="950" spc="7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14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ay</a:t>
                      </a:r>
                      <a:r>
                        <a:rPr sz="950" spc="-1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3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spc="-12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tamanho</a:t>
                      </a:r>
                      <a:r>
                        <a:rPr sz="950" spc="11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3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spc="2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25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457">
                      <a:solidFill>
                        <a:srgbClr val="979797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17947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950" spc="3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979797"/>
                      </a:solidFill>
                      <a:prstDash val="solid"/>
                    </a:lnL>
                    <a:lnR w="4457">
                      <a:solidFill>
                        <a:srgbClr val="8C8C8C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8C8C8C"/>
                      </a:solidFill>
                      <a:prstDash val="solid"/>
                    </a:lnL>
                    <a:lnR w="4457">
                      <a:solidFill>
                        <a:srgbClr val="676767"/>
                      </a:solidFill>
                      <a:prstDash val="solid"/>
                    </a:lnR>
                    <a:lnT w="8915">
                      <a:solidFill>
                        <a:srgbClr val="878787"/>
                      </a:solidFill>
                      <a:prstDash val="solid"/>
                    </a:lnT>
                    <a:lnB w="8915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7795">
                        <a:lnSpc>
                          <a:spcPct val="100000"/>
                        </a:lnSpc>
                      </a:pPr>
                      <a:r>
                        <a:rPr sz="950" spc="-3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47,00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676767"/>
                      </a:solidFill>
                      <a:prstDash val="solid"/>
                    </a:lnL>
                    <a:lnR w="13373">
                      <a:solidFill>
                        <a:srgbClr val="A3A3A3"/>
                      </a:solidFill>
                      <a:prstDash val="solid"/>
                    </a:lnR>
                    <a:lnT w="4457">
                      <a:solidFill>
                        <a:srgbClr val="909090"/>
                      </a:solidFill>
                      <a:prstDash val="solid"/>
                    </a:lnT>
                    <a:lnB w="8915">
                      <a:solidFill>
                        <a:srgbClr val="7C7C7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95580">
                        <a:lnSpc>
                          <a:spcPts val="1110"/>
                        </a:lnSpc>
                      </a:pP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588</a:t>
                      </a:r>
                      <a:r>
                        <a:rPr sz="950" spc="1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373">
                      <a:solidFill>
                        <a:srgbClr val="A3A3A3"/>
                      </a:solidFill>
                      <a:prstDash val="solid"/>
                    </a:lnL>
                    <a:lnR w="4457">
                      <a:solidFill>
                        <a:srgbClr val="979797"/>
                      </a:solidFill>
                      <a:prstDash val="solid"/>
                    </a:lnR>
                    <a:lnT w="4457">
                      <a:solidFill>
                        <a:srgbClr val="939393"/>
                      </a:solidFill>
                      <a:prstDash val="solid"/>
                    </a:lnT>
                    <a:lnB w="8915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91921">
                <a:tc gridSpan="8">
                  <a:txBody>
                    <a:bodyPr/>
                    <a:lstStyle/>
                    <a:p>
                      <a:pPr marL="92710" algn="ctr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00" b="1" spc="9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b="1" spc="-60" dirty="0">
                          <a:solidFill>
                            <a:srgbClr val="4D4D4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b="1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000" b="1" spc="-2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b="1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1000" b="1" spc="65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b="1" dirty="0">
                          <a:solidFill>
                            <a:srgbClr val="3D3B3D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457">
                      <a:solidFill>
                        <a:srgbClr val="000000"/>
                      </a:solidFill>
                      <a:prstDash val="solid"/>
                    </a:lnL>
                    <a:lnR w="8915">
                      <a:solidFill>
                        <a:srgbClr val="A3A3A3"/>
                      </a:solidFill>
                      <a:prstDash val="solid"/>
                    </a:lnR>
                    <a:lnT w="8915" cap="flat" cmpd="sng" algn="ctr">
                      <a:solidFill>
                        <a:srgbClr val="7777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4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1150" b="1" dirty="0">
                          <a:solidFill>
                            <a:srgbClr val="3D3B3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150" b="1" spc="-75" dirty="0">
                          <a:solidFill>
                            <a:srgbClr val="3D3B3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150" b="1" dirty="0">
                          <a:solidFill>
                            <a:srgbClr val="1D1C1D"/>
                          </a:solidFill>
                          <a:latin typeface="Times New Roman"/>
                          <a:cs typeface="Times New Roman"/>
                        </a:rPr>
                        <a:t>.153.00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8915">
                      <a:solidFill>
                        <a:srgbClr val="A3A3A3"/>
                      </a:solidFill>
                      <a:prstDash val="solid"/>
                    </a:lnL>
                    <a:lnR w="4457">
                      <a:solidFill>
                        <a:srgbClr val="979797"/>
                      </a:solidFill>
                      <a:prstDash val="solid"/>
                    </a:lnR>
                    <a:lnT w="8915">
                      <a:solidFill>
                        <a:srgbClr val="7C7C7C"/>
                      </a:solidFill>
                      <a:prstDash val="solid"/>
                    </a:lnT>
                    <a:lnB w="4457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2048</Words>
  <Application>Microsoft Office PowerPoint</Application>
  <PresentationFormat>Benutzerdefiniert</PresentationFormat>
  <Paragraphs>275</Paragraphs>
  <Slides>6</Slides>
  <Notes>6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2018-06-28T16:55:24Z</dcterms:created>
  <dcterms:modified xsi:type="dcterms:W3CDTF">2018-06-28T14:55:27Z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