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g" ContentType="image/jp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6"/>
  </p:notesMasterIdLst>
  <p:sldIdLst>
    <p:sldId id="256" r:id="rId2"/>
    <p:sldId id="257" r:id="rId3"/>
    <p:sldId id="258" r:id="rId4"/>
    <p:sldId id="259" r:id="rId5"/>
  </p:sldIdLst>
  <p:sldSz cx="7556500" cy="10693400"/>
  <p:notesSz cx="7556500" cy="106934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8" d="100"/>
          <a:sy n="78" d="100"/>
        </p:scale>
        <p:origin x="-1536" y="-84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61206665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566737" y="3314954"/>
            <a:ext cx="6423025" cy="224561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133475" y="5988304"/>
            <a:ext cx="5289549" cy="26733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6/25/2018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6/25/2018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377825" y="2459482"/>
            <a:ext cx="3287077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3891597" y="2459482"/>
            <a:ext cx="3287077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6/25/2018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6/25/2018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6/25/2018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377825" y="427735"/>
            <a:ext cx="6800849" cy="17109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377825" y="2459482"/>
            <a:ext cx="6800849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2569210" y="9944862"/>
            <a:ext cx="2418079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377825" y="9944862"/>
            <a:ext cx="1737995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6/25/2018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5440680" y="9944862"/>
            <a:ext cx="1737995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hyperlink" Target="mailto:espones@mackenziebh.com" TargetMode="External"/><Relationship Id="rId3" Type="http://schemas.openxmlformats.org/officeDocument/2006/relationships/image" Target="../media/image1.jpg"/><Relationship Id="rId7" Type="http://schemas.openxmlformats.org/officeDocument/2006/relationships/hyperlink" Target="http://www.mnccnicbh.com.br/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4.jpg"/><Relationship Id="rId5" Type="http://schemas.openxmlformats.org/officeDocument/2006/relationships/image" Target="../media/image3.jpg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7.jpg"/><Relationship Id="rId4" Type="http://schemas.openxmlformats.org/officeDocument/2006/relationships/image" Target="../media/image6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10.jpg"/><Relationship Id="rId4" Type="http://schemas.openxmlformats.org/officeDocument/2006/relationships/image" Target="../media/image9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7" Type="http://schemas.openxmlformats.org/officeDocument/2006/relationships/image" Target="../media/image15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4.jpg"/><Relationship Id="rId5" Type="http://schemas.openxmlformats.org/officeDocument/2006/relationships/image" Target="../media/image13.jpg"/><Relationship Id="rId4" Type="http://schemas.openxmlformats.org/officeDocument/2006/relationships/image" Target="../media/image12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475232" y="292608"/>
            <a:ext cx="475488" cy="54864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5718047" y="329184"/>
            <a:ext cx="768096" cy="280416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5535167" y="10119359"/>
            <a:ext cx="353567" cy="451104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6181344" y="9631680"/>
            <a:ext cx="487679" cy="938784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5606435" y="286375"/>
            <a:ext cx="981710" cy="0"/>
          </a:xfrm>
          <a:custGeom>
            <a:avLst/>
            <a:gdLst/>
            <a:ahLst/>
            <a:cxnLst/>
            <a:rect l="l" t="t" r="r" b="b"/>
            <a:pathLst>
              <a:path w="981709">
                <a:moveTo>
                  <a:pt x="0" y="0"/>
                </a:moveTo>
                <a:lnTo>
                  <a:pt x="981125" y="0"/>
                </a:lnTo>
              </a:path>
            </a:pathLst>
          </a:custGeom>
          <a:ln w="6093">
            <a:solidFill>
              <a:srgbClr val="64677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6587561" y="280282"/>
            <a:ext cx="0" cy="682625"/>
          </a:xfrm>
          <a:custGeom>
            <a:avLst/>
            <a:gdLst/>
            <a:ahLst/>
            <a:cxnLst/>
            <a:rect l="l" t="t" r="r" b="b"/>
            <a:pathLst>
              <a:path h="682625">
                <a:moveTo>
                  <a:pt x="0" y="682427"/>
                </a:moveTo>
                <a:lnTo>
                  <a:pt x="0" y="0"/>
                </a:lnTo>
              </a:path>
            </a:pathLst>
          </a:custGeom>
          <a:ln w="6093">
            <a:solidFill>
              <a:srgbClr val="87878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5612529" y="286375"/>
            <a:ext cx="0" cy="688975"/>
          </a:xfrm>
          <a:custGeom>
            <a:avLst/>
            <a:gdLst/>
            <a:ahLst/>
            <a:cxnLst/>
            <a:rect l="l" t="t" r="r" b="b"/>
            <a:pathLst>
              <a:path h="688975">
                <a:moveTo>
                  <a:pt x="0" y="688520"/>
                </a:moveTo>
                <a:lnTo>
                  <a:pt x="0" y="0"/>
                </a:lnTo>
              </a:path>
            </a:pathLst>
          </a:custGeom>
          <a:ln w="6093">
            <a:solidFill>
              <a:srgbClr val="87878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5612529" y="962710"/>
            <a:ext cx="981710" cy="0"/>
          </a:xfrm>
          <a:custGeom>
            <a:avLst/>
            <a:gdLst/>
            <a:ahLst/>
            <a:cxnLst/>
            <a:rect l="l" t="t" r="r" b="b"/>
            <a:pathLst>
              <a:path w="981709">
                <a:moveTo>
                  <a:pt x="0" y="0"/>
                </a:moveTo>
                <a:lnTo>
                  <a:pt x="981125" y="0"/>
                </a:lnTo>
              </a:path>
            </a:pathLst>
          </a:custGeom>
          <a:ln w="6093">
            <a:solidFill>
              <a:srgbClr val="706B6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1048159" y="9310264"/>
            <a:ext cx="353695" cy="0"/>
          </a:xfrm>
          <a:custGeom>
            <a:avLst/>
            <a:gdLst/>
            <a:ahLst/>
            <a:cxnLst/>
            <a:rect l="l" t="t" r="r" b="b"/>
            <a:pathLst>
              <a:path w="353694">
                <a:moveTo>
                  <a:pt x="0" y="0"/>
                </a:moveTo>
                <a:lnTo>
                  <a:pt x="353449" y="0"/>
                </a:lnTo>
              </a:path>
            </a:pathLst>
          </a:custGeom>
          <a:ln w="6093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1285824" y="9288938"/>
            <a:ext cx="5594350" cy="0"/>
          </a:xfrm>
          <a:custGeom>
            <a:avLst/>
            <a:gdLst/>
            <a:ahLst/>
            <a:cxnLst/>
            <a:rect l="l" t="t" r="r" b="b"/>
            <a:pathLst>
              <a:path w="5594350">
                <a:moveTo>
                  <a:pt x="0" y="0"/>
                </a:moveTo>
                <a:lnTo>
                  <a:pt x="5594247" y="0"/>
                </a:lnTo>
              </a:path>
            </a:pathLst>
          </a:custGeom>
          <a:ln w="6093">
            <a:solidFill>
              <a:srgbClr val="575B6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5003134" y="9310264"/>
            <a:ext cx="768350" cy="0"/>
          </a:xfrm>
          <a:custGeom>
            <a:avLst/>
            <a:gdLst/>
            <a:ahLst/>
            <a:cxnLst/>
            <a:rect l="l" t="t" r="r" b="b"/>
            <a:pathLst>
              <a:path w="768350">
                <a:moveTo>
                  <a:pt x="0" y="0"/>
                </a:moveTo>
                <a:lnTo>
                  <a:pt x="767838" y="0"/>
                </a:lnTo>
              </a:path>
            </a:pathLst>
          </a:custGeom>
          <a:ln w="6093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5758784" y="9310264"/>
            <a:ext cx="676910" cy="0"/>
          </a:xfrm>
          <a:custGeom>
            <a:avLst/>
            <a:gdLst/>
            <a:ahLst/>
            <a:cxnLst/>
            <a:rect l="l" t="t" r="r" b="b"/>
            <a:pathLst>
              <a:path w="676910">
                <a:moveTo>
                  <a:pt x="0" y="0"/>
                </a:moveTo>
                <a:lnTo>
                  <a:pt x="676428" y="0"/>
                </a:lnTo>
              </a:path>
            </a:pathLst>
          </a:custGeom>
          <a:ln w="6093">
            <a:solidFill>
              <a:srgbClr val="908C8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6423025" y="9310264"/>
            <a:ext cx="701040" cy="0"/>
          </a:xfrm>
          <a:custGeom>
            <a:avLst/>
            <a:gdLst/>
            <a:ahLst/>
            <a:cxnLst/>
            <a:rect l="l" t="t" r="r" b="b"/>
            <a:pathLst>
              <a:path w="701040">
                <a:moveTo>
                  <a:pt x="0" y="0"/>
                </a:moveTo>
                <a:lnTo>
                  <a:pt x="700805" y="0"/>
                </a:lnTo>
              </a:path>
            </a:pathLst>
          </a:custGeom>
          <a:ln w="6093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 txBox="1"/>
          <p:nvPr/>
        </p:nvSpPr>
        <p:spPr>
          <a:xfrm>
            <a:off x="5612529" y="286375"/>
            <a:ext cx="975360" cy="67691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6350" algn="ctr">
              <a:lnSpc>
                <a:spcPct val="100000"/>
              </a:lnSpc>
            </a:pPr>
            <a:r>
              <a:rPr sz="750" spc="-50" dirty="0">
                <a:solidFill>
                  <a:srgbClr val="0F1115"/>
                </a:solidFill>
                <a:latin typeface="Times New Roman"/>
                <a:cs typeface="Times New Roman"/>
              </a:rPr>
              <a:t>FORMAÇÃO</a:t>
            </a:r>
            <a:r>
              <a:rPr sz="750" spc="75" dirty="0">
                <a:solidFill>
                  <a:srgbClr val="0F1115"/>
                </a:solidFill>
                <a:latin typeface="Times New Roman"/>
                <a:cs typeface="Times New Roman"/>
              </a:rPr>
              <a:t> </a:t>
            </a:r>
            <a:r>
              <a:rPr sz="750" spc="-70" dirty="0">
                <a:solidFill>
                  <a:srgbClr val="0F1115"/>
                </a:solidFill>
                <a:latin typeface="Times New Roman"/>
                <a:cs typeface="Times New Roman"/>
              </a:rPr>
              <a:t>DE</a:t>
            </a:r>
            <a:endParaRPr sz="750">
              <a:latin typeface="Times New Roman"/>
              <a:cs typeface="Times New Roman"/>
            </a:endParaRPr>
          </a:p>
          <a:p>
            <a:pPr marL="26034" algn="ctr">
              <a:lnSpc>
                <a:spcPct val="100000"/>
              </a:lnSpc>
              <a:spcBef>
                <a:spcPts val="209"/>
              </a:spcBef>
            </a:pPr>
            <a:r>
              <a:rPr sz="600" spc="15" dirty="0">
                <a:solidFill>
                  <a:srgbClr val="0F1115"/>
                </a:solidFill>
                <a:latin typeface="Arial"/>
                <a:cs typeface="Arial"/>
              </a:rPr>
              <a:t>ATLETAS</a:t>
            </a:r>
            <a:endParaRPr sz="600">
              <a:latin typeface="Arial"/>
              <a:cs typeface="Arial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2199405" y="421530"/>
            <a:ext cx="1226820" cy="3238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8415" marR="5080" indent="-6350">
              <a:lnSpc>
                <a:spcPct val="102800"/>
              </a:lnSpc>
            </a:pPr>
            <a:r>
              <a:rPr sz="1050" spc="55" dirty="0">
                <a:solidFill>
                  <a:srgbClr val="0F1115"/>
                </a:solidFill>
                <a:latin typeface="Arial"/>
                <a:cs typeface="Arial"/>
              </a:rPr>
              <a:t>MACKENZIE</a:t>
            </a:r>
            <a:r>
              <a:rPr sz="1050" spc="20" dirty="0">
                <a:solidFill>
                  <a:srgbClr val="0F1115"/>
                </a:solidFill>
                <a:latin typeface="Arial"/>
                <a:cs typeface="Arial"/>
              </a:rPr>
              <a:t> </a:t>
            </a:r>
            <a:r>
              <a:rPr sz="1050" spc="-40" dirty="0">
                <a:solidFill>
                  <a:srgbClr val="232628"/>
                </a:solidFill>
                <a:latin typeface="Arial"/>
                <a:cs typeface="Arial"/>
              </a:rPr>
              <a:t>E</a:t>
            </a:r>
            <a:r>
              <a:rPr sz="1050" spc="105" dirty="0">
                <a:solidFill>
                  <a:srgbClr val="3F4244"/>
                </a:solidFill>
                <a:latin typeface="Arial"/>
                <a:cs typeface="Arial"/>
              </a:rPr>
              <a:t>S</a:t>
            </a:r>
            <a:r>
              <a:rPr sz="1050" spc="20" dirty="0">
                <a:solidFill>
                  <a:srgbClr val="232628"/>
                </a:solidFill>
                <a:latin typeface="Arial"/>
                <a:cs typeface="Arial"/>
              </a:rPr>
              <a:t>PO</a:t>
            </a:r>
            <a:r>
              <a:rPr sz="1050" spc="5" dirty="0">
                <a:solidFill>
                  <a:srgbClr val="232628"/>
                </a:solidFill>
                <a:latin typeface="Arial"/>
                <a:cs typeface="Arial"/>
              </a:rPr>
              <a:t>R</a:t>
            </a:r>
            <a:r>
              <a:rPr sz="1050" spc="114" dirty="0">
                <a:solidFill>
                  <a:srgbClr val="3F4244"/>
                </a:solidFill>
                <a:latin typeface="Arial"/>
                <a:cs typeface="Arial"/>
              </a:rPr>
              <a:t>T</a:t>
            </a:r>
            <a:r>
              <a:rPr sz="1050" spc="55" dirty="0">
                <a:solidFill>
                  <a:srgbClr val="232628"/>
                </a:solidFill>
                <a:latin typeface="Arial"/>
                <a:cs typeface="Arial"/>
              </a:rPr>
              <a:t>E</a:t>
            </a:r>
            <a:r>
              <a:rPr sz="1050" spc="-50" dirty="0">
                <a:solidFill>
                  <a:srgbClr val="232628"/>
                </a:solidFill>
                <a:latin typeface="Arial"/>
                <a:cs typeface="Arial"/>
              </a:rPr>
              <a:t> </a:t>
            </a:r>
            <a:r>
              <a:rPr sz="1050" spc="65" dirty="0">
                <a:solidFill>
                  <a:srgbClr val="3F4244"/>
                </a:solidFill>
                <a:latin typeface="Arial"/>
                <a:cs typeface="Arial"/>
              </a:rPr>
              <a:t>C</a:t>
            </a:r>
            <a:r>
              <a:rPr sz="1050" spc="70" dirty="0">
                <a:solidFill>
                  <a:srgbClr val="3F4244"/>
                </a:solidFill>
                <a:latin typeface="Arial"/>
                <a:cs typeface="Arial"/>
              </a:rPr>
              <a:t>L</a:t>
            </a:r>
            <a:r>
              <a:rPr sz="1050" spc="40" dirty="0">
                <a:solidFill>
                  <a:srgbClr val="232628"/>
                </a:solidFill>
                <a:latin typeface="Arial"/>
                <a:cs typeface="Arial"/>
              </a:rPr>
              <a:t>UBE</a:t>
            </a:r>
            <a:endParaRPr sz="1050">
              <a:latin typeface="Arial"/>
              <a:cs typeface="Arial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4667454" y="1334548"/>
            <a:ext cx="2197735" cy="1524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000" spc="-20" dirty="0">
                <a:solidFill>
                  <a:srgbClr val="3F4244"/>
                </a:solidFill>
                <a:latin typeface="Arial"/>
                <a:cs typeface="Arial"/>
              </a:rPr>
              <a:t>Be</a:t>
            </a:r>
            <a:r>
              <a:rPr sz="1000" spc="-85" dirty="0">
                <a:solidFill>
                  <a:srgbClr val="3F4244"/>
                </a:solidFill>
                <a:latin typeface="Arial"/>
                <a:cs typeface="Arial"/>
              </a:rPr>
              <a:t>l</a:t>
            </a:r>
            <a:r>
              <a:rPr sz="1000" spc="35" dirty="0">
                <a:solidFill>
                  <a:srgbClr val="3F4244"/>
                </a:solidFill>
                <a:latin typeface="Arial"/>
                <a:cs typeface="Arial"/>
              </a:rPr>
              <a:t>o </a:t>
            </a:r>
            <a:r>
              <a:rPr sz="1000" spc="-55" dirty="0">
                <a:solidFill>
                  <a:srgbClr val="595B5E"/>
                </a:solidFill>
                <a:latin typeface="Arial"/>
                <a:cs typeface="Arial"/>
              </a:rPr>
              <a:t>H</a:t>
            </a:r>
            <a:r>
              <a:rPr sz="1000" spc="30" dirty="0">
                <a:solidFill>
                  <a:srgbClr val="3F4244"/>
                </a:solidFill>
                <a:latin typeface="Arial"/>
                <a:cs typeface="Arial"/>
              </a:rPr>
              <a:t>or</a:t>
            </a:r>
            <a:r>
              <a:rPr sz="1000" spc="-25" dirty="0">
                <a:solidFill>
                  <a:srgbClr val="3F4244"/>
                </a:solidFill>
                <a:latin typeface="Arial"/>
                <a:cs typeface="Arial"/>
              </a:rPr>
              <a:t>i</a:t>
            </a:r>
            <a:r>
              <a:rPr sz="1000" dirty="0">
                <a:solidFill>
                  <a:srgbClr val="3F4244"/>
                </a:solidFill>
                <a:latin typeface="Arial"/>
                <a:cs typeface="Arial"/>
              </a:rPr>
              <a:t>zont</a:t>
            </a:r>
            <a:r>
              <a:rPr sz="1000" spc="25" dirty="0">
                <a:solidFill>
                  <a:srgbClr val="3F4244"/>
                </a:solidFill>
                <a:latin typeface="Arial"/>
                <a:cs typeface="Arial"/>
              </a:rPr>
              <a:t>e</a:t>
            </a:r>
            <a:r>
              <a:rPr sz="1000" spc="340" dirty="0">
                <a:solidFill>
                  <a:srgbClr val="595B5E"/>
                </a:solidFill>
                <a:latin typeface="Arial"/>
                <a:cs typeface="Arial"/>
              </a:rPr>
              <a:t>,</a:t>
            </a:r>
            <a:r>
              <a:rPr sz="1000" spc="-180" dirty="0">
                <a:solidFill>
                  <a:srgbClr val="595B5E"/>
                </a:solidFill>
                <a:latin typeface="Arial"/>
                <a:cs typeface="Arial"/>
              </a:rPr>
              <a:t> </a:t>
            </a:r>
            <a:r>
              <a:rPr sz="1000" spc="80" dirty="0">
                <a:solidFill>
                  <a:srgbClr val="3F4244"/>
                </a:solidFill>
                <a:latin typeface="Arial"/>
                <a:cs typeface="Arial"/>
              </a:rPr>
              <a:t>1</a:t>
            </a:r>
            <a:r>
              <a:rPr sz="1000" spc="140" dirty="0">
                <a:solidFill>
                  <a:srgbClr val="3F4244"/>
                </a:solidFill>
                <a:latin typeface="Arial"/>
                <a:cs typeface="Arial"/>
              </a:rPr>
              <a:t>1</a:t>
            </a:r>
            <a:r>
              <a:rPr sz="1000" spc="20" dirty="0">
                <a:solidFill>
                  <a:srgbClr val="3F4244"/>
                </a:solidFill>
                <a:latin typeface="Arial"/>
                <a:cs typeface="Arial"/>
              </a:rPr>
              <a:t>de</a:t>
            </a:r>
            <a:r>
              <a:rPr sz="1000" spc="50" dirty="0">
                <a:solidFill>
                  <a:srgbClr val="3F4244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3F4244"/>
                </a:solidFill>
                <a:latin typeface="Arial"/>
                <a:cs typeface="Arial"/>
              </a:rPr>
              <a:t>Março </a:t>
            </a:r>
            <a:r>
              <a:rPr sz="1000" spc="15" dirty="0">
                <a:solidFill>
                  <a:srgbClr val="3F4244"/>
                </a:solidFill>
                <a:latin typeface="Arial"/>
                <a:cs typeface="Arial"/>
              </a:rPr>
              <a:t>d</a:t>
            </a:r>
            <a:r>
              <a:rPr sz="1000" spc="-10" dirty="0">
                <a:solidFill>
                  <a:srgbClr val="595B5E"/>
                </a:solidFill>
                <a:latin typeface="Arial"/>
                <a:cs typeface="Arial"/>
              </a:rPr>
              <a:t>e</a:t>
            </a:r>
            <a:r>
              <a:rPr sz="1000" spc="35" dirty="0">
                <a:solidFill>
                  <a:srgbClr val="595B5E"/>
                </a:solidFill>
                <a:latin typeface="Arial"/>
                <a:cs typeface="Arial"/>
              </a:rPr>
              <a:t> </a:t>
            </a:r>
            <a:r>
              <a:rPr sz="1000" spc="-30" dirty="0">
                <a:solidFill>
                  <a:srgbClr val="3F4244"/>
                </a:solidFill>
                <a:latin typeface="Arial"/>
                <a:cs typeface="Arial"/>
              </a:rPr>
              <a:t>2</a:t>
            </a:r>
            <a:r>
              <a:rPr sz="1000" spc="110" dirty="0">
                <a:solidFill>
                  <a:srgbClr val="595B5E"/>
                </a:solidFill>
                <a:latin typeface="Arial"/>
                <a:cs typeface="Arial"/>
              </a:rPr>
              <a:t>0</a:t>
            </a:r>
            <a:r>
              <a:rPr sz="1000" spc="-130" dirty="0">
                <a:solidFill>
                  <a:srgbClr val="3F4244"/>
                </a:solidFill>
                <a:latin typeface="Arial"/>
                <a:cs typeface="Arial"/>
              </a:rPr>
              <a:t>1</a:t>
            </a:r>
            <a:r>
              <a:rPr sz="1000" spc="20" dirty="0">
                <a:solidFill>
                  <a:srgbClr val="595B5E"/>
                </a:solidFill>
                <a:latin typeface="Arial"/>
                <a:cs typeface="Arial"/>
              </a:rPr>
              <a:t>6.</a:t>
            </a:r>
            <a:endParaRPr sz="1000">
              <a:latin typeface="Arial"/>
              <a:cs typeface="Arial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1273124" y="1669669"/>
            <a:ext cx="1650364" cy="1524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  <a:tabLst>
                <a:tab pos="426720" algn="l"/>
                <a:tab pos="743585" algn="l"/>
              </a:tabLst>
            </a:pPr>
            <a:r>
              <a:rPr sz="1000" spc="15" dirty="0">
                <a:solidFill>
                  <a:srgbClr val="0F1115"/>
                </a:solidFill>
                <a:latin typeface="Arial"/>
                <a:cs typeface="Arial"/>
              </a:rPr>
              <a:t>ATA	</a:t>
            </a:r>
            <a:r>
              <a:rPr sz="1000" spc="25" dirty="0">
                <a:solidFill>
                  <a:srgbClr val="0F1115"/>
                </a:solidFill>
                <a:latin typeface="Arial"/>
                <a:cs typeface="Arial"/>
              </a:rPr>
              <a:t>DE	</a:t>
            </a:r>
            <a:r>
              <a:rPr sz="1000" spc="10" dirty="0">
                <a:solidFill>
                  <a:srgbClr val="0F1115"/>
                </a:solidFill>
                <a:latin typeface="Arial"/>
                <a:cs typeface="Arial"/>
              </a:rPr>
              <a:t>JULGAMENTO</a:t>
            </a:r>
            <a:endParaRPr sz="1000">
              <a:latin typeface="Arial"/>
              <a:cs typeface="Arial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3290222" y="1655057"/>
            <a:ext cx="3583304" cy="1714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  <a:tabLst>
                <a:tab pos="645795" algn="l"/>
                <a:tab pos="956944" algn="l"/>
                <a:tab pos="1651635" algn="l"/>
                <a:tab pos="2626360" algn="l"/>
              </a:tabLst>
            </a:pPr>
            <a:r>
              <a:rPr sz="1000" spc="25" dirty="0">
                <a:solidFill>
                  <a:srgbClr val="0F1115"/>
                </a:solidFill>
                <a:latin typeface="Arial"/>
                <a:cs typeface="Arial"/>
              </a:rPr>
              <a:t>E</a:t>
            </a:r>
            <a:r>
              <a:rPr sz="1000" spc="-45" dirty="0">
                <a:solidFill>
                  <a:srgbClr val="0F1115"/>
                </a:solidFill>
                <a:latin typeface="Arial"/>
                <a:cs typeface="Arial"/>
              </a:rPr>
              <a:t>D</a:t>
            </a:r>
            <a:r>
              <a:rPr sz="1000" spc="95" dirty="0">
                <a:solidFill>
                  <a:srgbClr val="0F1115"/>
                </a:solidFill>
                <a:latin typeface="Arial"/>
                <a:cs typeface="Arial"/>
              </a:rPr>
              <a:t>ITAL</a:t>
            </a:r>
            <a:r>
              <a:rPr sz="1000" dirty="0">
                <a:solidFill>
                  <a:srgbClr val="0F1115"/>
                </a:solidFill>
                <a:latin typeface="Arial"/>
                <a:cs typeface="Arial"/>
              </a:rPr>
              <a:t>	</a:t>
            </a:r>
            <a:r>
              <a:rPr sz="1000" spc="130" dirty="0">
                <a:solidFill>
                  <a:srgbClr val="0F1115"/>
                </a:solidFill>
                <a:latin typeface="Arial"/>
                <a:cs typeface="Arial"/>
              </a:rPr>
              <a:t>Nº</a:t>
            </a:r>
            <a:r>
              <a:rPr sz="1000" dirty="0">
                <a:solidFill>
                  <a:srgbClr val="0F1115"/>
                </a:solidFill>
                <a:latin typeface="Arial"/>
                <a:cs typeface="Arial"/>
              </a:rPr>
              <a:t>	</a:t>
            </a:r>
            <a:r>
              <a:rPr sz="1150" spc="145" dirty="0">
                <a:solidFill>
                  <a:srgbClr val="0F1115"/>
                </a:solidFill>
                <a:latin typeface="Times New Roman"/>
                <a:cs typeface="Times New Roman"/>
              </a:rPr>
              <a:t>0</a:t>
            </a:r>
            <a:r>
              <a:rPr sz="1150" spc="-10" dirty="0">
                <a:solidFill>
                  <a:srgbClr val="0F1115"/>
                </a:solidFill>
                <a:latin typeface="Times New Roman"/>
                <a:cs typeface="Times New Roman"/>
              </a:rPr>
              <a:t>3</a:t>
            </a:r>
            <a:r>
              <a:rPr sz="1150" spc="105" dirty="0">
                <a:solidFill>
                  <a:srgbClr val="595B5E"/>
                </a:solidFill>
                <a:latin typeface="Times New Roman"/>
                <a:cs typeface="Times New Roman"/>
              </a:rPr>
              <a:t>/</a:t>
            </a:r>
            <a:r>
              <a:rPr sz="1150" spc="100" dirty="0">
                <a:solidFill>
                  <a:srgbClr val="0F1115"/>
                </a:solidFill>
                <a:latin typeface="Times New Roman"/>
                <a:cs typeface="Times New Roman"/>
              </a:rPr>
              <a:t>20</a:t>
            </a:r>
            <a:r>
              <a:rPr sz="1150" spc="30" dirty="0">
                <a:solidFill>
                  <a:srgbClr val="0F1115"/>
                </a:solidFill>
                <a:latin typeface="Times New Roman"/>
                <a:cs typeface="Times New Roman"/>
              </a:rPr>
              <a:t>1</a:t>
            </a:r>
            <a:r>
              <a:rPr sz="1150" spc="100" dirty="0">
                <a:solidFill>
                  <a:srgbClr val="0F1115"/>
                </a:solidFill>
                <a:latin typeface="Times New Roman"/>
                <a:cs typeface="Times New Roman"/>
              </a:rPr>
              <a:t>6</a:t>
            </a:r>
            <a:r>
              <a:rPr sz="1150" dirty="0">
                <a:solidFill>
                  <a:srgbClr val="0F1115"/>
                </a:solidFill>
                <a:latin typeface="Times New Roman"/>
                <a:cs typeface="Times New Roman"/>
              </a:rPr>
              <a:t>	</a:t>
            </a:r>
            <a:r>
              <a:rPr sz="1000" spc="-5" dirty="0">
                <a:solidFill>
                  <a:srgbClr val="3F4244"/>
                </a:solidFill>
                <a:latin typeface="Arial"/>
                <a:cs typeface="Arial"/>
              </a:rPr>
              <a:t>para</a:t>
            </a:r>
            <a:r>
              <a:rPr sz="1000" spc="40" dirty="0">
                <a:solidFill>
                  <a:srgbClr val="3F4244"/>
                </a:solidFill>
                <a:latin typeface="Arial"/>
                <a:cs typeface="Arial"/>
              </a:rPr>
              <a:t> </a:t>
            </a:r>
            <a:r>
              <a:rPr sz="1000" spc="15" dirty="0">
                <a:solidFill>
                  <a:srgbClr val="3F4244"/>
                </a:solidFill>
                <a:latin typeface="Arial"/>
                <a:cs typeface="Arial"/>
              </a:rPr>
              <a:t>aqu</a:t>
            </a:r>
            <a:r>
              <a:rPr sz="1000" spc="-25" dirty="0">
                <a:solidFill>
                  <a:srgbClr val="3F4244"/>
                </a:solidFill>
                <a:latin typeface="Arial"/>
                <a:cs typeface="Arial"/>
              </a:rPr>
              <a:t>i</a:t>
            </a:r>
            <a:r>
              <a:rPr sz="1000" spc="-10" dirty="0">
                <a:solidFill>
                  <a:srgbClr val="3F4244"/>
                </a:solidFill>
                <a:latin typeface="Arial"/>
                <a:cs typeface="Arial"/>
              </a:rPr>
              <a:t>sição</a:t>
            </a:r>
            <a:r>
              <a:rPr sz="1000" dirty="0">
                <a:solidFill>
                  <a:srgbClr val="3F4244"/>
                </a:solidFill>
                <a:latin typeface="Arial"/>
                <a:cs typeface="Arial"/>
              </a:rPr>
              <a:t>	</a:t>
            </a:r>
            <a:r>
              <a:rPr sz="1000" spc="20" dirty="0">
                <a:solidFill>
                  <a:srgbClr val="3F4244"/>
                </a:solidFill>
                <a:latin typeface="Arial"/>
                <a:cs typeface="Arial"/>
              </a:rPr>
              <a:t>de</a:t>
            </a:r>
            <a:r>
              <a:rPr sz="1000" spc="50" dirty="0">
                <a:solidFill>
                  <a:srgbClr val="3F4244"/>
                </a:solidFill>
                <a:latin typeface="Arial"/>
                <a:cs typeface="Arial"/>
              </a:rPr>
              <a:t> </a:t>
            </a:r>
            <a:r>
              <a:rPr sz="1000" spc="15" dirty="0">
                <a:solidFill>
                  <a:srgbClr val="0F1115"/>
                </a:solidFill>
                <a:latin typeface="Arial"/>
                <a:cs typeface="Arial"/>
              </a:rPr>
              <a:t>M</a:t>
            </a:r>
            <a:r>
              <a:rPr sz="1000" spc="5" dirty="0">
                <a:solidFill>
                  <a:srgbClr val="0F1115"/>
                </a:solidFill>
                <a:latin typeface="Arial"/>
                <a:cs typeface="Arial"/>
              </a:rPr>
              <a:t>ATER</a:t>
            </a:r>
            <a:r>
              <a:rPr sz="1000" dirty="0">
                <a:solidFill>
                  <a:srgbClr val="0F1115"/>
                </a:solidFill>
                <a:latin typeface="Arial"/>
                <a:cs typeface="Arial"/>
              </a:rPr>
              <a:t> </a:t>
            </a:r>
            <a:r>
              <a:rPr sz="1000" spc="-95" dirty="0">
                <a:solidFill>
                  <a:srgbClr val="0F1115"/>
                </a:solidFill>
                <a:latin typeface="Arial"/>
                <a:cs typeface="Arial"/>
              </a:rPr>
              <a:t> </a:t>
            </a:r>
            <a:r>
              <a:rPr sz="1000" spc="245" dirty="0">
                <a:solidFill>
                  <a:srgbClr val="0F1115"/>
                </a:solidFill>
                <a:latin typeface="Arial"/>
                <a:cs typeface="Arial"/>
              </a:rPr>
              <a:t>A</a:t>
            </a:r>
            <a:r>
              <a:rPr sz="1000" spc="45" dirty="0">
                <a:solidFill>
                  <a:srgbClr val="0F1115"/>
                </a:solidFill>
                <a:latin typeface="Arial"/>
                <a:cs typeface="Arial"/>
              </a:rPr>
              <a:t>I</a:t>
            </a:r>
            <a:r>
              <a:rPr sz="1000" spc="-15" dirty="0">
                <a:solidFill>
                  <a:srgbClr val="0F1115"/>
                </a:solidFill>
                <a:latin typeface="Arial"/>
                <a:cs typeface="Arial"/>
              </a:rPr>
              <a:t>S</a:t>
            </a:r>
            <a:endParaRPr sz="1000">
              <a:latin typeface="Arial"/>
              <a:cs typeface="Arial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1004918" y="1834183"/>
            <a:ext cx="5876290" cy="274066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92735">
              <a:lnSpc>
                <a:spcPct val="100000"/>
              </a:lnSpc>
            </a:pPr>
            <a:r>
              <a:rPr sz="1000" spc="15" dirty="0">
                <a:solidFill>
                  <a:srgbClr val="0F1115"/>
                </a:solidFill>
                <a:latin typeface="Arial"/>
                <a:cs typeface="Arial"/>
              </a:rPr>
              <a:t>ESPORTIVO</a:t>
            </a:r>
            <a:r>
              <a:rPr sz="1000" spc="25" dirty="0">
                <a:solidFill>
                  <a:srgbClr val="0F1115"/>
                </a:solidFill>
                <a:latin typeface="Arial"/>
                <a:cs typeface="Arial"/>
              </a:rPr>
              <a:t>S</a:t>
            </a:r>
            <a:r>
              <a:rPr sz="1000" spc="390" dirty="0">
                <a:solidFill>
                  <a:srgbClr val="3F4244"/>
                </a:solidFill>
                <a:latin typeface="Arial"/>
                <a:cs typeface="Arial"/>
              </a:rPr>
              <a:t>,</a:t>
            </a:r>
            <a:r>
              <a:rPr sz="1000" spc="-15" dirty="0">
                <a:solidFill>
                  <a:srgbClr val="232628"/>
                </a:solidFill>
                <a:latin typeface="Arial"/>
                <a:cs typeface="Arial"/>
              </a:rPr>
              <a:t>p</a:t>
            </a:r>
            <a:r>
              <a:rPr sz="1000" spc="45" dirty="0">
                <a:solidFill>
                  <a:srgbClr val="232628"/>
                </a:solidFill>
                <a:latin typeface="Arial"/>
                <a:cs typeface="Arial"/>
              </a:rPr>
              <a:t>a</a:t>
            </a:r>
            <a:r>
              <a:rPr sz="1000" spc="-20" dirty="0">
                <a:solidFill>
                  <a:srgbClr val="3F4244"/>
                </a:solidFill>
                <a:latin typeface="Arial"/>
                <a:cs typeface="Arial"/>
              </a:rPr>
              <a:t>ra</a:t>
            </a:r>
            <a:r>
              <a:rPr sz="1000" spc="20" dirty="0">
                <a:solidFill>
                  <a:srgbClr val="3F4244"/>
                </a:solidFill>
                <a:latin typeface="Arial"/>
                <a:cs typeface="Arial"/>
              </a:rPr>
              <a:t> </a:t>
            </a:r>
            <a:r>
              <a:rPr sz="1000" spc="15" dirty="0">
                <a:solidFill>
                  <a:srgbClr val="3F4244"/>
                </a:solidFill>
                <a:latin typeface="Arial"/>
                <a:cs typeface="Arial"/>
              </a:rPr>
              <a:t>atend</a:t>
            </a:r>
            <a:r>
              <a:rPr sz="1000" dirty="0">
                <a:solidFill>
                  <a:srgbClr val="3F4244"/>
                </a:solidFill>
                <a:latin typeface="Arial"/>
                <a:cs typeface="Arial"/>
              </a:rPr>
              <a:t>i</a:t>
            </a:r>
            <a:r>
              <a:rPr sz="1000" spc="15" dirty="0">
                <a:solidFill>
                  <a:srgbClr val="3F4244"/>
                </a:solidFill>
                <a:latin typeface="Arial"/>
                <a:cs typeface="Arial"/>
              </a:rPr>
              <a:t>mento</a:t>
            </a:r>
            <a:r>
              <a:rPr sz="1000" spc="45" dirty="0">
                <a:solidFill>
                  <a:srgbClr val="3F4244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3F4244"/>
                </a:solidFill>
                <a:latin typeface="Arial"/>
                <a:cs typeface="Arial"/>
              </a:rPr>
              <a:t>a</a:t>
            </a:r>
            <a:r>
              <a:rPr sz="1000" spc="85" dirty="0">
                <a:solidFill>
                  <a:srgbClr val="3F4244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3F4244"/>
                </a:solidFill>
                <a:latin typeface="Arial"/>
                <a:cs typeface="Arial"/>
              </a:rPr>
              <a:t>U</a:t>
            </a:r>
            <a:r>
              <a:rPr sz="1000" spc="-80" dirty="0">
                <a:solidFill>
                  <a:srgbClr val="3F4244"/>
                </a:solidFill>
                <a:latin typeface="Arial"/>
                <a:cs typeface="Arial"/>
              </a:rPr>
              <a:t>n</a:t>
            </a:r>
            <a:r>
              <a:rPr sz="1000" spc="15" dirty="0">
                <a:solidFill>
                  <a:srgbClr val="595B5E"/>
                </a:solidFill>
                <a:latin typeface="Arial"/>
                <a:cs typeface="Arial"/>
              </a:rPr>
              <a:t>i</a:t>
            </a:r>
            <a:r>
              <a:rPr sz="1000" spc="5" dirty="0">
                <a:solidFill>
                  <a:srgbClr val="3F4244"/>
                </a:solidFill>
                <a:latin typeface="Arial"/>
                <a:cs typeface="Arial"/>
              </a:rPr>
              <a:t>dade</a:t>
            </a:r>
            <a:r>
              <a:rPr sz="1000" spc="15" dirty="0">
                <a:solidFill>
                  <a:srgbClr val="3F4244"/>
                </a:solidFill>
                <a:latin typeface="Arial"/>
                <a:cs typeface="Arial"/>
              </a:rPr>
              <a:t> </a:t>
            </a:r>
            <a:r>
              <a:rPr sz="1000" spc="20" dirty="0">
                <a:solidFill>
                  <a:srgbClr val="3F4244"/>
                </a:solidFill>
                <a:latin typeface="Arial"/>
                <a:cs typeface="Arial"/>
              </a:rPr>
              <a:t>do</a:t>
            </a:r>
            <a:r>
              <a:rPr sz="1000" spc="50" dirty="0">
                <a:solidFill>
                  <a:srgbClr val="3F4244"/>
                </a:solidFill>
                <a:latin typeface="Arial"/>
                <a:cs typeface="Arial"/>
              </a:rPr>
              <a:t> </a:t>
            </a:r>
            <a:r>
              <a:rPr sz="1000" spc="-25" dirty="0">
                <a:solidFill>
                  <a:srgbClr val="3F4244"/>
                </a:solidFill>
                <a:latin typeface="Arial"/>
                <a:cs typeface="Arial"/>
              </a:rPr>
              <a:t>Mackenzie</a:t>
            </a:r>
            <a:r>
              <a:rPr sz="1000" spc="75" dirty="0">
                <a:solidFill>
                  <a:srgbClr val="3F4244"/>
                </a:solidFill>
                <a:latin typeface="Arial"/>
                <a:cs typeface="Arial"/>
              </a:rPr>
              <a:t> </a:t>
            </a:r>
            <a:r>
              <a:rPr sz="1000" spc="-50" dirty="0">
                <a:solidFill>
                  <a:srgbClr val="3F4244"/>
                </a:solidFill>
                <a:latin typeface="Arial"/>
                <a:cs typeface="Arial"/>
              </a:rPr>
              <a:t>E</a:t>
            </a:r>
            <a:r>
              <a:rPr sz="1000" spc="-80" dirty="0">
                <a:solidFill>
                  <a:srgbClr val="3F4244"/>
                </a:solidFill>
                <a:latin typeface="Arial"/>
                <a:cs typeface="Arial"/>
              </a:rPr>
              <a:t>s</a:t>
            </a:r>
            <a:r>
              <a:rPr sz="1000" spc="-35" dirty="0">
                <a:solidFill>
                  <a:srgbClr val="232628"/>
                </a:solidFill>
                <a:latin typeface="Arial"/>
                <a:cs typeface="Arial"/>
              </a:rPr>
              <a:t>p</a:t>
            </a:r>
            <a:r>
              <a:rPr sz="1000" spc="20" dirty="0">
                <a:solidFill>
                  <a:srgbClr val="3F4244"/>
                </a:solidFill>
                <a:latin typeface="Arial"/>
                <a:cs typeface="Arial"/>
              </a:rPr>
              <a:t>orte</a:t>
            </a:r>
            <a:r>
              <a:rPr sz="1000" spc="55" dirty="0">
                <a:solidFill>
                  <a:srgbClr val="3F4244"/>
                </a:solidFill>
                <a:latin typeface="Arial"/>
                <a:cs typeface="Arial"/>
              </a:rPr>
              <a:t> </a:t>
            </a:r>
            <a:r>
              <a:rPr sz="1000" spc="-45" dirty="0">
                <a:solidFill>
                  <a:srgbClr val="3F4244"/>
                </a:solidFill>
                <a:latin typeface="Arial"/>
                <a:cs typeface="Arial"/>
              </a:rPr>
              <a:t>Cl</a:t>
            </a:r>
            <a:r>
              <a:rPr sz="1000" spc="10" dirty="0">
                <a:solidFill>
                  <a:srgbClr val="3F4244"/>
                </a:solidFill>
                <a:latin typeface="Arial"/>
                <a:cs typeface="Arial"/>
              </a:rPr>
              <a:t>ub</a:t>
            </a:r>
            <a:r>
              <a:rPr sz="1000" spc="35" dirty="0">
                <a:solidFill>
                  <a:srgbClr val="3F4244"/>
                </a:solidFill>
                <a:latin typeface="Arial"/>
                <a:cs typeface="Arial"/>
              </a:rPr>
              <a:t>e</a:t>
            </a:r>
            <a:r>
              <a:rPr sz="1000" spc="110" dirty="0">
                <a:solidFill>
                  <a:srgbClr val="595B5E"/>
                </a:solidFill>
                <a:latin typeface="Arial"/>
                <a:cs typeface="Arial"/>
              </a:rPr>
              <a:t>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1"/>
              </a:spcBef>
            </a:pPr>
            <a:endParaRPr sz="1100">
              <a:latin typeface="Times New Roman"/>
              <a:cs typeface="Times New Roman"/>
            </a:endParaRPr>
          </a:p>
          <a:p>
            <a:pPr marL="286385" marR="10160">
              <a:lnSpc>
                <a:spcPct val="107900"/>
              </a:lnSpc>
            </a:pPr>
            <a:r>
              <a:rPr sz="1000" spc="-70" dirty="0">
                <a:solidFill>
                  <a:srgbClr val="3F4244"/>
                </a:solidFill>
                <a:latin typeface="Arial"/>
                <a:cs typeface="Arial"/>
              </a:rPr>
              <a:t>A</a:t>
            </a:r>
            <a:r>
              <a:rPr sz="1000" spc="75" dirty="0">
                <a:solidFill>
                  <a:srgbClr val="3F4244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3F4244"/>
                </a:solidFill>
                <a:latin typeface="Arial"/>
                <a:cs typeface="Arial"/>
              </a:rPr>
              <a:t>Com</a:t>
            </a:r>
            <a:r>
              <a:rPr sz="1000" spc="-30" dirty="0">
                <a:solidFill>
                  <a:srgbClr val="3F4244"/>
                </a:solidFill>
                <a:latin typeface="Arial"/>
                <a:cs typeface="Arial"/>
              </a:rPr>
              <a:t>i</a:t>
            </a:r>
            <a:r>
              <a:rPr sz="1000" spc="-20" dirty="0">
                <a:solidFill>
                  <a:srgbClr val="3F4244"/>
                </a:solidFill>
                <a:latin typeface="Arial"/>
                <a:cs typeface="Arial"/>
              </a:rPr>
              <a:t>ssão</a:t>
            </a:r>
            <a:r>
              <a:rPr sz="1000" spc="70" dirty="0">
                <a:solidFill>
                  <a:srgbClr val="3F4244"/>
                </a:solidFill>
                <a:latin typeface="Arial"/>
                <a:cs typeface="Arial"/>
              </a:rPr>
              <a:t> </a:t>
            </a:r>
            <a:r>
              <a:rPr sz="1000" spc="20" dirty="0">
                <a:solidFill>
                  <a:srgbClr val="3F4244"/>
                </a:solidFill>
                <a:latin typeface="Arial"/>
                <a:cs typeface="Arial"/>
              </a:rPr>
              <a:t>de</a:t>
            </a:r>
            <a:r>
              <a:rPr sz="1000" spc="5" dirty="0">
                <a:solidFill>
                  <a:srgbClr val="3F4244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3F4244"/>
                </a:solidFill>
                <a:latin typeface="Arial"/>
                <a:cs typeface="Arial"/>
              </a:rPr>
              <a:t>Co</a:t>
            </a:r>
            <a:r>
              <a:rPr sz="1000" spc="5" dirty="0">
                <a:solidFill>
                  <a:srgbClr val="3F4244"/>
                </a:solidFill>
                <a:latin typeface="Arial"/>
                <a:cs typeface="Arial"/>
              </a:rPr>
              <a:t>m</a:t>
            </a:r>
            <a:r>
              <a:rPr sz="1000" spc="15" dirty="0">
                <a:solidFill>
                  <a:srgbClr val="232628"/>
                </a:solidFill>
                <a:latin typeface="Arial"/>
                <a:cs typeface="Arial"/>
              </a:rPr>
              <a:t>p</a:t>
            </a:r>
            <a:r>
              <a:rPr sz="1000" spc="-5" dirty="0">
                <a:solidFill>
                  <a:srgbClr val="3F4244"/>
                </a:solidFill>
                <a:latin typeface="Arial"/>
                <a:cs typeface="Arial"/>
              </a:rPr>
              <a:t>ras</a:t>
            </a:r>
            <a:r>
              <a:rPr sz="1000" spc="25" dirty="0">
                <a:solidFill>
                  <a:srgbClr val="3F4244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3F4244"/>
                </a:solidFill>
                <a:latin typeface="Arial"/>
                <a:cs typeface="Arial"/>
              </a:rPr>
              <a:t>e</a:t>
            </a:r>
            <a:r>
              <a:rPr sz="1000" spc="80" dirty="0">
                <a:solidFill>
                  <a:srgbClr val="3F4244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3F4244"/>
                </a:solidFill>
                <a:latin typeface="Arial"/>
                <a:cs typeface="Arial"/>
              </a:rPr>
              <a:t>Licitaçõ</a:t>
            </a:r>
            <a:r>
              <a:rPr sz="1000" spc="-35" dirty="0">
                <a:solidFill>
                  <a:srgbClr val="232628"/>
                </a:solidFill>
                <a:latin typeface="Arial"/>
                <a:cs typeface="Arial"/>
              </a:rPr>
              <a:t>e</a:t>
            </a:r>
            <a:r>
              <a:rPr sz="1000" spc="-5" dirty="0">
                <a:solidFill>
                  <a:srgbClr val="3F4244"/>
                </a:solidFill>
                <a:latin typeface="Arial"/>
                <a:cs typeface="Arial"/>
              </a:rPr>
              <a:t>s,</a:t>
            </a:r>
            <a:r>
              <a:rPr sz="1000" spc="95" dirty="0">
                <a:solidFill>
                  <a:srgbClr val="3F4244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3F4244"/>
                </a:solidFill>
                <a:latin typeface="Arial"/>
                <a:cs typeface="Arial"/>
              </a:rPr>
              <a:t>represe</a:t>
            </a:r>
            <a:r>
              <a:rPr sz="1000" spc="-15" dirty="0">
                <a:solidFill>
                  <a:srgbClr val="3F4244"/>
                </a:solidFill>
                <a:latin typeface="Arial"/>
                <a:cs typeface="Arial"/>
              </a:rPr>
              <a:t>n</a:t>
            </a:r>
            <a:r>
              <a:rPr sz="1000" spc="50" dirty="0">
                <a:solidFill>
                  <a:srgbClr val="232628"/>
                </a:solidFill>
                <a:latin typeface="Arial"/>
                <a:cs typeface="Arial"/>
              </a:rPr>
              <a:t>t</a:t>
            </a:r>
            <a:r>
              <a:rPr sz="1000" spc="5" dirty="0">
                <a:solidFill>
                  <a:srgbClr val="3F4244"/>
                </a:solidFill>
                <a:latin typeface="Arial"/>
                <a:cs typeface="Arial"/>
              </a:rPr>
              <a:t>ando</a:t>
            </a:r>
            <a:r>
              <a:rPr sz="1000" spc="110" dirty="0">
                <a:solidFill>
                  <a:srgbClr val="3F4244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3F4244"/>
                </a:solidFill>
                <a:latin typeface="Arial"/>
                <a:cs typeface="Arial"/>
              </a:rPr>
              <a:t>neste</a:t>
            </a:r>
            <a:r>
              <a:rPr sz="1000" spc="35" dirty="0">
                <a:solidFill>
                  <a:srgbClr val="3F4244"/>
                </a:solidFill>
                <a:latin typeface="Arial"/>
                <a:cs typeface="Arial"/>
              </a:rPr>
              <a:t> </a:t>
            </a:r>
            <a:r>
              <a:rPr sz="1000" spc="-35" dirty="0">
                <a:solidFill>
                  <a:srgbClr val="3F4244"/>
                </a:solidFill>
                <a:latin typeface="Arial"/>
                <a:cs typeface="Arial"/>
              </a:rPr>
              <a:t>a</a:t>
            </a:r>
            <a:r>
              <a:rPr sz="1000" spc="50" dirty="0">
                <a:solidFill>
                  <a:srgbClr val="232628"/>
                </a:solidFill>
                <a:latin typeface="Arial"/>
                <a:cs typeface="Arial"/>
              </a:rPr>
              <a:t>t</a:t>
            </a:r>
            <a:r>
              <a:rPr sz="1000" spc="85" dirty="0">
                <a:solidFill>
                  <a:srgbClr val="3F4244"/>
                </a:solidFill>
                <a:latin typeface="Arial"/>
                <a:cs typeface="Arial"/>
              </a:rPr>
              <a:t>o</a:t>
            </a:r>
            <a:r>
              <a:rPr sz="1000" spc="-15" dirty="0">
                <a:solidFill>
                  <a:srgbClr val="3F4244"/>
                </a:solidFill>
                <a:latin typeface="Arial"/>
                <a:cs typeface="Arial"/>
              </a:rPr>
              <a:t> </a:t>
            </a:r>
            <a:r>
              <a:rPr sz="1000" spc="35" dirty="0">
                <a:solidFill>
                  <a:srgbClr val="3F4244"/>
                </a:solidFill>
                <a:latin typeface="Arial"/>
                <a:cs typeface="Arial"/>
              </a:rPr>
              <a:t>o </a:t>
            </a:r>
            <a:r>
              <a:rPr sz="1000" spc="-15" dirty="0">
                <a:solidFill>
                  <a:srgbClr val="3F4244"/>
                </a:solidFill>
                <a:latin typeface="Arial"/>
                <a:cs typeface="Arial"/>
              </a:rPr>
              <a:t>Mackenzie</a:t>
            </a:r>
            <a:r>
              <a:rPr sz="1000" spc="75" dirty="0">
                <a:solidFill>
                  <a:srgbClr val="3F4244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3F4244"/>
                </a:solidFill>
                <a:latin typeface="Arial"/>
                <a:cs typeface="Arial"/>
              </a:rPr>
              <a:t>Espor</a:t>
            </a:r>
            <a:r>
              <a:rPr sz="1000" spc="-90" dirty="0">
                <a:solidFill>
                  <a:srgbClr val="3F4244"/>
                </a:solidFill>
                <a:latin typeface="Arial"/>
                <a:cs typeface="Arial"/>
              </a:rPr>
              <a:t>t</a:t>
            </a:r>
            <a:r>
              <a:rPr sz="1000" spc="50" dirty="0">
                <a:solidFill>
                  <a:srgbClr val="3F4244"/>
                </a:solidFill>
                <a:latin typeface="Arial"/>
                <a:cs typeface="Arial"/>
              </a:rPr>
              <a:t>e</a:t>
            </a:r>
            <a:r>
              <a:rPr sz="1000" spc="25" dirty="0">
                <a:solidFill>
                  <a:srgbClr val="3F4244"/>
                </a:solidFill>
                <a:latin typeface="Arial"/>
                <a:cs typeface="Arial"/>
              </a:rPr>
              <a:t> </a:t>
            </a:r>
            <a:r>
              <a:rPr sz="1000" spc="-55" dirty="0">
                <a:solidFill>
                  <a:srgbClr val="3F4244"/>
                </a:solidFill>
                <a:latin typeface="Arial"/>
                <a:cs typeface="Arial"/>
              </a:rPr>
              <a:t>C</a:t>
            </a:r>
            <a:r>
              <a:rPr sz="1000" spc="5" dirty="0">
                <a:solidFill>
                  <a:srgbClr val="595B5E"/>
                </a:solidFill>
                <a:latin typeface="Arial"/>
                <a:cs typeface="Arial"/>
              </a:rPr>
              <a:t>l</a:t>
            </a:r>
            <a:r>
              <a:rPr sz="1000" spc="-20" dirty="0">
                <a:solidFill>
                  <a:srgbClr val="595B5E"/>
                </a:solidFill>
                <a:latin typeface="Arial"/>
                <a:cs typeface="Arial"/>
              </a:rPr>
              <a:t>u</a:t>
            </a:r>
            <a:r>
              <a:rPr sz="1000" spc="-35" dirty="0">
                <a:solidFill>
                  <a:srgbClr val="3F4244"/>
                </a:solidFill>
                <a:latin typeface="Arial"/>
                <a:cs typeface="Arial"/>
              </a:rPr>
              <a:t>b</a:t>
            </a:r>
            <a:r>
              <a:rPr sz="1000" spc="20" dirty="0">
                <a:solidFill>
                  <a:srgbClr val="595B5E"/>
                </a:solidFill>
                <a:latin typeface="Arial"/>
                <a:cs typeface="Arial"/>
              </a:rPr>
              <a:t>e,</a:t>
            </a:r>
            <a:r>
              <a:rPr sz="1000" spc="35" dirty="0">
                <a:solidFill>
                  <a:srgbClr val="595B5E"/>
                </a:solidFill>
                <a:latin typeface="Arial"/>
                <a:cs typeface="Arial"/>
              </a:rPr>
              <a:t> </a:t>
            </a:r>
            <a:r>
              <a:rPr sz="1000" spc="25" dirty="0">
                <a:solidFill>
                  <a:srgbClr val="3F4244"/>
                </a:solidFill>
                <a:latin typeface="Arial"/>
                <a:cs typeface="Arial"/>
              </a:rPr>
              <a:t>a</a:t>
            </a:r>
            <a:r>
              <a:rPr sz="1000" spc="-40" dirty="0">
                <a:solidFill>
                  <a:srgbClr val="3F4244"/>
                </a:solidFill>
                <a:latin typeface="Arial"/>
                <a:cs typeface="Arial"/>
              </a:rPr>
              <a:t>p</a:t>
            </a:r>
            <a:r>
              <a:rPr sz="1000" spc="15" dirty="0">
                <a:solidFill>
                  <a:srgbClr val="595B5E"/>
                </a:solidFill>
                <a:latin typeface="Arial"/>
                <a:cs typeface="Arial"/>
              </a:rPr>
              <a:t>ó</a:t>
            </a:r>
            <a:r>
              <a:rPr sz="1000" spc="-10" dirty="0">
                <a:solidFill>
                  <a:srgbClr val="3F4244"/>
                </a:solidFill>
                <a:latin typeface="Arial"/>
                <a:cs typeface="Arial"/>
              </a:rPr>
              <a:t>s </a:t>
            </a:r>
            <a:r>
              <a:rPr sz="1000" spc="5" dirty="0">
                <a:solidFill>
                  <a:srgbClr val="3F4244"/>
                </a:solidFill>
                <a:latin typeface="Arial"/>
                <a:cs typeface="Arial"/>
              </a:rPr>
              <a:t>an</a:t>
            </a:r>
            <a:r>
              <a:rPr sz="1000" spc="45" dirty="0">
                <a:solidFill>
                  <a:srgbClr val="3F4244"/>
                </a:solidFill>
                <a:latin typeface="Arial"/>
                <a:cs typeface="Arial"/>
              </a:rPr>
              <a:t>á</a:t>
            </a:r>
            <a:r>
              <a:rPr sz="1000" spc="15" dirty="0">
                <a:solidFill>
                  <a:srgbClr val="595B5E"/>
                </a:solidFill>
                <a:latin typeface="Arial"/>
                <a:cs typeface="Arial"/>
              </a:rPr>
              <a:t>l</a:t>
            </a:r>
            <a:r>
              <a:rPr sz="1000" spc="-35" dirty="0">
                <a:solidFill>
                  <a:srgbClr val="595B5E"/>
                </a:solidFill>
                <a:latin typeface="Arial"/>
                <a:cs typeface="Arial"/>
              </a:rPr>
              <a:t>i</a:t>
            </a:r>
            <a:r>
              <a:rPr sz="1000" spc="-25" dirty="0">
                <a:solidFill>
                  <a:srgbClr val="3F4244"/>
                </a:solidFill>
                <a:latin typeface="Arial"/>
                <a:cs typeface="Arial"/>
              </a:rPr>
              <a:t>se</a:t>
            </a:r>
            <a:r>
              <a:rPr sz="1000" spc="50" dirty="0">
                <a:solidFill>
                  <a:srgbClr val="3F4244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3F4244"/>
                </a:solidFill>
                <a:latin typeface="Arial"/>
                <a:cs typeface="Arial"/>
              </a:rPr>
              <a:t>das</a:t>
            </a:r>
            <a:r>
              <a:rPr sz="1000" spc="60" dirty="0">
                <a:solidFill>
                  <a:srgbClr val="3F4244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F1115"/>
                </a:solidFill>
                <a:latin typeface="Arial"/>
                <a:cs typeface="Arial"/>
              </a:rPr>
              <a:t>PROPOSTAS</a:t>
            </a:r>
            <a:r>
              <a:rPr sz="1000" spc="75" dirty="0">
                <a:solidFill>
                  <a:srgbClr val="0F1115"/>
                </a:solidFill>
                <a:latin typeface="Arial"/>
                <a:cs typeface="Arial"/>
              </a:rPr>
              <a:t> </a:t>
            </a:r>
            <a:r>
              <a:rPr sz="1000" spc="35" dirty="0">
                <a:solidFill>
                  <a:srgbClr val="0F1115"/>
                </a:solidFill>
                <a:latin typeface="Arial"/>
                <a:cs typeface="Arial"/>
              </a:rPr>
              <a:t>COMERC</a:t>
            </a:r>
            <a:r>
              <a:rPr sz="1000" spc="-5" dirty="0">
                <a:solidFill>
                  <a:srgbClr val="0F1115"/>
                </a:solidFill>
                <a:latin typeface="Arial"/>
                <a:cs typeface="Arial"/>
              </a:rPr>
              <a:t>I</a:t>
            </a:r>
            <a:r>
              <a:rPr sz="1000" spc="210" dirty="0">
                <a:solidFill>
                  <a:srgbClr val="0F1115"/>
                </a:solidFill>
                <a:latin typeface="Arial"/>
                <a:cs typeface="Arial"/>
              </a:rPr>
              <a:t>A</a:t>
            </a:r>
            <a:r>
              <a:rPr sz="1000" spc="30" dirty="0">
                <a:solidFill>
                  <a:srgbClr val="0F1115"/>
                </a:solidFill>
                <a:latin typeface="Arial"/>
                <a:cs typeface="Arial"/>
              </a:rPr>
              <a:t>I</a:t>
            </a:r>
            <a:r>
              <a:rPr sz="1000" spc="45" dirty="0">
                <a:solidFill>
                  <a:srgbClr val="0F1115"/>
                </a:solidFill>
                <a:latin typeface="Arial"/>
                <a:cs typeface="Arial"/>
              </a:rPr>
              <a:t>S</a:t>
            </a:r>
            <a:r>
              <a:rPr sz="1000" spc="-90" dirty="0">
                <a:solidFill>
                  <a:srgbClr val="0F1115"/>
                </a:solidFill>
                <a:latin typeface="Arial"/>
                <a:cs typeface="Arial"/>
              </a:rPr>
              <a:t> </a:t>
            </a:r>
            <a:r>
              <a:rPr sz="1000" spc="55" dirty="0">
                <a:solidFill>
                  <a:srgbClr val="3F4244"/>
                </a:solidFill>
                <a:latin typeface="Arial"/>
                <a:cs typeface="Arial"/>
              </a:rPr>
              <a:t>a</a:t>
            </a:r>
            <a:r>
              <a:rPr sz="1000" spc="15" dirty="0">
                <a:solidFill>
                  <a:srgbClr val="232628"/>
                </a:solidFill>
                <a:latin typeface="Arial"/>
                <a:cs typeface="Arial"/>
              </a:rPr>
              <a:t>p</a:t>
            </a:r>
            <a:r>
              <a:rPr sz="1000" spc="-15" dirty="0">
                <a:solidFill>
                  <a:srgbClr val="3F4244"/>
                </a:solidFill>
                <a:latin typeface="Arial"/>
                <a:cs typeface="Arial"/>
              </a:rPr>
              <a:t>resentadas</a:t>
            </a:r>
            <a:r>
              <a:rPr sz="1000" spc="105" dirty="0">
                <a:solidFill>
                  <a:srgbClr val="3F4244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3F4244"/>
                </a:solidFill>
                <a:latin typeface="Arial"/>
                <a:cs typeface="Arial"/>
              </a:rPr>
              <a:t>pe</a:t>
            </a:r>
            <a:r>
              <a:rPr sz="1000" spc="-70" dirty="0">
                <a:solidFill>
                  <a:srgbClr val="3F4244"/>
                </a:solidFill>
                <a:latin typeface="Arial"/>
                <a:cs typeface="Arial"/>
              </a:rPr>
              <a:t>l</a:t>
            </a:r>
            <a:r>
              <a:rPr sz="1000" spc="-25" dirty="0">
                <a:solidFill>
                  <a:srgbClr val="3F4244"/>
                </a:solidFill>
                <a:latin typeface="Arial"/>
                <a:cs typeface="Arial"/>
              </a:rPr>
              <a:t>as</a:t>
            </a:r>
            <a:r>
              <a:rPr sz="1000" dirty="0">
                <a:solidFill>
                  <a:srgbClr val="3F4244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3F4244"/>
                </a:solidFill>
                <a:latin typeface="Arial"/>
                <a:cs typeface="Arial"/>
              </a:rPr>
              <a:t>empresa</a:t>
            </a:r>
            <a:r>
              <a:rPr sz="1000" spc="100" dirty="0">
                <a:solidFill>
                  <a:srgbClr val="3F4244"/>
                </a:solidFill>
                <a:latin typeface="Arial"/>
                <a:cs typeface="Arial"/>
              </a:rPr>
              <a:t>s</a:t>
            </a:r>
            <a:r>
              <a:rPr sz="1000" spc="380" dirty="0">
                <a:solidFill>
                  <a:srgbClr val="232628"/>
                </a:solidFill>
                <a:latin typeface="Arial"/>
                <a:cs typeface="Arial"/>
              </a:rPr>
              <a:t>: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9"/>
              </a:spcBef>
            </a:pPr>
            <a:endParaRPr sz="1100">
              <a:latin typeface="Times New Roman"/>
              <a:cs typeface="Times New Roman"/>
            </a:endParaRPr>
          </a:p>
          <a:p>
            <a:pPr marL="79375">
              <a:lnSpc>
                <a:spcPct val="100000"/>
              </a:lnSpc>
            </a:pPr>
            <a:r>
              <a:rPr sz="1000" spc="140" dirty="0">
                <a:solidFill>
                  <a:srgbClr val="595B5E"/>
                </a:solidFill>
                <a:latin typeface="Arial"/>
                <a:cs typeface="Arial"/>
              </a:rPr>
              <a:t>./  </a:t>
            </a:r>
            <a:r>
              <a:rPr sz="1000" spc="-5" dirty="0">
                <a:solidFill>
                  <a:srgbClr val="595B5E"/>
                </a:solidFill>
                <a:latin typeface="Arial"/>
                <a:cs typeface="Arial"/>
              </a:rPr>
              <a:t> </a:t>
            </a:r>
            <a:r>
              <a:rPr sz="1000" spc="70" dirty="0">
                <a:solidFill>
                  <a:srgbClr val="232628"/>
                </a:solidFill>
                <a:latin typeface="Arial"/>
                <a:cs typeface="Arial"/>
              </a:rPr>
              <a:t>Comercial</a:t>
            </a:r>
            <a:r>
              <a:rPr sz="1000" spc="60" dirty="0">
                <a:solidFill>
                  <a:srgbClr val="232628"/>
                </a:solidFill>
                <a:latin typeface="Arial"/>
                <a:cs typeface="Arial"/>
              </a:rPr>
              <a:t> </a:t>
            </a:r>
            <a:r>
              <a:rPr sz="1000" spc="105" dirty="0">
                <a:solidFill>
                  <a:srgbClr val="0F1115"/>
                </a:solidFill>
                <a:latin typeface="Arial"/>
                <a:cs typeface="Arial"/>
              </a:rPr>
              <a:t>C</a:t>
            </a:r>
            <a:r>
              <a:rPr sz="1000" spc="-20" dirty="0">
                <a:solidFill>
                  <a:srgbClr val="0F1115"/>
                </a:solidFill>
                <a:latin typeface="Arial"/>
                <a:cs typeface="Arial"/>
              </a:rPr>
              <a:t>&amp;</a:t>
            </a:r>
            <a:r>
              <a:rPr sz="1000" spc="25" dirty="0">
                <a:solidFill>
                  <a:srgbClr val="0F1115"/>
                </a:solidFill>
                <a:latin typeface="Arial"/>
                <a:cs typeface="Arial"/>
              </a:rPr>
              <a:t>C </a:t>
            </a:r>
            <a:r>
              <a:rPr sz="1000" spc="70" dirty="0">
                <a:solidFill>
                  <a:srgbClr val="232628"/>
                </a:solidFill>
                <a:latin typeface="Arial"/>
                <a:cs typeface="Arial"/>
              </a:rPr>
              <a:t>-</a:t>
            </a:r>
            <a:r>
              <a:rPr sz="1000" spc="35" dirty="0">
                <a:solidFill>
                  <a:srgbClr val="232628"/>
                </a:solidFill>
                <a:latin typeface="Arial"/>
                <a:cs typeface="Arial"/>
              </a:rPr>
              <a:t> </a:t>
            </a:r>
            <a:r>
              <a:rPr sz="1000" spc="90" dirty="0">
                <a:solidFill>
                  <a:srgbClr val="0F1115"/>
                </a:solidFill>
                <a:latin typeface="Arial"/>
                <a:cs typeface="Arial"/>
              </a:rPr>
              <a:t>E</a:t>
            </a:r>
            <a:r>
              <a:rPr sz="1000" spc="-35" dirty="0">
                <a:solidFill>
                  <a:srgbClr val="0F1115"/>
                </a:solidFill>
                <a:latin typeface="Arial"/>
                <a:cs typeface="Arial"/>
              </a:rPr>
              <a:t>i</a:t>
            </a:r>
            <a:r>
              <a:rPr sz="1000" spc="135" dirty="0">
                <a:solidFill>
                  <a:srgbClr val="0F1115"/>
                </a:solidFill>
                <a:latin typeface="Arial"/>
                <a:cs typeface="Arial"/>
              </a:rPr>
              <a:t>re</a:t>
            </a:r>
            <a:r>
              <a:rPr sz="1000" spc="-50" dirty="0">
                <a:solidFill>
                  <a:srgbClr val="0F1115"/>
                </a:solidFill>
                <a:latin typeface="Arial"/>
                <a:cs typeface="Arial"/>
              </a:rPr>
              <a:t>l</a:t>
            </a:r>
            <a:r>
              <a:rPr sz="1000" spc="345" dirty="0">
                <a:solidFill>
                  <a:srgbClr val="0F1115"/>
                </a:solidFill>
                <a:latin typeface="Arial"/>
                <a:cs typeface="Arial"/>
              </a:rPr>
              <a:t>i</a:t>
            </a:r>
            <a:r>
              <a:rPr sz="1000" spc="540" dirty="0">
                <a:solidFill>
                  <a:srgbClr val="232628"/>
                </a:solidFill>
                <a:latin typeface="Arial"/>
                <a:cs typeface="Arial"/>
              </a:rPr>
              <a:t>-</a:t>
            </a:r>
            <a:r>
              <a:rPr sz="1000" spc="-100" dirty="0">
                <a:solidFill>
                  <a:srgbClr val="232628"/>
                </a:solidFill>
                <a:latin typeface="Arial"/>
                <a:cs typeface="Arial"/>
              </a:rPr>
              <a:t> </a:t>
            </a:r>
            <a:r>
              <a:rPr sz="1000" spc="15" dirty="0">
                <a:solidFill>
                  <a:srgbClr val="0F1115"/>
                </a:solidFill>
                <a:latin typeface="Arial"/>
                <a:cs typeface="Arial"/>
              </a:rPr>
              <a:t>ME</a:t>
            </a:r>
            <a:r>
              <a:rPr sz="1000" dirty="0">
                <a:solidFill>
                  <a:srgbClr val="0F1115"/>
                </a:solidFill>
                <a:latin typeface="Arial"/>
                <a:cs typeface="Arial"/>
              </a:rPr>
              <a:t> </a:t>
            </a:r>
            <a:r>
              <a:rPr sz="1000" spc="125" dirty="0">
                <a:solidFill>
                  <a:srgbClr val="0F1115"/>
                </a:solidFill>
                <a:latin typeface="Arial"/>
                <a:cs typeface="Arial"/>
              </a:rPr>
              <a:t>-</a:t>
            </a:r>
            <a:r>
              <a:rPr sz="1000" spc="-25" dirty="0">
                <a:solidFill>
                  <a:srgbClr val="0F1115"/>
                </a:solidFill>
                <a:latin typeface="Arial"/>
                <a:cs typeface="Arial"/>
              </a:rPr>
              <a:t> </a:t>
            </a:r>
            <a:r>
              <a:rPr sz="1000" spc="15" dirty="0">
                <a:solidFill>
                  <a:srgbClr val="0F1115"/>
                </a:solidFill>
                <a:latin typeface="Arial"/>
                <a:cs typeface="Arial"/>
              </a:rPr>
              <a:t>CNPJ:</a:t>
            </a:r>
            <a:r>
              <a:rPr sz="1000" spc="125" dirty="0">
                <a:solidFill>
                  <a:srgbClr val="0F1115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3F4244"/>
                </a:solidFill>
                <a:latin typeface="Arial"/>
                <a:cs typeface="Arial"/>
              </a:rPr>
              <a:t>23.539.50</a:t>
            </a:r>
            <a:r>
              <a:rPr sz="1000" spc="25" dirty="0">
                <a:solidFill>
                  <a:srgbClr val="3F4244"/>
                </a:solidFill>
                <a:latin typeface="Arial"/>
                <a:cs typeface="Arial"/>
              </a:rPr>
              <a:t>4</a:t>
            </a:r>
            <a:r>
              <a:rPr sz="1000" spc="150" dirty="0">
                <a:solidFill>
                  <a:srgbClr val="595B5E"/>
                </a:solidFill>
                <a:latin typeface="Arial"/>
                <a:cs typeface="Arial"/>
              </a:rPr>
              <a:t>/</a:t>
            </a:r>
            <a:r>
              <a:rPr sz="1000" spc="30" dirty="0">
                <a:solidFill>
                  <a:srgbClr val="3F4244"/>
                </a:solidFill>
                <a:latin typeface="Arial"/>
                <a:cs typeface="Arial"/>
              </a:rPr>
              <a:t>000</a:t>
            </a:r>
            <a:r>
              <a:rPr sz="1000" spc="-125" dirty="0">
                <a:solidFill>
                  <a:srgbClr val="3F4244"/>
                </a:solidFill>
                <a:latin typeface="Arial"/>
                <a:cs typeface="Arial"/>
              </a:rPr>
              <a:t>1</a:t>
            </a:r>
            <a:r>
              <a:rPr sz="1000" spc="10" dirty="0">
                <a:solidFill>
                  <a:srgbClr val="3F4244"/>
                </a:solidFill>
                <a:latin typeface="Arial"/>
                <a:cs typeface="Arial"/>
              </a:rPr>
              <a:t>-80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9"/>
              </a:spcBef>
            </a:pPr>
            <a:endParaRPr sz="1100">
              <a:latin typeface="Times New Roman"/>
              <a:cs typeface="Times New Roman"/>
            </a:endParaRPr>
          </a:p>
          <a:p>
            <a:pPr marL="85725">
              <a:lnSpc>
                <a:spcPct val="100000"/>
              </a:lnSpc>
            </a:pPr>
            <a:r>
              <a:rPr sz="1000" spc="114" dirty="0">
                <a:solidFill>
                  <a:srgbClr val="595B5E"/>
                </a:solidFill>
                <a:latin typeface="Arial"/>
                <a:cs typeface="Arial"/>
              </a:rPr>
              <a:t>./  </a:t>
            </a:r>
            <a:r>
              <a:rPr sz="1000" spc="50" dirty="0">
                <a:solidFill>
                  <a:srgbClr val="595B5E"/>
                </a:solidFill>
                <a:latin typeface="Arial"/>
                <a:cs typeface="Arial"/>
              </a:rPr>
              <a:t> </a:t>
            </a:r>
            <a:r>
              <a:rPr sz="1000" spc="80" dirty="0">
                <a:solidFill>
                  <a:srgbClr val="0F1115"/>
                </a:solidFill>
                <a:latin typeface="Arial"/>
                <a:cs typeface="Arial"/>
              </a:rPr>
              <a:t>Pequ</a:t>
            </a:r>
            <a:r>
              <a:rPr sz="1000" spc="-35" dirty="0">
                <a:solidFill>
                  <a:srgbClr val="0F1115"/>
                </a:solidFill>
                <a:latin typeface="Arial"/>
                <a:cs typeface="Arial"/>
              </a:rPr>
              <a:t>i</a:t>
            </a:r>
            <a:r>
              <a:rPr sz="1000" spc="110" dirty="0">
                <a:solidFill>
                  <a:srgbClr val="0F1115"/>
                </a:solidFill>
                <a:latin typeface="Arial"/>
                <a:cs typeface="Arial"/>
              </a:rPr>
              <a:t>ta</a:t>
            </a:r>
            <a:r>
              <a:rPr sz="1000" dirty="0">
                <a:solidFill>
                  <a:srgbClr val="0F1115"/>
                </a:solidFill>
                <a:latin typeface="Arial"/>
                <a:cs typeface="Arial"/>
              </a:rPr>
              <a:t>  </a:t>
            </a:r>
            <a:r>
              <a:rPr sz="1000" spc="15" dirty="0">
                <a:solidFill>
                  <a:srgbClr val="0F1115"/>
                </a:solidFill>
                <a:latin typeface="Arial"/>
                <a:cs typeface="Arial"/>
              </a:rPr>
              <a:t> </a:t>
            </a:r>
            <a:r>
              <a:rPr sz="1000" spc="105" dirty="0">
                <a:solidFill>
                  <a:srgbClr val="0F1115"/>
                </a:solidFill>
                <a:latin typeface="Arial"/>
                <a:cs typeface="Arial"/>
              </a:rPr>
              <a:t>ndustr</a:t>
            </a:r>
            <a:r>
              <a:rPr sz="1000" spc="-25" dirty="0">
                <a:solidFill>
                  <a:srgbClr val="0F1115"/>
                </a:solidFill>
                <a:latin typeface="Arial"/>
                <a:cs typeface="Arial"/>
              </a:rPr>
              <a:t>i</a:t>
            </a:r>
            <a:r>
              <a:rPr sz="1000" spc="100" dirty="0">
                <a:solidFill>
                  <a:srgbClr val="0F1115"/>
                </a:solidFill>
                <a:latin typeface="Arial"/>
                <a:cs typeface="Arial"/>
              </a:rPr>
              <a:t>a</a:t>
            </a:r>
            <a:r>
              <a:rPr sz="1000" spc="-25" dirty="0">
                <a:solidFill>
                  <a:srgbClr val="0F1115"/>
                </a:solidFill>
                <a:latin typeface="Arial"/>
                <a:cs typeface="Arial"/>
              </a:rPr>
              <a:t> </a:t>
            </a:r>
            <a:r>
              <a:rPr sz="1000" spc="105" dirty="0">
                <a:solidFill>
                  <a:srgbClr val="0F1115"/>
                </a:solidFill>
                <a:latin typeface="Arial"/>
                <a:cs typeface="Arial"/>
              </a:rPr>
              <a:t>e</a:t>
            </a:r>
            <a:r>
              <a:rPr sz="1000" spc="-30" dirty="0">
                <a:solidFill>
                  <a:srgbClr val="0F1115"/>
                </a:solidFill>
                <a:latin typeface="Arial"/>
                <a:cs typeface="Arial"/>
              </a:rPr>
              <a:t> </a:t>
            </a:r>
            <a:r>
              <a:rPr sz="1000" spc="70" dirty="0">
                <a:solidFill>
                  <a:srgbClr val="0F1115"/>
                </a:solidFill>
                <a:latin typeface="Arial"/>
                <a:cs typeface="Arial"/>
              </a:rPr>
              <a:t>Comercio</a:t>
            </a:r>
            <a:r>
              <a:rPr sz="1000" spc="-25" dirty="0">
                <a:solidFill>
                  <a:srgbClr val="0F1115"/>
                </a:solidFill>
                <a:latin typeface="Arial"/>
                <a:cs typeface="Arial"/>
              </a:rPr>
              <a:t> </a:t>
            </a:r>
            <a:r>
              <a:rPr sz="1000" spc="100" dirty="0">
                <a:solidFill>
                  <a:srgbClr val="0F1115"/>
                </a:solidFill>
                <a:latin typeface="Arial"/>
                <a:cs typeface="Arial"/>
              </a:rPr>
              <a:t>de</a:t>
            </a:r>
            <a:r>
              <a:rPr sz="1000" spc="-10" dirty="0">
                <a:solidFill>
                  <a:srgbClr val="0F1115"/>
                </a:solidFill>
                <a:latin typeface="Arial"/>
                <a:cs typeface="Arial"/>
              </a:rPr>
              <a:t> </a:t>
            </a:r>
            <a:r>
              <a:rPr sz="1000" spc="100" dirty="0">
                <a:solidFill>
                  <a:srgbClr val="0F1115"/>
                </a:solidFill>
                <a:latin typeface="Arial"/>
                <a:cs typeface="Arial"/>
              </a:rPr>
              <a:t>Art</a:t>
            </a:r>
            <a:r>
              <a:rPr sz="1000" spc="95" dirty="0">
                <a:solidFill>
                  <a:srgbClr val="0F1115"/>
                </a:solidFill>
                <a:latin typeface="Arial"/>
                <a:cs typeface="Arial"/>
              </a:rPr>
              <a:t>i</a:t>
            </a:r>
            <a:r>
              <a:rPr sz="1000" spc="65" dirty="0">
                <a:solidFill>
                  <a:srgbClr val="0F1115"/>
                </a:solidFill>
                <a:latin typeface="Arial"/>
                <a:cs typeface="Arial"/>
              </a:rPr>
              <a:t>gos</a:t>
            </a:r>
            <a:r>
              <a:rPr sz="1000" spc="55" dirty="0">
                <a:solidFill>
                  <a:srgbClr val="0F1115"/>
                </a:solidFill>
                <a:latin typeface="Arial"/>
                <a:cs typeface="Arial"/>
              </a:rPr>
              <a:t> </a:t>
            </a:r>
            <a:r>
              <a:rPr sz="1000" spc="70" dirty="0">
                <a:solidFill>
                  <a:srgbClr val="0F1115"/>
                </a:solidFill>
                <a:latin typeface="Arial"/>
                <a:cs typeface="Arial"/>
              </a:rPr>
              <a:t>Esport</a:t>
            </a:r>
            <a:r>
              <a:rPr sz="1000" spc="-30" dirty="0">
                <a:solidFill>
                  <a:srgbClr val="0F1115"/>
                </a:solidFill>
                <a:latin typeface="Arial"/>
                <a:cs typeface="Arial"/>
              </a:rPr>
              <a:t>i</a:t>
            </a:r>
            <a:r>
              <a:rPr sz="1000" spc="65" dirty="0">
                <a:solidFill>
                  <a:srgbClr val="0F1115"/>
                </a:solidFill>
                <a:latin typeface="Arial"/>
                <a:cs typeface="Arial"/>
              </a:rPr>
              <a:t>vos</a:t>
            </a:r>
            <a:r>
              <a:rPr sz="1000" spc="75" dirty="0">
                <a:solidFill>
                  <a:srgbClr val="0F1115"/>
                </a:solidFill>
                <a:latin typeface="Arial"/>
                <a:cs typeface="Arial"/>
              </a:rPr>
              <a:t> </a:t>
            </a:r>
            <a:r>
              <a:rPr sz="1000" spc="70" dirty="0">
                <a:solidFill>
                  <a:srgbClr val="0F1115"/>
                </a:solidFill>
                <a:latin typeface="Arial"/>
                <a:cs typeface="Arial"/>
              </a:rPr>
              <a:t>Ltda</a:t>
            </a:r>
            <a:r>
              <a:rPr sz="1000" spc="55" dirty="0">
                <a:solidFill>
                  <a:srgbClr val="0F1115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3F4244"/>
                </a:solidFill>
                <a:latin typeface="Arial"/>
                <a:cs typeface="Arial"/>
              </a:rPr>
              <a:t>-</a:t>
            </a:r>
            <a:r>
              <a:rPr sz="1000" spc="45" dirty="0">
                <a:solidFill>
                  <a:srgbClr val="3F4244"/>
                </a:solidFill>
                <a:latin typeface="Arial"/>
                <a:cs typeface="Arial"/>
              </a:rPr>
              <a:t> </a:t>
            </a:r>
            <a:r>
              <a:rPr sz="1000" spc="15" dirty="0">
                <a:solidFill>
                  <a:srgbClr val="0F1115"/>
                </a:solidFill>
                <a:latin typeface="Arial"/>
                <a:cs typeface="Arial"/>
              </a:rPr>
              <a:t>CNPJ:</a:t>
            </a:r>
            <a:r>
              <a:rPr sz="1000" spc="75" dirty="0">
                <a:solidFill>
                  <a:srgbClr val="0F1115"/>
                </a:solidFill>
                <a:latin typeface="Arial"/>
                <a:cs typeface="Arial"/>
              </a:rPr>
              <a:t> </a:t>
            </a:r>
            <a:r>
              <a:rPr sz="1000" spc="15" dirty="0">
                <a:solidFill>
                  <a:srgbClr val="3F4244"/>
                </a:solidFill>
                <a:latin typeface="Arial"/>
                <a:cs typeface="Arial"/>
              </a:rPr>
              <a:t>24.0</a:t>
            </a:r>
            <a:r>
              <a:rPr sz="1000" spc="-65" dirty="0">
                <a:solidFill>
                  <a:srgbClr val="3F4244"/>
                </a:solidFill>
                <a:latin typeface="Arial"/>
                <a:cs typeface="Arial"/>
              </a:rPr>
              <a:t>1</a:t>
            </a:r>
            <a:r>
              <a:rPr sz="1000" spc="20" dirty="0">
                <a:solidFill>
                  <a:srgbClr val="3F4244"/>
                </a:solidFill>
                <a:latin typeface="Arial"/>
                <a:cs typeface="Arial"/>
              </a:rPr>
              <a:t>5.85</a:t>
            </a:r>
            <a:r>
              <a:rPr sz="1000" spc="-130" dirty="0">
                <a:solidFill>
                  <a:srgbClr val="3F4244"/>
                </a:solidFill>
                <a:latin typeface="Arial"/>
                <a:cs typeface="Arial"/>
              </a:rPr>
              <a:t>1</a:t>
            </a:r>
            <a:r>
              <a:rPr sz="1000" spc="195" dirty="0">
                <a:solidFill>
                  <a:srgbClr val="595B5E"/>
                </a:solidFill>
                <a:latin typeface="Arial"/>
                <a:cs typeface="Arial"/>
              </a:rPr>
              <a:t>/</a:t>
            </a:r>
            <a:r>
              <a:rPr sz="1000" spc="30" dirty="0">
                <a:solidFill>
                  <a:srgbClr val="3F4244"/>
                </a:solidFill>
                <a:latin typeface="Arial"/>
                <a:cs typeface="Arial"/>
              </a:rPr>
              <a:t>000</a:t>
            </a:r>
            <a:r>
              <a:rPr sz="1000" spc="-75" dirty="0">
                <a:solidFill>
                  <a:srgbClr val="3F4244"/>
                </a:solidFill>
                <a:latin typeface="Arial"/>
                <a:cs typeface="Arial"/>
              </a:rPr>
              <a:t>1</a:t>
            </a:r>
            <a:r>
              <a:rPr sz="1000" spc="-5" dirty="0">
                <a:solidFill>
                  <a:srgbClr val="232628"/>
                </a:solidFill>
                <a:latin typeface="Arial"/>
                <a:cs typeface="Arial"/>
              </a:rPr>
              <a:t>-</a:t>
            </a:r>
            <a:r>
              <a:rPr sz="1000" spc="5" dirty="0">
                <a:solidFill>
                  <a:srgbClr val="595B5E"/>
                </a:solidFill>
                <a:latin typeface="Arial"/>
                <a:cs typeface="Arial"/>
              </a:rPr>
              <a:t>76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3"/>
              </a:spcBef>
            </a:pPr>
            <a:endParaRPr sz="1050">
              <a:latin typeface="Times New Roman"/>
              <a:cs typeface="Times New Roman"/>
            </a:endParaRPr>
          </a:p>
          <a:p>
            <a:pPr marL="85725">
              <a:lnSpc>
                <a:spcPct val="100000"/>
              </a:lnSpc>
            </a:pPr>
            <a:r>
              <a:rPr sz="1000" spc="114" dirty="0">
                <a:solidFill>
                  <a:srgbClr val="595B5E"/>
                </a:solidFill>
                <a:latin typeface="Arial"/>
                <a:cs typeface="Arial"/>
              </a:rPr>
              <a:t>./  </a:t>
            </a:r>
            <a:r>
              <a:rPr sz="1000" spc="50" dirty="0">
                <a:solidFill>
                  <a:srgbClr val="595B5E"/>
                </a:solidFill>
                <a:latin typeface="Arial"/>
                <a:cs typeface="Arial"/>
              </a:rPr>
              <a:t> </a:t>
            </a:r>
            <a:r>
              <a:rPr sz="1000" spc="45" dirty="0">
                <a:solidFill>
                  <a:srgbClr val="0F1115"/>
                </a:solidFill>
                <a:latin typeface="Arial"/>
                <a:cs typeface="Arial"/>
              </a:rPr>
              <a:t>Es</a:t>
            </a:r>
            <a:r>
              <a:rPr sz="1000" spc="-55" dirty="0">
                <a:solidFill>
                  <a:srgbClr val="0F1115"/>
                </a:solidFill>
                <a:latin typeface="Arial"/>
                <a:cs typeface="Arial"/>
              </a:rPr>
              <a:t>p</a:t>
            </a:r>
            <a:r>
              <a:rPr sz="1000" spc="95" dirty="0">
                <a:solidFill>
                  <a:srgbClr val="0F1115"/>
                </a:solidFill>
                <a:latin typeface="Arial"/>
                <a:cs typeface="Arial"/>
              </a:rPr>
              <a:t>ortes</a:t>
            </a:r>
            <a:r>
              <a:rPr sz="1000" spc="10" dirty="0">
                <a:solidFill>
                  <a:srgbClr val="0F1115"/>
                </a:solidFill>
                <a:latin typeface="Arial"/>
                <a:cs typeface="Arial"/>
              </a:rPr>
              <a:t> </a:t>
            </a:r>
            <a:r>
              <a:rPr sz="1000" spc="90" dirty="0">
                <a:solidFill>
                  <a:srgbClr val="0F1115"/>
                </a:solidFill>
                <a:latin typeface="Arial"/>
                <a:cs typeface="Arial"/>
              </a:rPr>
              <a:t>Cam</a:t>
            </a:r>
            <a:r>
              <a:rPr sz="1000" spc="-25" dirty="0">
                <a:solidFill>
                  <a:srgbClr val="0F1115"/>
                </a:solidFill>
                <a:latin typeface="Arial"/>
                <a:cs typeface="Arial"/>
              </a:rPr>
              <a:t>i</a:t>
            </a:r>
            <a:r>
              <a:rPr sz="1000" spc="25" dirty="0">
                <a:solidFill>
                  <a:srgbClr val="0F1115"/>
                </a:solidFill>
                <a:latin typeface="Arial"/>
                <a:cs typeface="Arial"/>
              </a:rPr>
              <a:t>sa</a:t>
            </a:r>
            <a:r>
              <a:rPr sz="1000" spc="100" dirty="0">
                <a:solidFill>
                  <a:srgbClr val="0F1115"/>
                </a:solidFill>
                <a:latin typeface="Arial"/>
                <a:cs typeface="Arial"/>
              </a:rPr>
              <a:t> </a:t>
            </a:r>
            <a:r>
              <a:rPr sz="1150" spc="40" dirty="0">
                <a:solidFill>
                  <a:srgbClr val="0F1115"/>
                </a:solidFill>
                <a:latin typeface="Times New Roman"/>
                <a:cs typeface="Times New Roman"/>
              </a:rPr>
              <a:t>1</a:t>
            </a:r>
            <a:r>
              <a:rPr sz="1150" spc="140" dirty="0">
                <a:solidFill>
                  <a:srgbClr val="0F1115"/>
                </a:solidFill>
                <a:latin typeface="Times New Roman"/>
                <a:cs typeface="Times New Roman"/>
              </a:rPr>
              <a:t>0</a:t>
            </a:r>
            <a:r>
              <a:rPr sz="1150" dirty="0">
                <a:solidFill>
                  <a:srgbClr val="0F1115"/>
                </a:solidFill>
                <a:latin typeface="Times New Roman"/>
                <a:cs typeface="Times New Roman"/>
              </a:rPr>
              <a:t> </a:t>
            </a:r>
            <a:r>
              <a:rPr sz="1000" spc="140" dirty="0">
                <a:solidFill>
                  <a:srgbClr val="0F1115"/>
                </a:solidFill>
                <a:latin typeface="Arial"/>
                <a:cs typeface="Arial"/>
              </a:rPr>
              <a:t>L</a:t>
            </a:r>
            <a:r>
              <a:rPr sz="1000" spc="-75" dirty="0">
                <a:solidFill>
                  <a:srgbClr val="0F1115"/>
                </a:solidFill>
                <a:latin typeface="Arial"/>
                <a:cs typeface="Arial"/>
              </a:rPr>
              <a:t>t</a:t>
            </a:r>
            <a:r>
              <a:rPr sz="1000" spc="100" dirty="0">
                <a:solidFill>
                  <a:srgbClr val="0F1115"/>
                </a:solidFill>
                <a:latin typeface="Arial"/>
                <a:cs typeface="Arial"/>
              </a:rPr>
              <a:t>da</a:t>
            </a:r>
            <a:r>
              <a:rPr sz="1000" spc="40" dirty="0">
                <a:solidFill>
                  <a:srgbClr val="0F1115"/>
                </a:solidFill>
                <a:latin typeface="Arial"/>
                <a:cs typeface="Arial"/>
              </a:rPr>
              <a:t> </a:t>
            </a:r>
            <a:r>
              <a:rPr sz="1000" spc="70" dirty="0">
                <a:solidFill>
                  <a:srgbClr val="0F1115"/>
                </a:solidFill>
                <a:latin typeface="Arial"/>
                <a:cs typeface="Arial"/>
              </a:rPr>
              <a:t>-</a:t>
            </a:r>
            <a:r>
              <a:rPr sz="1000" spc="35" dirty="0">
                <a:solidFill>
                  <a:srgbClr val="0F1115"/>
                </a:solidFill>
                <a:latin typeface="Arial"/>
                <a:cs typeface="Arial"/>
              </a:rPr>
              <a:t> </a:t>
            </a:r>
            <a:r>
              <a:rPr sz="1000" spc="15" dirty="0">
                <a:solidFill>
                  <a:srgbClr val="0F1115"/>
                </a:solidFill>
                <a:latin typeface="Arial"/>
                <a:cs typeface="Arial"/>
              </a:rPr>
              <a:t>CNPJ:</a:t>
            </a:r>
            <a:r>
              <a:rPr sz="1000" spc="125" dirty="0">
                <a:solidFill>
                  <a:srgbClr val="0F1115"/>
                </a:solidFill>
                <a:latin typeface="Arial"/>
                <a:cs typeface="Arial"/>
              </a:rPr>
              <a:t> </a:t>
            </a:r>
            <a:r>
              <a:rPr sz="1000" spc="-35" dirty="0">
                <a:solidFill>
                  <a:srgbClr val="3F4244"/>
                </a:solidFill>
                <a:latin typeface="Arial"/>
                <a:cs typeface="Arial"/>
              </a:rPr>
              <a:t>1</a:t>
            </a:r>
            <a:r>
              <a:rPr sz="1000" spc="65" dirty="0">
                <a:solidFill>
                  <a:srgbClr val="3F4244"/>
                </a:solidFill>
                <a:latin typeface="Arial"/>
                <a:cs typeface="Arial"/>
              </a:rPr>
              <a:t>7</a:t>
            </a:r>
            <a:r>
              <a:rPr sz="1000" spc="-45" dirty="0">
                <a:solidFill>
                  <a:srgbClr val="707272"/>
                </a:solidFill>
                <a:latin typeface="Arial"/>
                <a:cs typeface="Arial"/>
              </a:rPr>
              <a:t>.</a:t>
            </a:r>
            <a:r>
              <a:rPr sz="1000" dirty="0">
                <a:solidFill>
                  <a:srgbClr val="3F4244"/>
                </a:solidFill>
                <a:latin typeface="Arial"/>
                <a:cs typeface="Arial"/>
              </a:rPr>
              <a:t>558.57</a:t>
            </a:r>
            <a:r>
              <a:rPr sz="1000" spc="-5" dirty="0">
                <a:solidFill>
                  <a:srgbClr val="3F4244"/>
                </a:solidFill>
                <a:latin typeface="Arial"/>
                <a:cs typeface="Arial"/>
              </a:rPr>
              <a:t>8</a:t>
            </a:r>
            <a:r>
              <a:rPr sz="1000" spc="150" dirty="0">
                <a:solidFill>
                  <a:srgbClr val="595B5E"/>
                </a:solidFill>
                <a:latin typeface="Arial"/>
                <a:cs typeface="Arial"/>
              </a:rPr>
              <a:t>/</a:t>
            </a:r>
            <a:r>
              <a:rPr sz="1000" spc="5" dirty="0">
                <a:solidFill>
                  <a:srgbClr val="3F4244"/>
                </a:solidFill>
                <a:latin typeface="Arial"/>
                <a:cs typeface="Arial"/>
              </a:rPr>
              <a:t>000</a:t>
            </a:r>
            <a:r>
              <a:rPr sz="1000" spc="-190" dirty="0">
                <a:solidFill>
                  <a:srgbClr val="3F4244"/>
                </a:solidFill>
                <a:latin typeface="Arial"/>
                <a:cs typeface="Arial"/>
              </a:rPr>
              <a:t> </a:t>
            </a:r>
            <a:r>
              <a:rPr sz="1000" spc="-85" dirty="0">
                <a:solidFill>
                  <a:srgbClr val="595B5E"/>
                </a:solidFill>
                <a:latin typeface="Arial"/>
                <a:cs typeface="Arial"/>
              </a:rPr>
              <a:t>1</a:t>
            </a:r>
            <a:r>
              <a:rPr sz="1000" spc="10" dirty="0">
                <a:solidFill>
                  <a:srgbClr val="3F4244"/>
                </a:solidFill>
                <a:latin typeface="Arial"/>
                <a:cs typeface="Arial"/>
              </a:rPr>
              <a:t>-60</a:t>
            </a:r>
            <a:endParaRPr sz="1000">
              <a:latin typeface="Arial"/>
              <a:cs typeface="Arial"/>
            </a:endParaRPr>
          </a:p>
          <a:p>
            <a:pPr marL="299085" marR="1565275" indent="-213360">
              <a:lnSpc>
                <a:spcPts val="2540"/>
              </a:lnSpc>
              <a:spcBef>
                <a:spcPts val="229"/>
              </a:spcBef>
            </a:pPr>
            <a:r>
              <a:rPr sz="1000" spc="114" dirty="0">
                <a:solidFill>
                  <a:srgbClr val="707272"/>
                </a:solidFill>
                <a:latin typeface="Arial"/>
                <a:cs typeface="Arial"/>
              </a:rPr>
              <a:t>./  </a:t>
            </a:r>
            <a:r>
              <a:rPr sz="1000" spc="5" dirty="0">
                <a:solidFill>
                  <a:srgbClr val="707272"/>
                </a:solidFill>
                <a:latin typeface="Arial"/>
                <a:cs typeface="Arial"/>
              </a:rPr>
              <a:t> </a:t>
            </a:r>
            <a:r>
              <a:rPr sz="1000" spc="25" dirty="0">
                <a:solidFill>
                  <a:srgbClr val="232628"/>
                </a:solidFill>
                <a:latin typeface="Arial"/>
                <a:cs typeface="Arial"/>
              </a:rPr>
              <a:t>C&amp;C</a:t>
            </a:r>
            <a:r>
              <a:rPr sz="1000" dirty="0">
                <a:solidFill>
                  <a:srgbClr val="232628"/>
                </a:solidFill>
                <a:latin typeface="Arial"/>
                <a:cs typeface="Arial"/>
              </a:rPr>
              <a:t> </a:t>
            </a:r>
            <a:r>
              <a:rPr sz="1000" spc="90" dirty="0">
                <a:solidFill>
                  <a:srgbClr val="232628"/>
                </a:solidFill>
                <a:latin typeface="Arial"/>
                <a:cs typeface="Arial"/>
              </a:rPr>
              <a:t>Camp</a:t>
            </a:r>
            <a:r>
              <a:rPr sz="1000" spc="45" dirty="0">
                <a:solidFill>
                  <a:srgbClr val="232628"/>
                </a:solidFill>
                <a:latin typeface="Arial"/>
                <a:cs typeface="Arial"/>
              </a:rPr>
              <a:t>i</a:t>
            </a:r>
            <a:r>
              <a:rPr sz="1000" spc="85" dirty="0">
                <a:solidFill>
                  <a:srgbClr val="232628"/>
                </a:solidFill>
                <a:latin typeface="Arial"/>
                <a:cs typeface="Arial"/>
              </a:rPr>
              <a:t>nas</a:t>
            </a:r>
            <a:r>
              <a:rPr sz="1000" spc="-40" dirty="0">
                <a:solidFill>
                  <a:srgbClr val="232628"/>
                </a:solidFill>
                <a:latin typeface="Arial"/>
                <a:cs typeface="Arial"/>
              </a:rPr>
              <a:t> </a:t>
            </a:r>
            <a:r>
              <a:rPr sz="1000" spc="70" dirty="0">
                <a:solidFill>
                  <a:srgbClr val="0F1115"/>
                </a:solidFill>
                <a:latin typeface="Arial"/>
                <a:cs typeface="Arial"/>
              </a:rPr>
              <a:t>Comercial</a:t>
            </a:r>
            <a:r>
              <a:rPr sz="1000" spc="60" dirty="0">
                <a:solidFill>
                  <a:srgbClr val="0F1115"/>
                </a:solidFill>
                <a:latin typeface="Arial"/>
                <a:cs typeface="Arial"/>
              </a:rPr>
              <a:t> </a:t>
            </a:r>
            <a:r>
              <a:rPr sz="1000" spc="85" dirty="0">
                <a:solidFill>
                  <a:srgbClr val="0F1115"/>
                </a:solidFill>
                <a:latin typeface="Arial"/>
                <a:cs typeface="Arial"/>
              </a:rPr>
              <a:t>Ltda</a:t>
            </a:r>
            <a:r>
              <a:rPr sz="1000" spc="-5" dirty="0">
                <a:solidFill>
                  <a:srgbClr val="0F1115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0F1115"/>
                </a:solidFill>
                <a:latin typeface="Arial"/>
                <a:cs typeface="Arial"/>
              </a:rPr>
              <a:t>EPP</a:t>
            </a:r>
            <a:r>
              <a:rPr sz="1000" spc="25" dirty="0">
                <a:solidFill>
                  <a:srgbClr val="0F1115"/>
                </a:solidFill>
                <a:latin typeface="Arial"/>
                <a:cs typeface="Arial"/>
              </a:rPr>
              <a:t> </a:t>
            </a:r>
            <a:r>
              <a:rPr sz="1000" spc="70" dirty="0">
                <a:solidFill>
                  <a:srgbClr val="232628"/>
                </a:solidFill>
                <a:latin typeface="Arial"/>
                <a:cs typeface="Arial"/>
              </a:rPr>
              <a:t>-</a:t>
            </a:r>
            <a:r>
              <a:rPr sz="1000" spc="35" dirty="0">
                <a:solidFill>
                  <a:srgbClr val="232628"/>
                </a:solidFill>
                <a:latin typeface="Arial"/>
                <a:cs typeface="Arial"/>
              </a:rPr>
              <a:t> </a:t>
            </a:r>
            <a:r>
              <a:rPr sz="1000" spc="15" dirty="0">
                <a:solidFill>
                  <a:srgbClr val="0F1115"/>
                </a:solidFill>
                <a:latin typeface="Arial"/>
                <a:cs typeface="Arial"/>
              </a:rPr>
              <a:t>CNPJ:</a:t>
            </a:r>
            <a:r>
              <a:rPr sz="1000" dirty="0">
                <a:solidFill>
                  <a:srgbClr val="0F1115"/>
                </a:solidFill>
                <a:latin typeface="Arial"/>
                <a:cs typeface="Arial"/>
              </a:rPr>
              <a:t> </a:t>
            </a:r>
            <a:r>
              <a:rPr sz="1000" spc="-105" dirty="0">
                <a:solidFill>
                  <a:srgbClr val="0F1115"/>
                </a:solidFill>
                <a:latin typeface="Arial"/>
                <a:cs typeface="Arial"/>
              </a:rPr>
              <a:t> </a:t>
            </a:r>
            <a:r>
              <a:rPr sz="1000" spc="-85" dirty="0">
                <a:solidFill>
                  <a:srgbClr val="3F4244"/>
                </a:solidFill>
                <a:latin typeface="Arial"/>
                <a:cs typeface="Arial"/>
              </a:rPr>
              <a:t>1</a:t>
            </a:r>
            <a:r>
              <a:rPr sz="1000" spc="15" dirty="0">
                <a:solidFill>
                  <a:srgbClr val="3F4244"/>
                </a:solidFill>
                <a:latin typeface="Arial"/>
                <a:cs typeface="Arial"/>
              </a:rPr>
              <a:t>6</a:t>
            </a:r>
            <a:r>
              <a:rPr sz="1000" spc="5" dirty="0">
                <a:solidFill>
                  <a:srgbClr val="595B5E"/>
                </a:solidFill>
                <a:latin typeface="Arial"/>
                <a:cs typeface="Arial"/>
              </a:rPr>
              <a:t>.</a:t>
            </a:r>
            <a:r>
              <a:rPr sz="1000" spc="-5" dirty="0">
                <a:solidFill>
                  <a:srgbClr val="3F4244"/>
                </a:solidFill>
                <a:latin typeface="Arial"/>
                <a:cs typeface="Arial"/>
              </a:rPr>
              <a:t>501.56</a:t>
            </a:r>
            <a:r>
              <a:rPr sz="1000" spc="-25" dirty="0">
                <a:solidFill>
                  <a:srgbClr val="3F4244"/>
                </a:solidFill>
                <a:latin typeface="Arial"/>
                <a:cs typeface="Arial"/>
              </a:rPr>
              <a:t>4</a:t>
            </a:r>
            <a:r>
              <a:rPr sz="1000" spc="150" dirty="0">
                <a:solidFill>
                  <a:srgbClr val="595B5E"/>
                </a:solidFill>
                <a:latin typeface="Arial"/>
                <a:cs typeface="Arial"/>
              </a:rPr>
              <a:t>/</a:t>
            </a:r>
            <a:r>
              <a:rPr sz="1000" spc="5" dirty="0">
                <a:solidFill>
                  <a:srgbClr val="3F4244"/>
                </a:solidFill>
                <a:latin typeface="Arial"/>
                <a:cs typeface="Arial"/>
              </a:rPr>
              <a:t>000</a:t>
            </a:r>
            <a:r>
              <a:rPr sz="1000" spc="-190" dirty="0">
                <a:solidFill>
                  <a:srgbClr val="3F4244"/>
                </a:solidFill>
                <a:latin typeface="Arial"/>
                <a:cs typeface="Arial"/>
              </a:rPr>
              <a:t> </a:t>
            </a:r>
            <a:r>
              <a:rPr sz="1000" spc="-85" dirty="0">
                <a:solidFill>
                  <a:srgbClr val="595B5E"/>
                </a:solidFill>
                <a:latin typeface="Arial"/>
                <a:cs typeface="Arial"/>
              </a:rPr>
              <a:t>1</a:t>
            </a:r>
            <a:r>
              <a:rPr sz="1000" spc="10" dirty="0">
                <a:solidFill>
                  <a:srgbClr val="3F4244"/>
                </a:solidFill>
                <a:latin typeface="Arial"/>
                <a:cs typeface="Arial"/>
              </a:rPr>
              <a:t>-48</a:t>
            </a:r>
            <a:r>
              <a:rPr sz="1000" spc="5" dirty="0">
                <a:solidFill>
                  <a:srgbClr val="3F4244"/>
                </a:solidFill>
                <a:latin typeface="Arial"/>
                <a:cs typeface="Arial"/>
              </a:rPr>
              <a:t> De</a:t>
            </a:r>
            <a:r>
              <a:rPr sz="1000" spc="-30" dirty="0">
                <a:solidFill>
                  <a:srgbClr val="3F4244"/>
                </a:solidFill>
                <a:latin typeface="Arial"/>
                <a:cs typeface="Arial"/>
              </a:rPr>
              <a:t>l</a:t>
            </a:r>
            <a:r>
              <a:rPr sz="1000" spc="15" dirty="0">
                <a:solidFill>
                  <a:srgbClr val="3F4244"/>
                </a:solidFill>
                <a:latin typeface="Arial"/>
                <a:cs typeface="Arial"/>
              </a:rPr>
              <a:t>i</a:t>
            </a:r>
            <a:r>
              <a:rPr sz="1000" spc="10" dirty="0">
                <a:solidFill>
                  <a:srgbClr val="3F4244"/>
                </a:solidFill>
                <a:latin typeface="Arial"/>
                <a:cs typeface="Arial"/>
              </a:rPr>
              <a:t>bera</a:t>
            </a:r>
            <a:r>
              <a:rPr sz="1000" spc="80" dirty="0">
                <a:solidFill>
                  <a:srgbClr val="3F4244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3F4244"/>
                </a:solidFill>
                <a:latin typeface="Arial"/>
                <a:cs typeface="Arial"/>
              </a:rPr>
              <a:t>pe</a:t>
            </a:r>
            <a:r>
              <a:rPr sz="1000" spc="-70" dirty="0">
                <a:solidFill>
                  <a:srgbClr val="3F4244"/>
                </a:solidFill>
                <a:latin typeface="Arial"/>
                <a:cs typeface="Arial"/>
              </a:rPr>
              <a:t>l</a:t>
            </a:r>
            <a:r>
              <a:rPr sz="1000" spc="35" dirty="0">
                <a:solidFill>
                  <a:srgbClr val="3F4244"/>
                </a:solidFill>
                <a:latin typeface="Arial"/>
                <a:cs typeface="Arial"/>
              </a:rPr>
              <a:t>o </a:t>
            </a:r>
            <a:r>
              <a:rPr sz="1000" spc="-10" dirty="0">
                <a:solidFill>
                  <a:srgbClr val="3F4244"/>
                </a:solidFill>
                <a:latin typeface="Arial"/>
                <a:cs typeface="Arial"/>
              </a:rPr>
              <a:t>segu</a:t>
            </a:r>
            <a:r>
              <a:rPr sz="1000" spc="25" dirty="0">
                <a:solidFill>
                  <a:srgbClr val="3F4244"/>
                </a:solidFill>
                <a:latin typeface="Arial"/>
                <a:cs typeface="Arial"/>
              </a:rPr>
              <a:t>inte</a:t>
            </a:r>
            <a:r>
              <a:rPr sz="1000" spc="10" dirty="0">
                <a:solidFill>
                  <a:srgbClr val="3F4244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3F4244"/>
                </a:solidFill>
                <a:latin typeface="Arial"/>
                <a:cs typeface="Arial"/>
              </a:rPr>
              <a:t>resu</a:t>
            </a:r>
            <a:r>
              <a:rPr sz="1000" spc="-60" dirty="0">
                <a:solidFill>
                  <a:srgbClr val="3F4244"/>
                </a:solidFill>
                <a:latin typeface="Arial"/>
                <a:cs typeface="Arial"/>
              </a:rPr>
              <a:t>l</a:t>
            </a:r>
            <a:r>
              <a:rPr sz="1000" spc="30" dirty="0">
                <a:solidFill>
                  <a:srgbClr val="3F4244"/>
                </a:solidFill>
                <a:latin typeface="Arial"/>
                <a:cs typeface="Arial"/>
              </a:rPr>
              <a:t>ta</a:t>
            </a:r>
            <a:r>
              <a:rPr sz="1000" spc="15" dirty="0">
                <a:solidFill>
                  <a:srgbClr val="232628"/>
                </a:solidFill>
                <a:latin typeface="Arial"/>
                <a:cs typeface="Arial"/>
              </a:rPr>
              <a:t>d</a:t>
            </a:r>
            <a:r>
              <a:rPr sz="1000" spc="20" dirty="0">
                <a:solidFill>
                  <a:srgbClr val="3F4244"/>
                </a:solidFill>
                <a:latin typeface="Arial"/>
                <a:cs typeface="Arial"/>
              </a:rPr>
              <a:t>o: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0"/>
              </a:spcBef>
            </a:pPr>
            <a:endParaRPr sz="1000">
              <a:latin typeface="Times New Roman"/>
              <a:cs typeface="Times New Roman"/>
            </a:endParaRPr>
          </a:p>
          <a:p>
            <a:pPr marL="12700" marR="5080" indent="280035">
              <a:lnSpc>
                <a:spcPts val="1200"/>
              </a:lnSpc>
            </a:pPr>
            <a:r>
              <a:rPr sz="1000" spc="-70" dirty="0">
                <a:solidFill>
                  <a:srgbClr val="3F4244"/>
                </a:solidFill>
                <a:latin typeface="Arial"/>
                <a:cs typeface="Arial"/>
              </a:rPr>
              <a:t>A </a:t>
            </a:r>
            <a:r>
              <a:rPr sz="1000" spc="-60" dirty="0">
                <a:solidFill>
                  <a:srgbClr val="3F4244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3F4244"/>
                </a:solidFill>
                <a:latin typeface="Arial"/>
                <a:cs typeface="Arial"/>
              </a:rPr>
              <a:t>empresa </a:t>
            </a:r>
            <a:r>
              <a:rPr sz="1000" spc="-35" dirty="0">
                <a:solidFill>
                  <a:srgbClr val="3F4244"/>
                </a:solidFill>
                <a:latin typeface="Arial"/>
                <a:cs typeface="Arial"/>
              </a:rPr>
              <a:t> </a:t>
            </a:r>
            <a:r>
              <a:rPr sz="1000" u="heavy" spc="70" dirty="0">
                <a:solidFill>
                  <a:srgbClr val="0F1115"/>
                </a:solidFill>
                <a:latin typeface="Arial"/>
                <a:cs typeface="Arial"/>
              </a:rPr>
              <a:t>Comercial</a:t>
            </a:r>
            <a:r>
              <a:rPr sz="1000" u="heavy" spc="-5" dirty="0">
                <a:solidFill>
                  <a:srgbClr val="0F1115"/>
                </a:solidFill>
                <a:latin typeface="Arial"/>
                <a:cs typeface="Arial"/>
              </a:rPr>
              <a:t> </a:t>
            </a:r>
            <a:r>
              <a:rPr sz="1000" u="heavy" spc="130" dirty="0">
                <a:solidFill>
                  <a:srgbClr val="0F1115"/>
                </a:solidFill>
                <a:latin typeface="Arial"/>
                <a:cs typeface="Arial"/>
              </a:rPr>
              <a:t> </a:t>
            </a:r>
            <a:r>
              <a:rPr sz="1000" u="heavy" spc="10" dirty="0">
                <a:solidFill>
                  <a:srgbClr val="0F1115"/>
                </a:solidFill>
                <a:latin typeface="Arial"/>
                <a:cs typeface="Arial"/>
              </a:rPr>
              <a:t>C&amp;C</a:t>
            </a:r>
            <a:r>
              <a:rPr sz="1000" u="heavy" spc="-5" dirty="0">
                <a:solidFill>
                  <a:srgbClr val="0F1115"/>
                </a:solidFill>
                <a:latin typeface="Arial"/>
                <a:cs typeface="Arial"/>
              </a:rPr>
              <a:t> </a:t>
            </a:r>
            <a:r>
              <a:rPr sz="1000" u="heavy" spc="110" dirty="0">
                <a:solidFill>
                  <a:srgbClr val="0F1115"/>
                </a:solidFill>
                <a:latin typeface="Arial"/>
                <a:cs typeface="Arial"/>
              </a:rPr>
              <a:t> </a:t>
            </a:r>
            <a:r>
              <a:rPr sz="1000" u="heavy" spc="70" dirty="0">
                <a:solidFill>
                  <a:srgbClr val="0F1115"/>
                </a:solidFill>
                <a:latin typeface="Arial"/>
                <a:cs typeface="Arial"/>
              </a:rPr>
              <a:t>-</a:t>
            </a:r>
            <a:r>
              <a:rPr sz="1000" u="heavy" spc="-5" dirty="0">
                <a:solidFill>
                  <a:srgbClr val="0F1115"/>
                </a:solidFill>
                <a:latin typeface="Arial"/>
                <a:cs typeface="Arial"/>
              </a:rPr>
              <a:t> </a:t>
            </a:r>
            <a:r>
              <a:rPr sz="1000" u="heavy" spc="105" dirty="0">
                <a:solidFill>
                  <a:srgbClr val="0F1115"/>
                </a:solidFill>
                <a:latin typeface="Arial"/>
                <a:cs typeface="Arial"/>
              </a:rPr>
              <a:t> </a:t>
            </a:r>
            <a:r>
              <a:rPr sz="1000" u="heavy" spc="90" dirty="0">
                <a:solidFill>
                  <a:srgbClr val="232628"/>
                </a:solidFill>
                <a:latin typeface="Arial"/>
                <a:cs typeface="Arial"/>
              </a:rPr>
              <a:t>E</a:t>
            </a:r>
            <a:r>
              <a:rPr sz="1000" u="heavy" spc="-35" dirty="0">
                <a:solidFill>
                  <a:srgbClr val="232628"/>
                </a:solidFill>
                <a:latin typeface="Arial"/>
                <a:cs typeface="Arial"/>
              </a:rPr>
              <a:t>i</a:t>
            </a:r>
            <a:r>
              <a:rPr sz="1000" u="heavy" spc="135" dirty="0">
                <a:solidFill>
                  <a:srgbClr val="232628"/>
                </a:solidFill>
                <a:latin typeface="Arial"/>
                <a:cs typeface="Arial"/>
              </a:rPr>
              <a:t>re</a:t>
            </a:r>
            <a:r>
              <a:rPr sz="1000" u="heavy" spc="-50" dirty="0">
                <a:solidFill>
                  <a:srgbClr val="232628"/>
                </a:solidFill>
                <a:latin typeface="Arial"/>
                <a:cs typeface="Arial"/>
              </a:rPr>
              <a:t>l</a:t>
            </a:r>
            <a:r>
              <a:rPr sz="1000" u="heavy" spc="375" dirty="0">
                <a:solidFill>
                  <a:srgbClr val="232628"/>
                </a:solidFill>
                <a:latin typeface="Arial"/>
                <a:cs typeface="Arial"/>
              </a:rPr>
              <a:t>i</a:t>
            </a:r>
            <a:r>
              <a:rPr sz="1000" u="heavy" spc="-165" dirty="0">
                <a:solidFill>
                  <a:srgbClr val="232628"/>
                </a:solidFill>
                <a:latin typeface="Arial"/>
                <a:cs typeface="Arial"/>
              </a:rPr>
              <a:t> </a:t>
            </a:r>
            <a:r>
              <a:rPr sz="1000" u="heavy" spc="480" dirty="0">
                <a:solidFill>
                  <a:srgbClr val="0F1115"/>
                </a:solidFill>
                <a:latin typeface="Arial"/>
                <a:cs typeface="Arial"/>
              </a:rPr>
              <a:t>-</a:t>
            </a:r>
            <a:r>
              <a:rPr sz="1000" u="heavy" spc="100" dirty="0">
                <a:solidFill>
                  <a:srgbClr val="0F1115"/>
                </a:solidFill>
                <a:latin typeface="Arial"/>
                <a:cs typeface="Arial"/>
              </a:rPr>
              <a:t> </a:t>
            </a:r>
            <a:r>
              <a:rPr sz="1000" u="heavy" spc="35" dirty="0">
                <a:solidFill>
                  <a:srgbClr val="0F1115"/>
                </a:solidFill>
                <a:latin typeface="Arial"/>
                <a:cs typeface="Arial"/>
              </a:rPr>
              <a:t>ME</a:t>
            </a:r>
            <a:r>
              <a:rPr sz="1000" u="heavy" spc="-5" dirty="0">
                <a:solidFill>
                  <a:srgbClr val="0F1115"/>
                </a:solidFill>
                <a:latin typeface="Arial"/>
                <a:cs typeface="Arial"/>
              </a:rPr>
              <a:t> </a:t>
            </a:r>
            <a:r>
              <a:rPr sz="1000" u="heavy" spc="70" dirty="0">
                <a:solidFill>
                  <a:srgbClr val="0F1115"/>
                </a:solidFill>
                <a:latin typeface="Arial"/>
                <a:cs typeface="Arial"/>
              </a:rPr>
              <a:t> -</a:t>
            </a:r>
            <a:r>
              <a:rPr sz="1000" u="heavy" spc="-5" dirty="0">
                <a:solidFill>
                  <a:srgbClr val="0F1115"/>
                </a:solidFill>
                <a:latin typeface="Arial"/>
                <a:cs typeface="Arial"/>
              </a:rPr>
              <a:t> </a:t>
            </a:r>
            <a:r>
              <a:rPr sz="1000" u="heavy" spc="55" dirty="0">
                <a:solidFill>
                  <a:srgbClr val="0F1115"/>
                </a:solidFill>
                <a:latin typeface="Arial"/>
                <a:cs typeface="Arial"/>
              </a:rPr>
              <a:t> </a:t>
            </a:r>
            <a:r>
              <a:rPr sz="1000" u="heavy" spc="25" dirty="0">
                <a:solidFill>
                  <a:srgbClr val="0F1115"/>
                </a:solidFill>
                <a:latin typeface="Arial"/>
                <a:cs typeface="Arial"/>
              </a:rPr>
              <a:t>CNPJ:</a:t>
            </a:r>
            <a:r>
              <a:rPr sz="1000" u="heavy" spc="-5" dirty="0">
                <a:solidFill>
                  <a:srgbClr val="0F1115"/>
                </a:solidFill>
                <a:latin typeface="Arial"/>
                <a:cs typeface="Arial"/>
              </a:rPr>
              <a:t> </a:t>
            </a:r>
            <a:r>
              <a:rPr sz="1000" u="heavy" spc="135" dirty="0">
                <a:solidFill>
                  <a:srgbClr val="0F1115"/>
                </a:solidFill>
                <a:latin typeface="Arial"/>
                <a:cs typeface="Arial"/>
              </a:rPr>
              <a:t> </a:t>
            </a:r>
            <a:r>
              <a:rPr sz="1150" u="heavy" spc="80" dirty="0">
                <a:solidFill>
                  <a:srgbClr val="0F1115"/>
                </a:solidFill>
                <a:latin typeface="Times New Roman"/>
                <a:cs typeface="Times New Roman"/>
              </a:rPr>
              <a:t>2</a:t>
            </a:r>
            <a:r>
              <a:rPr sz="1150" u="heavy" spc="60" dirty="0">
                <a:solidFill>
                  <a:srgbClr val="0F1115"/>
                </a:solidFill>
                <a:latin typeface="Times New Roman"/>
                <a:cs typeface="Times New Roman"/>
              </a:rPr>
              <a:t>3</a:t>
            </a:r>
            <a:r>
              <a:rPr sz="1150" u="heavy" spc="75" dirty="0">
                <a:solidFill>
                  <a:srgbClr val="0F1115"/>
                </a:solidFill>
                <a:latin typeface="Times New Roman"/>
                <a:cs typeface="Times New Roman"/>
              </a:rPr>
              <a:t>.</a:t>
            </a:r>
            <a:r>
              <a:rPr sz="1150" u="heavy" spc="15" dirty="0">
                <a:solidFill>
                  <a:srgbClr val="0F1115"/>
                </a:solidFill>
                <a:latin typeface="Times New Roman"/>
                <a:cs typeface="Times New Roman"/>
              </a:rPr>
              <a:t>5</a:t>
            </a:r>
            <a:r>
              <a:rPr sz="1150" u="heavy" spc="45" dirty="0">
                <a:solidFill>
                  <a:srgbClr val="0F1115"/>
                </a:solidFill>
                <a:latin typeface="Times New Roman"/>
                <a:cs typeface="Times New Roman"/>
              </a:rPr>
              <a:t>3</a:t>
            </a:r>
            <a:r>
              <a:rPr sz="1150" u="heavy" spc="125" dirty="0">
                <a:solidFill>
                  <a:srgbClr val="0F1115"/>
                </a:solidFill>
                <a:latin typeface="Times New Roman"/>
                <a:cs typeface="Times New Roman"/>
              </a:rPr>
              <a:t>9</a:t>
            </a:r>
            <a:r>
              <a:rPr sz="1150" u="heavy" spc="15" dirty="0">
                <a:solidFill>
                  <a:srgbClr val="0F1115"/>
                </a:solidFill>
                <a:latin typeface="Times New Roman"/>
                <a:cs typeface="Times New Roman"/>
              </a:rPr>
              <a:t>.</a:t>
            </a:r>
            <a:r>
              <a:rPr sz="1150" u="heavy" spc="105" dirty="0">
                <a:solidFill>
                  <a:srgbClr val="0F1115"/>
                </a:solidFill>
                <a:latin typeface="Times New Roman"/>
                <a:cs typeface="Times New Roman"/>
              </a:rPr>
              <a:t>504/000</a:t>
            </a:r>
            <a:r>
              <a:rPr sz="1150" u="heavy" spc="40" dirty="0">
                <a:solidFill>
                  <a:srgbClr val="0F1115"/>
                </a:solidFill>
                <a:latin typeface="Times New Roman"/>
                <a:cs typeface="Times New Roman"/>
              </a:rPr>
              <a:t>1</a:t>
            </a:r>
            <a:r>
              <a:rPr sz="1150" u="heavy" spc="40" dirty="0">
                <a:solidFill>
                  <a:srgbClr val="3F4244"/>
                </a:solidFill>
                <a:latin typeface="Times New Roman"/>
                <a:cs typeface="Times New Roman"/>
              </a:rPr>
              <a:t>-</a:t>
            </a:r>
            <a:r>
              <a:rPr sz="1150" u="heavy" spc="-65" dirty="0">
                <a:solidFill>
                  <a:srgbClr val="0F1115"/>
                </a:solidFill>
                <a:latin typeface="Times New Roman"/>
                <a:cs typeface="Times New Roman"/>
              </a:rPr>
              <a:t>S</a:t>
            </a:r>
            <a:r>
              <a:rPr sz="1150" u="heavy" spc="-114" dirty="0">
                <a:solidFill>
                  <a:srgbClr val="0F1115"/>
                </a:solidFill>
                <a:latin typeface="Times New Roman"/>
                <a:cs typeface="Times New Roman"/>
              </a:rPr>
              <a:t>O</a:t>
            </a:r>
            <a:r>
              <a:rPr sz="1150" spc="90" dirty="0">
                <a:solidFill>
                  <a:srgbClr val="3F4244"/>
                </a:solidFill>
                <a:latin typeface="Times New Roman"/>
                <a:cs typeface="Times New Roman"/>
              </a:rPr>
              <a:t>é</a:t>
            </a:r>
            <a:r>
              <a:rPr sz="1150" spc="110" dirty="0">
                <a:solidFill>
                  <a:srgbClr val="3F4244"/>
                </a:solidFill>
                <a:latin typeface="Times New Roman"/>
                <a:cs typeface="Times New Roman"/>
              </a:rPr>
              <a:t> </a:t>
            </a:r>
            <a:r>
              <a:rPr sz="1000" spc="15" dirty="0">
                <a:solidFill>
                  <a:srgbClr val="3F4244"/>
                </a:solidFill>
                <a:latin typeface="Arial"/>
                <a:cs typeface="Arial"/>
              </a:rPr>
              <a:t>a</a:t>
            </a:r>
            <a:r>
              <a:rPr sz="1000" spc="-20" dirty="0">
                <a:solidFill>
                  <a:srgbClr val="3F4244"/>
                </a:solidFill>
                <a:latin typeface="Arial"/>
                <a:cs typeface="Arial"/>
              </a:rPr>
              <a:t>v</a:t>
            </a:r>
            <a:r>
              <a:rPr sz="1000" spc="15" dirty="0">
                <a:solidFill>
                  <a:srgbClr val="595B5E"/>
                </a:solidFill>
                <a:latin typeface="Arial"/>
                <a:cs typeface="Arial"/>
              </a:rPr>
              <a:t>e</a:t>
            </a:r>
            <a:r>
              <a:rPr sz="1000" spc="5" dirty="0">
                <a:solidFill>
                  <a:srgbClr val="3F4244"/>
                </a:solidFill>
                <a:latin typeface="Arial"/>
                <a:cs typeface="Arial"/>
              </a:rPr>
              <a:t>nced</a:t>
            </a:r>
            <a:r>
              <a:rPr sz="1000" spc="-15" dirty="0">
                <a:solidFill>
                  <a:srgbClr val="3F4244"/>
                </a:solidFill>
                <a:latin typeface="Arial"/>
                <a:cs typeface="Arial"/>
              </a:rPr>
              <a:t>o</a:t>
            </a:r>
            <a:r>
              <a:rPr sz="1000" spc="5" dirty="0">
                <a:solidFill>
                  <a:srgbClr val="595B5E"/>
                </a:solidFill>
                <a:latin typeface="Arial"/>
                <a:cs typeface="Arial"/>
              </a:rPr>
              <a:t>ra</a:t>
            </a:r>
            <a:r>
              <a:rPr sz="1000" spc="110" dirty="0">
                <a:solidFill>
                  <a:srgbClr val="595B5E"/>
                </a:solidFill>
                <a:latin typeface="Arial"/>
                <a:cs typeface="Arial"/>
              </a:rPr>
              <a:t> </a:t>
            </a:r>
            <a:r>
              <a:rPr sz="1000" spc="20" dirty="0">
                <a:solidFill>
                  <a:srgbClr val="595B5E"/>
                </a:solidFill>
                <a:latin typeface="Arial"/>
                <a:cs typeface="Arial"/>
              </a:rPr>
              <a:t>do</a:t>
            </a:r>
            <a:r>
              <a:rPr sz="1000" spc="10" dirty="0">
                <a:solidFill>
                  <a:srgbClr val="595B5E"/>
                </a:solidFill>
                <a:latin typeface="Arial"/>
                <a:cs typeface="Arial"/>
              </a:rPr>
              <a:t> </a:t>
            </a:r>
            <a:r>
              <a:rPr sz="1000" spc="-2060" dirty="0">
                <a:solidFill>
                  <a:srgbClr val="232628"/>
                </a:solidFill>
                <a:latin typeface="Arial"/>
                <a:cs typeface="Arial"/>
              </a:rPr>
              <a:t>I</a:t>
            </a:r>
            <a:r>
              <a:rPr sz="1000" spc="10" dirty="0">
                <a:solidFill>
                  <a:srgbClr val="232628"/>
                </a:solidFill>
                <a:latin typeface="Arial"/>
                <a:cs typeface="Arial"/>
              </a:rPr>
              <a:t>TEM</a:t>
            </a:r>
            <a:r>
              <a:rPr sz="1000" spc="90" dirty="0">
                <a:solidFill>
                  <a:srgbClr val="232628"/>
                </a:solidFill>
                <a:latin typeface="Arial"/>
                <a:cs typeface="Arial"/>
              </a:rPr>
              <a:t> </a:t>
            </a:r>
            <a:r>
              <a:rPr sz="1150" spc="90" dirty="0">
                <a:solidFill>
                  <a:srgbClr val="0F1115"/>
                </a:solidFill>
                <a:latin typeface="Times New Roman"/>
                <a:cs typeface="Times New Roman"/>
              </a:rPr>
              <a:t>0</a:t>
            </a:r>
            <a:r>
              <a:rPr sz="1150" spc="140" dirty="0">
                <a:solidFill>
                  <a:srgbClr val="0F1115"/>
                </a:solidFill>
                <a:latin typeface="Times New Roman"/>
                <a:cs typeface="Times New Roman"/>
              </a:rPr>
              <a:t>1</a:t>
            </a:r>
            <a:r>
              <a:rPr sz="1150" spc="40" dirty="0">
                <a:solidFill>
                  <a:srgbClr val="0F1115"/>
                </a:solidFill>
                <a:latin typeface="Times New Roman"/>
                <a:cs typeface="Times New Roman"/>
              </a:rPr>
              <a:t>.</a:t>
            </a:r>
            <a:endParaRPr sz="1150">
              <a:latin typeface="Times New Roman"/>
              <a:cs typeface="Times New Roman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1285311" y="6239499"/>
            <a:ext cx="5636895" cy="110744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38735" indent="5715" algn="just">
              <a:lnSpc>
                <a:spcPct val="97500"/>
              </a:lnSpc>
            </a:pPr>
            <a:r>
              <a:rPr sz="1000" spc="-40" dirty="0">
                <a:solidFill>
                  <a:srgbClr val="3F4244"/>
                </a:solidFill>
                <a:latin typeface="Arial"/>
                <a:cs typeface="Arial"/>
              </a:rPr>
              <a:t>O </a:t>
            </a:r>
            <a:r>
              <a:rPr sz="1000" spc="-55" dirty="0">
                <a:solidFill>
                  <a:srgbClr val="3F4244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3F4244"/>
                </a:solidFill>
                <a:latin typeface="Arial"/>
                <a:cs typeface="Arial"/>
              </a:rPr>
              <a:t>Mackenzie</a:t>
            </a:r>
            <a:r>
              <a:rPr sz="1000" dirty="0">
                <a:solidFill>
                  <a:srgbClr val="3F4244"/>
                </a:solidFill>
                <a:latin typeface="Arial"/>
                <a:cs typeface="Arial"/>
              </a:rPr>
              <a:t> </a:t>
            </a:r>
            <a:r>
              <a:rPr sz="1000" spc="-60" dirty="0">
                <a:solidFill>
                  <a:srgbClr val="3F4244"/>
                </a:solidFill>
                <a:latin typeface="Arial"/>
                <a:cs typeface="Arial"/>
              </a:rPr>
              <a:t> </a:t>
            </a:r>
            <a:r>
              <a:rPr sz="1000" spc="-50" dirty="0">
                <a:solidFill>
                  <a:srgbClr val="3F4244"/>
                </a:solidFill>
                <a:latin typeface="Arial"/>
                <a:cs typeface="Arial"/>
              </a:rPr>
              <a:t>E</a:t>
            </a:r>
            <a:r>
              <a:rPr sz="1000" spc="-80" dirty="0">
                <a:solidFill>
                  <a:srgbClr val="3F4244"/>
                </a:solidFill>
                <a:latin typeface="Arial"/>
                <a:cs typeface="Arial"/>
              </a:rPr>
              <a:t>s</a:t>
            </a:r>
            <a:r>
              <a:rPr sz="1000" spc="-35" dirty="0">
                <a:solidFill>
                  <a:srgbClr val="232628"/>
                </a:solidFill>
                <a:latin typeface="Arial"/>
                <a:cs typeface="Arial"/>
              </a:rPr>
              <a:t>p</a:t>
            </a:r>
            <a:r>
              <a:rPr sz="1000" spc="20" dirty="0">
                <a:solidFill>
                  <a:srgbClr val="3F4244"/>
                </a:solidFill>
                <a:latin typeface="Arial"/>
                <a:cs typeface="Arial"/>
              </a:rPr>
              <a:t>orte</a:t>
            </a:r>
            <a:r>
              <a:rPr sz="1000" dirty="0">
                <a:solidFill>
                  <a:srgbClr val="3F4244"/>
                </a:solidFill>
                <a:latin typeface="Arial"/>
                <a:cs typeface="Arial"/>
              </a:rPr>
              <a:t> </a:t>
            </a:r>
            <a:r>
              <a:rPr sz="1000" spc="-80" dirty="0">
                <a:solidFill>
                  <a:srgbClr val="3F4244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3F4244"/>
                </a:solidFill>
                <a:latin typeface="Arial"/>
                <a:cs typeface="Arial"/>
              </a:rPr>
              <a:t>Clube</a:t>
            </a:r>
            <a:r>
              <a:rPr sz="1000" dirty="0">
                <a:solidFill>
                  <a:srgbClr val="3F4244"/>
                </a:solidFill>
                <a:latin typeface="Arial"/>
                <a:cs typeface="Arial"/>
              </a:rPr>
              <a:t> </a:t>
            </a:r>
            <a:r>
              <a:rPr sz="1000" spc="-70" dirty="0">
                <a:solidFill>
                  <a:srgbClr val="3F4244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3F4244"/>
                </a:solidFill>
                <a:latin typeface="Arial"/>
                <a:cs typeface="Arial"/>
              </a:rPr>
              <a:t>compleme</a:t>
            </a:r>
            <a:r>
              <a:rPr sz="1000" spc="60" dirty="0">
                <a:solidFill>
                  <a:srgbClr val="3F4244"/>
                </a:solidFill>
                <a:latin typeface="Arial"/>
                <a:cs typeface="Arial"/>
              </a:rPr>
              <a:t>n</a:t>
            </a:r>
            <a:r>
              <a:rPr sz="1000" spc="50" dirty="0">
                <a:solidFill>
                  <a:srgbClr val="232628"/>
                </a:solidFill>
                <a:latin typeface="Arial"/>
                <a:cs typeface="Arial"/>
              </a:rPr>
              <a:t>t</a:t>
            </a:r>
            <a:r>
              <a:rPr sz="1000" spc="10" dirty="0">
                <a:solidFill>
                  <a:srgbClr val="3F4244"/>
                </a:solidFill>
                <a:latin typeface="Arial"/>
                <a:cs typeface="Arial"/>
              </a:rPr>
              <a:t>ará</a:t>
            </a:r>
            <a:r>
              <a:rPr sz="1000" dirty="0">
                <a:solidFill>
                  <a:srgbClr val="3F4244"/>
                </a:solidFill>
                <a:latin typeface="Arial"/>
                <a:cs typeface="Arial"/>
              </a:rPr>
              <a:t> </a:t>
            </a:r>
            <a:r>
              <a:rPr sz="1000" spc="-80" dirty="0">
                <a:solidFill>
                  <a:srgbClr val="3F4244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3F4244"/>
                </a:solidFill>
                <a:latin typeface="Arial"/>
                <a:cs typeface="Arial"/>
              </a:rPr>
              <a:t>com </a:t>
            </a:r>
            <a:r>
              <a:rPr sz="1000" spc="-50" dirty="0">
                <a:solidFill>
                  <a:srgbClr val="3F4244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3F4244"/>
                </a:solidFill>
                <a:latin typeface="Arial"/>
                <a:cs typeface="Arial"/>
              </a:rPr>
              <a:t>recursos</a:t>
            </a:r>
            <a:r>
              <a:rPr sz="1000" dirty="0">
                <a:solidFill>
                  <a:srgbClr val="3F4244"/>
                </a:solidFill>
                <a:latin typeface="Arial"/>
                <a:cs typeface="Arial"/>
              </a:rPr>
              <a:t> </a:t>
            </a:r>
            <a:r>
              <a:rPr sz="1000" spc="-45" dirty="0">
                <a:solidFill>
                  <a:srgbClr val="3F4244"/>
                </a:solidFill>
                <a:latin typeface="Arial"/>
                <a:cs typeface="Arial"/>
              </a:rPr>
              <a:t> </a:t>
            </a:r>
            <a:r>
              <a:rPr sz="1000" spc="20" dirty="0">
                <a:solidFill>
                  <a:srgbClr val="3F4244"/>
                </a:solidFill>
                <a:latin typeface="Arial"/>
                <a:cs typeface="Arial"/>
              </a:rPr>
              <a:t>própr</a:t>
            </a:r>
            <a:r>
              <a:rPr sz="1000" spc="-35" dirty="0">
                <a:solidFill>
                  <a:srgbClr val="3F4244"/>
                </a:solidFill>
                <a:latin typeface="Arial"/>
                <a:cs typeface="Arial"/>
              </a:rPr>
              <a:t>i</a:t>
            </a:r>
            <a:r>
              <a:rPr sz="1000" dirty="0">
                <a:solidFill>
                  <a:srgbClr val="3F4244"/>
                </a:solidFill>
                <a:latin typeface="Arial"/>
                <a:cs typeface="Arial"/>
              </a:rPr>
              <a:t>o</a:t>
            </a:r>
            <a:r>
              <a:rPr sz="1000" spc="-50" dirty="0">
                <a:solidFill>
                  <a:srgbClr val="3F4244"/>
                </a:solidFill>
                <a:latin typeface="Arial"/>
                <a:cs typeface="Arial"/>
              </a:rPr>
              <a:t>s</a:t>
            </a:r>
            <a:r>
              <a:rPr sz="1000" spc="340" dirty="0">
                <a:solidFill>
                  <a:srgbClr val="595B5E"/>
                </a:solidFill>
                <a:latin typeface="Arial"/>
                <a:cs typeface="Arial"/>
              </a:rPr>
              <a:t>,</a:t>
            </a:r>
            <a:r>
              <a:rPr sz="1000" spc="-85" dirty="0">
                <a:solidFill>
                  <a:srgbClr val="595B5E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3F4244"/>
                </a:solidFill>
                <a:latin typeface="Arial"/>
                <a:cs typeface="Arial"/>
              </a:rPr>
              <a:t>a</a:t>
            </a:r>
            <a:r>
              <a:rPr sz="1000" dirty="0">
                <a:solidFill>
                  <a:srgbClr val="3F4244"/>
                </a:solidFill>
                <a:latin typeface="Arial"/>
                <a:cs typeface="Arial"/>
              </a:rPr>
              <a:t> </a:t>
            </a:r>
            <a:r>
              <a:rPr sz="1000" spc="-95" dirty="0">
                <a:solidFill>
                  <a:srgbClr val="3F4244"/>
                </a:solidFill>
                <a:latin typeface="Arial"/>
                <a:cs typeface="Arial"/>
              </a:rPr>
              <a:t> </a:t>
            </a:r>
            <a:r>
              <a:rPr sz="1000" spc="60" dirty="0">
                <a:solidFill>
                  <a:srgbClr val="3F4244"/>
                </a:solidFill>
                <a:latin typeface="Arial"/>
                <a:cs typeface="Arial"/>
              </a:rPr>
              <a:t>d</a:t>
            </a:r>
            <a:r>
              <a:rPr sz="1000" spc="-30" dirty="0">
                <a:solidFill>
                  <a:srgbClr val="3F4244"/>
                </a:solidFill>
                <a:latin typeface="Arial"/>
                <a:cs typeface="Arial"/>
              </a:rPr>
              <a:t>i</a:t>
            </a:r>
            <a:r>
              <a:rPr sz="1000" spc="-10" dirty="0">
                <a:solidFill>
                  <a:srgbClr val="3F4244"/>
                </a:solidFill>
                <a:latin typeface="Arial"/>
                <a:cs typeface="Arial"/>
              </a:rPr>
              <a:t>ferença</a:t>
            </a:r>
            <a:r>
              <a:rPr sz="1000" dirty="0">
                <a:solidFill>
                  <a:srgbClr val="3F4244"/>
                </a:solidFill>
                <a:latin typeface="Arial"/>
                <a:cs typeface="Arial"/>
              </a:rPr>
              <a:t> </a:t>
            </a:r>
            <a:r>
              <a:rPr sz="1000" spc="30" dirty="0">
                <a:solidFill>
                  <a:srgbClr val="3F4244"/>
                </a:solidFill>
                <a:latin typeface="Arial"/>
                <a:cs typeface="Arial"/>
              </a:rPr>
              <a:t> </a:t>
            </a:r>
            <a:r>
              <a:rPr sz="1000" spc="15" dirty="0">
                <a:solidFill>
                  <a:srgbClr val="3F4244"/>
                </a:solidFill>
                <a:latin typeface="Arial"/>
                <a:cs typeface="Arial"/>
              </a:rPr>
              <a:t>e</a:t>
            </a:r>
            <a:r>
              <a:rPr sz="1000" spc="-30" dirty="0">
                <a:solidFill>
                  <a:srgbClr val="3F4244"/>
                </a:solidFill>
                <a:latin typeface="Arial"/>
                <a:cs typeface="Arial"/>
              </a:rPr>
              <a:t>n</a:t>
            </a:r>
            <a:r>
              <a:rPr sz="1000" spc="40" dirty="0">
                <a:solidFill>
                  <a:srgbClr val="595B5E"/>
                </a:solidFill>
                <a:latin typeface="Arial"/>
                <a:cs typeface="Arial"/>
              </a:rPr>
              <a:t>t</a:t>
            </a:r>
            <a:r>
              <a:rPr sz="1000" spc="60" dirty="0">
                <a:solidFill>
                  <a:srgbClr val="595B5E"/>
                </a:solidFill>
                <a:latin typeface="Arial"/>
                <a:cs typeface="Arial"/>
              </a:rPr>
              <a:t>r</a:t>
            </a:r>
            <a:r>
              <a:rPr sz="1000" spc="-10" dirty="0">
                <a:solidFill>
                  <a:srgbClr val="3F4244"/>
                </a:solidFill>
                <a:latin typeface="Arial"/>
                <a:cs typeface="Arial"/>
              </a:rPr>
              <a:t>e</a:t>
            </a:r>
            <a:r>
              <a:rPr sz="1000" dirty="0">
                <a:solidFill>
                  <a:srgbClr val="3F4244"/>
                </a:solidFill>
                <a:latin typeface="Arial"/>
                <a:cs typeface="Arial"/>
              </a:rPr>
              <a:t> </a:t>
            </a:r>
            <a:r>
              <a:rPr sz="1000" spc="-100" dirty="0">
                <a:solidFill>
                  <a:srgbClr val="3F4244"/>
                </a:solidFill>
                <a:latin typeface="Arial"/>
                <a:cs typeface="Arial"/>
              </a:rPr>
              <a:t> </a:t>
            </a:r>
            <a:r>
              <a:rPr sz="1000" spc="35" dirty="0">
                <a:solidFill>
                  <a:srgbClr val="595B5E"/>
                </a:solidFill>
                <a:latin typeface="Arial"/>
                <a:cs typeface="Arial"/>
              </a:rPr>
              <a:t>o</a:t>
            </a:r>
            <a:r>
              <a:rPr sz="1000" spc="130" dirty="0">
                <a:solidFill>
                  <a:srgbClr val="595B5E"/>
                </a:solidFill>
                <a:latin typeface="Arial"/>
                <a:cs typeface="Arial"/>
              </a:rPr>
              <a:t> </a:t>
            </a:r>
            <a:r>
              <a:rPr sz="1000" spc="25" dirty="0">
                <a:solidFill>
                  <a:srgbClr val="595B5E"/>
                </a:solidFill>
                <a:latin typeface="Arial"/>
                <a:cs typeface="Arial"/>
              </a:rPr>
              <a:t>v</a:t>
            </a:r>
            <a:r>
              <a:rPr sz="1000" spc="25" dirty="0">
                <a:solidFill>
                  <a:srgbClr val="3F4244"/>
                </a:solidFill>
                <a:latin typeface="Arial"/>
                <a:cs typeface="Arial"/>
              </a:rPr>
              <a:t>a</a:t>
            </a:r>
            <a:r>
              <a:rPr sz="1000" spc="-40" dirty="0">
                <a:solidFill>
                  <a:srgbClr val="3F4244"/>
                </a:solidFill>
                <a:latin typeface="Arial"/>
                <a:cs typeface="Arial"/>
              </a:rPr>
              <a:t>l</a:t>
            </a:r>
            <a:r>
              <a:rPr sz="1000" spc="60" dirty="0">
                <a:solidFill>
                  <a:srgbClr val="3F4244"/>
                </a:solidFill>
                <a:latin typeface="Arial"/>
                <a:cs typeface="Arial"/>
              </a:rPr>
              <a:t>o</a:t>
            </a:r>
            <a:r>
              <a:rPr sz="1000" spc="55" dirty="0">
                <a:solidFill>
                  <a:srgbClr val="595B5E"/>
                </a:solidFill>
                <a:latin typeface="Arial"/>
                <a:cs typeface="Arial"/>
              </a:rPr>
              <a:t>r</a:t>
            </a:r>
            <a:r>
              <a:rPr sz="1000" spc="45" dirty="0">
                <a:solidFill>
                  <a:srgbClr val="595B5E"/>
                </a:solidFill>
                <a:latin typeface="Arial"/>
                <a:cs typeface="Arial"/>
              </a:rPr>
              <a:t> </a:t>
            </a:r>
            <a:r>
              <a:rPr sz="1000" spc="25" dirty="0">
                <a:solidFill>
                  <a:srgbClr val="3F4244"/>
                </a:solidFill>
                <a:latin typeface="Arial"/>
                <a:cs typeface="Arial"/>
              </a:rPr>
              <a:t>adq</a:t>
            </a:r>
            <a:r>
              <a:rPr sz="1000" spc="40" dirty="0">
                <a:solidFill>
                  <a:srgbClr val="3F4244"/>
                </a:solidFill>
                <a:latin typeface="Arial"/>
                <a:cs typeface="Arial"/>
              </a:rPr>
              <a:t>u</a:t>
            </a:r>
            <a:r>
              <a:rPr sz="1000" spc="15" dirty="0">
                <a:solidFill>
                  <a:srgbClr val="595B5E"/>
                </a:solidFill>
                <a:latin typeface="Arial"/>
                <a:cs typeface="Arial"/>
              </a:rPr>
              <a:t>i</a:t>
            </a:r>
            <a:r>
              <a:rPr sz="1000" spc="45" dirty="0">
                <a:solidFill>
                  <a:srgbClr val="595B5E"/>
                </a:solidFill>
                <a:latin typeface="Arial"/>
                <a:cs typeface="Arial"/>
              </a:rPr>
              <a:t>r</a:t>
            </a:r>
            <a:r>
              <a:rPr sz="1000" spc="10" dirty="0">
                <a:solidFill>
                  <a:srgbClr val="3F4244"/>
                </a:solidFill>
                <a:latin typeface="Arial"/>
                <a:cs typeface="Arial"/>
              </a:rPr>
              <a:t>ido</a:t>
            </a:r>
            <a:r>
              <a:rPr sz="1000" spc="-25" dirty="0">
                <a:solidFill>
                  <a:srgbClr val="3F4244"/>
                </a:solidFill>
                <a:latin typeface="Arial"/>
                <a:cs typeface="Arial"/>
              </a:rPr>
              <a:t> </a:t>
            </a:r>
            <a:r>
              <a:rPr sz="1000" spc="50" dirty="0">
                <a:solidFill>
                  <a:srgbClr val="3F4244"/>
                </a:solidFill>
                <a:latin typeface="Arial"/>
                <a:cs typeface="Arial"/>
              </a:rPr>
              <a:t>do</a:t>
            </a:r>
            <a:r>
              <a:rPr sz="1000" spc="45" dirty="0">
                <a:solidFill>
                  <a:srgbClr val="3F4244"/>
                </a:solidFill>
                <a:latin typeface="Arial"/>
                <a:cs typeface="Arial"/>
              </a:rPr>
              <a:t> </a:t>
            </a:r>
            <a:r>
              <a:rPr sz="1000" spc="-35" dirty="0">
                <a:solidFill>
                  <a:srgbClr val="3F4244"/>
                </a:solidFill>
                <a:latin typeface="Arial"/>
                <a:cs typeface="Arial"/>
              </a:rPr>
              <a:t>i</a:t>
            </a:r>
            <a:r>
              <a:rPr sz="1000" spc="15" dirty="0">
                <a:solidFill>
                  <a:srgbClr val="3F4244"/>
                </a:solidFill>
                <a:latin typeface="Arial"/>
                <a:cs typeface="Arial"/>
              </a:rPr>
              <a:t>tem</a:t>
            </a:r>
            <a:r>
              <a:rPr sz="1000" spc="100" dirty="0">
                <a:solidFill>
                  <a:srgbClr val="3F4244"/>
                </a:solidFill>
                <a:latin typeface="Arial"/>
                <a:cs typeface="Arial"/>
              </a:rPr>
              <a:t> </a:t>
            </a:r>
            <a:r>
              <a:rPr sz="1000" spc="-90" dirty="0">
                <a:solidFill>
                  <a:srgbClr val="3F4244"/>
                </a:solidFill>
                <a:latin typeface="Arial"/>
                <a:cs typeface="Arial"/>
              </a:rPr>
              <a:t>ESCADA</a:t>
            </a:r>
            <a:r>
              <a:rPr sz="1000" spc="135" dirty="0">
                <a:solidFill>
                  <a:srgbClr val="3F4244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3F4244"/>
                </a:solidFill>
                <a:latin typeface="Arial"/>
                <a:cs typeface="Arial"/>
              </a:rPr>
              <a:t>D</a:t>
            </a:r>
            <a:r>
              <a:rPr sz="1000" spc="-90" dirty="0">
                <a:solidFill>
                  <a:srgbClr val="232628"/>
                </a:solidFill>
                <a:latin typeface="Arial"/>
                <a:cs typeface="Arial"/>
              </a:rPr>
              <a:t>E</a:t>
            </a:r>
            <a:r>
              <a:rPr sz="1000" spc="-50" dirty="0">
                <a:solidFill>
                  <a:srgbClr val="232628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3F4244"/>
                </a:solidFill>
                <a:latin typeface="Arial"/>
                <a:cs typeface="Arial"/>
              </a:rPr>
              <a:t>AG</a:t>
            </a:r>
            <a:r>
              <a:rPr sz="1000" spc="-10" dirty="0">
                <a:solidFill>
                  <a:srgbClr val="3F4244"/>
                </a:solidFill>
                <a:latin typeface="Arial"/>
                <a:cs typeface="Arial"/>
              </a:rPr>
              <a:t>I</a:t>
            </a:r>
            <a:r>
              <a:rPr sz="1000" spc="-25" dirty="0">
                <a:solidFill>
                  <a:srgbClr val="3F4244"/>
                </a:solidFill>
                <a:latin typeface="Arial"/>
                <a:cs typeface="Arial"/>
              </a:rPr>
              <a:t>LIDADE</a:t>
            </a:r>
            <a:r>
              <a:rPr sz="1000" spc="60" dirty="0">
                <a:solidFill>
                  <a:srgbClr val="3F4244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3F4244"/>
                </a:solidFill>
                <a:latin typeface="Arial"/>
                <a:cs typeface="Arial"/>
              </a:rPr>
              <a:t>(R$</a:t>
            </a:r>
            <a:r>
              <a:rPr sz="1050" spc="65" dirty="0">
                <a:solidFill>
                  <a:srgbClr val="3F4244"/>
                </a:solidFill>
                <a:latin typeface="Arial"/>
                <a:cs typeface="Arial"/>
              </a:rPr>
              <a:t> </a:t>
            </a:r>
            <a:r>
              <a:rPr sz="1000" spc="-35" dirty="0">
                <a:solidFill>
                  <a:srgbClr val="3F4244"/>
                </a:solidFill>
                <a:latin typeface="Arial"/>
                <a:cs typeface="Arial"/>
              </a:rPr>
              <a:t>1</a:t>
            </a:r>
            <a:r>
              <a:rPr sz="1000" dirty="0">
                <a:solidFill>
                  <a:srgbClr val="3F4244"/>
                </a:solidFill>
                <a:latin typeface="Arial"/>
                <a:cs typeface="Arial"/>
              </a:rPr>
              <a:t>2</a:t>
            </a:r>
            <a:r>
              <a:rPr sz="1000" spc="-10" dirty="0">
                <a:solidFill>
                  <a:srgbClr val="3F4244"/>
                </a:solidFill>
                <a:latin typeface="Arial"/>
                <a:cs typeface="Arial"/>
              </a:rPr>
              <a:t>3</a:t>
            </a:r>
            <a:r>
              <a:rPr sz="1000" spc="100" dirty="0">
                <a:solidFill>
                  <a:srgbClr val="595B5E"/>
                </a:solidFill>
                <a:latin typeface="Arial"/>
                <a:cs typeface="Arial"/>
              </a:rPr>
              <a:t>,</a:t>
            </a:r>
            <a:r>
              <a:rPr sz="1000" spc="-20" dirty="0">
                <a:solidFill>
                  <a:srgbClr val="3F4244"/>
                </a:solidFill>
                <a:latin typeface="Arial"/>
                <a:cs typeface="Arial"/>
              </a:rPr>
              <a:t>5</a:t>
            </a:r>
            <a:r>
              <a:rPr sz="1000" spc="5" dirty="0">
                <a:solidFill>
                  <a:srgbClr val="3F4244"/>
                </a:solidFill>
                <a:latin typeface="Arial"/>
                <a:cs typeface="Arial"/>
              </a:rPr>
              <a:t>0</a:t>
            </a:r>
            <a:r>
              <a:rPr sz="1000" spc="65" dirty="0">
                <a:solidFill>
                  <a:srgbClr val="595B5E"/>
                </a:solidFill>
                <a:latin typeface="Arial"/>
                <a:cs typeface="Arial"/>
              </a:rPr>
              <a:t>)</a:t>
            </a:r>
            <a:r>
              <a:rPr sz="1000" spc="-10" dirty="0">
                <a:solidFill>
                  <a:srgbClr val="595B5E"/>
                </a:solidFill>
                <a:latin typeface="Arial"/>
                <a:cs typeface="Arial"/>
              </a:rPr>
              <a:t> </a:t>
            </a:r>
            <a:r>
              <a:rPr sz="1000" spc="50" dirty="0">
                <a:solidFill>
                  <a:srgbClr val="3F4244"/>
                </a:solidFill>
                <a:latin typeface="Arial"/>
                <a:cs typeface="Arial"/>
              </a:rPr>
              <a:t>e</a:t>
            </a:r>
            <a:r>
              <a:rPr sz="1000" spc="-25" dirty="0">
                <a:solidFill>
                  <a:srgbClr val="3F4244"/>
                </a:solidFill>
                <a:latin typeface="Arial"/>
                <a:cs typeface="Arial"/>
              </a:rPr>
              <a:t> </a:t>
            </a:r>
            <a:r>
              <a:rPr sz="1000" spc="35" dirty="0">
                <a:solidFill>
                  <a:srgbClr val="3F4244"/>
                </a:solidFill>
                <a:latin typeface="Arial"/>
                <a:cs typeface="Arial"/>
              </a:rPr>
              <a:t>o</a:t>
            </a:r>
            <a:r>
              <a:rPr sz="1000" spc="-10" dirty="0">
                <a:solidFill>
                  <a:srgbClr val="3F4244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3F4244"/>
                </a:solidFill>
                <a:latin typeface="Arial"/>
                <a:cs typeface="Arial"/>
              </a:rPr>
              <a:t>va</a:t>
            </a:r>
            <a:r>
              <a:rPr sz="1000" spc="-10" dirty="0">
                <a:solidFill>
                  <a:srgbClr val="3F4244"/>
                </a:solidFill>
                <a:latin typeface="Arial"/>
                <a:cs typeface="Arial"/>
              </a:rPr>
              <a:t>l</a:t>
            </a:r>
            <a:r>
              <a:rPr sz="1000" spc="10" dirty="0">
                <a:solidFill>
                  <a:srgbClr val="3F4244"/>
                </a:solidFill>
                <a:latin typeface="Arial"/>
                <a:cs typeface="Arial"/>
              </a:rPr>
              <a:t>or</a:t>
            </a:r>
            <a:r>
              <a:rPr sz="1000" spc="50" dirty="0">
                <a:solidFill>
                  <a:srgbClr val="3F4244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3F4244"/>
                </a:solidFill>
                <a:latin typeface="Arial"/>
                <a:cs typeface="Arial"/>
              </a:rPr>
              <a:t>aprovado</a:t>
            </a:r>
            <a:r>
              <a:rPr sz="1000" spc="65" dirty="0">
                <a:solidFill>
                  <a:srgbClr val="3F4244"/>
                </a:solidFill>
                <a:latin typeface="Arial"/>
                <a:cs typeface="Arial"/>
              </a:rPr>
              <a:t> </a:t>
            </a:r>
            <a:r>
              <a:rPr sz="1000" spc="35" dirty="0">
                <a:solidFill>
                  <a:srgbClr val="3F4244"/>
                </a:solidFill>
                <a:latin typeface="Arial"/>
                <a:cs typeface="Arial"/>
              </a:rPr>
              <a:t>no</a:t>
            </a:r>
            <a:r>
              <a:rPr sz="1000" spc="15" dirty="0">
                <a:solidFill>
                  <a:srgbClr val="3F4244"/>
                </a:solidFill>
                <a:latin typeface="Arial"/>
                <a:cs typeface="Arial"/>
              </a:rPr>
              <a:t> </a:t>
            </a:r>
            <a:r>
              <a:rPr sz="1000" spc="-105" dirty="0">
                <a:solidFill>
                  <a:srgbClr val="3F4244"/>
                </a:solidFill>
                <a:latin typeface="Arial"/>
                <a:cs typeface="Arial"/>
              </a:rPr>
              <a:t>P</a:t>
            </a:r>
            <a:r>
              <a:rPr sz="1000" spc="-35" dirty="0">
                <a:solidFill>
                  <a:srgbClr val="595B5E"/>
                </a:solidFill>
                <a:latin typeface="Arial"/>
                <a:cs typeface="Arial"/>
              </a:rPr>
              <a:t>l</a:t>
            </a:r>
            <a:r>
              <a:rPr sz="1000" dirty="0">
                <a:solidFill>
                  <a:srgbClr val="3F4244"/>
                </a:solidFill>
                <a:latin typeface="Arial"/>
                <a:cs typeface="Arial"/>
              </a:rPr>
              <a:t>ano</a:t>
            </a:r>
            <a:r>
              <a:rPr sz="1000" spc="65" dirty="0">
                <a:solidFill>
                  <a:srgbClr val="3F4244"/>
                </a:solidFill>
                <a:latin typeface="Arial"/>
                <a:cs typeface="Arial"/>
              </a:rPr>
              <a:t> </a:t>
            </a:r>
            <a:r>
              <a:rPr sz="1000" spc="20" dirty="0">
                <a:solidFill>
                  <a:srgbClr val="3F4244"/>
                </a:solidFill>
                <a:latin typeface="Arial"/>
                <a:cs typeface="Arial"/>
              </a:rPr>
              <a:t>de</a:t>
            </a:r>
            <a:r>
              <a:rPr sz="1000" spc="-45" dirty="0">
                <a:solidFill>
                  <a:srgbClr val="3F4244"/>
                </a:solidFill>
                <a:latin typeface="Arial"/>
                <a:cs typeface="Arial"/>
              </a:rPr>
              <a:t> </a:t>
            </a:r>
            <a:r>
              <a:rPr sz="1000" spc="50" dirty="0">
                <a:solidFill>
                  <a:srgbClr val="595B5E"/>
                </a:solidFill>
                <a:latin typeface="Arial"/>
                <a:cs typeface="Arial"/>
              </a:rPr>
              <a:t>T</a:t>
            </a:r>
            <a:r>
              <a:rPr sz="1000" spc="-5" dirty="0">
                <a:solidFill>
                  <a:srgbClr val="3F4244"/>
                </a:solidFill>
                <a:latin typeface="Arial"/>
                <a:cs typeface="Arial"/>
              </a:rPr>
              <a:t>rab</a:t>
            </a:r>
            <a:r>
              <a:rPr sz="1000" spc="20" dirty="0">
                <a:solidFill>
                  <a:srgbClr val="3F4244"/>
                </a:solidFill>
                <a:latin typeface="Arial"/>
                <a:cs typeface="Arial"/>
              </a:rPr>
              <a:t>a</a:t>
            </a:r>
            <a:r>
              <a:rPr sz="1000" spc="15" dirty="0">
                <a:solidFill>
                  <a:srgbClr val="595B5E"/>
                </a:solidFill>
                <a:latin typeface="Arial"/>
                <a:cs typeface="Arial"/>
              </a:rPr>
              <a:t>lho</a:t>
            </a:r>
            <a:r>
              <a:rPr sz="1000" spc="5" dirty="0">
                <a:solidFill>
                  <a:srgbClr val="595B5E"/>
                </a:solidFill>
                <a:latin typeface="Arial"/>
                <a:cs typeface="Arial"/>
              </a:rPr>
              <a:t> </a:t>
            </a:r>
            <a:r>
              <a:rPr sz="1000" spc="50" dirty="0">
                <a:solidFill>
                  <a:srgbClr val="3F4244"/>
                </a:solidFill>
                <a:latin typeface="Arial"/>
                <a:cs typeface="Arial"/>
              </a:rPr>
              <a:t>do</a:t>
            </a:r>
            <a:r>
              <a:rPr sz="1000" spc="-5" dirty="0">
                <a:solidFill>
                  <a:srgbClr val="3F4244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3F4244"/>
                </a:solidFill>
                <a:latin typeface="Arial"/>
                <a:cs typeface="Arial"/>
              </a:rPr>
              <a:t>Co</a:t>
            </a:r>
            <a:r>
              <a:rPr sz="1000" spc="-55" dirty="0">
                <a:solidFill>
                  <a:srgbClr val="3F4244"/>
                </a:solidFill>
                <a:latin typeface="Arial"/>
                <a:cs typeface="Arial"/>
              </a:rPr>
              <a:t>n</a:t>
            </a:r>
            <a:r>
              <a:rPr sz="1000" spc="25" dirty="0">
                <a:solidFill>
                  <a:srgbClr val="232628"/>
                </a:solidFill>
                <a:latin typeface="Arial"/>
                <a:cs typeface="Arial"/>
              </a:rPr>
              <a:t>v</a:t>
            </a:r>
            <a:r>
              <a:rPr sz="1000" spc="15" dirty="0">
                <a:solidFill>
                  <a:srgbClr val="3F4244"/>
                </a:solidFill>
                <a:latin typeface="Arial"/>
                <a:cs typeface="Arial"/>
              </a:rPr>
              <a:t>ê</a:t>
            </a:r>
            <a:r>
              <a:rPr sz="1000" spc="20" dirty="0">
                <a:solidFill>
                  <a:srgbClr val="3F4244"/>
                </a:solidFill>
                <a:latin typeface="Arial"/>
                <a:cs typeface="Arial"/>
              </a:rPr>
              <a:t>n</a:t>
            </a:r>
            <a:r>
              <a:rPr sz="1000" spc="-35" dirty="0">
                <a:solidFill>
                  <a:srgbClr val="595B5E"/>
                </a:solidFill>
                <a:latin typeface="Arial"/>
                <a:cs typeface="Arial"/>
              </a:rPr>
              <a:t>i</a:t>
            </a:r>
            <a:r>
              <a:rPr sz="1000" spc="85" dirty="0">
                <a:solidFill>
                  <a:srgbClr val="3F4244"/>
                </a:solidFill>
                <a:latin typeface="Arial"/>
                <a:cs typeface="Arial"/>
              </a:rPr>
              <a:t>o</a:t>
            </a:r>
            <a:r>
              <a:rPr sz="1000" spc="-15" dirty="0">
                <a:solidFill>
                  <a:srgbClr val="3F4244"/>
                </a:solidFill>
                <a:latin typeface="Arial"/>
                <a:cs typeface="Arial"/>
              </a:rPr>
              <a:t> </a:t>
            </a:r>
            <a:r>
              <a:rPr sz="1000" spc="15" dirty="0">
                <a:solidFill>
                  <a:srgbClr val="3F4244"/>
                </a:solidFill>
                <a:latin typeface="Arial"/>
                <a:cs typeface="Arial"/>
              </a:rPr>
              <a:t>4</a:t>
            </a:r>
            <a:r>
              <a:rPr sz="1000" spc="-10" dirty="0">
                <a:solidFill>
                  <a:srgbClr val="232628"/>
                </a:solidFill>
                <a:latin typeface="Arial"/>
                <a:cs typeface="Arial"/>
              </a:rPr>
              <a:t>5</a:t>
            </a:r>
            <a:r>
              <a:rPr sz="1000" spc="80" dirty="0">
                <a:solidFill>
                  <a:srgbClr val="232628"/>
                </a:solidFill>
                <a:latin typeface="Arial"/>
                <a:cs typeface="Arial"/>
              </a:rPr>
              <a:t> </a:t>
            </a:r>
            <a:r>
              <a:rPr sz="1050" spc="-50" dirty="0">
                <a:solidFill>
                  <a:srgbClr val="3F4244"/>
                </a:solidFill>
                <a:latin typeface="Arial"/>
                <a:cs typeface="Arial"/>
              </a:rPr>
              <a:t>(R$</a:t>
            </a:r>
            <a:r>
              <a:rPr sz="1050" spc="114" dirty="0">
                <a:solidFill>
                  <a:srgbClr val="3F4244"/>
                </a:solidFill>
                <a:latin typeface="Arial"/>
                <a:cs typeface="Arial"/>
              </a:rPr>
              <a:t> </a:t>
            </a:r>
            <a:r>
              <a:rPr sz="1000" spc="-85" dirty="0">
                <a:solidFill>
                  <a:srgbClr val="3F4244"/>
                </a:solidFill>
                <a:latin typeface="Arial"/>
                <a:cs typeface="Arial"/>
              </a:rPr>
              <a:t>1</a:t>
            </a:r>
            <a:r>
              <a:rPr sz="1000" spc="5" dirty="0">
                <a:solidFill>
                  <a:srgbClr val="3F4244"/>
                </a:solidFill>
                <a:latin typeface="Arial"/>
                <a:cs typeface="Arial"/>
              </a:rPr>
              <a:t>0</a:t>
            </a:r>
            <a:r>
              <a:rPr sz="1000" spc="-35" dirty="0">
                <a:solidFill>
                  <a:srgbClr val="3F4244"/>
                </a:solidFill>
                <a:latin typeface="Arial"/>
                <a:cs typeface="Arial"/>
              </a:rPr>
              <a:t>8</a:t>
            </a:r>
            <a:r>
              <a:rPr sz="1000" spc="35" dirty="0">
                <a:solidFill>
                  <a:srgbClr val="595B5E"/>
                </a:solidFill>
                <a:latin typeface="Arial"/>
                <a:cs typeface="Arial"/>
              </a:rPr>
              <a:t>,</a:t>
            </a:r>
            <a:r>
              <a:rPr sz="1000" dirty="0">
                <a:solidFill>
                  <a:srgbClr val="3F4244"/>
                </a:solidFill>
                <a:latin typeface="Arial"/>
                <a:cs typeface="Arial"/>
              </a:rPr>
              <a:t>2</a:t>
            </a:r>
            <a:r>
              <a:rPr sz="1000" spc="35" dirty="0">
                <a:solidFill>
                  <a:srgbClr val="3F4244"/>
                </a:solidFill>
                <a:latin typeface="Arial"/>
                <a:cs typeface="Arial"/>
              </a:rPr>
              <a:t>9</a:t>
            </a:r>
            <a:r>
              <a:rPr sz="1000" spc="70" dirty="0">
                <a:solidFill>
                  <a:srgbClr val="595B5E"/>
                </a:solidFill>
                <a:latin typeface="Arial"/>
                <a:cs typeface="Arial"/>
              </a:rPr>
              <a:t>)</a:t>
            </a:r>
            <a:r>
              <a:rPr sz="1000" spc="55" dirty="0">
                <a:solidFill>
                  <a:srgbClr val="595B5E"/>
                </a:solidFill>
                <a:latin typeface="Arial"/>
                <a:cs typeface="Arial"/>
              </a:rPr>
              <a:t>.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0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2"/>
              </a:spcBef>
            </a:pPr>
            <a:endParaRPr sz="1200">
              <a:latin typeface="Times New Roman"/>
              <a:cs typeface="Times New Roman"/>
            </a:endParaRPr>
          </a:p>
          <a:p>
            <a:pPr marL="12700" algn="just">
              <a:lnSpc>
                <a:spcPts val="1175"/>
              </a:lnSpc>
            </a:pPr>
            <a:r>
              <a:rPr sz="1000" spc="-70" dirty="0">
                <a:solidFill>
                  <a:srgbClr val="3F4244"/>
                </a:solidFill>
                <a:latin typeface="Arial"/>
                <a:cs typeface="Arial"/>
              </a:rPr>
              <a:t>A   </a:t>
            </a:r>
            <a:r>
              <a:rPr sz="1000" spc="-40" dirty="0">
                <a:solidFill>
                  <a:srgbClr val="3F4244"/>
                </a:solidFill>
                <a:latin typeface="Arial"/>
                <a:cs typeface="Arial"/>
              </a:rPr>
              <a:t> </a:t>
            </a:r>
            <a:r>
              <a:rPr sz="1000" spc="20" dirty="0">
                <a:solidFill>
                  <a:srgbClr val="3F4244"/>
                </a:solidFill>
                <a:latin typeface="Arial"/>
                <a:cs typeface="Arial"/>
              </a:rPr>
              <a:t>em</a:t>
            </a:r>
            <a:r>
              <a:rPr sz="1000" spc="25" dirty="0">
                <a:solidFill>
                  <a:srgbClr val="3F4244"/>
                </a:solidFill>
                <a:latin typeface="Arial"/>
                <a:cs typeface="Arial"/>
              </a:rPr>
              <a:t>p</a:t>
            </a:r>
            <a:r>
              <a:rPr sz="1000" dirty="0">
                <a:solidFill>
                  <a:srgbClr val="232628"/>
                </a:solidFill>
                <a:latin typeface="Arial"/>
                <a:cs typeface="Arial"/>
              </a:rPr>
              <a:t>r</a:t>
            </a:r>
            <a:r>
              <a:rPr sz="1000" spc="-30" dirty="0">
                <a:solidFill>
                  <a:srgbClr val="3F4244"/>
                </a:solidFill>
                <a:latin typeface="Arial"/>
                <a:cs typeface="Arial"/>
              </a:rPr>
              <a:t>es</a:t>
            </a:r>
            <a:r>
              <a:rPr sz="1000" spc="20" dirty="0">
                <a:solidFill>
                  <a:srgbClr val="3F4244"/>
                </a:solidFill>
                <a:latin typeface="Arial"/>
                <a:cs typeface="Arial"/>
              </a:rPr>
              <a:t>a</a:t>
            </a:r>
            <a:r>
              <a:rPr sz="1000" spc="80" dirty="0">
                <a:solidFill>
                  <a:srgbClr val="0F1115"/>
                </a:solidFill>
                <a:latin typeface="Arial"/>
                <a:cs typeface="Arial"/>
              </a:rPr>
              <a:t>Pequ</a:t>
            </a:r>
            <a:r>
              <a:rPr sz="1000" spc="-35" dirty="0">
                <a:solidFill>
                  <a:srgbClr val="0F1115"/>
                </a:solidFill>
                <a:latin typeface="Arial"/>
                <a:cs typeface="Arial"/>
              </a:rPr>
              <a:t>i</a:t>
            </a:r>
            <a:r>
              <a:rPr sz="1000" spc="210" dirty="0">
                <a:solidFill>
                  <a:srgbClr val="0F1115"/>
                </a:solidFill>
                <a:latin typeface="Arial"/>
                <a:cs typeface="Arial"/>
              </a:rPr>
              <a:t>ta</a:t>
            </a:r>
            <a:r>
              <a:rPr sz="1000" spc="85" dirty="0">
                <a:solidFill>
                  <a:srgbClr val="0F1115"/>
                </a:solidFill>
                <a:latin typeface="Arial"/>
                <a:cs typeface="Arial"/>
              </a:rPr>
              <a:t>l</a:t>
            </a:r>
            <a:r>
              <a:rPr sz="1000" spc="105" dirty="0">
                <a:solidFill>
                  <a:srgbClr val="0F1115"/>
                </a:solidFill>
                <a:latin typeface="Arial"/>
                <a:cs typeface="Arial"/>
              </a:rPr>
              <a:t>ndú</a:t>
            </a:r>
            <a:r>
              <a:rPr sz="1000" spc="-40" dirty="0">
                <a:solidFill>
                  <a:srgbClr val="0F1115"/>
                </a:solidFill>
                <a:latin typeface="Arial"/>
                <a:cs typeface="Arial"/>
              </a:rPr>
              <a:t>s</a:t>
            </a:r>
            <a:r>
              <a:rPr sz="1000" spc="155" dirty="0">
                <a:solidFill>
                  <a:srgbClr val="0F1115"/>
                </a:solidFill>
                <a:latin typeface="Arial"/>
                <a:cs typeface="Arial"/>
              </a:rPr>
              <a:t>tr</a:t>
            </a:r>
            <a:r>
              <a:rPr sz="1000" spc="45" dirty="0">
                <a:solidFill>
                  <a:srgbClr val="0F1115"/>
                </a:solidFill>
                <a:latin typeface="Arial"/>
                <a:cs typeface="Arial"/>
              </a:rPr>
              <a:t>i</a:t>
            </a:r>
            <a:r>
              <a:rPr sz="1000" spc="100" dirty="0">
                <a:solidFill>
                  <a:srgbClr val="0F1115"/>
                </a:solidFill>
                <a:latin typeface="Arial"/>
                <a:cs typeface="Arial"/>
              </a:rPr>
              <a:t>a</a:t>
            </a:r>
            <a:r>
              <a:rPr sz="1000" dirty="0">
                <a:solidFill>
                  <a:srgbClr val="0F1115"/>
                </a:solidFill>
                <a:latin typeface="Arial"/>
                <a:cs typeface="Arial"/>
              </a:rPr>
              <a:t>   </a:t>
            </a:r>
            <a:r>
              <a:rPr sz="1000" spc="-140" dirty="0">
                <a:solidFill>
                  <a:srgbClr val="0F1115"/>
                </a:solidFill>
                <a:latin typeface="Arial"/>
                <a:cs typeface="Arial"/>
              </a:rPr>
              <a:t> </a:t>
            </a:r>
            <a:r>
              <a:rPr sz="1000" spc="105" dirty="0">
                <a:solidFill>
                  <a:srgbClr val="0F1115"/>
                </a:solidFill>
                <a:latin typeface="Arial"/>
                <a:cs typeface="Arial"/>
              </a:rPr>
              <a:t>e</a:t>
            </a:r>
            <a:r>
              <a:rPr sz="1000" dirty="0">
                <a:solidFill>
                  <a:srgbClr val="0F1115"/>
                </a:solidFill>
                <a:latin typeface="Arial"/>
                <a:cs typeface="Arial"/>
              </a:rPr>
              <a:t>  </a:t>
            </a:r>
            <a:r>
              <a:rPr sz="1000" spc="85" dirty="0">
                <a:solidFill>
                  <a:srgbClr val="0F1115"/>
                </a:solidFill>
                <a:latin typeface="Arial"/>
                <a:cs typeface="Arial"/>
              </a:rPr>
              <a:t> </a:t>
            </a:r>
            <a:r>
              <a:rPr sz="1000" spc="70" dirty="0">
                <a:solidFill>
                  <a:srgbClr val="0F1115"/>
                </a:solidFill>
                <a:latin typeface="Arial"/>
                <a:cs typeface="Arial"/>
              </a:rPr>
              <a:t>Comercio</a:t>
            </a:r>
            <a:r>
              <a:rPr sz="1000" dirty="0">
                <a:solidFill>
                  <a:srgbClr val="0F1115"/>
                </a:solidFill>
                <a:latin typeface="Arial"/>
                <a:cs typeface="Arial"/>
              </a:rPr>
              <a:t>   </a:t>
            </a:r>
            <a:r>
              <a:rPr sz="1000" spc="-135" dirty="0">
                <a:solidFill>
                  <a:srgbClr val="0F1115"/>
                </a:solidFill>
                <a:latin typeface="Arial"/>
                <a:cs typeface="Arial"/>
              </a:rPr>
              <a:t> </a:t>
            </a:r>
            <a:r>
              <a:rPr sz="1000" spc="100" dirty="0">
                <a:solidFill>
                  <a:srgbClr val="0F1115"/>
                </a:solidFill>
                <a:latin typeface="Arial"/>
                <a:cs typeface="Arial"/>
              </a:rPr>
              <a:t>de</a:t>
            </a:r>
            <a:r>
              <a:rPr sz="1000" dirty="0">
                <a:solidFill>
                  <a:srgbClr val="0F1115"/>
                </a:solidFill>
                <a:latin typeface="Arial"/>
                <a:cs typeface="Arial"/>
              </a:rPr>
              <a:t>  </a:t>
            </a:r>
            <a:r>
              <a:rPr sz="1000" spc="60" dirty="0">
                <a:solidFill>
                  <a:srgbClr val="0F1115"/>
                </a:solidFill>
                <a:latin typeface="Arial"/>
                <a:cs typeface="Arial"/>
              </a:rPr>
              <a:t> </a:t>
            </a:r>
            <a:r>
              <a:rPr sz="1000" spc="114" dirty="0">
                <a:solidFill>
                  <a:srgbClr val="0F1115"/>
                </a:solidFill>
                <a:latin typeface="Arial"/>
                <a:cs typeface="Arial"/>
              </a:rPr>
              <a:t>Art</a:t>
            </a:r>
            <a:r>
              <a:rPr sz="1000" spc="45" dirty="0">
                <a:solidFill>
                  <a:srgbClr val="0F1115"/>
                </a:solidFill>
                <a:latin typeface="Arial"/>
                <a:cs typeface="Arial"/>
              </a:rPr>
              <a:t>i</a:t>
            </a:r>
            <a:r>
              <a:rPr sz="1000" spc="65" dirty="0">
                <a:solidFill>
                  <a:srgbClr val="0F1115"/>
                </a:solidFill>
                <a:latin typeface="Arial"/>
                <a:cs typeface="Arial"/>
              </a:rPr>
              <a:t>gos</a:t>
            </a:r>
            <a:r>
              <a:rPr sz="1000" dirty="0">
                <a:solidFill>
                  <a:srgbClr val="0F1115"/>
                </a:solidFill>
                <a:latin typeface="Arial"/>
                <a:cs typeface="Arial"/>
              </a:rPr>
              <a:t>   </a:t>
            </a:r>
            <a:r>
              <a:rPr sz="1000" spc="-105" dirty="0">
                <a:solidFill>
                  <a:srgbClr val="0F1115"/>
                </a:solidFill>
                <a:latin typeface="Arial"/>
                <a:cs typeface="Arial"/>
              </a:rPr>
              <a:t> </a:t>
            </a:r>
            <a:r>
              <a:rPr sz="1000" spc="70" dirty="0">
                <a:solidFill>
                  <a:srgbClr val="0F1115"/>
                </a:solidFill>
                <a:latin typeface="Arial"/>
                <a:cs typeface="Arial"/>
              </a:rPr>
              <a:t>Esport</a:t>
            </a:r>
            <a:r>
              <a:rPr sz="1000" spc="20" dirty="0">
                <a:solidFill>
                  <a:srgbClr val="0F1115"/>
                </a:solidFill>
                <a:latin typeface="Arial"/>
                <a:cs typeface="Arial"/>
              </a:rPr>
              <a:t>i</a:t>
            </a:r>
            <a:r>
              <a:rPr sz="1000" spc="65" dirty="0">
                <a:solidFill>
                  <a:srgbClr val="0F1115"/>
                </a:solidFill>
                <a:latin typeface="Arial"/>
                <a:cs typeface="Arial"/>
              </a:rPr>
              <a:t>vos</a:t>
            </a:r>
            <a:r>
              <a:rPr sz="1000" dirty="0">
                <a:solidFill>
                  <a:srgbClr val="0F1115"/>
                </a:solidFill>
                <a:latin typeface="Arial"/>
                <a:cs typeface="Arial"/>
              </a:rPr>
              <a:t>   </a:t>
            </a:r>
            <a:r>
              <a:rPr sz="1000" spc="-90" dirty="0">
                <a:solidFill>
                  <a:srgbClr val="0F1115"/>
                </a:solidFill>
                <a:latin typeface="Arial"/>
                <a:cs typeface="Arial"/>
              </a:rPr>
              <a:t> </a:t>
            </a:r>
            <a:r>
              <a:rPr sz="1000" spc="85" dirty="0">
                <a:solidFill>
                  <a:srgbClr val="232628"/>
                </a:solidFill>
                <a:latin typeface="Arial"/>
                <a:cs typeface="Arial"/>
              </a:rPr>
              <a:t>Ltda</a:t>
            </a:r>
            <a:r>
              <a:rPr sz="1000" dirty="0">
                <a:solidFill>
                  <a:srgbClr val="232628"/>
                </a:solidFill>
                <a:latin typeface="Arial"/>
                <a:cs typeface="Arial"/>
              </a:rPr>
              <a:t>   </a:t>
            </a:r>
            <a:r>
              <a:rPr sz="1000" spc="-120" dirty="0">
                <a:solidFill>
                  <a:srgbClr val="232628"/>
                </a:solidFill>
                <a:latin typeface="Arial"/>
                <a:cs typeface="Arial"/>
              </a:rPr>
              <a:t> </a:t>
            </a:r>
            <a:r>
              <a:rPr sz="1000" spc="70" dirty="0">
                <a:solidFill>
                  <a:srgbClr val="3F4244"/>
                </a:solidFill>
                <a:latin typeface="Arial"/>
                <a:cs typeface="Arial"/>
              </a:rPr>
              <a:t>-</a:t>
            </a:r>
            <a:r>
              <a:rPr sz="1000" dirty="0">
                <a:solidFill>
                  <a:srgbClr val="3F4244"/>
                </a:solidFill>
                <a:latin typeface="Arial"/>
                <a:cs typeface="Arial"/>
              </a:rPr>
              <a:t>   </a:t>
            </a:r>
            <a:r>
              <a:rPr sz="1000" spc="-125" dirty="0">
                <a:solidFill>
                  <a:srgbClr val="3F4244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232628"/>
                </a:solidFill>
                <a:latin typeface="Arial"/>
                <a:cs typeface="Arial"/>
              </a:rPr>
              <a:t>CNP</a:t>
            </a:r>
            <a:r>
              <a:rPr sz="1000" spc="70" dirty="0">
                <a:solidFill>
                  <a:srgbClr val="232628"/>
                </a:solidFill>
                <a:latin typeface="Arial"/>
                <a:cs typeface="Arial"/>
              </a:rPr>
              <a:t>J</a:t>
            </a:r>
            <a:r>
              <a:rPr sz="1000" spc="380" dirty="0">
                <a:solidFill>
                  <a:srgbClr val="3F4244"/>
                </a:solidFill>
                <a:latin typeface="Arial"/>
                <a:cs typeface="Arial"/>
              </a:rPr>
              <a:t>:</a:t>
            </a:r>
            <a:endParaRPr sz="1000">
              <a:latin typeface="Arial"/>
              <a:cs typeface="Arial"/>
            </a:endParaRPr>
          </a:p>
          <a:p>
            <a:pPr marL="18415" algn="just">
              <a:lnSpc>
                <a:spcPts val="1355"/>
              </a:lnSpc>
            </a:pPr>
            <a:r>
              <a:rPr sz="1150" u="heavy" spc="95" dirty="0">
                <a:solidFill>
                  <a:srgbClr val="0F1115"/>
                </a:solidFill>
                <a:latin typeface="Times New Roman"/>
                <a:cs typeface="Times New Roman"/>
              </a:rPr>
              <a:t>24</a:t>
            </a:r>
            <a:r>
              <a:rPr sz="1150" u="heavy" spc="-10" dirty="0">
                <a:solidFill>
                  <a:srgbClr val="0F1115"/>
                </a:solidFill>
                <a:latin typeface="Times New Roman"/>
                <a:cs typeface="Times New Roman"/>
              </a:rPr>
              <a:t>.</a:t>
            </a:r>
            <a:r>
              <a:rPr sz="1150" u="heavy" spc="155" dirty="0">
                <a:solidFill>
                  <a:srgbClr val="0F1115"/>
                </a:solidFill>
                <a:latin typeface="Times New Roman"/>
                <a:cs typeface="Times New Roman"/>
              </a:rPr>
              <a:t>0</a:t>
            </a:r>
            <a:r>
              <a:rPr sz="1150" u="heavy" spc="85" dirty="0">
                <a:solidFill>
                  <a:srgbClr val="0F1115"/>
                </a:solidFill>
                <a:latin typeface="Times New Roman"/>
                <a:cs typeface="Times New Roman"/>
              </a:rPr>
              <a:t>1</a:t>
            </a:r>
            <a:r>
              <a:rPr sz="1150" u="heavy" spc="95" dirty="0">
                <a:solidFill>
                  <a:srgbClr val="0F1115"/>
                </a:solidFill>
                <a:latin typeface="Times New Roman"/>
                <a:cs typeface="Times New Roman"/>
              </a:rPr>
              <a:t>5</a:t>
            </a:r>
            <a:r>
              <a:rPr sz="1150" u="heavy" spc="-5" dirty="0">
                <a:solidFill>
                  <a:srgbClr val="0F1115"/>
                </a:solidFill>
                <a:latin typeface="Times New Roman"/>
                <a:cs typeface="Times New Roman"/>
              </a:rPr>
              <a:t>.</a:t>
            </a:r>
            <a:r>
              <a:rPr sz="1150" u="heavy" spc="95" dirty="0">
                <a:solidFill>
                  <a:srgbClr val="0F1115"/>
                </a:solidFill>
                <a:latin typeface="Times New Roman"/>
                <a:cs typeface="Times New Roman"/>
              </a:rPr>
              <a:t>85</a:t>
            </a:r>
            <a:r>
              <a:rPr sz="1150" u="heavy" spc="-65" dirty="0">
                <a:solidFill>
                  <a:srgbClr val="0F1115"/>
                </a:solidFill>
                <a:latin typeface="Times New Roman"/>
                <a:cs typeface="Times New Roman"/>
              </a:rPr>
              <a:t>1</a:t>
            </a:r>
            <a:r>
              <a:rPr sz="1150" u="heavy" spc="-90" dirty="0">
                <a:solidFill>
                  <a:srgbClr val="0F1115"/>
                </a:solidFill>
                <a:latin typeface="Times New Roman"/>
                <a:cs typeface="Times New Roman"/>
              </a:rPr>
              <a:t> </a:t>
            </a:r>
            <a:r>
              <a:rPr sz="1150" u="heavy" spc="105" dirty="0">
                <a:solidFill>
                  <a:srgbClr val="0F1115"/>
                </a:solidFill>
                <a:latin typeface="Times New Roman"/>
                <a:cs typeface="Times New Roman"/>
              </a:rPr>
              <a:t>/000</a:t>
            </a:r>
            <a:r>
              <a:rPr sz="1150" u="heavy" spc="90" dirty="0">
                <a:solidFill>
                  <a:srgbClr val="0F1115"/>
                </a:solidFill>
                <a:latin typeface="Times New Roman"/>
                <a:cs typeface="Times New Roman"/>
              </a:rPr>
              <a:t>1</a:t>
            </a:r>
            <a:r>
              <a:rPr sz="1150" u="heavy" spc="70" dirty="0">
                <a:solidFill>
                  <a:srgbClr val="0F1115"/>
                </a:solidFill>
                <a:latin typeface="Times New Roman"/>
                <a:cs typeface="Times New Roman"/>
              </a:rPr>
              <a:t>-7</a:t>
            </a:r>
            <a:r>
              <a:rPr sz="1150" u="heavy" spc="45" dirty="0">
                <a:solidFill>
                  <a:srgbClr val="0F1115"/>
                </a:solidFill>
                <a:latin typeface="Times New Roman"/>
                <a:cs typeface="Times New Roman"/>
              </a:rPr>
              <a:t>6</a:t>
            </a:r>
            <a:r>
              <a:rPr sz="1150" spc="35" dirty="0">
                <a:solidFill>
                  <a:srgbClr val="3F4244"/>
                </a:solidFill>
                <a:latin typeface="Times New Roman"/>
                <a:cs typeface="Times New Roman"/>
              </a:rPr>
              <a:t>é</a:t>
            </a:r>
            <a:r>
              <a:rPr sz="1150" spc="-25" dirty="0">
                <a:solidFill>
                  <a:srgbClr val="3F4244"/>
                </a:solidFill>
                <a:latin typeface="Times New Roman"/>
                <a:cs typeface="Times New Roman"/>
              </a:rPr>
              <a:t> </a:t>
            </a:r>
            <a:r>
              <a:rPr sz="1000" spc="-10" dirty="0">
                <a:solidFill>
                  <a:srgbClr val="3F4244"/>
                </a:solidFill>
                <a:latin typeface="Arial"/>
                <a:cs typeface="Arial"/>
              </a:rPr>
              <a:t>avencedora</a:t>
            </a:r>
            <a:r>
              <a:rPr sz="1000" spc="114" dirty="0">
                <a:solidFill>
                  <a:srgbClr val="3F4244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3F4244"/>
                </a:solidFill>
                <a:latin typeface="Arial"/>
                <a:cs typeface="Arial"/>
              </a:rPr>
              <a:t>dos</a:t>
            </a:r>
            <a:r>
              <a:rPr sz="1000" spc="55" dirty="0">
                <a:solidFill>
                  <a:srgbClr val="0F1115"/>
                </a:solidFill>
                <a:latin typeface="Arial"/>
                <a:cs typeface="Arial"/>
              </a:rPr>
              <a:t>ITENS</a:t>
            </a:r>
            <a:r>
              <a:rPr sz="1000" spc="-90" dirty="0">
                <a:solidFill>
                  <a:srgbClr val="0F1115"/>
                </a:solidFill>
                <a:latin typeface="Arial"/>
                <a:cs typeface="Arial"/>
              </a:rPr>
              <a:t> </a:t>
            </a:r>
            <a:r>
              <a:rPr sz="1150" spc="145" dirty="0">
                <a:solidFill>
                  <a:srgbClr val="0F1115"/>
                </a:solidFill>
                <a:latin typeface="Times New Roman"/>
                <a:cs typeface="Times New Roman"/>
              </a:rPr>
              <a:t>0</a:t>
            </a:r>
            <a:r>
              <a:rPr sz="1150" spc="-10" dirty="0">
                <a:solidFill>
                  <a:srgbClr val="0F1115"/>
                </a:solidFill>
                <a:latin typeface="Times New Roman"/>
                <a:cs typeface="Times New Roman"/>
              </a:rPr>
              <a:t>3</a:t>
            </a:r>
            <a:r>
              <a:rPr sz="1150" spc="195" dirty="0">
                <a:solidFill>
                  <a:srgbClr val="0F1115"/>
                </a:solidFill>
                <a:latin typeface="Times New Roman"/>
                <a:cs typeface="Times New Roman"/>
              </a:rPr>
              <a:t>,</a:t>
            </a:r>
            <a:r>
              <a:rPr sz="1150" spc="-105" dirty="0">
                <a:solidFill>
                  <a:srgbClr val="0F1115"/>
                </a:solidFill>
                <a:latin typeface="Times New Roman"/>
                <a:cs typeface="Times New Roman"/>
              </a:rPr>
              <a:t> </a:t>
            </a:r>
            <a:r>
              <a:rPr sz="1150" spc="60" dirty="0">
                <a:solidFill>
                  <a:srgbClr val="0F1115"/>
                </a:solidFill>
                <a:latin typeface="Times New Roman"/>
                <a:cs typeface="Times New Roman"/>
              </a:rPr>
              <a:t>04,</a:t>
            </a:r>
            <a:r>
              <a:rPr sz="1150" spc="55" dirty="0">
                <a:solidFill>
                  <a:srgbClr val="0F1115"/>
                </a:solidFill>
                <a:latin typeface="Times New Roman"/>
                <a:cs typeface="Times New Roman"/>
              </a:rPr>
              <a:t> </a:t>
            </a:r>
            <a:r>
              <a:rPr sz="1150" spc="40" dirty="0">
                <a:solidFill>
                  <a:srgbClr val="0F1115"/>
                </a:solidFill>
                <a:latin typeface="Times New Roman"/>
                <a:cs typeface="Times New Roman"/>
              </a:rPr>
              <a:t>1</a:t>
            </a:r>
            <a:r>
              <a:rPr sz="1150" spc="100" dirty="0">
                <a:solidFill>
                  <a:srgbClr val="0F1115"/>
                </a:solidFill>
                <a:latin typeface="Times New Roman"/>
                <a:cs typeface="Times New Roman"/>
              </a:rPr>
              <a:t>6</a:t>
            </a:r>
            <a:r>
              <a:rPr sz="1150" spc="-55" dirty="0">
                <a:solidFill>
                  <a:srgbClr val="0F1115"/>
                </a:solidFill>
                <a:latin typeface="Times New Roman"/>
                <a:cs typeface="Times New Roman"/>
              </a:rPr>
              <a:t> </a:t>
            </a:r>
            <a:r>
              <a:rPr sz="1000" spc="160" dirty="0">
                <a:solidFill>
                  <a:srgbClr val="232628"/>
                </a:solidFill>
                <a:latin typeface="Arial"/>
                <a:cs typeface="Arial"/>
              </a:rPr>
              <a:t>e</a:t>
            </a:r>
            <a:r>
              <a:rPr sz="1000" spc="10" dirty="0">
                <a:solidFill>
                  <a:srgbClr val="232628"/>
                </a:solidFill>
                <a:latin typeface="Arial"/>
                <a:cs typeface="Arial"/>
              </a:rPr>
              <a:t> </a:t>
            </a:r>
            <a:r>
              <a:rPr sz="1150" spc="-5" dirty="0">
                <a:solidFill>
                  <a:srgbClr val="0F1115"/>
                </a:solidFill>
                <a:latin typeface="Times New Roman"/>
                <a:cs typeface="Times New Roman"/>
              </a:rPr>
              <a:t>1</a:t>
            </a:r>
            <a:r>
              <a:rPr sz="1150" spc="90" dirty="0">
                <a:solidFill>
                  <a:srgbClr val="0F1115"/>
                </a:solidFill>
                <a:latin typeface="Times New Roman"/>
                <a:cs typeface="Times New Roman"/>
              </a:rPr>
              <a:t>7.</a:t>
            </a:r>
            <a:endParaRPr sz="1150">
              <a:latin typeface="Times New Roman"/>
              <a:cs typeface="Times New Roman"/>
            </a:endParaRPr>
          </a:p>
        </p:txBody>
      </p:sp>
      <p:sp>
        <p:nvSpPr>
          <p:cNvPr id="24" name="object 24"/>
          <p:cNvSpPr txBox="1"/>
          <p:nvPr/>
        </p:nvSpPr>
        <p:spPr>
          <a:xfrm>
            <a:off x="1858143" y="9291877"/>
            <a:ext cx="4465320" cy="39814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 algn="ctr">
              <a:lnSpc>
                <a:spcPct val="95000"/>
              </a:lnSpc>
              <a:tabLst>
                <a:tab pos="2151380" algn="l"/>
              </a:tabLst>
            </a:pPr>
            <a:r>
              <a:rPr sz="950" spc="-20" dirty="0">
                <a:solidFill>
                  <a:srgbClr val="595B5E"/>
                </a:solidFill>
                <a:latin typeface="Times New Roman"/>
                <a:cs typeface="Times New Roman"/>
              </a:rPr>
              <a:t>D</a:t>
            </a:r>
            <a:r>
              <a:rPr sz="950" spc="-80" dirty="0">
                <a:solidFill>
                  <a:srgbClr val="3F4244"/>
                </a:solidFill>
                <a:latin typeface="Times New Roman"/>
                <a:cs typeface="Times New Roman"/>
              </a:rPr>
              <a:t>i</a:t>
            </a:r>
            <a:r>
              <a:rPr sz="950" spc="-30" dirty="0">
                <a:solidFill>
                  <a:srgbClr val="595B5E"/>
                </a:solidFill>
                <a:latin typeface="Times New Roman"/>
                <a:cs typeface="Times New Roman"/>
              </a:rPr>
              <a:t>retoria</a:t>
            </a:r>
            <a:r>
              <a:rPr sz="950" dirty="0">
                <a:solidFill>
                  <a:srgbClr val="595B5E"/>
                </a:solidFill>
                <a:latin typeface="Times New Roman"/>
                <a:cs typeface="Times New Roman"/>
              </a:rPr>
              <a:t> </a:t>
            </a:r>
            <a:r>
              <a:rPr sz="950" spc="-30" dirty="0">
                <a:solidFill>
                  <a:srgbClr val="595B5E"/>
                </a:solidFill>
                <a:latin typeface="Times New Roman"/>
                <a:cs typeface="Times New Roman"/>
              </a:rPr>
              <a:t>de</a:t>
            </a:r>
            <a:r>
              <a:rPr sz="950" spc="15" dirty="0">
                <a:solidFill>
                  <a:srgbClr val="595B5E"/>
                </a:solidFill>
                <a:latin typeface="Times New Roman"/>
                <a:cs typeface="Times New Roman"/>
              </a:rPr>
              <a:t> </a:t>
            </a:r>
            <a:r>
              <a:rPr sz="950" spc="-65" dirty="0">
                <a:solidFill>
                  <a:srgbClr val="595B5E"/>
                </a:solidFill>
                <a:latin typeface="Times New Roman"/>
                <a:cs typeface="Times New Roman"/>
              </a:rPr>
              <a:t>Admin</a:t>
            </a:r>
            <a:r>
              <a:rPr sz="950" spc="-90" dirty="0">
                <a:solidFill>
                  <a:srgbClr val="595B5E"/>
                </a:solidFill>
                <a:latin typeface="Times New Roman"/>
                <a:cs typeface="Times New Roman"/>
              </a:rPr>
              <a:t> </a:t>
            </a:r>
            <a:r>
              <a:rPr sz="950" spc="-80" dirty="0">
                <a:solidFill>
                  <a:srgbClr val="3F4244"/>
                </a:solidFill>
                <a:latin typeface="Times New Roman"/>
                <a:cs typeface="Times New Roman"/>
              </a:rPr>
              <a:t>i</a:t>
            </a:r>
            <a:r>
              <a:rPr sz="950" spc="-40" dirty="0">
                <a:solidFill>
                  <a:srgbClr val="707272"/>
                </a:solidFill>
                <a:latin typeface="Times New Roman"/>
                <a:cs typeface="Times New Roman"/>
              </a:rPr>
              <a:t>s</a:t>
            </a:r>
            <a:r>
              <a:rPr sz="950" spc="-10" dirty="0">
                <a:solidFill>
                  <a:srgbClr val="3F4244"/>
                </a:solidFill>
                <a:latin typeface="Times New Roman"/>
                <a:cs typeface="Times New Roman"/>
              </a:rPr>
              <a:t>t</a:t>
            </a:r>
            <a:r>
              <a:rPr sz="950" spc="-5" dirty="0">
                <a:solidFill>
                  <a:srgbClr val="3F4244"/>
                </a:solidFill>
                <a:latin typeface="Times New Roman"/>
                <a:cs typeface="Times New Roman"/>
              </a:rPr>
              <a:t>r</a:t>
            </a:r>
            <a:r>
              <a:rPr sz="950" spc="-35" dirty="0">
                <a:solidFill>
                  <a:srgbClr val="595B5E"/>
                </a:solidFill>
                <a:latin typeface="Times New Roman"/>
                <a:cs typeface="Times New Roman"/>
              </a:rPr>
              <a:t>ação</a:t>
            </a:r>
            <a:r>
              <a:rPr sz="950" spc="-30" dirty="0">
                <a:solidFill>
                  <a:srgbClr val="595B5E"/>
                </a:solidFill>
                <a:latin typeface="Times New Roman"/>
                <a:cs typeface="Times New Roman"/>
              </a:rPr>
              <a:t> </a:t>
            </a:r>
            <a:r>
              <a:rPr sz="950" spc="-10" dirty="0">
                <a:solidFill>
                  <a:srgbClr val="595B5E"/>
                </a:solidFill>
                <a:latin typeface="Times New Roman"/>
                <a:cs typeface="Times New Roman"/>
              </a:rPr>
              <a:t>-</a:t>
            </a:r>
            <a:r>
              <a:rPr sz="950" spc="25" dirty="0">
                <a:solidFill>
                  <a:srgbClr val="595B5E"/>
                </a:solidFill>
                <a:latin typeface="Times New Roman"/>
                <a:cs typeface="Times New Roman"/>
              </a:rPr>
              <a:t> </a:t>
            </a:r>
            <a:r>
              <a:rPr sz="950" spc="-60" dirty="0">
                <a:solidFill>
                  <a:srgbClr val="595B5E"/>
                </a:solidFill>
                <a:latin typeface="Times New Roman"/>
                <a:cs typeface="Times New Roman"/>
              </a:rPr>
              <a:t>Rua</a:t>
            </a:r>
            <a:r>
              <a:rPr sz="950" spc="-30" dirty="0">
                <a:solidFill>
                  <a:srgbClr val="595B5E"/>
                </a:solidFill>
                <a:latin typeface="Times New Roman"/>
                <a:cs typeface="Times New Roman"/>
              </a:rPr>
              <a:t> </a:t>
            </a:r>
            <a:r>
              <a:rPr sz="950" spc="-45" dirty="0">
                <a:solidFill>
                  <a:srgbClr val="828283"/>
                </a:solidFill>
                <a:latin typeface="Times New Roman"/>
                <a:cs typeface="Times New Roman"/>
              </a:rPr>
              <a:t>Cong</a:t>
            </a:r>
            <a:r>
              <a:rPr sz="950" dirty="0">
                <a:solidFill>
                  <a:srgbClr val="828283"/>
                </a:solidFill>
                <a:latin typeface="Times New Roman"/>
                <a:cs typeface="Times New Roman"/>
              </a:rPr>
              <a:t>o</a:t>
            </a:r>
            <a:r>
              <a:rPr sz="950" spc="-100" dirty="0">
                <a:solidFill>
                  <a:srgbClr val="595B5E"/>
                </a:solidFill>
                <a:latin typeface="Times New Roman"/>
                <a:cs typeface="Times New Roman"/>
              </a:rPr>
              <a:t>n</a:t>
            </a:r>
            <a:r>
              <a:rPr sz="950" dirty="0">
                <a:solidFill>
                  <a:srgbClr val="3F4244"/>
                </a:solidFill>
                <a:latin typeface="Times New Roman"/>
                <a:cs typeface="Times New Roman"/>
              </a:rPr>
              <a:t>h</a:t>
            </a:r>
            <a:r>
              <a:rPr sz="950" spc="10" dirty="0">
                <a:solidFill>
                  <a:srgbClr val="707272"/>
                </a:solidFill>
                <a:latin typeface="Times New Roman"/>
                <a:cs typeface="Times New Roman"/>
              </a:rPr>
              <a:t>a</a:t>
            </a:r>
            <a:r>
              <a:rPr sz="950" spc="-45" dirty="0">
                <a:solidFill>
                  <a:srgbClr val="707272"/>
                </a:solidFill>
                <a:latin typeface="Times New Roman"/>
                <a:cs typeface="Times New Roman"/>
              </a:rPr>
              <a:t>s</a:t>
            </a:r>
            <a:r>
              <a:rPr sz="950" spc="190" dirty="0">
                <a:solidFill>
                  <a:srgbClr val="707272"/>
                </a:solidFill>
                <a:latin typeface="Times New Roman"/>
                <a:cs typeface="Times New Roman"/>
              </a:rPr>
              <a:t>.</a:t>
            </a:r>
            <a:r>
              <a:rPr sz="950" spc="-40" dirty="0">
                <a:solidFill>
                  <a:srgbClr val="707272"/>
                </a:solidFill>
                <a:latin typeface="Times New Roman"/>
                <a:cs typeface="Times New Roman"/>
              </a:rPr>
              <a:t>450</a:t>
            </a:r>
            <a:r>
              <a:rPr sz="950" spc="35" dirty="0">
                <a:solidFill>
                  <a:srgbClr val="707272"/>
                </a:solidFill>
                <a:latin typeface="Times New Roman"/>
                <a:cs typeface="Times New Roman"/>
              </a:rPr>
              <a:t> </a:t>
            </a:r>
            <a:r>
              <a:rPr sz="950" spc="-10" dirty="0">
                <a:solidFill>
                  <a:srgbClr val="595B5E"/>
                </a:solidFill>
                <a:latin typeface="Times New Roman"/>
                <a:cs typeface="Times New Roman"/>
              </a:rPr>
              <a:t>-</a:t>
            </a:r>
            <a:r>
              <a:rPr sz="950" spc="-20" dirty="0">
                <a:solidFill>
                  <a:srgbClr val="595B5E"/>
                </a:solidFill>
                <a:latin typeface="Times New Roman"/>
                <a:cs typeface="Times New Roman"/>
              </a:rPr>
              <a:t> </a:t>
            </a:r>
            <a:r>
              <a:rPr sz="950" spc="-80" dirty="0">
                <a:solidFill>
                  <a:srgbClr val="828283"/>
                </a:solidFill>
                <a:latin typeface="Times New Roman"/>
                <a:cs typeface="Times New Roman"/>
              </a:rPr>
              <a:t>C</a:t>
            </a:r>
            <a:r>
              <a:rPr sz="950" dirty="0">
                <a:solidFill>
                  <a:srgbClr val="828283"/>
                </a:solidFill>
                <a:latin typeface="Times New Roman"/>
                <a:cs typeface="Times New Roman"/>
              </a:rPr>
              <a:t>E</a:t>
            </a:r>
            <a:r>
              <a:rPr sz="950" spc="-45" dirty="0">
                <a:solidFill>
                  <a:srgbClr val="595B5E"/>
                </a:solidFill>
                <a:latin typeface="Times New Roman"/>
                <a:cs typeface="Times New Roman"/>
              </a:rPr>
              <a:t>P.</a:t>
            </a:r>
            <a:r>
              <a:rPr sz="950" spc="-10" dirty="0">
                <a:solidFill>
                  <a:srgbClr val="595B5E"/>
                </a:solidFill>
                <a:latin typeface="Times New Roman"/>
                <a:cs typeface="Times New Roman"/>
              </a:rPr>
              <a:t> </a:t>
            </a:r>
            <a:r>
              <a:rPr sz="950" spc="-40" dirty="0">
                <a:solidFill>
                  <a:srgbClr val="707272"/>
                </a:solidFill>
                <a:latin typeface="Times New Roman"/>
                <a:cs typeface="Times New Roman"/>
              </a:rPr>
              <a:t>30.33</a:t>
            </a:r>
            <a:r>
              <a:rPr sz="950" spc="20" dirty="0">
                <a:solidFill>
                  <a:srgbClr val="707272"/>
                </a:solidFill>
                <a:latin typeface="Times New Roman"/>
                <a:cs typeface="Times New Roman"/>
              </a:rPr>
              <a:t>0</a:t>
            </a:r>
            <a:r>
              <a:rPr sz="950" spc="-20" dirty="0">
                <a:solidFill>
                  <a:srgbClr val="3F4244"/>
                </a:solidFill>
                <a:latin typeface="Times New Roman"/>
                <a:cs typeface="Times New Roman"/>
              </a:rPr>
              <a:t>.</a:t>
            </a:r>
            <a:r>
              <a:rPr sz="950" spc="-125" dirty="0">
                <a:solidFill>
                  <a:srgbClr val="3F4244"/>
                </a:solidFill>
                <a:latin typeface="Times New Roman"/>
                <a:cs typeface="Times New Roman"/>
              </a:rPr>
              <a:t> </a:t>
            </a:r>
            <a:r>
              <a:rPr sz="950" spc="-60" dirty="0">
                <a:solidFill>
                  <a:srgbClr val="595B5E"/>
                </a:solidFill>
                <a:latin typeface="Times New Roman"/>
                <a:cs typeface="Times New Roman"/>
              </a:rPr>
              <a:t>100</a:t>
            </a:r>
            <a:r>
              <a:rPr sz="950" spc="-100" dirty="0">
                <a:solidFill>
                  <a:srgbClr val="595B5E"/>
                </a:solidFill>
                <a:latin typeface="Times New Roman"/>
                <a:cs typeface="Times New Roman"/>
              </a:rPr>
              <a:t> </a:t>
            </a:r>
            <a:r>
              <a:rPr sz="950" spc="55" dirty="0">
                <a:solidFill>
                  <a:srgbClr val="595B5E"/>
                </a:solidFill>
                <a:latin typeface="Times New Roman"/>
                <a:cs typeface="Times New Roman"/>
              </a:rPr>
              <a:t>-</a:t>
            </a:r>
            <a:r>
              <a:rPr sz="950" spc="-85" dirty="0">
                <a:solidFill>
                  <a:srgbClr val="595B5E"/>
                </a:solidFill>
                <a:latin typeface="Times New Roman"/>
                <a:cs typeface="Times New Roman"/>
              </a:rPr>
              <a:t> </a:t>
            </a:r>
            <a:r>
              <a:rPr sz="950" spc="-50" dirty="0">
                <a:solidFill>
                  <a:srgbClr val="707272"/>
                </a:solidFill>
                <a:latin typeface="Times New Roman"/>
                <a:cs typeface="Times New Roman"/>
              </a:rPr>
              <a:t>Fone</a:t>
            </a:r>
            <a:r>
              <a:rPr sz="950" spc="20" dirty="0">
                <a:solidFill>
                  <a:srgbClr val="A3A3A5"/>
                </a:solidFill>
                <a:latin typeface="Times New Roman"/>
                <a:cs typeface="Times New Roman"/>
              </a:rPr>
              <a:t>/</a:t>
            </a:r>
            <a:r>
              <a:rPr sz="950" spc="-50" dirty="0">
                <a:solidFill>
                  <a:srgbClr val="707272"/>
                </a:solidFill>
                <a:latin typeface="Times New Roman"/>
                <a:cs typeface="Times New Roman"/>
              </a:rPr>
              <a:t>Fax</a:t>
            </a:r>
            <a:r>
              <a:rPr sz="950" dirty="0">
                <a:solidFill>
                  <a:srgbClr val="707272"/>
                </a:solidFill>
                <a:latin typeface="Times New Roman"/>
                <a:cs typeface="Times New Roman"/>
              </a:rPr>
              <a:t> </a:t>
            </a:r>
            <a:r>
              <a:rPr sz="950" spc="-30" dirty="0">
                <a:solidFill>
                  <a:srgbClr val="828283"/>
                </a:solidFill>
                <a:latin typeface="Times New Roman"/>
                <a:cs typeface="Times New Roman"/>
              </a:rPr>
              <a:t>(03</a:t>
            </a:r>
            <a:r>
              <a:rPr sz="950" spc="-85" dirty="0">
                <a:solidFill>
                  <a:srgbClr val="828283"/>
                </a:solidFill>
                <a:latin typeface="Times New Roman"/>
                <a:cs typeface="Times New Roman"/>
              </a:rPr>
              <a:t> </a:t>
            </a:r>
            <a:r>
              <a:rPr sz="950" spc="-190" dirty="0">
                <a:solidFill>
                  <a:srgbClr val="595B5E"/>
                </a:solidFill>
                <a:latin typeface="Times New Roman"/>
                <a:cs typeface="Times New Roman"/>
              </a:rPr>
              <a:t>1</a:t>
            </a:r>
            <a:r>
              <a:rPr sz="950" spc="30" dirty="0">
                <a:solidFill>
                  <a:srgbClr val="828283"/>
                </a:solidFill>
                <a:latin typeface="Times New Roman"/>
                <a:cs typeface="Times New Roman"/>
              </a:rPr>
              <a:t>)</a:t>
            </a:r>
            <a:r>
              <a:rPr sz="950" spc="-60" dirty="0">
                <a:solidFill>
                  <a:srgbClr val="828283"/>
                </a:solidFill>
                <a:latin typeface="Times New Roman"/>
                <a:cs typeface="Times New Roman"/>
              </a:rPr>
              <a:t> </a:t>
            </a:r>
            <a:r>
              <a:rPr sz="950" spc="-25" dirty="0">
                <a:solidFill>
                  <a:srgbClr val="707272"/>
                </a:solidFill>
                <a:latin typeface="Times New Roman"/>
                <a:cs typeface="Times New Roman"/>
              </a:rPr>
              <a:t>322</a:t>
            </a:r>
            <a:r>
              <a:rPr sz="950" spc="-55" dirty="0">
                <a:solidFill>
                  <a:srgbClr val="707272"/>
                </a:solidFill>
                <a:latin typeface="Times New Roman"/>
                <a:cs typeface="Times New Roman"/>
              </a:rPr>
              <a:t>3</a:t>
            </a:r>
            <a:r>
              <a:rPr sz="950" spc="-35" dirty="0">
                <a:solidFill>
                  <a:srgbClr val="3F4244"/>
                </a:solidFill>
                <a:latin typeface="Times New Roman"/>
                <a:cs typeface="Times New Roman"/>
              </a:rPr>
              <a:t>-</a:t>
            </a:r>
            <a:r>
              <a:rPr sz="950" spc="-45" dirty="0">
                <a:solidFill>
                  <a:srgbClr val="707272"/>
                </a:solidFill>
                <a:latin typeface="Times New Roman"/>
                <a:cs typeface="Times New Roman"/>
              </a:rPr>
              <a:t>261</a:t>
            </a:r>
            <a:r>
              <a:rPr sz="950" spc="-50" dirty="0">
                <a:solidFill>
                  <a:srgbClr val="707272"/>
                </a:solidFill>
                <a:latin typeface="Times New Roman"/>
                <a:cs typeface="Times New Roman"/>
              </a:rPr>
              <a:t> </a:t>
            </a:r>
            <a:r>
              <a:rPr sz="950" spc="-210" dirty="0">
                <a:solidFill>
                  <a:srgbClr val="707272"/>
                </a:solidFill>
                <a:latin typeface="Times New Roman"/>
                <a:cs typeface="Times New Roman"/>
              </a:rPr>
              <a:t>1</a:t>
            </a:r>
            <a:r>
              <a:rPr sz="950" spc="-105" dirty="0">
                <a:solidFill>
                  <a:srgbClr val="707272"/>
                </a:solidFill>
                <a:latin typeface="Times New Roman"/>
                <a:cs typeface="Times New Roman"/>
              </a:rPr>
              <a:t> </a:t>
            </a:r>
            <a:r>
              <a:rPr sz="950" spc="-50" dirty="0">
                <a:solidFill>
                  <a:srgbClr val="3F4244"/>
                </a:solidFill>
                <a:latin typeface="Times New Roman"/>
                <a:cs typeface="Times New Roman"/>
              </a:rPr>
              <a:t>P</a:t>
            </a:r>
            <a:r>
              <a:rPr sz="950" spc="-35" dirty="0">
                <a:solidFill>
                  <a:srgbClr val="595B5E"/>
                </a:solidFill>
                <a:latin typeface="Times New Roman"/>
                <a:cs typeface="Times New Roman"/>
              </a:rPr>
              <a:t>raça</a:t>
            </a:r>
            <a:r>
              <a:rPr sz="950" spc="20" dirty="0">
                <a:solidFill>
                  <a:srgbClr val="595B5E"/>
                </a:solidFill>
                <a:latin typeface="Times New Roman"/>
                <a:cs typeface="Times New Roman"/>
              </a:rPr>
              <a:t> </a:t>
            </a:r>
            <a:r>
              <a:rPr sz="950" spc="-30" dirty="0">
                <a:solidFill>
                  <a:srgbClr val="595B5E"/>
                </a:solidFill>
                <a:latin typeface="Times New Roman"/>
                <a:cs typeface="Times New Roman"/>
              </a:rPr>
              <a:t>de</a:t>
            </a:r>
            <a:r>
              <a:rPr sz="950" spc="-35" dirty="0">
                <a:solidFill>
                  <a:srgbClr val="595B5E"/>
                </a:solidFill>
                <a:latin typeface="Times New Roman"/>
                <a:cs typeface="Times New Roman"/>
              </a:rPr>
              <a:t> </a:t>
            </a:r>
            <a:r>
              <a:rPr sz="950" spc="-45" dirty="0">
                <a:solidFill>
                  <a:srgbClr val="707272"/>
                </a:solidFill>
                <a:latin typeface="Times New Roman"/>
                <a:cs typeface="Times New Roman"/>
              </a:rPr>
              <a:t>E</a:t>
            </a:r>
            <a:r>
              <a:rPr sz="950" spc="-15" dirty="0">
                <a:solidFill>
                  <a:srgbClr val="707272"/>
                </a:solidFill>
                <a:latin typeface="Times New Roman"/>
                <a:cs typeface="Times New Roman"/>
              </a:rPr>
              <a:t>s</a:t>
            </a:r>
            <a:r>
              <a:rPr sz="950" spc="-50" dirty="0">
                <a:solidFill>
                  <a:srgbClr val="3F4244"/>
                </a:solidFill>
                <a:latin typeface="Times New Roman"/>
                <a:cs typeface="Times New Roman"/>
              </a:rPr>
              <a:t>p</a:t>
            </a:r>
            <a:r>
              <a:rPr sz="950" spc="-35" dirty="0">
                <a:solidFill>
                  <a:srgbClr val="595B5E"/>
                </a:solidFill>
                <a:latin typeface="Times New Roman"/>
                <a:cs typeface="Times New Roman"/>
              </a:rPr>
              <a:t>ortes</a:t>
            </a:r>
            <a:r>
              <a:rPr sz="950" spc="-20" dirty="0">
                <a:solidFill>
                  <a:srgbClr val="595B5E"/>
                </a:solidFill>
                <a:latin typeface="Times New Roman"/>
                <a:cs typeface="Times New Roman"/>
              </a:rPr>
              <a:t> </a:t>
            </a:r>
            <a:r>
              <a:rPr sz="950" spc="55" dirty="0">
                <a:solidFill>
                  <a:srgbClr val="3F4244"/>
                </a:solidFill>
                <a:latin typeface="Times New Roman"/>
                <a:cs typeface="Times New Roman"/>
              </a:rPr>
              <a:t>-</a:t>
            </a:r>
            <a:r>
              <a:rPr sz="950" spc="-85" dirty="0">
                <a:solidFill>
                  <a:srgbClr val="3F4244"/>
                </a:solidFill>
                <a:latin typeface="Times New Roman"/>
                <a:cs typeface="Times New Roman"/>
              </a:rPr>
              <a:t> </a:t>
            </a:r>
            <a:r>
              <a:rPr sz="950" spc="-20" dirty="0">
                <a:solidFill>
                  <a:srgbClr val="595B5E"/>
                </a:solidFill>
                <a:latin typeface="Times New Roman"/>
                <a:cs typeface="Times New Roman"/>
              </a:rPr>
              <a:t>R</a:t>
            </a:r>
            <a:r>
              <a:rPr sz="950" spc="-95" dirty="0">
                <a:solidFill>
                  <a:srgbClr val="3F4244"/>
                </a:solidFill>
                <a:latin typeface="Times New Roman"/>
                <a:cs typeface="Times New Roman"/>
              </a:rPr>
              <a:t>u</a:t>
            </a:r>
            <a:r>
              <a:rPr sz="950" spc="-20" dirty="0">
                <a:solidFill>
                  <a:srgbClr val="707272"/>
                </a:solidFill>
                <a:latin typeface="Times New Roman"/>
                <a:cs typeface="Times New Roman"/>
              </a:rPr>
              <a:t>a</a:t>
            </a:r>
            <a:r>
              <a:rPr sz="950" spc="25" dirty="0">
                <a:solidFill>
                  <a:srgbClr val="707272"/>
                </a:solidFill>
                <a:latin typeface="Times New Roman"/>
                <a:cs typeface="Times New Roman"/>
              </a:rPr>
              <a:t> </a:t>
            </a:r>
            <a:r>
              <a:rPr sz="950" spc="-50" dirty="0">
                <a:solidFill>
                  <a:srgbClr val="595B5E"/>
                </a:solidFill>
                <a:latin typeface="Times New Roman"/>
                <a:cs typeface="Times New Roman"/>
              </a:rPr>
              <a:t>Benvinda</a:t>
            </a:r>
            <a:r>
              <a:rPr sz="950" spc="50" dirty="0">
                <a:solidFill>
                  <a:srgbClr val="595B5E"/>
                </a:solidFill>
                <a:latin typeface="Times New Roman"/>
                <a:cs typeface="Times New Roman"/>
              </a:rPr>
              <a:t> </a:t>
            </a:r>
            <a:r>
              <a:rPr sz="950" spc="-30" dirty="0">
                <a:solidFill>
                  <a:srgbClr val="595B5E"/>
                </a:solidFill>
                <a:latin typeface="Times New Roman"/>
                <a:cs typeface="Times New Roman"/>
              </a:rPr>
              <a:t>de</a:t>
            </a:r>
            <a:r>
              <a:rPr sz="950" spc="-35" dirty="0">
                <a:solidFill>
                  <a:srgbClr val="595B5E"/>
                </a:solidFill>
                <a:latin typeface="Times New Roman"/>
                <a:cs typeface="Times New Roman"/>
              </a:rPr>
              <a:t> </a:t>
            </a:r>
            <a:r>
              <a:rPr sz="950" spc="-30" dirty="0">
                <a:solidFill>
                  <a:srgbClr val="707272"/>
                </a:solidFill>
                <a:latin typeface="Times New Roman"/>
                <a:cs typeface="Times New Roman"/>
              </a:rPr>
              <a:t>Carv</a:t>
            </a:r>
            <a:r>
              <a:rPr sz="950" spc="-25" dirty="0">
                <a:solidFill>
                  <a:srgbClr val="707272"/>
                </a:solidFill>
                <a:latin typeface="Times New Roman"/>
                <a:cs typeface="Times New Roman"/>
              </a:rPr>
              <a:t>a</a:t>
            </a:r>
            <a:r>
              <a:rPr sz="950" spc="-30" dirty="0">
                <a:solidFill>
                  <a:srgbClr val="3F4244"/>
                </a:solidFill>
                <a:latin typeface="Times New Roman"/>
                <a:cs typeface="Times New Roman"/>
              </a:rPr>
              <a:t>l</a:t>
            </a:r>
            <a:r>
              <a:rPr sz="950" spc="-35" dirty="0">
                <a:solidFill>
                  <a:srgbClr val="595B5E"/>
                </a:solidFill>
                <a:latin typeface="Times New Roman"/>
                <a:cs typeface="Times New Roman"/>
              </a:rPr>
              <a:t>h</a:t>
            </a:r>
            <a:r>
              <a:rPr sz="950" spc="-10" dirty="0">
                <a:solidFill>
                  <a:srgbClr val="595B5E"/>
                </a:solidFill>
                <a:latin typeface="Times New Roman"/>
                <a:cs typeface="Times New Roman"/>
              </a:rPr>
              <a:t>o</a:t>
            </a:r>
            <a:r>
              <a:rPr sz="950" dirty="0">
                <a:solidFill>
                  <a:srgbClr val="919393"/>
                </a:solidFill>
                <a:latin typeface="Times New Roman"/>
                <a:cs typeface="Times New Roman"/>
              </a:rPr>
              <a:t>,</a:t>
            </a:r>
            <a:r>
              <a:rPr sz="950" spc="-50" dirty="0">
                <a:solidFill>
                  <a:srgbClr val="919393"/>
                </a:solidFill>
                <a:latin typeface="Times New Roman"/>
                <a:cs typeface="Times New Roman"/>
              </a:rPr>
              <a:t> </a:t>
            </a:r>
            <a:r>
              <a:rPr sz="950" spc="-35" dirty="0">
                <a:solidFill>
                  <a:srgbClr val="707272"/>
                </a:solidFill>
                <a:latin typeface="Times New Roman"/>
                <a:cs typeface="Times New Roman"/>
              </a:rPr>
              <a:t>Fin</a:t>
            </a:r>
            <a:r>
              <a:rPr sz="950" spc="-25" dirty="0">
                <a:solidFill>
                  <a:srgbClr val="707272"/>
                </a:solidFill>
                <a:latin typeface="Times New Roman"/>
                <a:cs typeface="Times New Roman"/>
              </a:rPr>
              <a:t>a</a:t>
            </a:r>
            <a:r>
              <a:rPr sz="950" spc="-40" dirty="0">
                <a:solidFill>
                  <a:srgbClr val="3F4244"/>
                </a:solidFill>
                <a:latin typeface="Times New Roman"/>
                <a:cs typeface="Times New Roman"/>
              </a:rPr>
              <a:t>l</a:t>
            </a:r>
            <a:r>
              <a:rPr sz="950" spc="10" dirty="0">
                <a:solidFill>
                  <a:srgbClr val="3F4244"/>
                </a:solidFill>
                <a:latin typeface="Times New Roman"/>
                <a:cs typeface="Times New Roman"/>
              </a:rPr>
              <a:t> </a:t>
            </a:r>
            <a:r>
              <a:rPr sz="950" spc="-10" dirty="0">
                <a:solidFill>
                  <a:srgbClr val="595B5E"/>
                </a:solidFill>
                <a:latin typeface="Times New Roman"/>
                <a:cs typeface="Times New Roman"/>
              </a:rPr>
              <a:t>-</a:t>
            </a:r>
            <a:r>
              <a:rPr sz="950" spc="-70" dirty="0">
                <a:solidFill>
                  <a:srgbClr val="595B5E"/>
                </a:solidFill>
                <a:latin typeface="Times New Roman"/>
                <a:cs typeface="Times New Roman"/>
              </a:rPr>
              <a:t> </a:t>
            </a:r>
            <a:r>
              <a:rPr sz="950" spc="-55" dirty="0">
                <a:solidFill>
                  <a:srgbClr val="828283"/>
                </a:solidFill>
                <a:latin typeface="Times New Roman"/>
                <a:cs typeface="Times New Roman"/>
              </a:rPr>
              <a:t>C</a:t>
            </a:r>
            <a:r>
              <a:rPr sz="950" spc="-30" dirty="0">
                <a:solidFill>
                  <a:srgbClr val="828283"/>
                </a:solidFill>
                <a:latin typeface="Times New Roman"/>
                <a:cs typeface="Times New Roman"/>
              </a:rPr>
              <a:t>E</a:t>
            </a:r>
            <a:r>
              <a:rPr sz="950" spc="-65" dirty="0">
                <a:solidFill>
                  <a:srgbClr val="595B5E"/>
                </a:solidFill>
                <a:latin typeface="Times New Roman"/>
                <a:cs typeface="Times New Roman"/>
              </a:rPr>
              <a:t>P</a:t>
            </a:r>
            <a:r>
              <a:rPr sz="950" spc="15" dirty="0">
                <a:solidFill>
                  <a:srgbClr val="595B5E"/>
                </a:solidFill>
                <a:latin typeface="Times New Roman"/>
                <a:cs typeface="Times New Roman"/>
              </a:rPr>
              <a:t> </a:t>
            </a:r>
            <a:r>
              <a:rPr sz="950" spc="-35" dirty="0">
                <a:solidFill>
                  <a:srgbClr val="595B5E"/>
                </a:solidFill>
                <a:latin typeface="Times New Roman"/>
                <a:cs typeface="Times New Roman"/>
              </a:rPr>
              <a:t>30.33</a:t>
            </a:r>
            <a:r>
              <a:rPr sz="950" dirty="0">
                <a:solidFill>
                  <a:srgbClr val="595B5E"/>
                </a:solidFill>
                <a:latin typeface="Times New Roman"/>
                <a:cs typeface="Times New Roman"/>
              </a:rPr>
              <a:t>0</a:t>
            </a:r>
            <a:r>
              <a:rPr sz="950" spc="-20" dirty="0">
                <a:solidFill>
                  <a:srgbClr val="3F4244"/>
                </a:solidFill>
                <a:latin typeface="Times New Roman"/>
                <a:cs typeface="Times New Roman"/>
              </a:rPr>
              <a:t>.</a:t>
            </a:r>
            <a:r>
              <a:rPr sz="950" spc="-125" dirty="0">
                <a:solidFill>
                  <a:srgbClr val="3F4244"/>
                </a:solidFill>
                <a:latin typeface="Times New Roman"/>
                <a:cs typeface="Times New Roman"/>
              </a:rPr>
              <a:t> </a:t>
            </a:r>
            <a:r>
              <a:rPr sz="950" spc="-145" dirty="0">
                <a:solidFill>
                  <a:srgbClr val="595B5E"/>
                </a:solidFill>
                <a:latin typeface="Times New Roman"/>
                <a:cs typeface="Times New Roman"/>
              </a:rPr>
              <a:t>1</a:t>
            </a:r>
            <a:r>
              <a:rPr sz="950" spc="-35" dirty="0">
                <a:solidFill>
                  <a:srgbClr val="595B5E"/>
                </a:solidFill>
                <a:latin typeface="Times New Roman"/>
                <a:cs typeface="Times New Roman"/>
              </a:rPr>
              <a:t>80</a:t>
            </a:r>
            <a:r>
              <a:rPr sz="950" spc="-70" dirty="0">
                <a:solidFill>
                  <a:srgbClr val="595B5E"/>
                </a:solidFill>
                <a:latin typeface="Times New Roman"/>
                <a:cs typeface="Times New Roman"/>
              </a:rPr>
              <a:t> </a:t>
            </a:r>
            <a:r>
              <a:rPr sz="950" spc="55" dirty="0">
                <a:solidFill>
                  <a:srgbClr val="595B5E"/>
                </a:solidFill>
                <a:latin typeface="Times New Roman"/>
                <a:cs typeface="Times New Roman"/>
              </a:rPr>
              <a:t>-</a:t>
            </a:r>
            <a:r>
              <a:rPr sz="950" spc="-85" dirty="0">
                <a:solidFill>
                  <a:srgbClr val="595B5E"/>
                </a:solidFill>
                <a:latin typeface="Times New Roman"/>
                <a:cs typeface="Times New Roman"/>
              </a:rPr>
              <a:t> </a:t>
            </a:r>
            <a:r>
              <a:rPr sz="950" spc="-35" dirty="0">
                <a:solidFill>
                  <a:srgbClr val="707272"/>
                </a:solidFill>
                <a:latin typeface="Times New Roman"/>
                <a:cs typeface="Times New Roman"/>
              </a:rPr>
              <a:t>Belo</a:t>
            </a:r>
            <a:r>
              <a:rPr sz="950" spc="45" dirty="0">
                <a:solidFill>
                  <a:srgbClr val="707272"/>
                </a:solidFill>
                <a:latin typeface="Times New Roman"/>
                <a:cs typeface="Times New Roman"/>
              </a:rPr>
              <a:t> </a:t>
            </a:r>
            <a:r>
              <a:rPr sz="950" spc="-50" dirty="0">
                <a:solidFill>
                  <a:srgbClr val="595B5E"/>
                </a:solidFill>
                <a:latin typeface="Times New Roman"/>
                <a:cs typeface="Times New Roman"/>
              </a:rPr>
              <a:t>Horizonte</a:t>
            </a:r>
            <a:r>
              <a:rPr sz="950" spc="40" dirty="0">
                <a:solidFill>
                  <a:srgbClr val="595B5E"/>
                </a:solidFill>
                <a:latin typeface="Times New Roman"/>
                <a:cs typeface="Times New Roman"/>
              </a:rPr>
              <a:t> </a:t>
            </a:r>
            <a:r>
              <a:rPr sz="950" spc="310" dirty="0">
                <a:solidFill>
                  <a:srgbClr val="707272"/>
                </a:solidFill>
                <a:latin typeface="Times New Roman"/>
                <a:cs typeface="Times New Roman"/>
              </a:rPr>
              <a:t>-</a:t>
            </a:r>
            <a:r>
              <a:rPr sz="950" spc="-145" dirty="0">
                <a:solidFill>
                  <a:srgbClr val="707272"/>
                </a:solidFill>
                <a:latin typeface="Times New Roman"/>
                <a:cs typeface="Times New Roman"/>
              </a:rPr>
              <a:t> </a:t>
            </a:r>
            <a:r>
              <a:rPr sz="950" spc="-100" dirty="0">
                <a:solidFill>
                  <a:srgbClr val="707272"/>
                </a:solidFill>
                <a:latin typeface="Times New Roman"/>
                <a:cs typeface="Times New Roman"/>
              </a:rPr>
              <a:t>MG</a:t>
            </a:r>
            <a:r>
              <a:rPr sz="950" spc="-35" dirty="0">
                <a:solidFill>
                  <a:srgbClr val="707272"/>
                </a:solidFill>
                <a:latin typeface="Times New Roman"/>
                <a:cs typeface="Times New Roman"/>
              </a:rPr>
              <a:t> </a:t>
            </a:r>
            <a:r>
              <a:rPr sz="800" spc="5" dirty="0">
                <a:solidFill>
                  <a:srgbClr val="595B5E"/>
                </a:solidFill>
                <a:latin typeface="Arial"/>
                <a:cs typeface="Arial"/>
              </a:rPr>
              <a:t>H</a:t>
            </a:r>
            <a:r>
              <a:rPr sz="800" spc="-25" dirty="0">
                <a:solidFill>
                  <a:srgbClr val="595B5E"/>
                </a:solidFill>
                <a:latin typeface="Arial"/>
                <a:cs typeface="Arial"/>
              </a:rPr>
              <a:t>o</a:t>
            </a:r>
            <a:r>
              <a:rPr sz="800" spc="50" dirty="0">
                <a:solidFill>
                  <a:srgbClr val="3F4244"/>
                </a:solidFill>
                <a:latin typeface="Arial"/>
                <a:cs typeface="Arial"/>
              </a:rPr>
              <a:t>m</a:t>
            </a:r>
            <a:r>
              <a:rPr sz="800" spc="-40" dirty="0">
                <a:solidFill>
                  <a:srgbClr val="707272"/>
                </a:solidFill>
                <a:latin typeface="Arial"/>
                <a:cs typeface="Arial"/>
              </a:rPr>
              <a:t>c</a:t>
            </a:r>
            <a:r>
              <a:rPr sz="800" spc="35" dirty="0">
                <a:solidFill>
                  <a:srgbClr val="707272"/>
                </a:solidFill>
                <a:latin typeface="Arial"/>
                <a:cs typeface="Arial"/>
              </a:rPr>
              <a:t> </a:t>
            </a:r>
            <a:r>
              <a:rPr sz="800" spc="-35" dirty="0">
                <a:solidFill>
                  <a:srgbClr val="595B5E"/>
                </a:solidFill>
                <a:latin typeface="Arial"/>
                <a:cs typeface="Arial"/>
              </a:rPr>
              <a:t>Png</a:t>
            </a:r>
            <a:r>
              <a:rPr sz="800" spc="25" dirty="0">
                <a:solidFill>
                  <a:srgbClr val="595B5E"/>
                </a:solidFill>
                <a:latin typeface="Arial"/>
                <a:cs typeface="Arial"/>
              </a:rPr>
              <a:t>c</a:t>
            </a:r>
            <a:r>
              <a:rPr sz="800" spc="35" dirty="0">
                <a:solidFill>
                  <a:srgbClr val="3F4244"/>
                </a:solidFill>
                <a:latin typeface="Arial"/>
                <a:cs typeface="Arial"/>
              </a:rPr>
              <a:t>:</a:t>
            </a:r>
            <a:r>
              <a:rPr sz="800" spc="-100" dirty="0">
                <a:solidFill>
                  <a:srgbClr val="3F4244"/>
                </a:solidFill>
                <a:latin typeface="Arial"/>
                <a:cs typeface="Arial"/>
              </a:rPr>
              <a:t> </a:t>
            </a:r>
            <a:r>
              <a:rPr sz="800" spc="80" dirty="0">
                <a:solidFill>
                  <a:srgbClr val="828283"/>
                </a:solidFill>
                <a:latin typeface="Arial"/>
                <a:cs typeface="Arial"/>
                <a:hlinkClick r:id="rId7"/>
              </a:rPr>
              <a:t>www</a:t>
            </a:r>
            <a:r>
              <a:rPr sz="800" spc="85" dirty="0">
                <a:solidFill>
                  <a:srgbClr val="828283"/>
                </a:solidFill>
                <a:latin typeface="Arial"/>
                <a:cs typeface="Arial"/>
                <a:hlinkClick r:id="rId7"/>
              </a:rPr>
              <a:t>.</a:t>
            </a:r>
            <a:r>
              <a:rPr sz="800" dirty="0">
                <a:solidFill>
                  <a:srgbClr val="828283"/>
                </a:solidFill>
                <a:latin typeface="Arial"/>
                <a:cs typeface="Arial"/>
                <a:hlinkClick r:id="rId7"/>
              </a:rPr>
              <a:t>m</a:t>
            </a:r>
            <a:r>
              <a:rPr sz="800" spc="245" dirty="0">
                <a:solidFill>
                  <a:srgbClr val="828283"/>
                </a:solidFill>
                <a:latin typeface="Arial"/>
                <a:cs typeface="Arial"/>
                <a:hlinkClick r:id="rId7"/>
              </a:rPr>
              <a:t>nc</a:t>
            </a:r>
            <a:r>
              <a:rPr sz="800" spc="225" dirty="0">
                <a:solidFill>
                  <a:srgbClr val="828283"/>
                </a:solidFill>
                <a:latin typeface="Arial"/>
                <a:cs typeface="Arial"/>
                <a:hlinkClick r:id="rId7"/>
              </a:rPr>
              <a:t>c</a:t>
            </a:r>
            <a:r>
              <a:rPr sz="800" spc="265" dirty="0">
                <a:solidFill>
                  <a:srgbClr val="828283"/>
                </a:solidFill>
                <a:latin typeface="Arial"/>
                <a:cs typeface="Arial"/>
                <a:hlinkClick r:id="rId7"/>
              </a:rPr>
              <a:t>n</a:t>
            </a:r>
            <a:r>
              <a:rPr sz="800" spc="30" dirty="0">
                <a:solidFill>
                  <a:srgbClr val="595B5E"/>
                </a:solidFill>
                <a:latin typeface="Arial"/>
                <a:cs typeface="Arial"/>
                <a:hlinkClick r:id="rId7"/>
              </a:rPr>
              <a:t>ic</a:t>
            </a:r>
            <a:r>
              <a:rPr sz="800" spc="10" dirty="0">
                <a:solidFill>
                  <a:srgbClr val="595B5E"/>
                </a:solidFill>
                <a:latin typeface="Arial"/>
                <a:cs typeface="Arial"/>
                <a:hlinkClick r:id="rId7"/>
              </a:rPr>
              <a:t>b</a:t>
            </a:r>
            <a:r>
              <a:rPr sz="800" spc="45" dirty="0">
                <a:solidFill>
                  <a:srgbClr val="919393"/>
                </a:solidFill>
                <a:latin typeface="Arial"/>
                <a:cs typeface="Arial"/>
                <a:hlinkClick r:id="rId7"/>
              </a:rPr>
              <a:t>h</a:t>
            </a:r>
            <a:r>
              <a:rPr sz="800" spc="-55" dirty="0">
                <a:solidFill>
                  <a:srgbClr val="919393"/>
                </a:solidFill>
                <a:latin typeface="Arial"/>
                <a:cs typeface="Arial"/>
                <a:hlinkClick r:id="rId7"/>
              </a:rPr>
              <a:t>.</a:t>
            </a:r>
            <a:r>
              <a:rPr sz="800" spc="30" dirty="0">
                <a:solidFill>
                  <a:srgbClr val="919393"/>
                </a:solidFill>
                <a:latin typeface="Arial"/>
                <a:cs typeface="Arial"/>
                <a:hlinkClick r:id="rId7"/>
              </a:rPr>
              <a:t>co</a:t>
            </a:r>
            <a:r>
              <a:rPr sz="800" spc="105" dirty="0">
                <a:solidFill>
                  <a:srgbClr val="707272"/>
                </a:solidFill>
                <a:latin typeface="Arial"/>
                <a:cs typeface="Arial"/>
                <a:hlinkClick r:id="rId7"/>
              </a:rPr>
              <a:t>m</a:t>
            </a:r>
            <a:r>
              <a:rPr sz="800" spc="-45" dirty="0">
                <a:solidFill>
                  <a:srgbClr val="707272"/>
                </a:solidFill>
                <a:latin typeface="Arial"/>
                <a:cs typeface="Arial"/>
                <a:hlinkClick r:id="rId7"/>
              </a:rPr>
              <a:t>.</a:t>
            </a:r>
            <a:r>
              <a:rPr sz="800" spc="45" dirty="0">
                <a:solidFill>
                  <a:srgbClr val="707272"/>
                </a:solidFill>
                <a:latin typeface="Arial"/>
                <a:cs typeface="Arial"/>
                <a:hlinkClick r:id="rId7"/>
              </a:rPr>
              <a:t>br</a:t>
            </a:r>
            <a:r>
              <a:rPr sz="800" dirty="0">
                <a:solidFill>
                  <a:srgbClr val="707272"/>
                </a:solidFill>
                <a:latin typeface="Arial"/>
                <a:cs typeface="Arial"/>
              </a:rPr>
              <a:t>	</a:t>
            </a:r>
            <a:r>
              <a:rPr sz="800" spc="45" dirty="0">
                <a:solidFill>
                  <a:srgbClr val="919393"/>
                </a:solidFill>
                <a:latin typeface="Arial"/>
                <a:cs typeface="Arial"/>
              </a:rPr>
              <a:t>E</a:t>
            </a:r>
            <a:r>
              <a:rPr sz="800" spc="-45" dirty="0">
                <a:solidFill>
                  <a:srgbClr val="919393"/>
                </a:solidFill>
                <a:latin typeface="Arial"/>
                <a:cs typeface="Arial"/>
              </a:rPr>
              <a:t> </a:t>
            </a:r>
            <a:r>
              <a:rPr sz="800" spc="50" dirty="0">
                <a:solidFill>
                  <a:srgbClr val="707272"/>
                </a:solidFill>
                <a:latin typeface="Arial"/>
                <a:cs typeface="Arial"/>
                <a:hlinkClick r:id="rId8"/>
              </a:rPr>
              <a:t>M</a:t>
            </a:r>
            <a:r>
              <a:rPr sz="800" spc="55" dirty="0">
                <a:solidFill>
                  <a:srgbClr val="707272"/>
                </a:solidFill>
                <a:latin typeface="Arial"/>
                <a:cs typeface="Arial"/>
                <a:hlinkClick r:id="rId8"/>
              </a:rPr>
              <a:t>ai</a:t>
            </a:r>
            <a:r>
              <a:rPr sz="800" spc="35" dirty="0">
                <a:solidFill>
                  <a:srgbClr val="707272"/>
                </a:solidFill>
                <a:latin typeface="Arial"/>
                <a:cs typeface="Arial"/>
                <a:hlinkClick r:id="rId8"/>
              </a:rPr>
              <a:t>l</a:t>
            </a:r>
            <a:r>
              <a:rPr sz="800" spc="200" dirty="0">
                <a:solidFill>
                  <a:srgbClr val="707272"/>
                </a:solidFill>
                <a:latin typeface="Arial"/>
                <a:cs typeface="Arial"/>
                <a:hlinkClick r:id="rId8"/>
              </a:rPr>
              <a:t>:</a:t>
            </a:r>
            <a:r>
              <a:rPr sz="800" spc="-65" dirty="0">
                <a:solidFill>
                  <a:srgbClr val="595B5E"/>
                </a:solidFill>
                <a:latin typeface="Arial"/>
                <a:cs typeface="Arial"/>
                <a:hlinkClick r:id="rId8"/>
              </a:rPr>
              <a:t>e</a:t>
            </a:r>
            <a:r>
              <a:rPr sz="800" spc="-20" dirty="0">
                <a:solidFill>
                  <a:srgbClr val="919393"/>
                </a:solidFill>
                <a:latin typeface="Arial"/>
                <a:cs typeface="Arial"/>
                <a:hlinkClick r:id="rId8"/>
              </a:rPr>
              <a:t>s</a:t>
            </a:r>
            <a:r>
              <a:rPr sz="800" spc="20" dirty="0">
                <a:solidFill>
                  <a:srgbClr val="707272"/>
                </a:solidFill>
                <a:latin typeface="Arial"/>
                <a:cs typeface="Arial"/>
                <a:hlinkClick r:id="rId8"/>
              </a:rPr>
              <a:t>p</a:t>
            </a:r>
            <a:r>
              <a:rPr sz="800" spc="-5" dirty="0">
                <a:solidFill>
                  <a:srgbClr val="707272"/>
                </a:solidFill>
                <a:latin typeface="Arial"/>
                <a:cs typeface="Arial"/>
                <a:hlinkClick r:id="rId8"/>
              </a:rPr>
              <a:t>o</a:t>
            </a:r>
            <a:r>
              <a:rPr sz="800" spc="125" dirty="0">
                <a:solidFill>
                  <a:srgbClr val="3F4244"/>
                </a:solidFill>
                <a:latin typeface="Arial"/>
                <a:cs typeface="Arial"/>
                <a:hlinkClick r:id="rId8"/>
              </a:rPr>
              <a:t>n</a:t>
            </a:r>
            <a:r>
              <a:rPr sz="800" spc="-15" dirty="0">
                <a:solidFill>
                  <a:srgbClr val="595B5E"/>
                </a:solidFill>
                <a:latin typeface="Arial"/>
                <a:cs typeface="Arial"/>
                <a:hlinkClick r:id="rId8"/>
              </a:rPr>
              <a:t>e</a:t>
            </a:r>
            <a:r>
              <a:rPr sz="800" spc="10" dirty="0">
                <a:solidFill>
                  <a:srgbClr val="828283"/>
                </a:solidFill>
                <a:latin typeface="Arial"/>
                <a:cs typeface="Arial"/>
                <a:hlinkClick r:id="rId8"/>
              </a:rPr>
              <a:t>s@m</a:t>
            </a:r>
            <a:r>
              <a:rPr sz="800" dirty="0">
                <a:solidFill>
                  <a:srgbClr val="595B5E"/>
                </a:solidFill>
                <a:latin typeface="Arial"/>
                <a:cs typeface="Arial"/>
                <a:hlinkClick r:id="rId8"/>
              </a:rPr>
              <a:t>acken</a:t>
            </a:r>
            <a:r>
              <a:rPr sz="800" spc="80" dirty="0">
                <a:solidFill>
                  <a:srgbClr val="828283"/>
                </a:solidFill>
                <a:latin typeface="Arial"/>
                <a:cs typeface="Arial"/>
                <a:hlinkClick r:id="rId8"/>
              </a:rPr>
              <a:t>z</a:t>
            </a:r>
            <a:r>
              <a:rPr sz="800" spc="50" dirty="0">
                <a:solidFill>
                  <a:srgbClr val="828283"/>
                </a:solidFill>
                <a:latin typeface="Arial"/>
                <a:cs typeface="Arial"/>
                <a:hlinkClick r:id="rId8"/>
              </a:rPr>
              <a:t>i</a:t>
            </a:r>
            <a:r>
              <a:rPr sz="800" spc="5" dirty="0">
                <a:solidFill>
                  <a:srgbClr val="595B5E"/>
                </a:solidFill>
                <a:latin typeface="Arial"/>
                <a:cs typeface="Arial"/>
                <a:hlinkClick r:id="rId8"/>
              </a:rPr>
              <a:t>ebh</a:t>
            </a:r>
            <a:r>
              <a:rPr sz="800" spc="-20" dirty="0">
                <a:solidFill>
                  <a:srgbClr val="595B5E"/>
                </a:solidFill>
                <a:latin typeface="Arial"/>
                <a:cs typeface="Arial"/>
                <a:hlinkClick r:id="rId8"/>
              </a:rPr>
              <a:t>.</a:t>
            </a:r>
            <a:r>
              <a:rPr sz="800" spc="20" dirty="0">
                <a:solidFill>
                  <a:srgbClr val="595B5E"/>
                </a:solidFill>
                <a:latin typeface="Arial"/>
                <a:cs typeface="Arial"/>
                <a:hlinkClick r:id="rId8"/>
              </a:rPr>
              <a:t>co</a:t>
            </a:r>
            <a:r>
              <a:rPr sz="800" spc="70" dirty="0">
                <a:solidFill>
                  <a:srgbClr val="595B5E"/>
                </a:solidFill>
                <a:latin typeface="Arial"/>
                <a:cs typeface="Arial"/>
                <a:hlinkClick r:id="rId8"/>
              </a:rPr>
              <a:t>m</a:t>
            </a:r>
            <a:r>
              <a:rPr sz="800" spc="15" dirty="0">
                <a:solidFill>
                  <a:srgbClr val="3F4244"/>
                </a:solidFill>
                <a:latin typeface="Arial"/>
                <a:cs typeface="Arial"/>
                <a:hlinkClick r:id="rId8"/>
              </a:rPr>
              <a:t>.</a:t>
            </a:r>
            <a:r>
              <a:rPr sz="800" spc="15" dirty="0">
                <a:solidFill>
                  <a:srgbClr val="707272"/>
                </a:solidFill>
                <a:latin typeface="Arial"/>
                <a:cs typeface="Arial"/>
              </a:rPr>
              <a:t>br</a:t>
            </a:r>
            <a:endParaRPr sz="800">
              <a:latin typeface="Arial"/>
              <a:cs typeface="Arial"/>
            </a:endParaRPr>
          </a:p>
        </p:txBody>
      </p:sp>
      <p:graphicFrame>
        <p:nvGraphicFramePr>
          <p:cNvPr id="15" name="object 15"/>
          <p:cNvGraphicFramePr>
            <a:graphicFrameLocks noGrp="1"/>
          </p:cNvGraphicFramePr>
          <p:nvPr/>
        </p:nvGraphicFramePr>
        <p:xfrm>
          <a:off x="1090817" y="4673411"/>
          <a:ext cx="5987415" cy="145034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35167"/>
                <a:gridCol w="82268"/>
                <a:gridCol w="1166991"/>
                <a:gridCol w="1785528"/>
                <a:gridCol w="563689"/>
                <a:gridCol w="746509"/>
                <a:gridCol w="673381"/>
                <a:gridCol w="624629"/>
              </a:tblGrid>
              <a:tr h="466121">
                <a:tc>
                  <a:txBody>
                    <a:bodyPr/>
                    <a:lstStyle/>
                    <a:p>
                      <a:pPr marL="36195">
                        <a:lnSpc>
                          <a:spcPct val="100000"/>
                        </a:lnSpc>
                      </a:pPr>
                      <a:r>
                        <a:rPr sz="750" dirty="0">
                          <a:solidFill>
                            <a:srgbClr val="232628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750" spc="-114" dirty="0">
                          <a:solidFill>
                            <a:srgbClr val="232628"/>
                          </a:solidFill>
                          <a:latin typeface="Arial"/>
                          <a:cs typeface="Arial"/>
                        </a:rPr>
                        <a:t>T</a:t>
                      </a:r>
                      <a:r>
                        <a:rPr sz="750" dirty="0">
                          <a:solidFill>
                            <a:srgbClr val="232628"/>
                          </a:solidFill>
                          <a:latin typeface="Arial"/>
                          <a:cs typeface="Arial"/>
                        </a:rPr>
                        <a:t>EM</a:t>
                      </a:r>
                      <a:endParaRPr sz="7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093">
                      <a:solidFill>
                        <a:srgbClr val="646467"/>
                      </a:solidFill>
                      <a:prstDash val="solid"/>
                    </a:lnL>
                    <a:lnR w="6093">
                      <a:solidFill>
                        <a:srgbClr val="67676B"/>
                      </a:solidFill>
                      <a:prstDash val="solid"/>
                    </a:lnR>
                    <a:lnT w="6093">
                      <a:solidFill>
                        <a:srgbClr val="878383"/>
                      </a:solidFill>
                      <a:prstDash val="solid"/>
                    </a:lnT>
                    <a:lnB w="6093">
                      <a:solidFill>
                        <a:srgbClr val="485467"/>
                      </a:solidFill>
                      <a:prstDash val="solid"/>
                    </a:lnB>
                  </a:tcPr>
                </a:tc>
                <a:tc gridSpan="2">
                  <a:txBody>
                    <a:bodyPr/>
                    <a:lstStyle/>
                    <a:p>
                      <a:pPr marL="261620" marR="243204" indent="24130">
                        <a:lnSpc>
                          <a:spcPct val="106600"/>
                        </a:lnSpc>
                      </a:pPr>
                      <a:r>
                        <a:rPr sz="750" dirty="0">
                          <a:solidFill>
                            <a:srgbClr val="232628"/>
                          </a:solidFill>
                          <a:latin typeface="Arial"/>
                          <a:cs typeface="Arial"/>
                        </a:rPr>
                        <a:t>MATER</a:t>
                      </a:r>
                      <a:r>
                        <a:rPr sz="750" spc="-85" dirty="0">
                          <a:solidFill>
                            <a:srgbClr val="232628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750" dirty="0">
                          <a:solidFill>
                            <a:srgbClr val="232628"/>
                          </a:solidFill>
                          <a:latin typeface="Arial"/>
                          <a:cs typeface="Arial"/>
                        </a:rPr>
                        <a:t>AL</a:t>
                      </a:r>
                      <a:r>
                        <a:rPr sz="750" spc="15" dirty="0">
                          <a:solidFill>
                            <a:srgbClr val="232628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232628"/>
                          </a:solidFill>
                          <a:latin typeface="Arial"/>
                          <a:cs typeface="Arial"/>
                        </a:rPr>
                        <a:t>OU EQU</a:t>
                      </a:r>
                      <a:r>
                        <a:rPr sz="750" spc="85" dirty="0">
                          <a:solidFill>
                            <a:srgbClr val="232628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232628"/>
                          </a:solidFill>
                          <a:latin typeface="Arial"/>
                          <a:cs typeface="Arial"/>
                        </a:rPr>
                        <a:t>PAMENTO</a:t>
                      </a:r>
                      <a:endParaRPr sz="7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093">
                      <a:solidFill>
                        <a:srgbClr val="67676B"/>
                      </a:solidFill>
                      <a:prstDash val="solid"/>
                    </a:lnL>
                    <a:lnR w="6093">
                      <a:solidFill>
                        <a:srgbClr val="707070"/>
                      </a:solidFill>
                      <a:prstDash val="solid"/>
                    </a:lnR>
                    <a:lnB w="6093">
                      <a:solidFill>
                        <a:srgbClr val="6B7074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499109">
                        <a:lnSpc>
                          <a:spcPct val="100000"/>
                        </a:lnSpc>
                      </a:pPr>
                      <a:r>
                        <a:rPr sz="750" dirty="0">
                          <a:solidFill>
                            <a:srgbClr val="232628"/>
                          </a:solidFill>
                          <a:latin typeface="Arial"/>
                          <a:cs typeface="Arial"/>
                        </a:rPr>
                        <a:t>ESPEC</a:t>
                      </a:r>
                      <a:r>
                        <a:rPr sz="750" spc="-20" dirty="0">
                          <a:solidFill>
                            <a:srgbClr val="232628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750" dirty="0">
                          <a:solidFill>
                            <a:srgbClr val="232628"/>
                          </a:solidFill>
                          <a:latin typeface="Arial"/>
                          <a:cs typeface="Arial"/>
                        </a:rPr>
                        <a:t>F</a:t>
                      </a:r>
                      <a:r>
                        <a:rPr sz="750" spc="-175" dirty="0">
                          <a:solidFill>
                            <a:srgbClr val="232628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750" dirty="0">
                          <a:solidFill>
                            <a:srgbClr val="232628"/>
                          </a:solidFill>
                          <a:latin typeface="Arial"/>
                          <a:cs typeface="Arial"/>
                        </a:rPr>
                        <a:t>CAÇÃO</a:t>
                      </a:r>
                      <a:endParaRPr sz="7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093">
                      <a:solidFill>
                        <a:srgbClr val="707070"/>
                      </a:solidFill>
                      <a:prstDash val="solid"/>
                    </a:lnL>
                    <a:lnR w="6093">
                      <a:solidFill>
                        <a:srgbClr val="747474"/>
                      </a:solidFill>
                      <a:prstDash val="solid"/>
                    </a:lnR>
                    <a:lnB w="6093">
                      <a:solidFill>
                        <a:srgbClr val="6B707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4610">
                        <a:lnSpc>
                          <a:spcPct val="100000"/>
                        </a:lnSpc>
                      </a:pPr>
                      <a:r>
                        <a:rPr sz="750" dirty="0">
                          <a:solidFill>
                            <a:srgbClr val="232628"/>
                          </a:solidFill>
                          <a:latin typeface="Arial"/>
                          <a:cs typeface="Arial"/>
                        </a:rPr>
                        <a:t>UN </a:t>
                      </a:r>
                      <a:r>
                        <a:rPr sz="750" spc="-100" dirty="0">
                          <a:solidFill>
                            <a:srgbClr val="232628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232628"/>
                          </a:solidFill>
                          <a:latin typeface="Arial"/>
                          <a:cs typeface="Arial"/>
                        </a:rPr>
                        <a:t>DADE</a:t>
                      </a:r>
                      <a:endParaRPr sz="7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093">
                      <a:solidFill>
                        <a:srgbClr val="747474"/>
                      </a:solidFill>
                      <a:prstDash val="solid"/>
                    </a:lnL>
                    <a:lnR w="12187">
                      <a:solidFill>
                        <a:srgbClr val="9C9C9C"/>
                      </a:solidFill>
                      <a:prstDash val="solid"/>
                    </a:lnR>
                    <a:lnB w="12187">
                      <a:solidFill>
                        <a:srgbClr val="8C8C9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6195">
                        <a:lnSpc>
                          <a:spcPct val="100000"/>
                        </a:lnSpc>
                      </a:pPr>
                      <a:r>
                        <a:rPr sz="750" dirty="0">
                          <a:solidFill>
                            <a:srgbClr val="232628"/>
                          </a:solidFill>
                          <a:latin typeface="Arial"/>
                          <a:cs typeface="Arial"/>
                        </a:rPr>
                        <a:t>QUANTIDADE</a:t>
                      </a:r>
                      <a:endParaRPr sz="7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187">
                      <a:solidFill>
                        <a:srgbClr val="9C9C9C"/>
                      </a:solidFill>
                      <a:prstDash val="solid"/>
                    </a:lnL>
                    <a:lnR w="6093">
                      <a:solidFill>
                        <a:srgbClr val="747474"/>
                      </a:solidFill>
                      <a:prstDash val="solid"/>
                    </a:lnR>
                    <a:lnB w="6093">
                      <a:solidFill>
                        <a:srgbClr val="70707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85090" marR="69850" indent="78740">
                        <a:lnSpc>
                          <a:spcPct val="101299"/>
                        </a:lnSpc>
                      </a:pPr>
                      <a:r>
                        <a:rPr sz="750" dirty="0">
                          <a:solidFill>
                            <a:srgbClr val="232628"/>
                          </a:solidFill>
                          <a:latin typeface="Arial"/>
                          <a:cs typeface="Arial"/>
                        </a:rPr>
                        <a:t>VAL</a:t>
                      </a:r>
                      <a:r>
                        <a:rPr sz="750" spc="50" dirty="0">
                          <a:solidFill>
                            <a:srgbClr val="232628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750" dirty="0">
                          <a:solidFill>
                            <a:srgbClr val="3F4244"/>
                          </a:solidFill>
                          <a:latin typeface="Arial"/>
                          <a:cs typeface="Arial"/>
                        </a:rPr>
                        <a:t>R </a:t>
                      </a:r>
                      <a:r>
                        <a:rPr sz="750" dirty="0">
                          <a:solidFill>
                            <a:srgbClr val="232628"/>
                          </a:solidFill>
                          <a:latin typeface="Arial"/>
                          <a:cs typeface="Arial"/>
                        </a:rPr>
                        <a:t>UNITÁR</a:t>
                      </a:r>
                      <a:r>
                        <a:rPr sz="750" spc="-30" dirty="0">
                          <a:solidFill>
                            <a:srgbClr val="232628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750" dirty="0">
                          <a:solidFill>
                            <a:srgbClr val="3F4244"/>
                          </a:solidFill>
                          <a:latin typeface="Arial"/>
                          <a:cs typeface="Arial"/>
                        </a:rPr>
                        <a:t>O</a:t>
                      </a:r>
                      <a:endParaRPr sz="7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093">
                      <a:solidFill>
                        <a:srgbClr val="747474"/>
                      </a:solidFill>
                      <a:prstDash val="solid"/>
                    </a:lnL>
                    <a:lnR w="12187">
                      <a:solidFill>
                        <a:srgbClr val="A8A8A8"/>
                      </a:solidFill>
                      <a:prstDash val="solid"/>
                    </a:lnR>
                    <a:lnB w="6093">
                      <a:solidFill>
                        <a:srgbClr val="8C8C8C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51765" marR="141605" indent="-12700">
                        <a:lnSpc>
                          <a:spcPct val="101299"/>
                        </a:lnSpc>
                      </a:pPr>
                      <a:r>
                        <a:rPr sz="750" dirty="0">
                          <a:solidFill>
                            <a:srgbClr val="3F4244"/>
                          </a:solidFill>
                          <a:latin typeface="Arial"/>
                          <a:cs typeface="Arial"/>
                        </a:rPr>
                        <a:t>V</a:t>
                      </a:r>
                      <a:r>
                        <a:rPr sz="750" spc="65" dirty="0">
                          <a:solidFill>
                            <a:srgbClr val="3F4244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750" spc="-90" dirty="0">
                          <a:solidFill>
                            <a:srgbClr val="232628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750" dirty="0">
                          <a:solidFill>
                            <a:srgbClr val="3F4244"/>
                          </a:solidFill>
                          <a:latin typeface="Arial"/>
                          <a:cs typeface="Arial"/>
                        </a:rPr>
                        <a:t>OR TOTAL</a:t>
                      </a:r>
                      <a:endParaRPr sz="7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187">
                      <a:solidFill>
                        <a:srgbClr val="A8A8A8"/>
                      </a:solidFill>
                      <a:prstDash val="solid"/>
                    </a:lnL>
                    <a:lnR w="6093">
                      <a:solidFill>
                        <a:srgbClr val="A3A3A3"/>
                      </a:solidFill>
                      <a:prstDash val="solid"/>
                    </a:lnR>
                    <a:lnB w="6093">
                      <a:solidFill>
                        <a:srgbClr val="8C8C8C"/>
                      </a:solidFill>
                      <a:prstDash val="solid"/>
                    </a:lnB>
                  </a:tcPr>
                </a:tc>
              </a:tr>
              <a:tr h="968804">
                <a:tc>
                  <a:txBody>
                    <a:bodyPr/>
                    <a:lstStyle/>
                    <a:p>
                      <a:pPr marL="139700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3F4244"/>
                          </a:solidFill>
                          <a:latin typeface="Arial"/>
                          <a:cs typeface="Arial"/>
                        </a:rPr>
                        <a:t>1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093">
                      <a:solidFill>
                        <a:srgbClr val="646467"/>
                      </a:solidFill>
                      <a:prstDash val="solid"/>
                    </a:lnL>
                    <a:lnR w="6093">
                      <a:solidFill>
                        <a:srgbClr val="67676B"/>
                      </a:solidFill>
                      <a:prstDash val="solid"/>
                    </a:lnR>
                    <a:lnT w="6093">
                      <a:solidFill>
                        <a:srgbClr val="485467"/>
                      </a:solidFill>
                      <a:prstDash val="solid"/>
                    </a:lnT>
                    <a:lnB w="6093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093">
                      <a:solidFill>
                        <a:srgbClr val="67676B"/>
                      </a:solidFill>
                      <a:prstDash val="solid"/>
                    </a:lnL>
                    <a:lnT w="6093" cap="flat" cmpd="sng" algn="ctr">
                      <a:solidFill>
                        <a:srgbClr val="6B707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093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0325">
                        <a:lnSpc>
                          <a:spcPct val="100000"/>
                        </a:lnSpc>
                      </a:pPr>
                      <a:r>
                        <a:rPr sz="750" dirty="0">
                          <a:solidFill>
                            <a:srgbClr val="232628"/>
                          </a:solidFill>
                          <a:latin typeface="Arial"/>
                          <a:cs typeface="Arial"/>
                        </a:rPr>
                        <a:t>ESCADA</a:t>
                      </a:r>
                      <a:r>
                        <a:rPr sz="750" spc="35" dirty="0">
                          <a:solidFill>
                            <a:srgbClr val="232628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0F1115"/>
                          </a:solidFill>
                          <a:latin typeface="Arial"/>
                          <a:cs typeface="Arial"/>
                        </a:rPr>
                        <a:t>AG </a:t>
                      </a:r>
                      <a:r>
                        <a:rPr sz="750" spc="-15" dirty="0">
                          <a:solidFill>
                            <a:srgbClr val="0F1115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spc="-150" dirty="0">
                          <a:solidFill>
                            <a:srgbClr val="0F1115"/>
                          </a:solidFill>
                          <a:latin typeface="Arial"/>
                          <a:cs typeface="Arial"/>
                        </a:rPr>
                        <a:t>U</a:t>
                      </a:r>
                      <a:r>
                        <a:rPr sz="750" dirty="0">
                          <a:solidFill>
                            <a:srgbClr val="0F1115"/>
                          </a:solidFill>
                          <a:latin typeface="Arial"/>
                          <a:cs typeface="Arial"/>
                        </a:rPr>
                        <a:t>DADE</a:t>
                      </a:r>
                      <a:endParaRPr sz="7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R w="6093">
                      <a:solidFill>
                        <a:srgbClr val="707070"/>
                      </a:solidFill>
                      <a:prstDash val="solid"/>
                    </a:lnR>
                    <a:lnT w="6093">
                      <a:solidFill>
                        <a:srgbClr val="6B7074"/>
                      </a:solidFill>
                      <a:prstDash val="solid"/>
                    </a:lnT>
                    <a:lnB w="24373">
                      <a:solidFill>
                        <a:srgbClr val="6B707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6195" marR="19685" indent="5715" algn="just">
                        <a:lnSpc>
                          <a:spcPct val="96600"/>
                        </a:lnSpc>
                      </a:pPr>
                      <a:r>
                        <a:rPr sz="800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Esca</a:t>
                      </a:r>
                      <a:r>
                        <a:rPr sz="800" spc="-20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d</a:t>
                      </a:r>
                      <a:r>
                        <a:rPr sz="800" dirty="0">
                          <a:solidFill>
                            <a:srgbClr val="3F4244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800" spc="65" dirty="0">
                          <a:solidFill>
                            <a:srgbClr val="3F4244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de</a:t>
                      </a:r>
                      <a:r>
                        <a:rPr sz="800" spc="75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3F4244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800" spc="-15" dirty="0">
                          <a:solidFill>
                            <a:srgbClr val="3F4244"/>
                          </a:solidFill>
                          <a:latin typeface="Arial"/>
                          <a:cs typeface="Arial"/>
                        </a:rPr>
                        <a:t>g</a:t>
                      </a:r>
                      <a:r>
                        <a:rPr sz="800" spc="-170" dirty="0">
                          <a:solidFill>
                            <a:srgbClr val="707272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707272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800" spc="-114" dirty="0">
                          <a:solidFill>
                            <a:srgbClr val="707272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3F4244"/>
                          </a:solidFill>
                          <a:latin typeface="Arial"/>
                          <a:cs typeface="Arial"/>
                        </a:rPr>
                        <a:t>da</a:t>
                      </a:r>
                      <a:r>
                        <a:rPr sz="800" spc="-10" dirty="0">
                          <a:solidFill>
                            <a:srgbClr val="3F4244"/>
                          </a:solidFill>
                          <a:latin typeface="Arial"/>
                          <a:cs typeface="Arial"/>
                        </a:rPr>
                        <a:t>d</a:t>
                      </a:r>
                      <a:r>
                        <a:rPr sz="800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800" spc="55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800" spc="5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25" dirty="0">
                          <a:solidFill>
                            <a:srgbClr val="3F4244"/>
                          </a:solidFill>
                          <a:latin typeface="Arial"/>
                          <a:cs typeface="Arial"/>
                        </a:rPr>
                        <a:t>t</a:t>
                      </a:r>
                      <a:r>
                        <a:rPr sz="800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r</a:t>
                      </a:r>
                      <a:r>
                        <a:rPr sz="800" spc="-30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800" spc="-50" dirty="0">
                          <a:solidFill>
                            <a:srgbClr val="3F4244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spc="-55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n</a:t>
                      </a:r>
                      <a:r>
                        <a:rPr sz="800" spc="45" dirty="0">
                          <a:solidFill>
                            <a:srgbClr val="3F4244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800" dirty="0">
                          <a:solidFill>
                            <a:srgbClr val="707272"/>
                          </a:solidFill>
                          <a:latin typeface="Arial"/>
                          <a:cs typeface="Arial"/>
                        </a:rPr>
                        <a:t>mento</a:t>
                      </a:r>
                      <a:r>
                        <a:rPr sz="800" spc="35" dirty="0">
                          <a:solidFill>
                            <a:srgbClr val="707272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07272"/>
                          </a:solidFill>
                          <a:latin typeface="Arial"/>
                          <a:cs typeface="Arial"/>
                        </a:rPr>
                        <a:t>com </a:t>
                      </a:r>
                      <a:r>
                        <a:rPr sz="800" spc="-215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800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6</a:t>
                      </a:r>
                      <a:r>
                        <a:rPr sz="800" spc="55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de</a:t>
                      </a:r>
                      <a:r>
                        <a:rPr sz="800" spc="-10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g</a:t>
                      </a:r>
                      <a:r>
                        <a:rPr sz="800" spc="-100" dirty="0">
                          <a:solidFill>
                            <a:srgbClr val="3F4244"/>
                          </a:solidFill>
                          <a:latin typeface="Arial"/>
                          <a:cs typeface="Arial"/>
                        </a:rPr>
                        <a:t>r</a:t>
                      </a:r>
                      <a:r>
                        <a:rPr sz="800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aus </a:t>
                      </a:r>
                      <a:r>
                        <a:rPr sz="800" spc="-100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em</a:t>
                      </a:r>
                      <a:r>
                        <a:rPr sz="800" spc="100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PVC</a:t>
                      </a:r>
                      <a:r>
                        <a:rPr sz="800" spc="105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rí</a:t>
                      </a:r>
                      <a:r>
                        <a:rPr sz="800" spc="-45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g</a:t>
                      </a:r>
                      <a:r>
                        <a:rPr sz="800" spc="-95" dirty="0">
                          <a:solidFill>
                            <a:srgbClr val="3F4244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do </a:t>
                      </a:r>
                      <a:r>
                        <a:rPr sz="800" spc="-100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-Reg</a:t>
                      </a:r>
                      <a:r>
                        <a:rPr sz="800" spc="5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u</a:t>
                      </a:r>
                      <a:r>
                        <a:rPr sz="800" spc="-95" dirty="0">
                          <a:solidFill>
                            <a:srgbClr val="3F4244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800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agem </a:t>
                      </a:r>
                      <a:r>
                        <a:rPr sz="800" dirty="0">
                          <a:solidFill>
                            <a:srgbClr val="707272"/>
                          </a:solidFill>
                          <a:latin typeface="Arial"/>
                          <a:cs typeface="Arial"/>
                        </a:rPr>
                        <a:t>nos</a:t>
                      </a:r>
                      <a:r>
                        <a:rPr sz="800" spc="65" dirty="0">
                          <a:solidFill>
                            <a:srgbClr val="707272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d</a:t>
                      </a:r>
                      <a:r>
                        <a:rPr sz="800" spc="-40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800" spc="20" dirty="0">
                          <a:solidFill>
                            <a:srgbClr val="3F4244"/>
                          </a:solidFill>
                          <a:latin typeface="Arial"/>
                          <a:cs typeface="Arial"/>
                        </a:rPr>
                        <a:t>g</a:t>
                      </a:r>
                      <a:r>
                        <a:rPr sz="800" spc="-40" dirty="0">
                          <a:solidFill>
                            <a:srgbClr val="707272"/>
                          </a:solidFill>
                          <a:latin typeface="Arial"/>
                          <a:cs typeface="Arial"/>
                        </a:rPr>
                        <a:t>r</a:t>
                      </a:r>
                      <a:r>
                        <a:rPr sz="800" dirty="0">
                          <a:solidFill>
                            <a:srgbClr val="3F4244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800" spc="-114" dirty="0">
                          <a:solidFill>
                            <a:srgbClr val="707272"/>
                          </a:solidFill>
                          <a:latin typeface="Arial"/>
                          <a:cs typeface="Arial"/>
                        </a:rPr>
                        <a:t>u</a:t>
                      </a:r>
                      <a:r>
                        <a:rPr sz="800" dirty="0">
                          <a:solidFill>
                            <a:srgbClr val="3F4244"/>
                          </a:solidFill>
                          <a:latin typeface="Arial"/>
                          <a:cs typeface="Arial"/>
                        </a:rPr>
                        <a:t>s</a:t>
                      </a:r>
                      <a:r>
                        <a:rPr sz="800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;</a:t>
                      </a:r>
                      <a:r>
                        <a:rPr sz="800" spc="25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60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M</a:t>
                      </a:r>
                      <a:r>
                        <a:rPr sz="800" dirty="0">
                          <a:solidFill>
                            <a:srgbClr val="3F4244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800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ter</a:t>
                      </a:r>
                      <a:r>
                        <a:rPr sz="800" spc="-45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spc="-5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800" dirty="0">
                          <a:solidFill>
                            <a:srgbClr val="3F4244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800" dirty="0">
                          <a:solidFill>
                            <a:srgbClr val="707272"/>
                          </a:solidFill>
                          <a:latin typeface="Arial"/>
                          <a:cs typeface="Arial"/>
                        </a:rPr>
                        <a:t>:</a:t>
                      </a:r>
                      <a:r>
                        <a:rPr sz="800" spc="90" dirty="0">
                          <a:solidFill>
                            <a:srgbClr val="707272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3F4244"/>
                          </a:solidFill>
                          <a:latin typeface="Arial"/>
                          <a:cs typeface="Arial"/>
                        </a:rPr>
                        <a:t>F</a:t>
                      </a:r>
                      <a:r>
                        <a:rPr sz="800" spc="-45" dirty="0">
                          <a:solidFill>
                            <a:srgbClr val="3F4244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ta </a:t>
                      </a:r>
                      <a:r>
                        <a:rPr sz="800" spc="-100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40" dirty="0">
                          <a:solidFill>
                            <a:srgbClr val="3F4244"/>
                          </a:solidFill>
                          <a:latin typeface="Arial"/>
                          <a:cs typeface="Arial"/>
                        </a:rPr>
                        <a:t>d</a:t>
                      </a:r>
                      <a:r>
                        <a:rPr sz="800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800" spc="105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N</a:t>
                      </a:r>
                      <a:r>
                        <a:rPr sz="800" spc="-125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y</a:t>
                      </a:r>
                      <a:r>
                        <a:rPr sz="800" spc="-290" dirty="0">
                          <a:solidFill>
                            <a:srgbClr val="3F4244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800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on</a:t>
                      </a:r>
                      <a:r>
                        <a:rPr sz="800" spc="95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e </a:t>
                      </a:r>
                      <a:r>
                        <a:rPr sz="800" spc="-65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H</a:t>
                      </a:r>
                      <a:r>
                        <a:rPr sz="800" dirty="0">
                          <a:solidFill>
                            <a:srgbClr val="3F4244"/>
                          </a:solidFill>
                          <a:latin typeface="Arial"/>
                          <a:cs typeface="Arial"/>
                        </a:rPr>
                        <a:t>as</a:t>
                      </a:r>
                      <a:r>
                        <a:rPr sz="800" spc="-65" dirty="0">
                          <a:solidFill>
                            <a:srgbClr val="3F4244"/>
                          </a:solidFill>
                          <a:latin typeface="Arial"/>
                          <a:cs typeface="Arial"/>
                        </a:rPr>
                        <a:t>t</a:t>
                      </a:r>
                      <a:r>
                        <a:rPr sz="800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es </a:t>
                      </a:r>
                      <a:r>
                        <a:rPr sz="800" spc="40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40" dirty="0">
                          <a:solidFill>
                            <a:srgbClr val="3F4244"/>
                          </a:solidFill>
                          <a:latin typeface="Arial"/>
                          <a:cs typeface="Arial"/>
                        </a:rPr>
                        <a:t>d</a:t>
                      </a:r>
                      <a:r>
                        <a:rPr sz="800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e </a:t>
                      </a:r>
                      <a:r>
                        <a:rPr sz="800" spc="25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PVC; </a:t>
                      </a:r>
                      <a:r>
                        <a:rPr sz="800" spc="50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Contém </a:t>
                      </a:r>
                      <a:r>
                        <a:rPr sz="800" spc="95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265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800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6 </a:t>
                      </a:r>
                      <a:r>
                        <a:rPr sz="800" spc="-35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deg</a:t>
                      </a:r>
                      <a:r>
                        <a:rPr sz="800" spc="10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r</a:t>
                      </a:r>
                      <a:r>
                        <a:rPr sz="800" spc="45" dirty="0">
                          <a:solidFill>
                            <a:srgbClr val="3F4244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800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u</a:t>
                      </a:r>
                      <a:r>
                        <a:rPr sz="800" spc="-10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s</a:t>
                      </a:r>
                      <a:r>
                        <a:rPr sz="800" dirty="0">
                          <a:solidFill>
                            <a:srgbClr val="3F4244"/>
                          </a:solidFill>
                          <a:latin typeface="Arial"/>
                          <a:cs typeface="Arial"/>
                        </a:rPr>
                        <a:t>. </a:t>
                      </a:r>
                      <a:r>
                        <a:rPr sz="800" spc="-35" dirty="0">
                          <a:solidFill>
                            <a:srgbClr val="3F4244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800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com</a:t>
                      </a:r>
                      <a:r>
                        <a:rPr sz="800" spc="20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p</a:t>
                      </a:r>
                      <a:r>
                        <a:rPr sz="800" dirty="0">
                          <a:solidFill>
                            <a:srgbClr val="3F4244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800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nha </a:t>
                      </a:r>
                      <a:r>
                        <a:rPr sz="800" spc="-70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um </a:t>
                      </a:r>
                      <a:r>
                        <a:rPr sz="800" spc="-95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Sornai </a:t>
                      </a:r>
                      <a:r>
                        <a:rPr sz="800" spc="-55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85" dirty="0">
                          <a:solidFill>
                            <a:srgbClr val="3F4244"/>
                          </a:solidFill>
                          <a:latin typeface="Arial"/>
                          <a:cs typeface="Arial"/>
                        </a:rPr>
                        <a:t>p</a:t>
                      </a:r>
                      <a:r>
                        <a:rPr sz="800" spc="-5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800" spc="-40" dirty="0">
                          <a:solidFill>
                            <a:srgbClr val="3F4244"/>
                          </a:solidFill>
                          <a:latin typeface="Arial"/>
                          <a:cs typeface="Arial"/>
                        </a:rPr>
                        <a:t>r</a:t>
                      </a:r>
                      <a:r>
                        <a:rPr sz="800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a </a:t>
                      </a:r>
                      <a:r>
                        <a:rPr sz="800" spc="-65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g</a:t>
                      </a:r>
                      <a:r>
                        <a:rPr sz="800" spc="-15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u</a:t>
                      </a:r>
                      <a:r>
                        <a:rPr sz="800" spc="45" dirty="0">
                          <a:solidFill>
                            <a:srgbClr val="3F4244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800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rd</a:t>
                      </a:r>
                      <a:r>
                        <a:rPr sz="800" spc="-10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800" dirty="0">
                          <a:solidFill>
                            <a:srgbClr val="3F4244"/>
                          </a:solidFill>
                          <a:latin typeface="Arial"/>
                          <a:cs typeface="Arial"/>
                        </a:rPr>
                        <a:t>r </a:t>
                      </a:r>
                      <a:r>
                        <a:rPr sz="800" spc="-100" dirty="0">
                          <a:solidFill>
                            <a:srgbClr val="3F4244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a </a:t>
                      </a:r>
                      <a:r>
                        <a:rPr sz="800" dirty="0">
                          <a:solidFill>
                            <a:srgbClr val="3F4244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800" spc="-45" dirty="0">
                          <a:solidFill>
                            <a:srgbClr val="3F4244"/>
                          </a:solidFill>
                          <a:latin typeface="Arial"/>
                          <a:cs typeface="Arial"/>
                        </a:rPr>
                        <a:t>s</a:t>
                      </a:r>
                      <a:r>
                        <a:rPr sz="800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cada.</a:t>
                      </a:r>
                      <a:r>
                        <a:rPr sz="800" spc="105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800" spc="-20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s</a:t>
                      </a:r>
                      <a:r>
                        <a:rPr sz="800" spc="-85" dirty="0">
                          <a:solidFill>
                            <a:srgbClr val="3F4244"/>
                          </a:solidFill>
                          <a:latin typeface="Arial"/>
                          <a:cs typeface="Arial"/>
                        </a:rPr>
                        <a:t>p</a:t>
                      </a:r>
                      <a:r>
                        <a:rPr sz="800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800" spc="-20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c</a:t>
                      </a:r>
                      <a:r>
                        <a:rPr sz="800" spc="-95" dirty="0">
                          <a:solidFill>
                            <a:srgbClr val="232628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fic</a:t>
                      </a:r>
                      <a:r>
                        <a:rPr sz="800" spc="30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800" spc="-30" dirty="0">
                          <a:solidFill>
                            <a:srgbClr val="3F4244"/>
                          </a:solidFill>
                          <a:latin typeface="Arial"/>
                          <a:cs typeface="Arial"/>
                        </a:rPr>
                        <a:t>ç</a:t>
                      </a:r>
                      <a:r>
                        <a:rPr sz="800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õ</a:t>
                      </a:r>
                      <a:r>
                        <a:rPr sz="800" spc="-40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800" dirty="0">
                          <a:solidFill>
                            <a:srgbClr val="3F4244"/>
                          </a:solidFill>
                          <a:latin typeface="Arial"/>
                          <a:cs typeface="Arial"/>
                        </a:rPr>
                        <a:t>s</a:t>
                      </a:r>
                      <a:r>
                        <a:rPr sz="800" spc="65" dirty="0">
                          <a:solidFill>
                            <a:srgbClr val="3F4244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30" dirty="0">
                          <a:solidFill>
                            <a:srgbClr val="3F4244"/>
                          </a:solidFill>
                          <a:latin typeface="Arial"/>
                          <a:cs typeface="Arial"/>
                        </a:rPr>
                        <a:t>P</a:t>
                      </a:r>
                      <a:r>
                        <a:rPr sz="800" spc="-40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r</a:t>
                      </a:r>
                      <a:r>
                        <a:rPr sz="800" dirty="0">
                          <a:solidFill>
                            <a:srgbClr val="3F4244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800" spc="-15" dirty="0">
                          <a:solidFill>
                            <a:srgbClr val="3F4244"/>
                          </a:solidFill>
                          <a:latin typeface="Arial"/>
                          <a:cs typeface="Arial"/>
                        </a:rPr>
                        <a:t>d</a:t>
                      </a:r>
                      <a:r>
                        <a:rPr sz="800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uto:</a:t>
                      </a:r>
                      <a:r>
                        <a:rPr sz="800" spc="60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3F4244"/>
                          </a:solidFill>
                          <a:latin typeface="Arial"/>
                          <a:cs typeface="Arial"/>
                        </a:rPr>
                        <a:t>- </a:t>
                      </a:r>
                      <a:r>
                        <a:rPr sz="800" spc="-110" dirty="0">
                          <a:solidFill>
                            <a:srgbClr val="3F4244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Peso: </a:t>
                      </a:r>
                      <a:r>
                        <a:rPr sz="800" spc="-390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800" spc="-335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800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6</a:t>
                      </a:r>
                      <a:r>
                        <a:rPr sz="800" spc="-50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95" dirty="0">
                          <a:solidFill>
                            <a:srgbClr val="3F4244"/>
                          </a:solidFill>
                          <a:latin typeface="Arial"/>
                          <a:cs typeface="Arial"/>
                        </a:rPr>
                        <a:t>K</a:t>
                      </a:r>
                      <a:r>
                        <a:rPr sz="800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g</a:t>
                      </a:r>
                      <a:r>
                        <a:rPr sz="800" spc="-20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828283"/>
                          </a:solidFill>
                          <a:latin typeface="Arial"/>
                          <a:cs typeface="Arial"/>
                        </a:rPr>
                        <a:t>-</a:t>
                      </a:r>
                      <a:r>
                        <a:rPr sz="800" spc="-20" dirty="0">
                          <a:solidFill>
                            <a:srgbClr val="82828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800" spc="10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800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t</a:t>
                      </a:r>
                      <a:r>
                        <a:rPr sz="800" spc="-15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u</a:t>
                      </a:r>
                      <a:r>
                        <a:rPr sz="800" spc="-40" dirty="0">
                          <a:solidFill>
                            <a:srgbClr val="3F4244"/>
                          </a:solidFill>
                          <a:latin typeface="Arial"/>
                          <a:cs typeface="Arial"/>
                        </a:rPr>
                        <a:t>r</a:t>
                      </a:r>
                      <a:r>
                        <a:rPr sz="800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a:</a:t>
                      </a:r>
                      <a:r>
                        <a:rPr sz="800" spc="25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7</a:t>
                      </a:r>
                      <a:r>
                        <a:rPr sz="800" spc="-5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800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5</a:t>
                      </a:r>
                      <a:r>
                        <a:rPr sz="800" spc="-35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 c</a:t>
                      </a:r>
                      <a:r>
                        <a:rPr sz="800" dirty="0">
                          <a:solidFill>
                            <a:srgbClr val="3F4244"/>
                          </a:solidFill>
                          <a:latin typeface="Arial"/>
                          <a:cs typeface="Arial"/>
                        </a:rPr>
                        <a:t>m</a:t>
                      </a:r>
                      <a:r>
                        <a:rPr sz="800" spc="-25" dirty="0">
                          <a:solidFill>
                            <a:srgbClr val="3F4244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3F4244"/>
                          </a:solidFill>
                          <a:latin typeface="Arial"/>
                          <a:cs typeface="Arial"/>
                        </a:rPr>
                        <a:t>-</a:t>
                      </a:r>
                      <a:r>
                        <a:rPr sz="800" spc="15" dirty="0">
                          <a:solidFill>
                            <a:srgbClr val="3F4244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800" spc="-20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800" spc="-40" dirty="0">
                          <a:solidFill>
                            <a:srgbClr val="3F4244"/>
                          </a:solidFill>
                          <a:latin typeface="Arial"/>
                          <a:cs typeface="Arial"/>
                        </a:rPr>
                        <a:t>r</a:t>
                      </a:r>
                      <a:r>
                        <a:rPr sz="800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g</a:t>
                      </a:r>
                      <a:r>
                        <a:rPr sz="800" spc="-20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u</a:t>
                      </a:r>
                      <a:r>
                        <a:rPr sz="800" dirty="0">
                          <a:solidFill>
                            <a:srgbClr val="3F4244"/>
                          </a:solidFill>
                          <a:latin typeface="Arial"/>
                          <a:cs typeface="Arial"/>
                        </a:rPr>
                        <a:t>r</a:t>
                      </a:r>
                      <a:r>
                        <a:rPr sz="800" spc="30" dirty="0">
                          <a:solidFill>
                            <a:srgbClr val="3F4244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800" dirty="0">
                          <a:solidFill>
                            <a:srgbClr val="828283"/>
                          </a:solidFill>
                          <a:latin typeface="Arial"/>
                          <a:cs typeface="Arial"/>
                        </a:rPr>
                        <a:t>:</a:t>
                      </a:r>
                      <a:r>
                        <a:rPr sz="800" spc="-140" dirty="0">
                          <a:solidFill>
                            <a:srgbClr val="82828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47</a:t>
                      </a:r>
                      <a:r>
                        <a:rPr sz="800" spc="-10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cm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093">
                      <a:solidFill>
                        <a:srgbClr val="707070"/>
                      </a:solidFill>
                      <a:prstDash val="solid"/>
                    </a:lnL>
                    <a:lnR w="6093">
                      <a:solidFill>
                        <a:srgbClr val="747474"/>
                      </a:solidFill>
                      <a:prstDash val="solid"/>
                    </a:lnR>
                    <a:lnT w="6093">
                      <a:solidFill>
                        <a:srgbClr val="6B7074"/>
                      </a:solidFill>
                      <a:prstDash val="solid"/>
                    </a:lnT>
                    <a:lnB w="6093">
                      <a:solidFill>
                        <a:srgbClr val="6B707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03505">
                        <a:lnSpc>
                          <a:spcPct val="100000"/>
                        </a:lnSpc>
                      </a:pPr>
                      <a:r>
                        <a:rPr sz="800" spc="-20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U</a:t>
                      </a:r>
                      <a:r>
                        <a:rPr sz="800" spc="-55" dirty="0">
                          <a:solidFill>
                            <a:srgbClr val="3F4244"/>
                          </a:solidFill>
                          <a:latin typeface="Arial"/>
                          <a:cs typeface="Arial"/>
                        </a:rPr>
                        <a:t>n</a:t>
                      </a:r>
                      <a:r>
                        <a:rPr sz="800" spc="-170" dirty="0">
                          <a:solidFill>
                            <a:srgbClr val="707272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3F4244"/>
                          </a:solidFill>
                          <a:latin typeface="Arial"/>
                          <a:cs typeface="Arial"/>
                        </a:rPr>
                        <a:t>da</a:t>
                      </a:r>
                      <a:r>
                        <a:rPr sz="800" spc="-5" dirty="0">
                          <a:solidFill>
                            <a:srgbClr val="3F4244"/>
                          </a:solidFill>
                          <a:latin typeface="Arial"/>
                          <a:cs typeface="Arial"/>
                        </a:rPr>
                        <a:t>d</a:t>
                      </a:r>
                      <a:r>
                        <a:rPr sz="800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e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093">
                      <a:solidFill>
                        <a:srgbClr val="747474"/>
                      </a:solidFill>
                      <a:prstDash val="solid"/>
                    </a:lnL>
                    <a:lnR w="12187">
                      <a:solidFill>
                        <a:srgbClr val="9C9C9C"/>
                      </a:solidFill>
                      <a:prstDash val="solid"/>
                    </a:lnR>
                    <a:lnT w="12187">
                      <a:solidFill>
                        <a:srgbClr val="8C8C90"/>
                      </a:solidFill>
                      <a:prstDash val="solid"/>
                    </a:lnT>
                    <a:lnB w="6093">
                      <a:solidFill>
                        <a:srgbClr val="6B707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3175" algn="ctr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2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187">
                      <a:solidFill>
                        <a:srgbClr val="9C9C9C"/>
                      </a:solidFill>
                      <a:prstDash val="solid"/>
                    </a:lnL>
                    <a:lnR w="6093">
                      <a:solidFill>
                        <a:srgbClr val="747474"/>
                      </a:solidFill>
                      <a:prstDash val="solid"/>
                    </a:lnR>
                    <a:lnT w="6093">
                      <a:solidFill>
                        <a:srgbClr val="707070"/>
                      </a:solidFill>
                      <a:prstDash val="solid"/>
                    </a:lnT>
                    <a:lnB w="12187">
                      <a:solidFill>
                        <a:srgbClr val="9C9CA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21285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R$</a:t>
                      </a:r>
                      <a:r>
                        <a:rPr sz="800" spc="-10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315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800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23,50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093">
                      <a:solidFill>
                        <a:srgbClr val="747474"/>
                      </a:solidFill>
                      <a:prstDash val="solid"/>
                    </a:lnL>
                    <a:lnR w="12187">
                      <a:solidFill>
                        <a:srgbClr val="A8A8A8"/>
                      </a:solidFill>
                      <a:prstDash val="solid"/>
                    </a:lnR>
                    <a:lnT w="6093">
                      <a:solidFill>
                        <a:srgbClr val="8C8C8C"/>
                      </a:solidFill>
                      <a:prstDash val="solid"/>
                    </a:lnT>
                    <a:lnB w="12187">
                      <a:solidFill>
                        <a:srgbClr val="9C9CA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90805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707272"/>
                          </a:solidFill>
                          <a:latin typeface="Arial"/>
                          <a:cs typeface="Arial"/>
                        </a:rPr>
                        <a:t>R$</a:t>
                      </a:r>
                      <a:r>
                        <a:rPr sz="800" spc="-10" dirty="0">
                          <a:solidFill>
                            <a:srgbClr val="707272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07272"/>
                          </a:solidFill>
                          <a:latin typeface="Arial"/>
                          <a:cs typeface="Arial"/>
                        </a:rPr>
                        <a:t>247,00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187">
                      <a:solidFill>
                        <a:srgbClr val="A8A8A8"/>
                      </a:solidFill>
                      <a:prstDash val="solid"/>
                    </a:lnL>
                    <a:lnR w="6093">
                      <a:solidFill>
                        <a:srgbClr val="A3A3A3"/>
                      </a:solidFill>
                      <a:prstDash val="solid"/>
                    </a:lnR>
                    <a:lnT w="6093">
                      <a:solidFill>
                        <a:srgbClr val="8C8C8C"/>
                      </a:solidFill>
                      <a:prstDash val="solid"/>
                    </a:lnT>
                    <a:lnB w="6093">
                      <a:solidFill>
                        <a:srgbClr val="777777"/>
                      </a:solidFill>
                      <a:prstDash val="solid"/>
                    </a:lnB>
                  </a:tcPr>
                </a:tc>
              </a:tr>
            </a:tbl>
          </a:graphicData>
        </a:graphic>
      </p:graphicFrame>
      <p:graphicFrame>
        <p:nvGraphicFramePr>
          <p:cNvPr id="16" name="object 16"/>
          <p:cNvGraphicFramePr>
            <a:graphicFrameLocks noGrp="1"/>
          </p:cNvGraphicFramePr>
          <p:nvPr/>
        </p:nvGraphicFramePr>
        <p:xfrm>
          <a:off x="1066441" y="7436634"/>
          <a:ext cx="6036310" cy="180403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38213"/>
                <a:gridCol w="109691"/>
                <a:gridCol w="1145663"/>
                <a:gridCol w="1767246"/>
                <a:gridCol w="588066"/>
                <a:gridCol w="755650"/>
                <a:gridCol w="664240"/>
                <a:gridCol w="658147"/>
              </a:tblGrid>
              <a:tr h="469169">
                <a:tc>
                  <a:txBody>
                    <a:bodyPr/>
                    <a:lstStyle/>
                    <a:p>
                      <a:pPr marL="36195">
                        <a:lnSpc>
                          <a:spcPct val="100000"/>
                        </a:lnSpc>
                      </a:pPr>
                      <a:r>
                        <a:rPr sz="750" dirty="0">
                          <a:solidFill>
                            <a:srgbClr val="232628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750" spc="-114" dirty="0">
                          <a:solidFill>
                            <a:srgbClr val="232628"/>
                          </a:solidFill>
                          <a:latin typeface="Arial"/>
                          <a:cs typeface="Arial"/>
                        </a:rPr>
                        <a:t>T</a:t>
                      </a:r>
                      <a:r>
                        <a:rPr sz="750" dirty="0">
                          <a:solidFill>
                            <a:srgbClr val="232628"/>
                          </a:solidFill>
                          <a:latin typeface="Arial"/>
                          <a:cs typeface="Arial"/>
                        </a:rPr>
                        <a:t>EM</a:t>
                      </a:r>
                      <a:endParaRPr sz="7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093">
                      <a:solidFill>
                        <a:srgbClr val="5B5B5B"/>
                      </a:solidFill>
                      <a:prstDash val="solid"/>
                    </a:lnL>
                    <a:lnR w="6093">
                      <a:solidFill>
                        <a:srgbClr val="646767"/>
                      </a:solidFill>
                      <a:prstDash val="solid"/>
                    </a:lnR>
                    <a:lnB w="6093">
                      <a:solidFill>
                        <a:srgbClr val="6B707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endParaRPr sz="7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093">
                      <a:solidFill>
                        <a:srgbClr val="646767"/>
                      </a:solidFill>
                      <a:prstDash val="solid"/>
                    </a:lnL>
                  </a:tcPr>
                </a:tc>
                <a:tc>
                  <a:txBody>
                    <a:bodyPr/>
                    <a:lstStyle/>
                    <a:p>
                      <a:pPr marL="151765" marR="255904" indent="24130">
                        <a:lnSpc>
                          <a:spcPct val="106600"/>
                        </a:lnSpc>
                      </a:pPr>
                      <a:r>
                        <a:rPr sz="750" dirty="0">
                          <a:solidFill>
                            <a:srgbClr val="0F1115"/>
                          </a:solidFill>
                          <a:latin typeface="Arial"/>
                          <a:cs typeface="Arial"/>
                        </a:rPr>
                        <a:t>MATERIAL</a:t>
                      </a:r>
                      <a:r>
                        <a:rPr sz="750" spc="-45" dirty="0">
                          <a:solidFill>
                            <a:srgbClr val="0F1115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232628"/>
                          </a:solidFill>
                          <a:latin typeface="Arial"/>
                          <a:cs typeface="Arial"/>
                        </a:rPr>
                        <a:t>OU EQU </a:t>
                      </a:r>
                      <a:r>
                        <a:rPr sz="750" spc="-75" dirty="0">
                          <a:solidFill>
                            <a:srgbClr val="232628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232628"/>
                          </a:solidFill>
                          <a:latin typeface="Arial"/>
                          <a:cs typeface="Arial"/>
                        </a:rPr>
                        <a:t>PAMENTO</a:t>
                      </a:r>
                      <a:endParaRPr sz="7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R w="6093">
                      <a:solidFill>
                        <a:srgbClr val="707070"/>
                      </a:solidFill>
                      <a:prstDash val="solid"/>
                    </a:lnR>
                    <a:lnB w="6093">
                      <a:solidFill>
                        <a:srgbClr val="87878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90220">
                        <a:lnSpc>
                          <a:spcPct val="100000"/>
                        </a:lnSpc>
                      </a:pPr>
                      <a:r>
                        <a:rPr sz="750" dirty="0">
                          <a:solidFill>
                            <a:srgbClr val="0F1115"/>
                          </a:solidFill>
                          <a:latin typeface="Arial"/>
                          <a:cs typeface="Arial"/>
                        </a:rPr>
                        <a:t>ESPEC</a:t>
                      </a:r>
                      <a:r>
                        <a:rPr sz="750" spc="-20" dirty="0">
                          <a:solidFill>
                            <a:srgbClr val="0F1115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750" dirty="0">
                          <a:solidFill>
                            <a:srgbClr val="0F1115"/>
                          </a:solidFill>
                          <a:latin typeface="Arial"/>
                          <a:cs typeface="Arial"/>
                        </a:rPr>
                        <a:t>F</a:t>
                      </a:r>
                      <a:r>
                        <a:rPr sz="750" spc="-160" dirty="0">
                          <a:solidFill>
                            <a:srgbClr val="0F1115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750" dirty="0">
                          <a:solidFill>
                            <a:srgbClr val="0F1115"/>
                          </a:solidFill>
                          <a:latin typeface="Arial"/>
                          <a:cs typeface="Arial"/>
                        </a:rPr>
                        <a:t>CAÇÃO</a:t>
                      </a:r>
                      <a:endParaRPr sz="7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093">
                      <a:solidFill>
                        <a:srgbClr val="707070"/>
                      </a:solidFill>
                      <a:prstDash val="solid"/>
                    </a:lnL>
                    <a:lnR w="12187">
                      <a:solidFill>
                        <a:srgbClr val="B8B8B8"/>
                      </a:solidFill>
                      <a:prstDash val="solid"/>
                    </a:lnR>
                    <a:lnB w="12187">
                      <a:solidFill>
                        <a:srgbClr val="A3A8AC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0325">
                        <a:lnSpc>
                          <a:spcPct val="100000"/>
                        </a:lnSpc>
                      </a:pPr>
                      <a:r>
                        <a:rPr sz="750" dirty="0">
                          <a:solidFill>
                            <a:srgbClr val="232628"/>
                          </a:solidFill>
                          <a:latin typeface="Arial"/>
                          <a:cs typeface="Arial"/>
                        </a:rPr>
                        <a:t>UNIDADE</a:t>
                      </a:r>
                      <a:endParaRPr sz="7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187">
                      <a:solidFill>
                        <a:srgbClr val="B8B8B8"/>
                      </a:solidFill>
                      <a:prstDash val="solid"/>
                    </a:lnL>
                    <a:lnR w="6093">
                      <a:solidFill>
                        <a:srgbClr val="939393"/>
                      </a:solidFill>
                      <a:prstDash val="solid"/>
                    </a:lnR>
                    <a:lnB w="12187">
                      <a:solidFill>
                        <a:srgbClr val="A3A8AC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8260">
                        <a:lnSpc>
                          <a:spcPct val="100000"/>
                        </a:lnSpc>
                      </a:pPr>
                      <a:r>
                        <a:rPr sz="750" dirty="0">
                          <a:solidFill>
                            <a:srgbClr val="232628"/>
                          </a:solidFill>
                          <a:latin typeface="Arial"/>
                          <a:cs typeface="Arial"/>
                        </a:rPr>
                        <a:t>QUANTIDADE</a:t>
                      </a:r>
                      <a:endParaRPr sz="7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093">
                      <a:solidFill>
                        <a:srgbClr val="939393"/>
                      </a:solidFill>
                      <a:prstDash val="solid"/>
                    </a:lnL>
                    <a:lnR w="6093">
                      <a:solidFill>
                        <a:srgbClr val="707474"/>
                      </a:solidFill>
                      <a:prstDash val="solid"/>
                    </a:lnR>
                    <a:lnB w="12187">
                      <a:solidFill>
                        <a:srgbClr val="A3A8AC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78740" marR="62865" indent="85090">
                        <a:lnSpc>
                          <a:spcPct val="101299"/>
                        </a:lnSpc>
                      </a:pPr>
                      <a:r>
                        <a:rPr sz="750" dirty="0">
                          <a:solidFill>
                            <a:srgbClr val="232628"/>
                          </a:solidFill>
                          <a:latin typeface="Arial"/>
                          <a:cs typeface="Arial"/>
                        </a:rPr>
                        <a:t>VA</a:t>
                      </a:r>
                      <a:r>
                        <a:rPr sz="750" spc="-5" dirty="0">
                          <a:solidFill>
                            <a:srgbClr val="232628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750" spc="-20" dirty="0">
                          <a:solidFill>
                            <a:srgbClr val="3F4244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750" dirty="0">
                          <a:solidFill>
                            <a:srgbClr val="232628"/>
                          </a:solidFill>
                          <a:latin typeface="Arial"/>
                          <a:cs typeface="Arial"/>
                        </a:rPr>
                        <a:t>R U</a:t>
                      </a:r>
                      <a:r>
                        <a:rPr sz="750" spc="-75" dirty="0">
                          <a:solidFill>
                            <a:srgbClr val="232628"/>
                          </a:solidFill>
                          <a:latin typeface="Arial"/>
                          <a:cs typeface="Arial"/>
                        </a:rPr>
                        <a:t>N</a:t>
                      </a:r>
                      <a:r>
                        <a:rPr sz="750" dirty="0">
                          <a:solidFill>
                            <a:srgbClr val="232628"/>
                          </a:solidFill>
                          <a:latin typeface="Arial"/>
                          <a:cs typeface="Arial"/>
                        </a:rPr>
                        <a:t>ITÁR</a:t>
                      </a:r>
                      <a:r>
                        <a:rPr sz="750" spc="-130" dirty="0">
                          <a:solidFill>
                            <a:srgbClr val="232628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750" dirty="0">
                          <a:solidFill>
                            <a:srgbClr val="3F4244"/>
                          </a:solidFill>
                          <a:latin typeface="Arial"/>
                          <a:cs typeface="Arial"/>
                        </a:rPr>
                        <a:t>O</a:t>
                      </a:r>
                      <a:endParaRPr sz="7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093">
                      <a:solidFill>
                        <a:srgbClr val="707474"/>
                      </a:solidFill>
                      <a:prstDash val="solid"/>
                    </a:lnL>
                    <a:lnR w="6093">
                      <a:solidFill>
                        <a:srgbClr val="707070"/>
                      </a:solidFill>
                      <a:prstDash val="solid"/>
                    </a:lnR>
                    <a:lnB w="12187">
                      <a:solidFill>
                        <a:srgbClr val="A3A8AC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70180" marR="154940" indent="-12700">
                        <a:lnSpc>
                          <a:spcPct val="101299"/>
                        </a:lnSpc>
                      </a:pPr>
                      <a:r>
                        <a:rPr sz="750" dirty="0">
                          <a:solidFill>
                            <a:srgbClr val="3F4244"/>
                          </a:solidFill>
                          <a:latin typeface="Arial"/>
                          <a:cs typeface="Arial"/>
                        </a:rPr>
                        <a:t>V</a:t>
                      </a:r>
                      <a:r>
                        <a:rPr sz="750" spc="15" dirty="0">
                          <a:solidFill>
                            <a:srgbClr val="3F4244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750" spc="-90" dirty="0">
                          <a:solidFill>
                            <a:srgbClr val="232628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750" dirty="0">
                          <a:solidFill>
                            <a:srgbClr val="3F4244"/>
                          </a:solidFill>
                          <a:latin typeface="Arial"/>
                          <a:cs typeface="Arial"/>
                        </a:rPr>
                        <a:t>OR TO</a:t>
                      </a:r>
                      <a:r>
                        <a:rPr sz="750" spc="-60" dirty="0">
                          <a:solidFill>
                            <a:srgbClr val="3F4244"/>
                          </a:solidFill>
                          <a:latin typeface="Arial"/>
                          <a:cs typeface="Arial"/>
                        </a:rPr>
                        <a:t>T</a:t>
                      </a:r>
                      <a:r>
                        <a:rPr sz="750" spc="60" dirty="0">
                          <a:solidFill>
                            <a:srgbClr val="232628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750" dirty="0">
                          <a:solidFill>
                            <a:srgbClr val="3F4244"/>
                          </a:solidFill>
                          <a:latin typeface="Arial"/>
                          <a:cs typeface="Arial"/>
                        </a:rPr>
                        <a:t>L</a:t>
                      </a:r>
                      <a:endParaRPr sz="7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093">
                      <a:solidFill>
                        <a:srgbClr val="707070"/>
                      </a:solidFill>
                      <a:prstDash val="solid"/>
                    </a:lnL>
                    <a:lnB w="6093">
                      <a:solidFill>
                        <a:srgbClr val="9C938C"/>
                      </a:solidFill>
                      <a:prstDash val="solid"/>
                    </a:lnB>
                  </a:tcPr>
                </a:tc>
              </a:tr>
              <a:tr h="854557">
                <a:tc>
                  <a:txBody>
                    <a:bodyPr/>
                    <a:lstStyle/>
                    <a:p>
                      <a:pPr marL="15875" algn="ctr">
                        <a:lnSpc>
                          <a:spcPct val="100000"/>
                        </a:lnSpc>
                      </a:pPr>
                      <a:r>
                        <a:rPr sz="850" dirty="0">
                          <a:solidFill>
                            <a:srgbClr val="3F4244"/>
                          </a:solidFill>
                          <a:latin typeface="Times New Roman"/>
                          <a:cs typeface="Times New Roman"/>
                        </a:rPr>
                        <a:t>3</a:t>
                      </a:r>
                      <a:endParaRPr sz="85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T w="6093">
                      <a:solidFill>
                        <a:srgbClr val="6B7074"/>
                      </a:solidFill>
                      <a:prstDash val="solid"/>
                    </a:lnT>
                    <a:lnB w="6093">
                      <a:solidFill>
                        <a:srgbClr val="6B7077"/>
                      </a:solidFill>
                      <a:prstDash val="solid"/>
                    </a:lnB>
                  </a:tcPr>
                </a:tc>
                <a:tc gridSpan="2">
                  <a:txBody>
                    <a:bodyPr/>
                    <a:lstStyle/>
                    <a:p>
                      <a:pPr marL="73025">
                        <a:lnSpc>
                          <a:spcPct val="100000"/>
                        </a:lnSpc>
                      </a:pPr>
                      <a:r>
                        <a:rPr sz="750" dirty="0">
                          <a:solidFill>
                            <a:srgbClr val="232628"/>
                          </a:solidFill>
                          <a:latin typeface="Arial"/>
                          <a:cs typeface="Arial"/>
                        </a:rPr>
                        <a:t>CARR</a:t>
                      </a:r>
                      <a:r>
                        <a:rPr sz="750" spc="-25" dirty="0">
                          <a:solidFill>
                            <a:srgbClr val="232628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750" dirty="0">
                          <a:solidFill>
                            <a:srgbClr val="232628"/>
                          </a:solidFill>
                          <a:latin typeface="Arial"/>
                          <a:cs typeface="Arial"/>
                        </a:rPr>
                        <a:t>NHOS</a:t>
                      </a:r>
                      <a:r>
                        <a:rPr sz="750" spc="30" dirty="0">
                          <a:solidFill>
                            <a:srgbClr val="232628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232628"/>
                          </a:solidFill>
                          <a:latin typeface="Arial"/>
                          <a:cs typeface="Arial"/>
                        </a:rPr>
                        <a:t>DE</a:t>
                      </a:r>
                      <a:r>
                        <a:rPr sz="750" spc="-5" dirty="0">
                          <a:solidFill>
                            <a:srgbClr val="232628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0F1115"/>
                          </a:solidFill>
                          <a:latin typeface="Arial"/>
                          <a:cs typeface="Arial"/>
                        </a:rPr>
                        <a:t>BOLAS</a:t>
                      </a:r>
                      <a:endParaRPr sz="7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B w="6093">
                      <a:solidFill>
                        <a:srgbClr val="6B7077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36195" marR="29845" algn="just">
                        <a:lnSpc>
                          <a:spcPct val="95800"/>
                        </a:lnSpc>
                      </a:pPr>
                      <a:r>
                        <a:rPr sz="800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Carr</a:t>
                      </a:r>
                      <a:r>
                        <a:rPr sz="800" spc="-15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nho  </a:t>
                      </a:r>
                      <a:r>
                        <a:rPr sz="800" spc="-55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 R</a:t>
                      </a:r>
                      <a:r>
                        <a:rPr sz="800" dirty="0">
                          <a:solidFill>
                            <a:srgbClr val="3F4244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800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trátil  </a:t>
                      </a:r>
                      <a:r>
                        <a:rPr sz="800" spc="-85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para  </a:t>
                      </a:r>
                      <a:r>
                        <a:rPr sz="800" spc="-45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07272"/>
                          </a:solidFill>
                          <a:latin typeface="Arial"/>
                          <a:cs typeface="Arial"/>
                        </a:rPr>
                        <a:t>transporte  </a:t>
                      </a:r>
                      <a:r>
                        <a:rPr sz="800" spc="-35" dirty="0">
                          <a:solidFill>
                            <a:srgbClr val="707272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de </a:t>
                      </a:r>
                      <a:r>
                        <a:rPr sz="800" dirty="0">
                          <a:solidFill>
                            <a:srgbClr val="3F4244"/>
                          </a:solidFill>
                          <a:latin typeface="Arial"/>
                          <a:cs typeface="Arial"/>
                        </a:rPr>
                        <a:t>B</a:t>
                      </a:r>
                      <a:r>
                        <a:rPr sz="800" spc="-140" dirty="0">
                          <a:solidFill>
                            <a:srgbClr val="3F4244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800" spc="-290" dirty="0">
                          <a:solidFill>
                            <a:srgbClr val="707272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800" dirty="0">
                          <a:solidFill>
                            <a:srgbClr val="707272"/>
                          </a:solidFill>
                          <a:latin typeface="Arial"/>
                          <a:cs typeface="Arial"/>
                        </a:rPr>
                        <a:t>as.</a:t>
                      </a:r>
                      <a:r>
                        <a:rPr sz="800" spc="40" dirty="0">
                          <a:solidFill>
                            <a:srgbClr val="707272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Ut</a:t>
                      </a:r>
                      <a:r>
                        <a:rPr sz="800" spc="-60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spc="-95" dirty="0">
                          <a:solidFill>
                            <a:srgbClr val="232628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800" spc="-170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3F4244"/>
                          </a:solidFill>
                          <a:latin typeface="Arial"/>
                          <a:cs typeface="Arial"/>
                        </a:rPr>
                        <a:t>z</a:t>
                      </a:r>
                      <a:r>
                        <a:rPr sz="800" spc="25" dirty="0">
                          <a:solidFill>
                            <a:srgbClr val="3F4244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800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do</a:t>
                      </a:r>
                      <a:r>
                        <a:rPr sz="800" spc="25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em</a:t>
                      </a:r>
                      <a:r>
                        <a:rPr sz="800" spc="5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espor</a:t>
                      </a:r>
                      <a:r>
                        <a:rPr sz="800" spc="15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t</a:t>
                      </a:r>
                      <a:r>
                        <a:rPr sz="800" spc="-60" dirty="0">
                          <a:solidFill>
                            <a:srgbClr val="3F4244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800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s</a:t>
                      </a:r>
                      <a:r>
                        <a:rPr sz="800" spc="-30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de</a:t>
                      </a:r>
                      <a:r>
                        <a:rPr sz="800" spc="25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40" dirty="0">
                          <a:solidFill>
                            <a:srgbClr val="3F4244"/>
                          </a:solidFill>
                          <a:latin typeface="Arial"/>
                          <a:cs typeface="Arial"/>
                        </a:rPr>
                        <a:t>q</a:t>
                      </a:r>
                      <a:r>
                        <a:rPr sz="800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uadra. </a:t>
                      </a:r>
                      <a:r>
                        <a:rPr sz="800" dirty="0">
                          <a:solidFill>
                            <a:srgbClr val="3F4244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800" spc="-65" dirty="0">
                          <a:solidFill>
                            <a:srgbClr val="3F4244"/>
                          </a:solidFill>
                          <a:latin typeface="Arial"/>
                          <a:cs typeface="Arial"/>
                        </a:rPr>
                        <a:t>s</a:t>
                      </a:r>
                      <a:r>
                        <a:rPr sz="800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tr</a:t>
                      </a:r>
                      <a:r>
                        <a:rPr sz="800" spc="-60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u</a:t>
                      </a:r>
                      <a:r>
                        <a:rPr sz="800" dirty="0">
                          <a:solidFill>
                            <a:srgbClr val="3F4244"/>
                          </a:solidFill>
                          <a:latin typeface="Arial"/>
                          <a:cs typeface="Arial"/>
                        </a:rPr>
                        <a:t>t</a:t>
                      </a:r>
                      <a:r>
                        <a:rPr sz="800" spc="-15" dirty="0">
                          <a:solidFill>
                            <a:srgbClr val="3F4244"/>
                          </a:solidFill>
                          <a:latin typeface="Arial"/>
                          <a:cs typeface="Arial"/>
                        </a:rPr>
                        <a:t>u</a:t>
                      </a:r>
                      <a:r>
                        <a:rPr sz="800" spc="-50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r</a:t>
                      </a:r>
                      <a:r>
                        <a:rPr sz="800" dirty="0">
                          <a:solidFill>
                            <a:srgbClr val="3F4244"/>
                          </a:solidFill>
                          <a:latin typeface="Arial"/>
                          <a:cs typeface="Arial"/>
                        </a:rPr>
                        <a:t>a </a:t>
                      </a:r>
                      <a:r>
                        <a:rPr sz="800" spc="-15" dirty="0">
                          <a:solidFill>
                            <a:srgbClr val="3F4244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d</a:t>
                      </a:r>
                      <a:r>
                        <a:rPr sz="800" spc="-40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800" dirty="0">
                          <a:solidFill>
                            <a:srgbClr val="3F4244"/>
                          </a:solidFill>
                          <a:latin typeface="Arial"/>
                          <a:cs typeface="Arial"/>
                        </a:rPr>
                        <a:t>b</a:t>
                      </a:r>
                      <a:r>
                        <a:rPr sz="800" spc="-30" dirty="0">
                          <a:solidFill>
                            <a:srgbClr val="3F4244"/>
                          </a:solidFill>
                          <a:latin typeface="Arial"/>
                          <a:cs typeface="Arial"/>
                        </a:rPr>
                        <a:t>r</a:t>
                      </a:r>
                      <a:r>
                        <a:rPr sz="800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ável </a:t>
                      </a:r>
                      <a:r>
                        <a:rPr sz="800" spc="-70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10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800" dirty="0">
                          <a:solidFill>
                            <a:srgbClr val="3F4244"/>
                          </a:solidFill>
                          <a:latin typeface="Arial"/>
                          <a:cs typeface="Arial"/>
                        </a:rPr>
                        <a:t>m </a:t>
                      </a:r>
                      <a:r>
                        <a:rPr sz="800" spc="-105" dirty="0">
                          <a:solidFill>
                            <a:srgbClr val="3F4244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5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800" spc="-50" dirty="0">
                          <a:solidFill>
                            <a:srgbClr val="3F4244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800" spc="-55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u</a:t>
                      </a:r>
                      <a:r>
                        <a:rPr sz="800" spc="-45" dirty="0">
                          <a:solidFill>
                            <a:srgbClr val="3F4244"/>
                          </a:solidFill>
                          <a:latin typeface="Arial"/>
                          <a:cs typeface="Arial"/>
                        </a:rPr>
                        <a:t>m</a:t>
                      </a:r>
                      <a:r>
                        <a:rPr sz="800" spc="-100" dirty="0">
                          <a:solidFill>
                            <a:srgbClr val="707272"/>
                          </a:solidFill>
                          <a:latin typeface="Arial"/>
                          <a:cs typeface="Arial"/>
                        </a:rPr>
                        <a:t>í</a:t>
                      </a:r>
                      <a:r>
                        <a:rPr sz="800" dirty="0">
                          <a:solidFill>
                            <a:srgbClr val="3F4244"/>
                          </a:solidFill>
                          <a:latin typeface="Arial"/>
                          <a:cs typeface="Arial"/>
                        </a:rPr>
                        <a:t>n</a:t>
                      </a:r>
                      <a:r>
                        <a:rPr sz="800" spc="-50" dirty="0">
                          <a:solidFill>
                            <a:srgbClr val="3F4244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o. </a:t>
                      </a:r>
                      <a:r>
                        <a:rPr sz="800" spc="-50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95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B</a:t>
                      </a:r>
                      <a:r>
                        <a:rPr sz="800" dirty="0">
                          <a:solidFill>
                            <a:srgbClr val="3F4244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800" spc="-25" dirty="0">
                          <a:solidFill>
                            <a:srgbClr val="3F4244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800" spc="-45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s</a:t>
                      </a:r>
                      <a:r>
                        <a:rPr sz="800" dirty="0">
                          <a:solidFill>
                            <a:srgbClr val="3F4244"/>
                          </a:solidFill>
                          <a:latin typeface="Arial"/>
                          <a:cs typeface="Arial"/>
                        </a:rPr>
                        <a:t>a </a:t>
                      </a:r>
                      <a:r>
                        <a:rPr sz="800" spc="-10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800" dirty="0">
                          <a:solidFill>
                            <a:srgbClr val="3F4244"/>
                          </a:solidFill>
                          <a:latin typeface="Arial"/>
                          <a:cs typeface="Arial"/>
                        </a:rPr>
                        <a:t>m</a:t>
                      </a:r>
                      <a:r>
                        <a:rPr sz="800" spc="70" dirty="0">
                          <a:solidFill>
                            <a:srgbClr val="3F4244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ny</a:t>
                      </a:r>
                      <a:r>
                        <a:rPr sz="800" spc="-95" dirty="0">
                          <a:solidFill>
                            <a:srgbClr val="3F4244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800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800" spc="35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n</a:t>
                      </a:r>
                      <a:r>
                        <a:rPr sz="800" dirty="0">
                          <a:solidFill>
                            <a:srgbClr val="3F4244"/>
                          </a:solidFill>
                          <a:latin typeface="Arial"/>
                          <a:cs typeface="Arial"/>
                        </a:rPr>
                        <a:t>.  </a:t>
                      </a:r>
                      <a:r>
                        <a:rPr sz="800" spc="-20" dirty="0">
                          <a:solidFill>
                            <a:srgbClr val="3F4244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55" dirty="0">
                          <a:solidFill>
                            <a:srgbClr val="3F4244"/>
                          </a:solidFill>
                          <a:latin typeface="Arial"/>
                          <a:cs typeface="Arial"/>
                        </a:rPr>
                        <a:t>R</a:t>
                      </a:r>
                      <a:r>
                        <a:rPr sz="800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odas </a:t>
                      </a:r>
                      <a:r>
                        <a:rPr sz="800" spc="-90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60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800" dirty="0">
                          <a:solidFill>
                            <a:srgbClr val="3F4244"/>
                          </a:solidFill>
                          <a:latin typeface="Arial"/>
                          <a:cs typeface="Arial"/>
                        </a:rPr>
                        <a:t>m </a:t>
                      </a:r>
                      <a:r>
                        <a:rPr sz="800" spc="-105" dirty="0">
                          <a:solidFill>
                            <a:srgbClr val="3F4244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75" dirty="0">
                          <a:solidFill>
                            <a:srgbClr val="3F4244"/>
                          </a:solidFill>
                          <a:latin typeface="Arial"/>
                          <a:cs typeface="Arial"/>
                        </a:rPr>
                        <a:t>P</a:t>
                      </a:r>
                      <a:r>
                        <a:rPr sz="800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U</a:t>
                      </a:r>
                      <a:r>
                        <a:rPr sz="800" spc="95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30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c</a:t>
                      </a:r>
                      <a:r>
                        <a:rPr sz="800" dirty="0">
                          <a:solidFill>
                            <a:srgbClr val="3F4244"/>
                          </a:solidFill>
                          <a:latin typeface="Arial"/>
                          <a:cs typeface="Arial"/>
                        </a:rPr>
                        <a:t>om </a:t>
                      </a:r>
                      <a:r>
                        <a:rPr sz="800" spc="-110" dirty="0">
                          <a:solidFill>
                            <a:srgbClr val="3F4244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40" dirty="0">
                          <a:solidFill>
                            <a:srgbClr val="3F4244"/>
                          </a:solidFill>
                          <a:latin typeface="Arial"/>
                          <a:cs typeface="Arial"/>
                        </a:rPr>
                        <a:t>r</a:t>
                      </a:r>
                      <a:r>
                        <a:rPr sz="800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otação </a:t>
                      </a:r>
                      <a:r>
                        <a:rPr sz="1200" spc="-15" baseline="3472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1200" baseline="3472" dirty="0">
                          <a:solidFill>
                            <a:srgbClr val="3F4244"/>
                          </a:solidFill>
                          <a:latin typeface="Arial"/>
                          <a:cs typeface="Arial"/>
                        </a:rPr>
                        <a:t>m   </a:t>
                      </a:r>
                      <a:r>
                        <a:rPr sz="1200" spc="37" baseline="3472" dirty="0">
                          <a:solidFill>
                            <a:srgbClr val="3F4244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360º   </a:t>
                      </a:r>
                      <a:r>
                        <a:rPr sz="800" spc="40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200" baseline="3472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D</a:t>
                      </a:r>
                      <a:r>
                        <a:rPr sz="1200" spc="-89" baseline="3472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200" baseline="3472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m</a:t>
                      </a:r>
                      <a:r>
                        <a:rPr sz="1200" spc="-22" baseline="3472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1200" baseline="3472" dirty="0">
                          <a:solidFill>
                            <a:srgbClr val="3F4244"/>
                          </a:solidFill>
                          <a:latin typeface="Arial"/>
                          <a:cs typeface="Arial"/>
                        </a:rPr>
                        <a:t>n</a:t>
                      </a:r>
                      <a:r>
                        <a:rPr sz="1200" spc="-104" baseline="3472" dirty="0">
                          <a:solidFill>
                            <a:srgbClr val="3F4244"/>
                          </a:solidFill>
                          <a:latin typeface="Arial"/>
                          <a:cs typeface="Arial"/>
                        </a:rPr>
                        <a:t>s</a:t>
                      </a:r>
                      <a:r>
                        <a:rPr sz="1200" baseline="3472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ões   </a:t>
                      </a:r>
                      <a:r>
                        <a:rPr sz="1200" spc="67" baseline="3472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200" baseline="3472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apr</a:t>
                      </a:r>
                      <a:r>
                        <a:rPr sz="1200" spc="-30" baseline="3472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1200" spc="-7" baseline="3472" dirty="0">
                          <a:solidFill>
                            <a:srgbClr val="3F4244"/>
                          </a:solidFill>
                          <a:latin typeface="Arial"/>
                          <a:cs typeface="Arial"/>
                        </a:rPr>
                        <a:t>x</a:t>
                      </a:r>
                      <a:r>
                        <a:rPr sz="1200" spc="-254" baseline="3472" dirty="0">
                          <a:solidFill>
                            <a:srgbClr val="707272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200" baseline="3472" dirty="0">
                          <a:solidFill>
                            <a:srgbClr val="707272"/>
                          </a:solidFill>
                          <a:latin typeface="Arial"/>
                          <a:cs typeface="Arial"/>
                        </a:rPr>
                        <a:t>madas </a:t>
                      </a:r>
                      <a:r>
                        <a:rPr sz="800" dirty="0">
                          <a:solidFill>
                            <a:srgbClr val="707272"/>
                          </a:solidFill>
                          <a:latin typeface="Arial"/>
                          <a:cs typeface="Arial"/>
                        </a:rPr>
                        <a:t>(Mon</a:t>
                      </a:r>
                      <a:r>
                        <a:rPr sz="800" spc="-20" dirty="0">
                          <a:solidFill>
                            <a:srgbClr val="707272"/>
                          </a:solidFill>
                          <a:latin typeface="Arial"/>
                          <a:cs typeface="Arial"/>
                        </a:rPr>
                        <a:t>t</a:t>
                      </a:r>
                      <a:r>
                        <a:rPr sz="800" dirty="0">
                          <a:solidFill>
                            <a:srgbClr val="3F4244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800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do). </a:t>
                      </a:r>
                      <a:r>
                        <a:rPr sz="800" spc="-35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53 </a:t>
                      </a:r>
                      <a:r>
                        <a:rPr sz="800" spc="-65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x </a:t>
                      </a:r>
                      <a:r>
                        <a:rPr sz="800" spc="-20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53 </a:t>
                      </a:r>
                      <a:r>
                        <a:rPr sz="800" spc="-65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x </a:t>
                      </a:r>
                      <a:r>
                        <a:rPr sz="800" spc="-65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87. </a:t>
                      </a:r>
                      <a:r>
                        <a:rPr sz="800" spc="-95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Ca</a:t>
                      </a:r>
                      <a:r>
                        <a:rPr sz="800" spc="15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p</a:t>
                      </a:r>
                      <a:r>
                        <a:rPr sz="800" dirty="0">
                          <a:solidFill>
                            <a:srgbClr val="3F4244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800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c</a:t>
                      </a:r>
                      <a:r>
                        <a:rPr sz="800" spc="-75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dade pa</a:t>
                      </a:r>
                      <a:r>
                        <a:rPr sz="800" spc="-20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r</a:t>
                      </a:r>
                      <a:r>
                        <a:rPr sz="800" dirty="0">
                          <a:solidFill>
                            <a:srgbClr val="3F4244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800" spc="15" dirty="0">
                          <a:solidFill>
                            <a:srgbClr val="3F4244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3F4244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800" spc="-25" dirty="0">
                          <a:solidFill>
                            <a:srgbClr val="3F4244"/>
                          </a:solidFill>
                          <a:latin typeface="Arial"/>
                          <a:cs typeface="Arial"/>
                        </a:rPr>
                        <a:t>t</a:t>
                      </a:r>
                      <a:r>
                        <a:rPr sz="800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é</a:t>
                      </a:r>
                      <a:r>
                        <a:rPr sz="800" spc="-40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30</a:t>
                      </a:r>
                      <a:r>
                        <a:rPr sz="800" spc="-40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bo</a:t>
                      </a:r>
                      <a:r>
                        <a:rPr sz="800" spc="-40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800" dirty="0">
                          <a:solidFill>
                            <a:srgbClr val="3F4244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800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s</a:t>
                      </a:r>
                      <a:r>
                        <a:rPr sz="800" dirty="0">
                          <a:solidFill>
                            <a:srgbClr val="232628"/>
                          </a:solidFill>
                          <a:latin typeface="Arial"/>
                          <a:cs typeface="Arial"/>
                        </a:rPr>
                        <a:t>.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T w="12187">
                      <a:solidFill>
                        <a:srgbClr val="A3A8AC"/>
                      </a:solidFill>
                      <a:prstDash val="solid"/>
                    </a:lnT>
                    <a:lnB w="6093">
                      <a:solidFill>
                        <a:srgbClr val="3F3F48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21285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U</a:t>
                      </a:r>
                      <a:r>
                        <a:rPr sz="800" spc="-50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n</a:t>
                      </a:r>
                      <a:r>
                        <a:rPr sz="800" spc="-95" dirty="0">
                          <a:solidFill>
                            <a:srgbClr val="3F4244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spc="-40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d</a:t>
                      </a:r>
                      <a:r>
                        <a:rPr sz="800" dirty="0">
                          <a:solidFill>
                            <a:srgbClr val="3F4244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800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de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R w="6093">
                      <a:solidFill>
                        <a:srgbClr val="939393"/>
                      </a:solidFill>
                      <a:prstDash val="solid"/>
                    </a:lnR>
                    <a:lnT w="12187">
                      <a:solidFill>
                        <a:srgbClr val="A3A8AC"/>
                      </a:solidFill>
                      <a:prstDash val="solid"/>
                    </a:lnT>
                    <a:lnB w="6093">
                      <a:solidFill>
                        <a:srgbClr val="3F3F48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2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093">
                      <a:solidFill>
                        <a:srgbClr val="939393"/>
                      </a:solidFill>
                      <a:prstDash val="solid"/>
                    </a:lnL>
                    <a:lnR w="6093">
                      <a:solidFill>
                        <a:srgbClr val="707474"/>
                      </a:solidFill>
                      <a:prstDash val="solid"/>
                    </a:lnR>
                    <a:lnT w="12187">
                      <a:solidFill>
                        <a:srgbClr val="A3A8AC"/>
                      </a:solidFill>
                      <a:prstDash val="solid"/>
                    </a:lnT>
                    <a:lnB w="6093">
                      <a:solidFill>
                        <a:srgbClr val="4F677C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15570">
                        <a:lnSpc>
                          <a:spcPct val="100000"/>
                        </a:lnSpc>
                      </a:pPr>
                      <a:r>
                        <a:rPr sz="900" dirty="0">
                          <a:solidFill>
                            <a:srgbClr val="595B5E"/>
                          </a:solidFill>
                          <a:latin typeface="Times New Roman"/>
                          <a:cs typeface="Times New Roman"/>
                        </a:rPr>
                        <a:t>R$</a:t>
                      </a:r>
                      <a:r>
                        <a:rPr sz="900" spc="35" dirty="0">
                          <a:solidFill>
                            <a:srgbClr val="595B5E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800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385</a:t>
                      </a:r>
                      <a:r>
                        <a:rPr sz="800" spc="-25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800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093">
                      <a:solidFill>
                        <a:srgbClr val="707474"/>
                      </a:solidFill>
                      <a:prstDash val="solid"/>
                    </a:lnL>
                    <a:lnR w="6093">
                      <a:solidFill>
                        <a:srgbClr val="707070"/>
                      </a:solidFill>
                      <a:prstDash val="solid"/>
                    </a:lnR>
                    <a:lnT w="12187">
                      <a:solidFill>
                        <a:srgbClr val="A3A8AC"/>
                      </a:solidFill>
                      <a:prstDash val="solid"/>
                    </a:lnT>
                    <a:lnB w="12187">
                      <a:solidFill>
                        <a:srgbClr val="908783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15570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R$</a:t>
                      </a:r>
                      <a:r>
                        <a:rPr sz="800" spc="-10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07272"/>
                          </a:solidFill>
                          <a:latin typeface="Arial"/>
                          <a:cs typeface="Arial"/>
                        </a:rPr>
                        <a:t>770</a:t>
                      </a:r>
                      <a:r>
                        <a:rPr sz="800" spc="-25" dirty="0">
                          <a:solidFill>
                            <a:srgbClr val="707272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800" dirty="0">
                          <a:solidFill>
                            <a:srgbClr val="707272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093">
                      <a:solidFill>
                        <a:srgbClr val="707070"/>
                      </a:solidFill>
                      <a:prstDash val="solid"/>
                    </a:lnL>
                    <a:lnR w="6093">
                      <a:solidFill>
                        <a:srgbClr val="7C7C7C"/>
                      </a:solidFill>
                      <a:prstDash val="solid"/>
                    </a:lnR>
                    <a:lnT w="6093">
                      <a:solidFill>
                        <a:srgbClr val="9C938C"/>
                      </a:solidFill>
                      <a:prstDash val="solid"/>
                    </a:lnT>
                    <a:lnB w="6093">
                      <a:solidFill>
                        <a:srgbClr val="7C575B"/>
                      </a:solidFill>
                      <a:prstDash val="solid"/>
                    </a:lnB>
                  </a:tcPr>
                </a:tc>
              </a:tr>
              <a:tr h="473739">
                <a:tc>
                  <a:txBody>
                    <a:bodyPr/>
                    <a:lstStyle/>
                    <a:p>
                      <a:pPr marL="5715" algn="ctr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3F4244"/>
                          </a:solidFill>
                          <a:latin typeface="Arial"/>
                          <a:cs typeface="Arial"/>
                        </a:rPr>
                        <a:t>4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093">
                      <a:solidFill>
                        <a:srgbClr val="939393"/>
                      </a:solidFill>
                      <a:prstDash val="solid"/>
                    </a:lnL>
                    <a:lnR w="12187">
                      <a:solidFill>
                        <a:srgbClr val="979797"/>
                      </a:solidFill>
                      <a:prstDash val="solid"/>
                    </a:lnR>
                    <a:lnT w="6093">
                      <a:solidFill>
                        <a:srgbClr val="6B7077"/>
                      </a:solidFill>
                      <a:prstDash val="solid"/>
                    </a:lnT>
                  </a:tcPr>
                </a:tc>
                <a:tc gridSpan="2">
                  <a:txBody>
                    <a:bodyPr/>
                    <a:lstStyle/>
                    <a:p>
                      <a:pPr marL="182245">
                        <a:lnSpc>
                          <a:spcPct val="100000"/>
                        </a:lnSpc>
                      </a:pPr>
                      <a:r>
                        <a:rPr sz="750" dirty="0">
                          <a:solidFill>
                            <a:srgbClr val="232628"/>
                          </a:solidFill>
                          <a:latin typeface="Arial"/>
                          <a:cs typeface="Arial"/>
                        </a:rPr>
                        <a:t>BOLSAS</a:t>
                      </a:r>
                      <a:r>
                        <a:rPr sz="750" spc="35" dirty="0">
                          <a:solidFill>
                            <a:srgbClr val="232628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232628"/>
                          </a:solidFill>
                          <a:latin typeface="Arial"/>
                          <a:cs typeface="Arial"/>
                        </a:rPr>
                        <a:t>DE</a:t>
                      </a:r>
                      <a:r>
                        <a:rPr sz="750" spc="-5" dirty="0">
                          <a:solidFill>
                            <a:srgbClr val="232628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232628"/>
                          </a:solidFill>
                          <a:latin typeface="Arial"/>
                          <a:cs typeface="Arial"/>
                        </a:rPr>
                        <a:t>BOLAS</a:t>
                      </a:r>
                      <a:endParaRPr sz="7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187">
                      <a:solidFill>
                        <a:srgbClr val="979797"/>
                      </a:solidFill>
                      <a:prstDash val="solid"/>
                    </a:lnL>
                    <a:lnR w="12187">
                      <a:solidFill>
                        <a:srgbClr val="A0A0A3"/>
                      </a:solidFill>
                      <a:prstDash val="solid"/>
                    </a:lnR>
                    <a:lnT w="6093">
                      <a:solidFill>
                        <a:srgbClr val="6B7077"/>
                      </a:solidFill>
                      <a:prstDash val="solid"/>
                    </a:lnT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29845" marR="5715" algn="just">
                        <a:lnSpc>
                          <a:spcPct val="95000"/>
                        </a:lnSpc>
                      </a:pPr>
                      <a:r>
                        <a:rPr sz="800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Capac</a:t>
                      </a:r>
                      <a:r>
                        <a:rPr sz="800" spc="-35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spc="-40" dirty="0">
                          <a:solidFill>
                            <a:srgbClr val="3F4244"/>
                          </a:solidFill>
                          <a:latin typeface="Arial"/>
                          <a:cs typeface="Arial"/>
                        </a:rPr>
                        <a:t>d</a:t>
                      </a:r>
                      <a:r>
                        <a:rPr sz="800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ade</a:t>
                      </a:r>
                      <a:r>
                        <a:rPr sz="800" spc="85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de </a:t>
                      </a:r>
                      <a:r>
                        <a:rPr sz="800" spc="-55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595B5E"/>
                          </a:solidFill>
                          <a:latin typeface="Times New Roman"/>
                          <a:cs typeface="Times New Roman"/>
                        </a:rPr>
                        <a:t>10</a:t>
                      </a:r>
                      <a:r>
                        <a:rPr sz="800" spc="15" dirty="0">
                          <a:solidFill>
                            <a:srgbClr val="595B5E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800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bo</a:t>
                      </a:r>
                      <a:r>
                        <a:rPr sz="800" spc="-90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800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as. </a:t>
                      </a:r>
                      <a:r>
                        <a:rPr sz="800" spc="-85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60" dirty="0">
                          <a:solidFill>
                            <a:srgbClr val="3F4244"/>
                          </a:solidFill>
                          <a:latin typeface="Arial"/>
                          <a:cs typeface="Arial"/>
                        </a:rPr>
                        <a:t>M</a:t>
                      </a:r>
                      <a:r>
                        <a:rPr sz="800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ate</a:t>
                      </a:r>
                      <a:r>
                        <a:rPr sz="800" spc="10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r</a:t>
                      </a:r>
                      <a:r>
                        <a:rPr sz="800" spc="-95" dirty="0">
                          <a:solidFill>
                            <a:srgbClr val="3F4244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al </a:t>
                      </a:r>
                      <a:r>
                        <a:rPr sz="800" spc="-85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Lona PVC.</a:t>
                      </a:r>
                      <a:r>
                        <a:rPr sz="800" spc="40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F</a:t>
                      </a:r>
                      <a:r>
                        <a:rPr sz="800" spc="-25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800" spc="-40" dirty="0">
                          <a:solidFill>
                            <a:srgbClr val="3F4244"/>
                          </a:solidFill>
                          <a:latin typeface="Arial"/>
                          <a:cs typeface="Arial"/>
                        </a:rPr>
                        <a:t>r</a:t>
                      </a:r>
                      <a:r>
                        <a:rPr sz="800" spc="-105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m</a:t>
                      </a:r>
                      <a:r>
                        <a:rPr sz="800" dirty="0">
                          <a:solidFill>
                            <a:srgbClr val="3F4244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800" spc="-70" dirty="0">
                          <a:solidFill>
                            <a:srgbClr val="3F4244"/>
                          </a:solidFill>
                          <a:latin typeface="Arial"/>
                          <a:cs typeface="Arial"/>
                        </a:rPr>
                        <a:t>t</a:t>
                      </a:r>
                      <a:r>
                        <a:rPr sz="800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800" spc="-40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c</a:t>
                      </a:r>
                      <a:r>
                        <a:rPr sz="800" spc="-35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lín</a:t>
                      </a:r>
                      <a:r>
                        <a:rPr sz="800" spc="-35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d</a:t>
                      </a:r>
                      <a:r>
                        <a:rPr sz="800" spc="-50" dirty="0">
                          <a:solidFill>
                            <a:srgbClr val="3F4244"/>
                          </a:solidFill>
                          <a:latin typeface="Arial"/>
                          <a:cs typeface="Arial"/>
                        </a:rPr>
                        <a:t>r</a:t>
                      </a:r>
                      <a:r>
                        <a:rPr sz="800" spc="-95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spc="-30" dirty="0">
                          <a:solidFill>
                            <a:srgbClr val="3F4244"/>
                          </a:solidFill>
                          <a:latin typeface="Arial"/>
                          <a:cs typeface="Arial"/>
                        </a:rPr>
                        <a:t>c</a:t>
                      </a:r>
                      <a:r>
                        <a:rPr sz="800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o.</a:t>
                      </a:r>
                      <a:r>
                        <a:rPr sz="800" spc="25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90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F</a:t>
                      </a:r>
                      <a:r>
                        <a:rPr sz="800" spc="-60" dirty="0">
                          <a:solidFill>
                            <a:srgbClr val="3F4244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800" spc="15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c</a:t>
                      </a:r>
                      <a:r>
                        <a:rPr sz="800" spc="-55" dirty="0">
                          <a:solidFill>
                            <a:srgbClr val="3F4244"/>
                          </a:solidFill>
                          <a:latin typeface="Arial"/>
                          <a:cs typeface="Arial"/>
                        </a:rPr>
                        <a:t>h</a:t>
                      </a:r>
                      <a:r>
                        <a:rPr sz="800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800" spc="15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de</a:t>
                      </a:r>
                      <a:r>
                        <a:rPr sz="800" spc="25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zípe</a:t>
                      </a:r>
                      <a:r>
                        <a:rPr sz="800" spc="35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r</a:t>
                      </a:r>
                      <a:r>
                        <a:rPr sz="800" dirty="0">
                          <a:solidFill>
                            <a:srgbClr val="919393"/>
                          </a:solidFill>
                          <a:latin typeface="Arial"/>
                          <a:cs typeface="Arial"/>
                        </a:rPr>
                        <a:t>. </a:t>
                      </a:r>
                      <a:r>
                        <a:rPr sz="1200" baseline="3472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1200" spc="-60" baseline="3472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1200" baseline="3472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ça     </a:t>
                      </a:r>
                      <a:r>
                        <a:rPr sz="1200" spc="22" baseline="3472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200" baseline="3472" dirty="0">
                          <a:solidFill>
                            <a:srgbClr val="707272"/>
                          </a:solidFill>
                          <a:latin typeface="Arial"/>
                          <a:cs typeface="Arial"/>
                        </a:rPr>
                        <a:t>para     </a:t>
                      </a:r>
                      <a:r>
                        <a:rPr sz="1200" spc="-60" baseline="3472" dirty="0">
                          <a:solidFill>
                            <a:srgbClr val="707272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200" spc="-37" baseline="3472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t</a:t>
                      </a:r>
                      <a:r>
                        <a:rPr sz="1200" spc="-60" baseline="3472" dirty="0">
                          <a:solidFill>
                            <a:srgbClr val="3F4244"/>
                          </a:solidFill>
                          <a:latin typeface="Arial"/>
                          <a:cs typeface="Arial"/>
                        </a:rPr>
                        <a:t>r</a:t>
                      </a:r>
                      <a:r>
                        <a:rPr sz="1200" baseline="3472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ansporte</a:t>
                      </a:r>
                      <a:r>
                        <a:rPr sz="1200" spc="22" baseline="3472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.</a:t>
                      </a:r>
                      <a:r>
                        <a:rPr sz="1200" baseline="3472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B</a:t>
                      </a:r>
                      <a:r>
                        <a:rPr sz="1200" spc="-30" baseline="3472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1200" spc="-142" baseline="3472" dirty="0">
                          <a:solidFill>
                            <a:srgbClr val="3F4244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1200" baseline="3472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sas     </a:t>
                      </a:r>
                      <a:r>
                        <a:rPr sz="1200" spc="-104" baseline="3472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de </a:t>
                      </a:r>
                      <a:r>
                        <a:rPr sz="800" spc="-120" dirty="0">
                          <a:solidFill>
                            <a:srgbClr val="3F4244"/>
                          </a:solidFill>
                          <a:latin typeface="Arial"/>
                          <a:cs typeface="Arial"/>
                        </a:rPr>
                        <a:t>m</a:t>
                      </a:r>
                      <a:r>
                        <a:rPr sz="800" spc="-290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spc="-35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c</a:t>
                      </a:r>
                      <a:r>
                        <a:rPr sz="800" spc="-40" dirty="0">
                          <a:solidFill>
                            <a:srgbClr val="3F4244"/>
                          </a:solidFill>
                          <a:latin typeface="Arial"/>
                          <a:cs typeface="Arial"/>
                        </a:rPr>
                        <a:t>r</a:t>
                      </a:r>
                      <a:r>
                        <a:rPr sz="800" spc="-50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800" dirty="0">
                          <a:solidFill>
                            <a:srgbClr val="3F4244"/>
                          </a:solidFill>
                          <a:latin typeface="Arial"/>
                          <a:cs typeface="Arial"/>
                        </a:rPr>
                        <a:t>fib</a:t>
                      </a:r>
                      <a:r>
                        <a:rPr sz="800" spc="25" dirty="0">
                          <a:solidFill>
                            <a:srgbClr val="3F4244"/>
                          </a:solidFill>
                          <a:latin typeface="Arial"/>
                          <a:cs typeface="Arial"/>
                        </a:rPr>
                        <a:t>r</a:t>
                      </a:r>
                      <a:r>
                        <a:rPr sz="800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a.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187">
                      <a:solidFill>
                        <a:srgbClr val="A0A0A3"/>
                      </a:solidFill>
                      <a:prstDash val="solid"/>
                    </a:lnL>
                    <a:lnR w="6093">
                      <a:solidFill>
                        <a:srgbClr val="979797"/>
                      </a:solidFill>
                      <a:prstDash val="solid"/>
                    </a:lnR>
                    <a:lnT w="6093">
                      <a:solidFill>
                        <a:srgbClr val="3F3F48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/>
                    <a:p>
                      <a:pPr marL="118745">
                        <a:lnSpc>
                          <a:spcPct val="100000"/>
                        </a:lnSpc>
                      </a:pPr>
                      <a:r>
                        <a:rPr sz="800" spc="-20" dirty="0">
                          <a:solidFill>
                            <a:srgbClr val="707272"/>
                          </a:solidFill>
                          <a:latin typeface="Arial"/>
                          <a:cs typeface="Arial"/>
                        </a:rPr>
                        <a:t>U</a:t>
                      </a:r>
                      <a:r>
                        <a:rPr sz="800" spc="-130" dirty="0">
                          <a:solidFill>
                            <a:srgbClr val="3F4244"/>
                          </a:solidFill>
                          <a:latin typeface="Arial"/>
                          <a:cs typeface="Arial"/>
                        </a:rPr>
                        <a:t>n</a:t>
                      </a:r>
                      <a:r>
                        <a:rPr sz="800" spc="-290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3F4244"/>
                          </a:solidFill>
                          <a:latin typeface="Arial"/>
                          <a:cs typeface="Arial"/>
                        </a:rPr>
                        <a:t>d</a:t>
                      </a:r>
                      <a:r>
                        <a:rPr sz="800" spc="5" dirty="0">
                          <a:solidFill>
                            <a:srgbClr val="3F4244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800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de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093">
                      <a:solidFill>
                        <a:srgbClr val="979797"/>
                      </a:solidFill>
                      <a:prstDash val="solid"/>
                    </a:lnL>
                    <a:lnR w="6093">
                      <a:solidFill>
                        <a:srgbClr val="939393"/>
                      </a:solidFill>
                      <a:prstDash val="solid"/>
                    </a:lnR>
                    <a:lnT w="6093">
                      <a:solidFill>
                        <a:srgbClr val="3F3F48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/>
                    <a:p>
                      <a:pPr marL="5080" algn="ctr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707272"/>
                          </a:solidFill>
                          <a:latin typeface="Times New Roman"/>
                          <a:cs typeface="Times New Roman"/>
                        </a:rPr>
                        <a:t>9</a:t>
                      </a: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093">
                      <a:solidFill>
                        <a:srgbClr val="939393"/>
                      </a:solidFill>
                      <a:prstDash val="solid"/>
                    </a:lnL>
                    <a:lnR w="12187">
                      <a:solidFill>
                        <a:srgbClr val="A8A8A8"/>
                      </a:solidFill>
                      <a:prstDash val="solid"/>
                    </a:lnR>
                    <a:lnT w="6093">
                      <a:solidFill>
                        <a:srgbClr val="4F677C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/>
                    <a:p>
                      <a:pPr marL="142875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R$</a:t>
                      </a:r>
                      <a:r>
                        <a:rPr sz="800" spc="-60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80</a:t>
                      </a:r>
                      <a:r>
                        <a:rPr sz="800" spc="-35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800" dirty="0">
                          <a:solidFill>
                            <a:srgbClr val="595B5E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187">
                      <a:solidFill>
                        <a:srgbClr val="A8A8A8"/>
                      </a:solidFill>
                      <a:prstDash val="solid"/>
                    </a:lnL>
                    <a:lnR w="6093">
                      <a:solidFill>
                        <a:srgbClr val="939797"/>
                      </a:solidFill>
                      <a:prstDash val="solid"/>
                    </a:lnR>
                    <a:lnT w="12187">
                      <a:solidFill>
                        <a:srgbClr val="908783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/>
                    <a:p>
                      <a:pPr marL="115570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707272"/>
                          </a:solidFill>
                          <a:latin typeface="Arial"/>
                          <a:cs typeface="Arial"/>
                        </a:rPr>
                        <a:t>R$</a:t>
                      </a:r>
                      <a:r>
                        <a:rPr sz="800" spc="-60" dirty="0">
                          <a:solidFill>
                            <a:srgbClr val="707272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07272"/>
                          </a:solidFill>
                          <a:latin typeface="Arial"/>
                          <a:cs typeface="Arial"/>
                        </a:rPr>
                        <a:t>720</a:t>
                      </a:r>
                      <a:r>
                        <a:rPr sz="800" spc="-25" dirty="0">
                          <a:solidFill>
                            <a:srgbClr val="707272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800" dirty="0">
                          <a:solidFill>
                            <a:srgbClr val="707272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093">
                      <a:solidFill>
                        <a:srgbClr val="939797"/>
                      </a:solidFill>
                      <a:prstDash val="solid"/>
                    </a:lnL>
                    <a:lnR w="6093">
                      <a:solidFill>
                        <a:srgbClr val="7C7C7C"/>
                      </a:solidFill>
                      <a:prstDash val="solid"/>
                    </a:lnR>
                    <a:lnT w="6093">
                      <a:solidFill>
                        <a:srgbClr val="7C575B"/>
                      </a:solidFill>
                      <a:prstDash val="solid"/>
                    </a:lnT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499616" y="341375"/>
            <a:ext cx="475487" cy="53644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5608320" y="304800"/>
            <a:ext cx="999744" cy="365759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6242303" y="10094976"/>
            <a:ext cx="292607" cy="438912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6590677" y="322567"/>
            <a:ext cx="0" cy="675640"/>
          </a:xfrm>
          <a:custGeom>
            <a:avLst/>
            <a:gdLst/>
            <a:ahLst/>
            <a:cxnLst/>
            <a:rect l="l" t="t" r="r" b="b"/>
            <a:pathLst>
              <a:path h="675640">
                <a:moveTo>
                  <a:pt x="0" y="675564"/>
                </a:moveTo>
                <a:lnTo>
                  <a:pt x="0" y="0"/>
                </a:lnTo>
              </a:path>
            </a:pathLst>
          </a:custGeom>
          <a:ln w="6074">
            <a:solidFill>
              <a:srgbClr val="A0A0A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5618779" y="998131"/>
            <a:ext cx="978535" cy="0"/>
          </a:xfrm>
          <a:custGeom>
            <a:avLst/>
            <a:gdLst/>
            <a:ahLst/>
            <a:cxnLst/>
            <a:rect l="l" t="t" r="r" b="b"/>
            <a:pathLst>
              <a:path w="978534">
                <a:moveTo>
                  <a:pt x="0" y="0"/>
                </a:moveTo>
                <a:lnTo>
                  <a:pt x="977972" y="0"/>
                </a:lnTo>
              </a:path>
            </a:pathLst>
          </a:custGeom>
          <a:ln w="6074">
            <a:solidFill>
              <a:srgbClr val="6B707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1063012" y="1366344"/>
            <a:ext cx="4792980" cy="0"/>
          </a:xfrm>
          <a:custGeom>
            <a:avLst/>
            <a:gdLst/>
            <a:ahLst/>
            <a:cxnLst/>
            <a:rect l="l" t="t" r="r" b="b"/>
            <a:pathLst>
              <a:path w="4792980">
                <a:moveTo>
                  <a:pt x="0" y="0"/>
                </a:moveTo>
                <a:lnTo>
                  <a:pt x="4792667" y="0"/>
                </a:lnTo>
              </a:path>
            </a:pathLst>
          </a:custGeom>
          <a:ln w="12148">
            <a:solidFill>
              <a:srgbClr val="A3A3A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7085738" y="1338957"/>
            <a:ext cx="0" cy="1923414"/>
          </a:xfrm>
          <a:custGeom>
            <a:avLst/>
            <a:gdLst/>
            <a:ahLst/>
            <a:cxnLst/>
            <a:rect l="l" t="t" r="r" b="b"/>
            <a:pathLst>
              <a:path h="1923414">
                <a:moveTo>
                  <a:pt x="0" y="1923229"/>
                </a:moveTo>
                <a:lnTo>
                  <a:pt x="0" y="0"/>
                </a:lnTo>
              </a:path>
            </a:pathLst>
          </a:custGeom>
          <a:ln w="12148">
            <a:solidFill>
              <a:srgbClr val="A8A8A8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5770638" y="1351130"/>
            <a:ext cx="0" cy="1917700"/>
          </a:xfrm>
          <a:custGeom>
            <a:avLst/>
            <a:gdLst/>
            <a:ahLst/>
            <a:cxnLst/>
            <a:rect l="l" t="t" r="r" b="b"/>
            <a:pathLst>
              <a:path h="1917700">
                <a:moveTo>
                  <a:pt x="0" y="1917142"/>
                </a:moveTo>
                <a:lnTo>
                  <a:pt x="0" y="0"/>
                </a:lnTo>
              </a:path>
            </a:pathLst>
          </a:custGeom>
          <a:ln w="6074">
            <a:solidFill>
              <a:srgbClr val="A3A3A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4428206" y="1564145"/>
            <a:ext cx="0" cy="1612900"/>
          </a:xfrm>
          <a:custGeom>
            <a:avLst/>
            <a:gdLst/>
            <a:ahLst/>
            <a:cxnLst/>
            <a:rect l="l" t="t" r="r" b="b"/>
            <a:pathLst>
              <a:path h="1612900">
                <a:moveTo>
                  <a:pt x="0" y="1612833"/>
                </a:moveTo>
                <a:lnTo>
                  <a:pt x="0" y="0"/>
                </a:lnTo>
              </a:path>
            </a:pathLst>
          </a:custGeom>
          <a:ln w="6074">
            <a:solidFill>
              <a:srgbClr val="B8B8B8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6432744" y="1345042"/>
            <a:ext cx="0" cy="1917700"/>
          </a:xfrm>
          <a:custGeom>
            <a:avLst/>
            <a:gdLst/>
            <a:ahLst/>
            <a:cxnLst/>
            <a:rect l="l" t="t" r="r" b="b"/>
            <a:pathLst>
              <a:path h="1917700">
                <a:moveTo>
                  <a:pt x="0" y="1917143"/>
                </a:moveTo>
                <a:lnTo>
                  <a:pt x="0" y="0"/>
                </a:lnTo>
              </a:path>
            </a:pathLst>
          </a:custGeom>
          <a:ln w="6074">
            <a:solidFill>
              <a:srgbClr val="A3A3A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1078198" y="1363301"/>
            <a:ext cx="0" cy="1905000"/>
          </a:xfrm>
          <a:custGeom>
            <a:avLst/>
            <a:gdLst/>
            <a:ahLst/>
            <a:cxnLst/>
            <a:rect l="l" t="t" r="r" b="b"/>
            <a:pathLst>
              <a:path h="1905000">
                <a:moveTo>
                  <a:pt x="0" y="1904970"/>
                </a:moveTo>
                <a:lnTo>
                  <a:pt x="0" y="0"/>
                </a:lnTo>
              </a:path>
            </a:pathLst>
          </a:custGeom>
          <a:ln w="12148">
            <a:solidFill>
              <a:srgbClr val="A0A0A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1412288" y="1363301"/>
            <a:ext cx="0" cy="1911350"/>
          </a:xfrm>
          <a:custGeom>
            <a:avLst/>
            <a:gdLst/>
            <a:ahLst/>
            <a:cxnLst/>
            <a:rect l="l" t="t" r="r" b="b"/>
            <a:pathLst>
              <a:path h="1911350">
                <a:moveTo>
                  <a:pt x="0" y="1911057"/>
                </a:moveTo>
                <a:lnTo>
                  <a:pt x="0" y="0"/>
                </a:lnTo>
              </a:path>
            </a:pathLst>
          </a:custGeom>
          <a:ln w="12148">
            <a:solidFill>
              <a:srgbClr val="9C9C9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2663605" y="1369387"/>
            <a:ext cx="0" cy="1905000"/>
          </a:xfrm>
          <a:custGeom>
            <a:avLst/>
            <a:gdLst/>
            <a:ahLst/>
            <a:cxnLst/>
            <a:rect l="l" t="t" r="r" b="b"/>
            <a:pathLst>
              <a:path h="1905000">
                <a:moveTo>
                  <a:pt x="0" y="1904972"/>
                </a:moveTo>
                <a:lnTo>
                  <a:pt x="0" y="0"/>
                </a:lnTo>
              </a:path>
            </a:pathLst>
          </a:custGeom>
          <a:ln w="12148">
            <a:solidFill>
              <a:srgbClr val="979C9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5014381" y="1357215"/>
            <a:ext cx="0" cy="1917700"/>
          </a:xfrm>
          <a:custGeom>
            <a:avLst/>
            <a:gdLst/>
            <a:ahLst/>
            <a:cxnLst/>
            <a:rect l="l" t="t" r="r" b="b"/>
            <a:pathLst>
              <a:path h="1917700">
                <a:moveTo>
                  <a:pt x="0" y="1917143"/>
                </a:moveTo>
                <a:lnTo>
                  <a:pt x="0" y="0"/>
                </a:lnTo>
              </a:path>
            </a:pathLst>
          </a:custGeom>
          <a:ln w="12148">
            <a:solidFill>
              <a:srgbClr val="B8B8B8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1075161" y="2032780"/>
            <a:ext cx="5697855" cy="0"/>
          </a:xfrm>
          <a:custGeom>
            <a:avLst/>
            <a:gdLst/>
            <a:ahLst/>
            <a:cxnLst/>
            <a:rect l="l" t="t" r="r" b="b"/>
            <a:pathLst>
              <a:path w="5697855">
                <a:moveTo>
                  <a:pt x="0" y="0"/>
                </a:moveTo>
                <a:lnTo>
                  <a:pt x="5697746" y="0"/>
                </a:lnTo>
              </a:path>
            </a:pathLst>
          </a:custGeom>
          <a:ln w="12148">
            <a:solidFill>
              <a:srgbClr val="7C7C7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1081235" y="3265229"/>
            <a:ext cx="6014085" cy="0"/>
          </a:xfrm>
          <a:custGeom>
            <a:avLst/>
            <a:gdLst/>
            <a:ahLst/>
            <a:cxnLst/>
            <a:rect l="l" t="t" r="r" b="b"/>
            <a:pathLst>
              <a:path w="6014084">
                <a:moveTo>
                  <a:pt x="0" y="0"/>
                </a:moveTo>
                <a:lnTo>
                  <a:pt x="6013613" y="0"/>
                </a:lnTo>
              </a:path>
            </a:pathLst>
          </a:custGeom>
          <a:ln w="6074">
            <a:solidFill>
              <a:srgbClr val="7C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1318135" y="9320968"/>
            <a:ext cx="4859655" cy="0"/>
          </a:xfrm>
          <a:custGeom>
            <a:avLst/>
            <a:gdLst/>
            <a:ahLst/>
            <a:cxnLst/>
            <a:rect l="l" t="t" r="r" b="b"/>
            <a:pathLst>
              <a:path w="4859655">
                <a:moveTo>
                  <a:pt x="0" y="0"/>
                </a:moveTo>
                <a:lnTo>
                  <a:pt x="4859484" y="0"/>
                </a:lnTo>
              </a:path>
            </a:pathLst>
          </a:custGeom>
          <a:ln w="12148">
            <a:solidFill>
              <a:srgbClr val="90909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 txBox="1"/>
          <p:nvPr/>
        </p:nvSpPr>
        <p:spPr>
          <a:xfrm>
            <a:off x="2216589" y="458371"/>
            <a:ext cx="1218565" cy="33464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100" spc="15" dirty="0">
                <a:solidFill>
                  <a:srgbClr val="181A1D"/>
                </a:solidFill>
                <a:latin typeface="Arial"/>
                <a:cs typeface="Arial"/>
              </a:rPr>
              <a:t>MACKENZ</a:t>
            </a:r>
            <a:r>
              <a:rPr sz="1100" spc="35" dirty="0">
                <a:solidFill>
                  <a:srgbClr val="181A1D"/>
                </a:solidFill>
                <a:latin typeface="Arial"/>
                <a:cs typeface="Arial"/>
              </a:rPr>
              <a:t>I</a:t>
            </a:r>
            <a:r>
              <a:rPr sz="1100" spc="80" dirty="0">
                <a:solidFill>
                  <a:srgbClr val="181A1D"/>
                </a:solidFill>
                <a:latin typeface="Arial"/>
                <a:cs typeface="Arial"/>
              </a:rPr>
              <a:t>E</a:t>
            </a:r>
            <a:endParaRPr sz="11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70"/>
              </a:spcBef>
            </a:pPr>
            <a:r>
              <a:rPr sz="1050" spc="45" dirty="0">
                <a:solidFill>
                  <a:srgbClr val="46494B"/>
                </a:solidFill>
                <a:latin typeface="Arial"/>
                <a:cs typeface="Arial"/>
              </a:rPr>
              <a:t>E</a:t>
            </a:r>
            <a:r>
              <a:rPr sz="1050" spc="60" dirty="0">
                <a:solidFill>
                  <a:srgbClr val="46494B"/>
                </a:solidFill>
                <a:latin typeface="Arial"/>
                <a:cs typeface="Arial"/>
              </a:rPr>
              <a:t>S</a:t>
            </a:r>
            <a:r>
              <a:rPr sz="1050" spc="-40" dirty="0">
                <a:solidFill>
                  <a:srgbClr val="2D2F33"/>
                </a:solidFill>
                <a:latin typeface="Arial"/>
                <a:cs typeface="Arial"/>
              </a:rPr>
              <a:t>P</a:t>
            </a:r>
            <a:r>
              <a:rPr sz="1050" spc="125" dirty="0">
                <a:solidFill>
                  <a:srgbClr val="46494B"/>
                </a:solidFill>
                <a:latin typeface="Arial"/>
                <a:cs typeface="Arial"/>
              </a:rPr>
              <a:t>O</a:t>
            </a:r>
            <a:r>
              <a:rPr sz="1050" spc="-45" dirty="0">
                <a:solidFill>
                  <a:srgbClr val="2D2F33"/>
                </a:solidFill>
                <a:latin typeface="Arial"/>
                <a:cs typeface="Arial"/>
              </a:rPr>
              <a:t>R</a:t>
            </a:r>
            <a:r>
              <a:rPr sz="1050" spc="45" dirty="0">
                <a:solidFill>
                  <a:srgbClr val="46494B"/>
                </a:solidFill>
                <a:latin typeface="Arial"/>
                <a:cs typeface="Arial"/>
              </a:rPr>
              <a:t>TE</a:t>
            </a:r>
            <a:r>
              <a:rPr sz="1050" spc="30" dirty="0">
                <a:solidFill>
                  <a:srgbClr val="46494B"/>
                </a:solidFill>
                <a:latin typeface="Arial"/>
                <a:cs typeface="Arial"/>
              </a:rPr>
              <a:t> </a:t>
            </a:r>
            <a:r>
              <a:rPr sz="1050" spc="100" dirty="0">
                <a:solidFill>
                  <a:srgbClr val="46494B"/>
                </a:solidFill>
                <a:latin typeface="Arial"/>
                <a:cs typeface="Arial"/>
              </a:rPr>
              <a:t>C</a:t>
            </a:r>
            <a:r>
              <a:rPr sz="1050" spc="30" dirty="0">
                <a:solidFill>
                  <a:srgbClr val="2D2F33"/>
                </a:solidFill>
                <a:latin typeface="Arial"/>
                <a:cs typeface="Arial"/>
              </a:rPr>
              <a:t>L</a:t>
            </a:r>
            <a:r>
              <a:rPr sz="1050" spc="25" dirty="0">
                <a:solidFill>
                  <a:srgbClr val="46494B"/>
                </a:solidFill>
                <a:latin typeface="Arial"/>
                <a:cs typeface="Arial"/>
              </a:rPr>
              <a:t>UBE</a:t>
            </a:r>
            <a:endParaRPr sz="1050">
              <a:latin typeface="Arial"/>
              <a:cs typeface="Arial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5776161" y="742041"/>
            <a:ext cx="672465" cy="22288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algn="ctr">
              <a:lnSpc>
                <a:spcPct val="100000"/>
              </a:lnSpc>
            </a:pPr>
            <a:r>
              <a:rPr sz="650" spc="15" dirty="0">
                <a:solidFill>
                  <a:srgbClr val="2D2F33"/>
                </a:solidFill>
                <a:latin typeface="Arial"/>
                <a:cs typeface="Arial"/>
              </a:rPr>
              <a:t>FORMAÇÃO</a:t>
            </a:r>
            <a:r>
              <a:rPr sz="650" spc="40" dirty="0">
                <a:solidFill>
                  <a:srgbClr val="2D2F33"/>
                </a:solidFill>
                <a:latin typeface="Arial"/>
                <a:cs typeface="Arial"/>
              </a:rPr>
              <a:t> </a:t>
            </a:r>
            <a:r>
              <a:rPr sz="650" spc="5" dirty="0">
                <a:solidFill>
                  <a:srgbClr val="181A1D"/>
                </a:solidFill>
                <a:latin typeface="Arial"/>
                <a:cs typeface="Arial"/>
              </a:rPr>
              <a:t>DE</a:t>
            </a:r>
            <a:endParaRPr sz="650">
              <a:latin typeface="Arial"/>
              <a:cs typeface="Arial"/>
            </a:endParaRPr>
          </a:p>
          <a:p>
            <a:pPr marL="6985" algn="ctr">
              <a:lnSpc>
                <a:spcPct val="100000"/>
              </a:lnSpc>
              <a:spcBef>
                <a:spcPts val="180"/>
              </a:spcBef>
            </a:pPr>
            <a:r>
              <a:rPr sz="600" spc="20" dirty="0">
                <a:solidFill>
                  <a:srgbClr val="2D2F33"/>
                </a:solidFill>
                <a:latin typeface="Arial"/>
                <a:cs typeface="Arial"/>
              </a:rPr>
              <a:t>ATLETAS</a:t>
            </a:r>
            <a:endParaRPr sz="600">
              <a:latin typeface="Arial"/>
              <a:cs typeface="Arial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4543068" y="2588972"/>
            <a:ext cx="362585" cy="127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800" spc="-45" dirty="0">
                <a:solidFill>
                  <a:srgbClr val="727477"/>
                </a:solidFill>
                <a:latin typeface="Arial"/>
                <a:cs typeface="Arial"/>
              </a:rPr>
              <a:t>U</a:t>
            </a:r>
            <a:r>
              <a:rPr sz="800" spc="-125" dirty="0">
                <a:solidFill>
                  <a:srgbClr val="727477"/>
                </a:solidFill>
                <a:latin typeface="Arial"/>
                <a:cs typeface="Arial"/>
              </a:rPr>
              <a:t>n</a:t>
            </a:r>
            <a:r>
              <a:rPr sz="800" spc="10" dirty="0">
                <a:solidFill>
                  <a:srgbClr val="727477"/>
                </a:solidFill>
                <a:latin typeface="Arial"/>
                <a:cs typeface="Arial"/>
              </a:rPr>
              <a:t>i</a:t>
            </a:r>
            <a:r>
              <a:rPr sz="800" spc="-45" dirty="0">
                <a:solidFill>
                  <a:srgbClr val="727477"/>
                </a:solidFill>
                <a:latin typeface="Arial"/>
                <a:cs typeface="Arial"/>
              </a:rPr>
              <a:t>dade</a:t>
            </a:r>
            <a:endParaRPr sz="800">
              <a:latin typeface="Arial"/>
              <a:cs typeface="Arial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6499010" y="2578349"/>
            <a:ext cx="530225" cy="1333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850" spc="-80" dirty="0">
                <a:solidFill>
                  <a:srgbClr val="727477"/>
                </a:solidFill>
                <a:latin typeface="Times New Roman"/>
                <a:cs typeface="Times New Roman"/>
              </a:rPr>
              <a:t>R$</a:t>
            </a:r>
            <a:r>
              <a:rPr sz="850" spc="45" dirty="0">
                <a:solidFill>
                  <a:srgbClr val="727477"/>
                </a:solidFill>
                <a:latin typeface="Times New Roman"/>
                <a:cs typeface="Times New Roman"/>
              </a:rPr>
              <a:t> </a:t>
            </a:r>
            <a:r>
              <a:rPr sz="800" spc="-35" dirty="0">
                <a:solidFill>
                  <a:srgbClr val="727477"/>
                </a:solidFill>
                <a:latin typeface="Arial"/>
                <a:cs typeface="Arial"/>
              </a:rPr>
              <a:t>2.32</a:t>
            </a:r>
            <a:r>
              <a:rPr sz="800" spc="-65" dirty="0">
                <a:solidFill>
                  <a:srgbClr val="727477"/>
                </a:solidFill>
                <a:latin typeface="Arial"/>
                <a:cs typeface="Arial"/>
              </a:rPr>
              <a:t>0</a:t>
            </a:r>
            <a:r>
              <a:rPr sz="800" spc="-35" dirty="0">
                <a:solidFill>
                  <a:srgbClr val="727477"/>
                </a:solidFill>
                <a:latin typeface="Arial"/>
                <a:cs typeface="Arial"/>
              </a:rPr>
              <a:t>,</a:t>
            </a:r>
            <a:r>
              <a:rPr sz="800" spc="-15" dirty="0">
                <a:solidFill>
                  <a:srgbClr val="727477"/>
                </a:solidFill>
                <a:latin typeface="Arial"/>
                <a:cs typeface="Arial"/>
              </a:rPr>
              <a:t>00</a:t>
            </a:r>
            <a:endParaRPr sz="800">
              <a:latin typeface="Arial"/>
              <a:cs typeface="Arial"/>
            </a:endParaRPr>
          </a:p>
        </p:txBody>
      </p:sp>
      <p:sp>
        <p:nvSpPr>
          <p:cNvPr id="24" name="object 24"/>
          <p:cNvSpPr txBox="1"/>
          <p:nvPr/>
        </p:nvSpPr>
        <p:spPr>
          <a:xfrm>
            <a:off x="5350957" y="2585413"/>
            <a:ext cx="95885" cy="1397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900" spc="100" dirty="0">
                <a:solidFill>
                  <a:srgbClr val="727477"/>
                </a:solidFill>
                <a:latin typeface="Times New Roman"/>
                <a:cs typeface="Times New Roman"/>
              </a:rPr>
              <a:t>8</a:t>
            </a:r>
            <a:endParaRPr sz="900">
              <a:latin typeface="Times New Roman"/>
              <a:cs typeface="Times New Roman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5873352" y="1633444"/>
            <a:ext cx="457834" cy="127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800" spc="-75" dirty="0">
                <a:solidFill>
                  <a:srgbClr val="727477"/>
                </a:solidFill>
                <a:latin typeface="Arial"/>
                <a:cs typeface="Arial"/>
              </a:rPr>
              <a:t>R$</a:t>
            </a:r>
            <a:r>
              <a:rPr sz="800" spc="-50" dirty="0">
                <a:solidFill>
                  <a:srgbClr val="727477"/>
                </a:solidFill>
                <a:latin typeface="Arial"/>
                <a:cs typeface="Arial"/>
              </a:rPr>
              <a:t> </a:t>
            </a:r>
            <a:r>
              <a:rPr sz="800" spc="-20" dirty="0">
                <a:solidFill>
                  <a:srgbClr val="727477"/>
                </a:solidFill>
                <a:latin typeface="Arial"/>
                <a:cs typeface="Arial"/>
              </a:rPr>
              <a:t>83</a:t>
            </a:r>
            <a:r>
              <a:rPr sz="800" spc="-60" dirty="0">
                <a:solidFill>
                  <a:srgbClr val="727477"/>
                </a:solidFill>
                <a:latin typeface="Arial"/>
                <a:cs typeface="Arial"/>
              </a:rPr>
              <a:t>4</a:t>
            </a:r>
            <a:r>
              <a:rPr sz="800" spc="-35" dirty="0">
                <a:solidFill>
                  <a:srgbClr val="8C8E90"/>
                </a:solidFill>
                <a:latin typeface="Arial"/>
                <a:cs typeface="Arial"/>
              </a:rPr>
              <a:t>,</a:t>
            </a:r>
            <a:r>
              <a:rPr sz="800" spc="10" dirty="0">
                <a:solidFill>
                  <a:srgbClr val="727477"/>
                </a:solidFill>
                <a:latin typeface="Arial"/>
                <a:cs typeface="Arial"/>
              </a:rPr>
              <a:t>00</a:t>
            </a:r>
            <a:endParaRPr sz="800">
              <a:latin typeface="Arial"/>
              <a:cs typeface="Arial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1518037" y="2539342"/>
            <a:ext cx="1049655" cy="24257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97815" marR="5080" indent="-285750">
              <a:lnSpc>
                <a:spcPct val="106500"/>
              </a:lnSpc>
            </a:pPr>
            <a:r>
              <a:rPr sz="750" spc="-15" dirty="0">
                <a:solidFill>
                  <a:srgbClr val="2D2F33"/>
                </a:solidFill>
                <a:latin typeface="Arial"/>
                <a:cs typeface="Arial"/>
              </a:rPr>
              <a:t>REDE</a:t>
            </a:r>
            <a:r>
              <a:rPr sz="750" spc="25" dirty="0">
                <a:solidFill>
                  <a:srgbClr val="2D2F33"/>
                </a:solidFill>
                <a:latin typeface="Arial"/>
                <a:cs typeface="Arial"/>
              </a:rPr>
              <a:t> </a:t>
            </a:r>
            <a:r>
              <a:rPr sz="750" spc="25" dirty="0">
                <a:solidFill>
                  <a:srgbClr val="181A1D"/>
                </a:solidFill>
                <a:latin typeface="Arial"/>
                <a:cs typeface="Arial"/>
              </a:rPr>
              <a:t>PROF</a:t>
            </a:r>
            <a:r>
              <a:rPr sz="750" spc="-75" dirty="0">
                <a:solidFill>
                  <a:srgbClr val="181A1D"/>
                </a:solidFill>
                <a:latin typeface="Arial"/>
                <a:cs typeface="Arial"/>
              </a:rPr>
              <a:t>I</a:t>
            </a:r>
            <a:r>
              <a:rPr sz="750" dirty="0">
                <a:solidFill>
                  <a:srgbClr val="181A1D"/>
                </a:solidFill>
                <a:latin typeface="Arial"/>
                <a:cs typeface="Arial"/>
              </a:rPr>
              <a:t>SS </a:t>
            </a:r>
            <a:r>
              <a:rPr sz="750" spc="-90" dirty="0">
                <a:solidFill>
                  <a:srgbClr val="181A1D"/>
                </a:solidFill>
                <a:latin typeface="Arial"/>
                <a:cs typeface="Arial"/>
              </a:rPr>
              <a:t> </a:t>
            </a:r>
            <a:r>
              <a:rPr sz="750" spc="5" dirty="0">
                <a:solidFill>
                  <a:srgbClr val="181A1D"/>
                </a:solidFill>
                <a:latin typeface="Arial"/>
                <a:cs typeface="Arial"/>
              </a:rPr>
              <a:t>ONAL</a:t>
            </a:r>
            <a:r>
              <a:rPr sz="750" dirty="0">
                <a:solidFill>
                  <a:srgbClr val="181A1D"/>
                </a:solidFill>
                <a:latin typeface="Arial"/>
                <a:cs typeface="Arial"/>
              </a:rPr>
              <a:t> </a:t>
            </a:r>
            <a:r>
              <a:rPr sz="750" spc="15" dirty="0">
                <a:solidFill>
                  <a:srgbClr val="181A1D"/>
                </a:solidFill>
                <a:latin typeface="Arial"/>
                <a:cs typeface="Arial"/>
              </a:rPr>
              <a:t>DE</a:t>
            </a:r>
            <a:r>
              <a:rPr sz="750" spc="-100" dirty="0">
                <a:solidFill>
                  <a:srgbClr val="181A1D"/>
                </a:solidFill>
                <a:latin typeface="Arial"/>
                <a:cs typeface="Arial"/>
              </a:rPr>
              <a:t> </a:t>
            </a:r>
            <a:r>
              <a:rPr sz="750" dirty="0">
                <a:solidFill>
                  <a:srgbClr val="2D2F33"/>
                </a:solidFill>
                <a:latin typeface="Arial"/>
                <a:cs typeface="Arial"/>
              </a:rPr>
              <a:t>VÔL</a:t>
            </a:r>
            <a:r>
              <a:rPr sz="750" spc="-10" dirty="0">
                <a:solidFill>
                  <a:srgbClr val="2D2F33"/>
                </a:solidFill>
                <a:latin typeface="Arial"/>
                <a:cs typeface="Arial"/>
              </a:rPr>
              <a:t>E</a:t>
            </a:r>
            <a:r>
              <a:rPr sz="750" spc="760" dirty="0">
                <a:solidFill>
                  <a:srgbClr val="2D2F33"/>
                </a:solidFill>
                <a:latin typeface="Arial"/>
                <a:cs typeface="Arial"/>
              </a:rPr>
              <a:t>I</a:t>
            </a:r>
            <a:endParaRPr sz="750">
              <a:latin typeface="Arial"/>
              <a:cs typeface="Arial"/>
            </a:endParaRPr>
          </a:p>
        </p:txBody>
      </p:sp>
      <p:sp>
        <p:nvSpPr>
          <p:cNvPr id="27" name="object 27"/>
          <p:cNvSpPr txBox="1"/>
          <p:nvPr/>
        </p:nvSpPr>
        <p:spPr>
          <a:xfrm>
            <a:off x="2690388" y="2187285"/>
            <a:ext cx="1741170" cy="94297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 indent="5715">
              <a:lnSpc>
                <a:spcPct val="95600"/>
              </a:lnSpc>
            </a:pPr>
            <a:r>
              <a:rPr sz="800" spc="-45" dirty="0">
                <a:solidFill>
                  <a:srgbClr val="5D5E62"/>
                </a:solidFill>
                <a:latin typeface="Arial"/>
                <a:cs typeface="Arial"/>
              </a:rPr>
              <a:t>Ma</a:t>
            </a:r>
            <a:r>
              <a:rPr sz="800" spc="-55" dirty="0">
                <a:solidFill>
                  <a:srgbClr val="5D5E62"/>
                </a:solidFill>
                <a:latin typeface="Arial"/>
                <a:cs typeface="Arial"/>
              </a:rPr>
              <a:t>l</a:t>
            </a:r>
            <a:r>
              <a:rPr sz="800" spc="-35" dirty="0">
                <a:solidFill>
                  <a:srgbClr val="5D5E62"/>
                </a:solidFill>
                <a:latin typeface="Arial"/>
                <a:cs typeface="Arial"/>
              </a:rPr>
              <a:t>ha</a:t>
            </a:r>
            <a:r>
              <a:rPr sz="800" spc="70" dirty="0">
                <a:solidFill>
                  <a:srgbClr val="5D5E62"/>
                </a:solidFill>
                <a:latin typeface="Arial"/>
                <a:cs typeface="Arial"/>
              </a:rPr>
              <a:t> </a:t>
            </a:r>
            <a:r>
              <a:rPr sz="800" spc="-355" dirty="0">
                <a:solidFill>
                  <a:srgbClr val="5D5E62"/>
                </a:solidFill>
                <a:latin typeface="Arial"/>
                <a:cs typeface="Arial"/>
              </a:rPr>
              <a:t>l</a:t>
            </a:r>
            <a:r>
              <a:rPr sz="800" spc="-85" dirty="0">
                <a:solidFill>
                  <a:srgbClr val="5D5E62"/>
                </a:solidFill>
                <a:latin typeface="Arial"/>
                <a:cs typeface="Arial"/>
              </a:rPr>
              <a:t>Oc</a:t>
            </a:r>
            <a:r>
              <a:rPr sz="800" spc="-160" dirty="0">
                <a:solidFill>
                  <a:srgbClr val="5D5E62"/>
                </a:solidFill>
                <a:latin typeface="Arial"/>
                <a:cs typeface="Arial"/>
              </a:rPr>
              <a:t>m</a:t>
            </a:r>
            <a:r>
              <a:rPr sz="800" spc="270" dirty="0">
                <a:solidFill>
                  <a:srgbClr val="5D5E62"/>
                </a:solidFill>
                <a:latin typeface="Arial"/>
                <a:cs typeface="Arial"/>
              </a:rPr>
              <a:t>;</a:t>
            </a:r>
            <a:r>
              <a:rPr sz="800" dirty="0">
                <a:solidFill>
                  <a:srgbClr val="5D5E62"/>
                </a:solidFill>
                <a:latin typeface="Arial"/>
                <a:cs typeface="Arial"/>
              </a:rPr>
              <a:t> </a:t>
            </a:r>
            <a:r>
              <a:rPr sz="800" spc="60" dirty="0">
                <a:solidFill>
                  <a:srgbClr val="5D5E62"/>
                </a:solidFill>
                <a:latin typeface="Arial"/>
                <a:cs typeface="Arial"/>
              </a:rPr>
              <a:t> </a:t>
            </a:r>
            <a:r>
              <a:rPr sz="800" spc="-35" dirty="0">
                <a:solidFill>
                  <a:srgbClr val="5D5E62"/>
                </a:solidFill>
                <a:latin typeface="Arial"/>
                <a:cs typeface="Arial"/>
              </a:rPr>
              <a:t>F</a:t>
            </a:r>
            <a:r>
              <a:rPr sz="800" spc="-114" dirty="0">
                <a:solidFill>
                  <a:srgbClr val="5D5E62"/>
                </a:solidFill>
                <a:latin typeface="Arial"/>
                <a:cs typeface="Arial"/>
              </a:rPr>
              <a:t>i</a:t>
            </a:r>
            <a:r>
              <a:rPr sz="800" spc="40" dirty="0">
                <a:solidFill>
                  <a:srgbClr val="5D5E62"/>
                </a:solidFill>
                <a:latin typeface="Arial"/>
                <a:cs typeface="Arial"/>
              </a:rPr>
              <a:t>o</a:t>
            </a:r>
            <a:r>
              <a:rPr sz="800" dirty="0">
                <a:solidFill>
                  <a:srgbClr val="5D5E62"/>
                </a:solidFill>
                <a:latin typeface="Arial"/>
                <a:cs typeface="Arial"/>
              </a:rPr>
              <a:t>  </a:t>
            </a:r>
            <a:r>
              <a:rPr sz="800" spc="-5" dirty="0">
                <a:solidFill>
                  <a:srgbClr val="5D5E62"/>
                </a:solidFill>
                <a:latin typeface="Arial"/>
                <a:cs typeface="Arial"/>
              </a:rPr>
              <a:t> </a:t>
            </a:r>
            <a:r>
              <a:rPr sz="800" spc="-5" dirty="0">
                <a:solidFill>
                  <a:srgbClr val="8C8E90"/>
                </a:solidFill>
                <a:latin typeface="Arial"/>
                <a:cs typeface="Arial"/>
              </a:rPr>
              <a:t>"</a:t>
            </a:r>
            <a:r>
              <a:rPr sz="800" spc="-65" dirty="0">
                <a:solidFill>
                  <a:srgbClr val="5D5E62"/>
                </a:solidFill>
                <a:latin typeface="Arial"/>
                <a:cs typeface="Arial"/>
              </a:rPr>
              <a:t>sed</a:t>
            </a:r>
            <a:r>
              <a:rPr sz="800" spc="20" dirty="0">
                <a:solidFill>
                  <a:srgbClr val="5D5E62"/>
                </a:solidFill>
                <a:latin typeface="Arial"/>
                <a:cs typeface="Arial"/>
              </a:rPr>
              <a:t>a</a:t>
            </a:r>
            <a:r>
              <a:rPr sz="800" spc="30" dirty="0">
                <a:solidFill>
                  <a:srgbClr val="8C8E90"/>
                </a:solidFill>
                <a:latin typeface="Arial"/>
                <a:cs typeface="Arial"/>
              </a:rPr>
              <a:t>"</a:t>
            </a:r>
            <a:r>
              <a:rPr sz="800" dirty="0">
                <a:solidFill>
                  <a:srgbClr val="8C8E90"/>
                </a:solidFill>
                <a:latin typeface="Arial"/>
                <a:cs typeface="Arial"/>
              </a:rPr>
              <a:t>  </a:t>
            </a:r>
            <a:r>
              <a:rPr sz="800" spc="20" dirty="0">
                <a:solidFill>
                  <a:srgbClr val="8C8E90"/>
                </a:solidFill>
                <a:latin typeface="Arial"/>
                <a:cs typeface="Arial"/>
              </a:rPr>
              <a:t> </a:t>
            </a:r>
            <a:r>
              <a:rPr sz="800" spc="-145" dirty="0">
                <a:solidFill>
                  <a:srgbClr val="727477"/>
                </a:solidFill>
                <a:latin typeface="Arial"/>
                <a:cs typeface="Arial"/>
              </a:rPr>
              <a:t>2</a:t>
            </a:r>
            <a:r>
              <a:rPr sz="800" spc="-70" dirty="0">
                <a:solidFill>
                  <a:srgbClr val="8C8E90"/>
                </a:solidFill>
                <a:latin typeface="Arial"/>
                <a:cs typeface="Arial"/>
              </a:rPr>
              <a:t>,</a:t>
            </a:r>
            <a:r>
              <a:rPr sz="800" spc="-5" dirty="0">
                <a:solidFill>
                  <a:srgbClr val="727477"/>
                </a:solidFill>
                <a:latin typeface="Arial"/>
                <a:cs typeface="Arial"/>
              </a:rPr>
              <a:t>5</a:t>
            </a:r>
            <a:r>
              <a:rPr sz="800" dirty="0">
                <a:solidFill>
                  <a:srgbClr val="727477"/>
                </a:solidFill>
                <a:latin typeface="Arial"/>
                <a:cs typeface="Arial"/>
              </a:rPr>
              <a:t>  </a:t>
            </a:r>
            <a:r>
              <a:rPr sz="800" spc="40" dirty="0">
                <a:solidFill>
                  <a:srgbClr val="727477"/>
                </a:solidFill>
                <a:latin typeface="Arial"/>
                <a:cs typeface="Arial"/>
              </a:rPr>
              <a:t> </a:t>
            </a:r>
            <a:r>
              <a:rPr sz="800" spc="-50" dirty="0">
                <a:solidFill>
                  <a:srgbClr val="727477"/>
                </a:solidFill>
                <a:latin typeface="Arial"/>
                <a:cs typeface="Arial"/>
              </a:rPr>
              <a:t>mm</a:t>
            </a:r>
            <a:r>
              <a:rPr sz="800" spc="270" dirty="0">
                <a:solidFill>
                  <a:srgbClr val="8C8E90"/>
                </a:solidFill>
                <a:latin typeface="Arial"/>
                <a:cs typeface="Arial"/>
              </a:rPr>
              <a:t>; </a:t>
            </a:r>
            <a:r>
              <a:rPr sz="800" spc="-50" dirty="0">
                <a:solidFill>
                  <a:srgbClr val="727477"/>
                </a:solidFill>
                <a:latin typeface="Arial"/>
                <a:cs typeface="Arial"/>
              </a:rPr>
              <a:t>Tamanho</a:t>
            </a:r>
            <a:r>
              <a:rPr sz="800" dirty="0">
                <a:solidFill>
                  <a:srgbClr val="727477"/>
                </a:solidFill>
                <a:latin typeface="Arial"/>
                <a:cs typeface="Arial"/>
              </a:rPr>
              <a:t> </a:t>
            </a:r>
            <a:r>
              <a:rPr sz="800" spc="20" dirty="0">
                <a:solidFill>
                  <a:srgbClr val="727477"/>
                </a:solidFill>
                <a:latin typeface="Arial"/>
                <a:cs typeface="Arial"/>
              </a:rPr>
              <a:t> </a:t>
            </a:r>
            <a:r>
              <a:rPr sz="800" spc="-114" dirty="0">
                <a:solidFill>
                  <a:srgbClr val="727477"/>
                </a:solidFill>
                <a:latin typeface="Arial"/>
                <a:cs typeface="Arial"/>
              </a:rPr>
              <a:t>1</a:t>
            </a:r>
            <a:r>
              <a:rPr sz="800" spc="-100" dirty="0">
                <a:solidFill>
                  <a:srgbClr val="727477"/>
                </a:solidFill>
                <a:latin typeface="Arial"/>
                <a:cs typeface="Arial"/>
              </a:rPr>
              <a:t>0</a:t>
            </a:r>
            <a:r>
              <a:rPr sz="800" spc="-70" dirty="0">
                <a:solidFill>
                  <a:srgbClr val="727477"/>
                </a:solidFill>
                <a:latin typeface="Arial"/>
                <a:cs typeface="Arial"/>
              </a:rPr>
              <a:t>,</a:t>
            </a:r>
            <a:r>
              <a:rPr sz="800" spc="-15" dirty="0">
                <a:solidFill>
                  <a:srgbClr val="727477"/>
                </a:solidFill>
                <a:latin typeface="Arial"/>
                <a:cs typeface="Arial"/>
              </a:rPr>
              <a:t>00</a:t>
            </a:r>
            <a:r>
              <a:rPr sz="800" dirty="0">
                <a:solidFill>
                  <a:srgbClr val="727477"/>
                </a:solidFill>
                <a:latin typeface="Arial"/>
                <a:cs typeface="Arial"/>
              </a:rPr>
              <a:t> </a:t>
            </a:r>
            <a:r>
              <a:rPr sz="800" spc="-65" dirty="0">
                <a:solidFill>
                  <a:srgbClr val="727477"/>
                </a:solidFill>
                <a:latin typeface="Arial"/>
                <a:cs typeface="Arial"/>
              </a:rPr>
              <a:t> </a:t>
            </a:r>
            <a:r>
              <a:rPr sz="800" dirty="0">
                <a:solidFill>
                  <a:srgbClr val="727477"/>
                </a:solidFill>
                <a:latin typeface="Arial"/>
                <a:cs typeface="Arial"/>
              </a:rPr>
              <a:t>m </a:t>
            </a:r>
            <a:r>
              <a:rPr sz="800" spc="-110" dirty="0">
                <a:solidFill>
                  <a:srgbClr val="727477"/>
                </a:solidFill>
                <a:latin typeface="Arial"/>
                <a:cs typeface="Arial"/>
              </a:rPr>
              <a:t> </a:t>
            </a:r>
            <a:r>
              <a:rPr sz="800" spc="-15" dirty="0">
                <a:solidFill>
                  <a:srgbClr val="5D5E62"/>
                </a:solidFill>
                <a:latin typeface="Arial"/>
                <a:cs typeface="Arial"/>
              </a:rPr>
              <a:t>x</a:t>
            </a:r>
            <a:r>
              <a:rPr sz="800" dirty="0">
                <a:solidFill>
                  <a:srgbClr val="5D5E62"/>
                </a:solidFill>
                <a:latin typeface="Arial"/>
                <a:cs typeface="Arial"/>
              </a:rPr>
              <a:t> </a:t>
            </a:r>
            <a:r>
              <a:rPr sz="800" spc="25" dirty="0">
                <a:solidFill>
                  <a:srgbClr val="5D5E62"/>
                </a:solidFill>
                <a:latin typeface="Arial"/>
                <a:cs typeface="Arial"/>
              </a:rPr>
              <a:t> </a:t>
            </a:r>
            <a:r>
              <a:rPr sz="800" spc="150" dirty="0">
                <a:solidFill>
                  <a:srgbClr val="727477"/>
                </a:solidFill>
                <a:latin typeface="Arial"/>
                <a:cs typeface="Arial"/>
              </a:rPr>
              <a:t>1</a:t>
            </a:r>
            <a:r>
              <a:rPr sz="800" spc="-105" dirty="0">
                <a:solidFill>
                  <a:srgbClr val="727477"/>
                </a:solidFill>
                <a:latin typeface="Arial"/>
                <a:cs typeface="Arial"/>
              </a:rPr>
              <a:t> </a:t>
            </a:r>
            <a:r>
              <a:rPr sz="800" spc="10" dirty="0">
                <a:solidFill>
                  <a:srgbClr val="727477"/>
                </a:solidFill>
                <a:latin typeface="Arial"/>
                <a:cs typeface="Arial"/>
              </a:rPr>
              <a:t>m;</a:t>
            </a:r>
            <a:r>
              <a:rPr sz="800" dirty="0">
                <a:solidFill>
                  <a:srgbClr val="727477"/>
                </a:solidFill>
                <a:latin typeface="Arial"/>
                <a:cs typeface="Arial"/>
              </a:rPr>
              <a:t> </a:t>
            </a:r>
            <a:r>
              <a:rPr sz="800" spc="-30" dirty="0">
                <a:solidFill>
                  <a:srgbClr val="727477"/>
                </a:solidFill>
                <a:latin typeface="Arial"/>
                <a:cs typeface="Arial"/>
              </a:rPr>
              <a:t> </a:t>
            </a:r>
            <a:r>
              <a:rPr sz="800" spc="-50" dirty="0">
                <a:solidFill>
                  <a:srgbClr val="727477"/>
                </a:solidFill>
                <a:latin typeface="Arial"/>
                <a:cs typeface="Arial"/>
              </a:rPr>
              <a:t>Extensores</a:t>
            </a:r>
            <a:r>
              <a:rPr sz="800" spc="-30" dirty="0">
                <a:solidFill>
                  <a:srgbClr val="727477"/>
                </a:solidFill>
                <a:latin typeface="Arial"/>
                <a:cs typeface="Arial"/>
              </a:rPr>
              <a:t> </a:t>
            </a:r>
            <a:r>
              <a:rPr sz="800" spc="-50" dirty="0">
                <a:solidFill>
                  <a:srgbClr val="5D5E62"/>
                </a:solidFill>
                <a:latin typeface="Arial"/>
                <a:cs typeface="Arial"/>
              </a:rPr>
              <a:t>em</a:t>
            </a:r>
            <a:r>
              <a:rPr sz="800" spc="105" dirty="0">
                <a:solidFill>
                  <a:srgbClr val="5D5E62"/>
                </a:solidFill>
                <a:latin typeface="Arial"/>
                <a:cs typeface="Arial"/>
              </a:rPr>
              <a:t> </a:t>
            </a:r>
            <a:r>
              <a:rPr sz="800" spc="-45" dirty="0">
                <a:solidFill>
                  <a:srgbClr val="727477"/>
                </a:solidFill>
                <a:latin typeface="Arial"/>
                <a:cs typeface="Arial"/>
              </a:rPr>
              <a:t>"seda"</a:t>
            </a:r>
            <a:r>
              <a:rPr sz="800" spc="95" dirty="0">
                <a:solidFill>
                  <a:srgbClr val="727477"/>
                </a:solidFill>
                <a:latin typeface="Arial"/>
                <a:cs typeface="Arial"/>
              </a:rPr>
              <a:t> </a:t>
            </a:r>
            <a:r>
              <a:rPr sz="800" spc="-10" dirty="0">
                <a:solidFill>
                  <a:srgbClr val="727477"/>
                </a:solidFill>
                <a:latin typeface="Arial"/>
                <a:cs typeface="Arial"/>
              </a:rPr>
              <a:t>e</a:t>
            </a:r>
            <a:r>
              <a:rPr sz="800" spc="10" dirty="0">
                <a:solidFill>
                  <a:srgbClr val="727477"/>
                </a:solidFill>
                <a:latin typeface="Arial"/>
                <a:cs typeface="Arial"/>
              </a:rPr>
              <a:t> </a:t>
            </a:r>
            <a:r>
              <a:rPr sz="800" spc="-35" dirty="0">
                <a:solidFill>
                  <a:srgbClr val="5D5E62"/>
                </a:solidFill>
                <a:latin typeface="Arial"/>
                <a:cs typeface="Arial"/>
              </a:rPr>
              <a:t>cabo</a:t>
            </a:r>
            <a:r>
              <a:rPr sz="800" spc="45" dirty="0">
                <a:solidFill>
                  <a:srgbClr val="5D5E62"/>
                </a:solidFill>
                <a:latin typeface="Arial"/>
                <a:cs typeface="Arial"/>
              </a:rPr>
              <a:t> </a:t>
            </a:r>
            <a:r>
              <a:rPr sz="800" spc="-20" dirty="0">
                <a:solidFill>
                  <a:srgbClr val="727477"/>
                </a:solidFill>
                <a:latin typeface="Arial"/>
                <a:cs typeface="Arial"/>
              </a:rPr>
              <a:t>de</a:t>
            </a:r>
            <a:r>
              <a:rPr sz="800" spc="70" dirty="0">
                <a:solidFill>
                  <a:srgbClr val="727477"/>
                </a:solidFill>
                <a:latin typeface="Arial"/>
                <a:cs typeface="Arial"/>
              </a:rPr>
              <a:t> </a:t>
            </a:r>
            <a:r>
              <a:rPr sz="800" spc="-60" dirty="0">
                <a:solidFill>
                  <a:srgbClr val="5D5E62"/>
                </a:solidFill>
                <a:latin typeface="Arial"/>
                <a:cs typeface="Arial"/>
              </a:rPr>
              <a:t>aço</a:t>
            </a:r>
            <a:r>
              <a:rPr sz="800" spc="90" dirty="0">
                <a:solidFill>
                  <a:srgbClr val="5D5E62"/>
                </a:solidFill>
                <a:latin typeface="Arial"/>
                <a:cs typeface="Arial"/>
              </a:rPr>
              <a:t> </a:t>
            </a:r>
            <a:r>
              <a:rPr sz="800" spc="-20" dirty="0">
                <a:solidFill>
                  <a:srgbClr val="727477"/>
                </a:solidFill>
                <a:latin typeface="Arial"/>
                <a:cs typeface="Arial"/>
              </a:rPr>
              <a:t>para</a:t>
            </a:r>
            <a:r>
              <a:rPr sz="800" spc="10" dirty="0">
                <a:solidFill>
                  <a:srgbClr val="727477"/>
                </a:solidFill>
                <a:latin typeface="Arial"/>
                <a:cs typeface="Arial"/>
              </a:rPr>
              <a:t> </a:t>
            </a:r>
            <a:r>
              <a:rPr sz="800" spc="-35" dirty="0">
                <a:solidFill>
                  <a:srgbClr val="5D5E62"/>
                </a:solidFill>
                <a:latin typeface="Arial"/>
                <a:cs typeface="Arial"/>
              </a:rPr>
              <a:t>fixaçã</a:t>
            </a:r>
            <a:r>
              <a:rPr sz="800" spc="-30" dirty="0">
                <a:solidFill>
                  <a:srgbClr val="5D5E62"/>
                </a:solidFill>
                <a:latin typeface="Arial"/>
                <a:cs typeface="Arial"/>
              </a:rPr>
              <a:t>o</a:t>
            </a:r>
            <a:r>
              <a:rPr sz="800" spc="270" dirty="0">
                <a:solidFill>
                  <a:srgbClr val="8C8E90"/>
                </a:solidFill>
                <a:latin typeface="Arial"/>
                <a:cs typeface="Arial"/>
              </a:rPr>
              <a:t>; </a:t>
            </a:r>
            <a:r>
              <a:rPr sz="800" spc="-45" dirty="0">
                <a:solidFill>
                  <a:srgbClr val="727477"/>
                </a:solidFill>
                <a:latin typeface="Arial"/>
                <a:cs typeface="Arial"/>
              </a:rPr>
              <a:t>Quad</a:t>
            </a:r>
            <a:r>
              <a:rPr sz="800" spc="-15" dirty="0">
                <a:solidFill>
                  <a:srgbClr val="46494B"/>
                </a:solidFill>
                <a:latin typeface="Arial"/>
                <a:cs typeface="Arial"/>
              </a:rPr>
              <a:t>ro</a:t>
            </a:r>
            <a:r>
              <a:rPr sz="800" dirty="0">
                <a:solidFill>
                  <a:srgbClr val="46494B"/>
                </a:solidFill>
                <a:latin typeface="Arial"/>
                <a:cs typeface="Arial"/>
              </a:rPr>
              <a:t> </a:t>
            </a:r>
            <a:r>
              <a:rPr sz="800" spc="10" dirty="0">
                <a:solidFill>
                  <a:srgbClr val="46494B"/>
                </a:solidFill>
                <a:latin typeface="Arial"/>
                <a:cs typeface="Arial"/>
              </a:rPr>
              <a:t> </a:t>
            </a:r>
            <a:r>
              <a:rPr sz="800" spc="-25" dirty="0">
                <a:solidFill>
                  <a:srgbClr val="5D5E62"/>
                </a:solidFill>
                <a:latin typeface="Arial"/>
                <a:cs typeface="Arial"/>
              </a:rPr>
              <a:t>estrutural</a:t>
            </a:r>
            <a:r>
              <a:rPr sz="800" dirty="0">
                <a:solidFill>
                  <a:srgbClr val="5D5E62"/>
                </a:solidFill>
                <a:latin typeface="Arial"/>
                <a:cs typeface="Arial"/>
              </a:rPr>
              <a:t> </a:t>
            </a:r>
            <a:r>
              <a:rPr sz="800" spc="105" dirty="0">
                <a:solidFill>
                  <a:srgbClr val="5D5E62"/>
                </a:solidFill>
                <a:latin typeface="Arial"/>
                <a:cs typeface="Arial"/>
              </a:rPr>
              <a:t> </a:t>
            </a:r>
            <a:r>
              <a:rPr sz="800" spc="-40" dirty="0">
                <a:solidFill>
                  <a:srgbClr val="727477"/>
                </a:solidFill>
                <a:latin typeface="Arial"/>
                <a:cs typeface="Arial"/>
              </a:rPr>
              <a:t>confec</a:t>
            </a:r>
            <a:r>
              <a:rPr sz="800" spc="-15" dirty="0">
                <a:solidFill>
                  <a:srgbClr val="727477"/>
                </a:solidFill>
                <a:latin typeface="Arial"/>
                <a:cs typeface="Arial"/>
              </a:rPr>
              <a:t>c</a:t>
            </a:r>
            <a:r>
              <a:rPr sz="800" spc="-35" dirty="0">
                <a:solidFill>
                  <a:srgbClr val="46494B"/>
                </a:solidFill>
                <a:latin typeface="Arial"/>
                <a:cs typeface="Arial"/>
              </a:rPr>
              <a:t>i</a:t>
            </a:r>
            <a:r>
              <a:rPr sz="800" spc="-35" dirty="0">
                <a:solidFill>
                  <a:srgbClr val="727477"/>
                </a:solidFill>
                <a:latin typeface="Arial"/>
                <a:cs typeface="Arial"/>
              </a:rPr>
              <a:t>onado</a:t>
            </a:r>
            <a:r>
              <a:rPr sz="800" dirty="0">
                <a:solidFill>
                  <a:srgbClr val="727477"/>
                </a:solidFill>
                <a:latin typeface="Arial"/>
                <a:cs typeface="Arial"/>
              </a:rPr>
              <a:t> </a:t>
            </a:r>
            <a:r>
              <a:rPr sz="800" spc="20" dirty="0">
                <a:solidFill>
                  <a:srgbClr val="727477"/>
                </a:solidFill>
                <a:latin typeface="Arial"/>
                <a:cs typeface="Arial"/>
              </a:rPr>
              <a:t> </a:t>
            </a:r>
            <a:r>
              <a:rPr sz="800" spc="-30" dirty="0">
                <a:solidFill>
                  <a:srgbClr val="727477"/>
                </a:solidFill>
                <a:latin typeface="Arial"/>
                <a:cs typeface="Arial"/>
              </a:rPr>
              <a:t>com</a:t>
            </a:r>
            <a:r>
              <a:rPr sz="800" spc="-15" dirty="0">
                <a:solidFill>
                  <a:srgbClr val="727477"/>
                </a:solidFill>
                <a:latin typeface="Arial"/>
                <a:cs typeface="Arial"/>
              </a:rPr>
              <a:t> </a:t>
            </a:r>
            <a:r>
              <a:rPr sz="800" spc="-20" dirty="0">
                <a:solidFill>
                  <a:srgbClr val="727477"/>
                </a:solidFill>
                <a:latin typeface="Arial"/>
                <a:cs typeface="Arial"/>
              </a:rPr>
              <a:t>co</a:t>
            </a:r>
            <a:r>
              <a:rPr sz="800" spc="-35" dirty="0">
                <a:solidFill>
                  <a:srgbClr val="46494B"/>
                </a:solidFill>
                <a:latin typeface="Arial"/>
                <a:cs typeface="Arial"/>
              </a:rPr>
              <a:t>rda</a:t>
            </a:r>
            <a:r>
              <a:rPr sz="800" dirty="0">
                <a:solidFill>
                  <a:srgbClr val="46494B"/>
                </a:solidFill>
                <a:latin typeface="Arial"/>
                <a:cs typeface="Arial"/>
              </a:rPr>
              <a:t>  </a:t>
            </a:r>
            <a:r>
              <a:rPr sz="800" spc="35" dirty="0">
                <a:solidFill>
                  <a:srgbClr val="46494B"/>
                </a:solidFill>
                <a:latin typeface="Arial"/>
                <a:cs typeface="Arial"/>
              </a:rPr>
              <a:t> </a:t>
            </a:r>
            <a:r>
              <a:rPr sz="800" spc="-20" dirty="0">
                <a:solidFill>
                  <a:srgbClr val="5D5E62"/>
                </a:solidFill>
                <a:latin typeface="Arial"/>
                <a:cs typeface="Arial"/>
              </a:rPr>
              <a:t>de</a:t>
            </a:r>
            <a:r>
              <a:rPr sz="800" dirty="0">
                <a:solidFill>
                  <a:srgbClr val="5D5E62"/>
                </a:solidFill>
                <a:latin typeface="Arial"/>
                <a:cs typeface="Arial"/>
              </a:rPr>
              <a:t>  </a:t>
            </a:r>
            <a:r>
              <a:rPr sz="800" spc="105" dirty="0">
                <a:solidFill>
                  <a:srgbClr val="5D5E62"/>
                </a:solidFill>
                <a:latin typeface="Arial"/>
                <a:cs typeface="Arial"/>
              </a:rPr>
              <a:t> </a:t>
            </a:r>
            <a:r>
              <a:rPr sz="800" spc="-35" dirty="0">
                <a:solidFill>
                  <a:srgbClr val="5D5E62"/>
                </a:solidFill>
                <a:latin typeface="Arial"/>
                <a:cs typeface="Arial"/>
              </a:rPr>
              <a:t>"seda"</a:t>
            </a:r>
            <a:r>
              <a:rPr sz="800" dirty="0">
                <a:solidFill>
                  <a:srgbClr val="5D5E62"/>
                </a:solidFill>
                <a:latin typeface="Arial"/>
                <a:cs typeface="Arial"/>
              </a:rPr>
              <a:t>  </a:t>
            </a:r>
            <a:r>
              <a:rPr sz="800" spc="85" dirty="0">
                <a:solidFill>
                  <a:srgbClr val="5D5E62"/>
                </a:solidFill>
                <a:latin typeface="Arial"/>
                <a:cs typeface="Arial"/>
              </a:rPr>
              <a:t> </a:t>
            </a:r>
            <a:r>
              <a:rPr sz="800" spc="-20" dirty="0">
                <a:solidFill>
                  <a:srgbClr val="727477"/>
                </a:solidFill>
                <a:latin typeface="Arial"/>
                <a:cs typeface="Arial"/>
              </a:rPr>
              <a:t>6</a:t>
            </a:r>
            <a:r>
              <a:rPr sz="800" spc="-45" dirty="0">
                <a:solidFill>
                  <a:srgbClr val="46494B"/>
                </a:solidFill>
                <a:latin typeface="Arial"/>
                <a:cs typeface="Arial"/>
              </a:rPr>
              <a:t>m</a:t>
            </a:r>
            <a:r>
              <a:rPr sz="800" spc="-50" dirty="0">
                <a:solidFill>
                  <a:srgbClr val="727477"/>
                </a:solidFill>
                <a:latin typeface="Arial"/>
                <a:cs typeface="Arial"/>
              </a:rPr>
              <a:t>m</a:t>
            </a:r>
            <a:r>
              <a:rPr sz="800" spc="270" dirty="0">
                <a:solidFill>
                  <a:srgbClr val="727477"/>
                </a:solidFill>
                <a:latin typeface="Arial"/>
                <a:cs typeface="Arial"/>
              </a:rPr>
              <a:t>;</a:t>
            </a:r>
            <a:r>
              <a:rPr sz="800" dirty="0">
                <a:solidFill>
                  <a:srgbClr val="727477"/>
                </a:solidFill>
                <a:latin typeface="Arial"/>
                <a:cs typeface="Arial"/>
              </a:rPr>
              <a:t> </a:t>
            </a:r>
            <a:r>
              <a:rPr sz="800" spc="110" dirty="0">
                <a:solidFill>
                  <a:srgbClr val="727477"/>
                </a:solidFill>
                <a:latin typeface="Arial"/>
                <a:cs typeface="Arial"/>
              </a:rPr>
              <a:t> </a:t>
            </a:r>
            <a:r>
              <a:rPr sz="800" spc="-5" dirty="0">
                <a:solidFill>
                  <a:srgbClr val="727477"/>
                </a:solidFill>
                <a:latin typeface="Arial"/>
                <a:cs typeface="Arial"/>
              </a:rPr>
              <a:t>2</a:t>
            </a:r>
            <a:r>
              <a:rPr sz="800" dirty="0">
                <a:solidFill>
                  <a:srgbClr val="727477"/>
                </a:solidFill>
                <a:latin typeface="Arial"/>
                <a:cs typeface="Arial"/>
              </a:rPr>
              <a:t>  </a:t>
            </a:r>
            <a:r>
              <a:rPr sz="800" spc="40" dirty="0">
                <a:solidFill>
                  <a:srgbClr val="727477"/>
                </a:solidFill>
                <a:latin typeface="Arial"/>
                <a:cs typeface="Arial"/>
              </a:rPr>
              <a:t> </a:t>
            </a:r>
            <a:r>
              <a:rPr sz="800" spc="45" dirty="0">
                <a:solidFill>
                  <a:srgbClr val="8C8E90"/>
                </a:solidFill>
                <a:latin typeface="Arial"/>
                <a:cs typeface="Arial"/>
              </a:rPr>
              <a:t>"</a:t>
            </a:r>
            <a:r>
              <a:rPr sz="800" spc="-40" dirty="0">
                <a:solidFill>
                  <a:srgbClr val="727477"/>
                </a:solidFill>
                <a:latin typeface="Arial"/>
                <a:cs typeface="Arial"/>
              </a:rPr>
              <a:t>lonas"</a:t>
            </a:r>
            <a:r>
              <a:rPr sz="800" spc="-25" dirty="0">
                <a:solidFill>
                  <a:srgbClr val="727477"/>
                </a:solidFill>
                <a:latin typeface="Arial"/>
                <a:cs typeface="Arial"/>
              </a:rPr>
              <a:t> </a:t>
            </a:r>
            <a:r>
              <a:rPr sz="800" spc="-50" dirty="0">
                <a:solidFill>
                  <a:srgbClr val="727477"/>
                </a:solidFill>
                <a:latin typeface="Arial"/>
                <a:cs typeface="Arial"/>
              </a:rPr>
              <a:t>con</a:t>
            </a:r>
            <a:r>
              <a:rPr sz="800" spc="-55" dirty="0">
                <a:solidFill>
                  <a:srgbClr val="46494B"/>
                </a:solidFill>
                <a:latin typeface="Arial"/>
                <a:cs typeface="Arial"/>
              </a:rPr>
              <a:t>feccionadas</a:t>
            </a:r>
            <a:r>
              <a:rPr sz="800" dirty="0">
                <a:solidFill>
                  <a:srgbClr val="46494B"/>
                </a:solidFill>
                <a:latin typeface="Arial"/>
                <a:cs typeface="Arial"/>
              </a:rPr>
              <a:t> </a:t>
            </a:r>
            <a:r>
              <a:rPr sz="800" spc="-40" dirty="0">
                <a:solidFill>
                  <a:srgbClr val="46494B"/>
                </a:solidFill>
                <a:latin typeface="Arial"/>
                <a:cs typeface="Arial"/>
              </a:rPr>
              <a:t> </a:t>
            </a:r>
            <a:r>
              <a:rPr sz="800" spc="-30" dirty="0">
                <a:solidFill>
                  <a:srgbClr val="5D5E62"/>
                </a:solidFill>
                <a:latin typeface="Arial"/>
                <a:cs typeface="Arial"/>
              </a:rPr>
              <a:t>em</a:t>
            </a:r>
            <a:r>
              <a:rPr sz="800" spc="60" dirty="0">
                <a:solidFill>
                  <a:srgbClr val="5D5E62"/>
                </a:solidFill>
                <a:latin typeface="Arial"/>
                <a:cs typeface="Arial"/>
              </a:rPr>
              <a:t> </a:t>
            </a:r>
            <a:r>
              <a:rPr sz="800" spc="-110" dirty="0">
                <a:solidFill>
                  <a:srgbClr val="5D5E62"/>
                </a:solidFill>
                <a:latin typeface="Arial"/>
                <a:cs typeface="Arial"/>
              </a:rPr>
              <a:t>PVC</a:t>
            </a:r>
            <a:r>
              <a:rPr sz="800" spc="70" dirty="0">
                <a:solidFill>
                  <a:srgbClr val="5D5E62"/>
                </a:solidFill>
                <a:latin typeface="Arial"/>
                <a:cs typeface="Arial"/>
              </a:rPr>
              <a:t> </a:t>
            </a:r>
            <a:r>
              <a:rPr sz="800" spc="-45" dirty="0">
                <a:solidFill>
                  <a:srgbClr val="5D5E62"/>
                </a:solidFill>
                <a:latin typeface="Arial"/>
                <a:cs typeface="Arial"/>
              </a:rPr>
              <a:t>emborrachado,</a:t>
            </a:r>
            <a:r>
              <a:rPr sz="800" spc="-25" dirty="0">
                <a:solidFill>
                  <a:srgbClr val="5D5E62"/>
                </a:solidFill>
                <a:latin typeface="Arial"/>
                <a:cs typeface="Arial"/>
              </a:rPr>
              <a:t> </a:t>
            </a:r>
            <a:r>
              <a:rPr sz="800" spc="-45" dirty="0">
                <a:solidFill>
                  <a:srgbClr val="5D5E62"/>
                </a:solidFill>
                <a:latin typeface="Arial"/>
                <a:cs typeface="Arial"/>
              </a:rPr>
              <a:t>com</a:t>
            </a:r>
            <a:r>
              <a:rPr sz="800" spc="105" dirty="0">
                <a:solidFill>
                  <a:srgbClr val="5D5E62"/>
                </a:solidFill>
                <a:latin typeface="Arial"/>
                <a:cs typeface="Arial"/>
              </a:rPr>
              <a:t> </a:t>
            </a:r>
            <a:r>
              <a:rPr sz="800" spc="-45" dirty="0">
                <a:solidFill>
                  <a:srgbClr val="5D5E62"/>
                </a:solidFill>
                <a:latin typeface="Arial"/>
                <a:cs typeface="Arial"/>
              </a:rPr>
              <a:t>costura</a:t>
            </a:r>
            <a:r>
              <a:rPr sz="800" dirty="0">
                <a:solidFill>
                  <a:srgbClr val="5D5E62"/>
                </a:solidFill>
                <a:latin typeface="Arial"/>
                <a:cs typeface="Arial"/>
              </a:rPr>
              <a:t> </a:t>
            </a:r>
            <a:r>
              <a:rPr sz="800" spc="-80" dirty="0">
                <a:solidFill>
                  <a:srgbClr val="5D5E62"/>
                </a:solidFill>
                <a:latin typeface="Arial"/>
                <a:cs typeface="Arial"/>
              </a:rPr>
              <a:t> </a:t>
            </a:r>
            <a:r>
              <a:rPr sz="800" spc="-25" dirty="0">
                <a:solidFill>
                  <a:srgbClr val="5D5E62"/>
                </a:solidFill>
                <a:latin typeface="Arial"/>
                <a:cs typeface="Arial"/>
              </a:rPr>
              <a:t>du</a:t>
            </a:r>
            <a:r>
              <a:rPr sz="800" spc="-5" dirty="0">
                <a:solidFill>
                  <a:srgbClr val="5D5E62"/>
                </a:solidFill>
                <a:latin typeface="Arial"/>
                <a:cs typeface="Arial"/>
              </a:rPr>
              <a:t>p</a:t>
            </a:r>
            <a:r>
              <a:rPr sz="800" spc="-35" dirty="0">
                <a:solidFill>
                  <a:srgbClr val="2D2F33"/>
                </a:solidFill>
                <a:latin typeface="Arial"/>
                <a:cs typeface="Arial"/>
              </a:rPr>
              <a:t>l</a:t>
            </a:r>
            <a:r>
              <a:rPr sz="800" spc="-10" dirty="0">
                <a:solidFill>
                  <a:srgbClr val="5D5E62"/>
                </a:solidFill>
                <a:latin typeface="Arial"/>
                <a:cs typeface="Arial"/>
              </a:rPr>
              <a:t>a.</a:t>
            </a:r>
            <a:r>
              <a:rPr sz="800" spc="70" dirty="0">
                <a:solidFill>
                  <a:srgbClr val="5D5E62"/>
                </a:solidFill>
                <a:latin typeface="Arial"/>
                <a:cs typeface="Arial"/>
              </a:rPr>
              <a:t> </a:t>
            </a:r>
            <a:r>
              <a:rPr sz="800" spc="-40" dirty="0">
                <a:solidFill>
                  <a:srgbClr val="727477"/>
                </a:solidFill>
                <a:latin typeface="Arial"/>
                <a:cs typeface="Arial"/>
              </a:rPr>
              <a:t>"Lon</a:t>
            </a:r>
            <a:r>
              <a:rPr sz="800" spc="-25" dirty="0">
                <a:solidFill>
                  <a:srgbClr val="727477"/>
                </a:solidFill>
                <a:latin typeface="Arial"/>
                <a:cs typeface="Arial"/>
              </a:rPr>
              <a:t>a</a:t>
            </a:r>
            <a:r>
              <a:rPr sz="800" spc="30" dirty="0">
                <a:solidFill>
                  <a:srgbClr val="46494B"/>
                </a:solidFill>
                <a:latin typeface="Arial"/>
                <a:cs typeface="Arial"/>
              </a:rPr>
              <a:t>"</a:t>
            </a:r>
            <a:r>
              <a:rPr sz="800" spc="80" dirty="0">
                <a:solidFill>
                  <a:srgbClr val="46494B"/>
                </a:solidFill>
                <a:latin typeface="Arial"/>
                <a:cs typeface="Arial"/>
              </a:rPr>
              <a:t> </a:t>
            </a:r>
            <a:r>
              <a:rPr sz="800" spc="-35" dirty="0">
                <a:solidFill>
                  <a:srgbClr val="5D5E62"/>
                </a:solidFill>
                <a:latin typeface="Arial"/>
                <a:cs typeface="Arial"/>
              </a:rPr>
              <a:t>sup.</a:t>
            </a:r>
            <a:r>
              <a:rPr sz="800" dirty="0">
                <a:solidFill>
                  <a:srgbClr val="5D5E62"/>
                </a:solidFill>
                <a:latin typeface="Arial"/>
                <a:cs typeface="Arial"/>
              </a:rPr>
              <a:t> </a:t>
            </a:r>
            <a:r>
              <a:rPr sz="800" spc="-70" dirty="0">
                <a:solidFill>
                  <a:srgbClr val="5D5E62"/>
                </a:solidFill>
                <a:latin typeface="Arial"/>
                <a:cs typeface="Arial"/>
              </a:rPr>
              <a:t> </a:t>
            </a:r>
            <a:r>
              <a:rPr sz="800" spc="-45" dirty="0">
                <a:solidFill>
                  <a:srgbClr val="727477"/>
                </a:solidFill>
                <a:latin typeface="Arial"/>
                <a:cs typeface="Arial"/>
              </a:rPr>
              <a:t>7cm</a:t>
            </a:r>
            <a:r>
              <a:rPr sz="800" spc="105" dirty="0">
                <a:solidFill>
                  <a:srgbClr val="727477"/>
                </a:solidFill>
                <a:latin typeface="Arial"/>
                <a:cs typeface="Arial"/>
              </a:rPr>
              <a:t> </a:t>
            </a:r>
            <a:r>
              <a:rPr sz="800" spc="-10" dirty="0">
                <a:solidFill>
                  <a:srgbClr val="727477"/>
                </a:solidFill>
                <a:latin typeface="Arial"/>
                <a:cs typeface="Arial"/>
              </a:rPr>
              <a:t>e</a:t>
            </a:r>
            <a:r>
              <a:rPr sz="800" spc="-5" dirty="0">
                <a:solidFill>
                  <a:srgbClr val="727477"/>
                </a:solidFill>
                <a:latin typeface="Arial"/>
                <a:cs typeface="Arial"/>
              </a:rPr>
              <a:t> </a:t>
            </a:r>
            <a:r>
              <a:rPr sz="800" spc="-15" dirty="0">
                <a:solidFill>
                  <a:srgbClr val="727477"/>
                </a:solidFill>
                <a:latin typeface="Arial"/>
                <a:cs typeface="Arial"/>
              </a:rPr>
              <a:t>"lo</a:t>
            </a:r>
            <a:r>
              <a:rPr sz="800" spc="-40" dirty="0">
                <a:solidFill>
                  <a:srgbClr val="727477"/>
                </a:solidFill>
                <a:latin typeface="Arial"/>
                <a:cs typeface="Arial"/>
              </a:rPr>
              <a:t>n</a:t>
            </a:r>
            <a:r>
              <a:rPr sz="800" spc="-20" dirty="0">
                <a:solidFill>
                  <a:srgbClr val="46494B"/>
                </a:solidFill>
                <a:latin typeface="Arial"/>
                <a:cs typeface="Arial"/>
              </a:rPr>
              <a:t>a</a:t>
            </a:r>
            <a:r>
              <a:rPr sz="800" spc="30" dirty="0">
                <a:solidFill>
                  <a:srgbClr val="727477"/>
                </a:solidFill>
                <a:latin typeface="Arial"/>
                <a:cs typeface="Arial"/>
              </a:rPr>
              <a:t>"</a:t>
            </a:r>
            <a:r>
              <a:rPr sz="800" spc="-65" dirty="0">
                <a:solidFill>
                  <a:srgbClr val="727477"/>
                </a:solidFill>
                <a:latin typeface="Arial"/>
                <a:cs typeface="Arial"/>
              </a:rPr>
              <a:t> </a:t>
            </a:r>
            <a:r>
              <a:rPr sz="800" spc="10" dirty="0">
                <a:solidFill>
                  <a:srgbClr val="727477"/>
                </a:solidFill>
                <a:latin typeface="Arial"/>
                <a:cs typeface="Arial"/>
              </a:rPr>
              <a:t>i</a:t>
            </a:r>
            <a:r>
              <a:rPr sz="800" spc="5" dirty="0">
                <a:solidFill>
                  <a:srgbClr val="727477"/>
                </a:solidFill>
                <a:latin typeface="Arial"/>
                <a:cs typeface="Arial"/>
              </a:rPr>
              <a:t>nf.</a:t>
            </a:r>
            <a:r>
              <a:rPr sz="800" spc="-50" dirty="0">
                <a:solidFill>
                  <a:srgbClr val="727477"/>
                </a:solidFill>
                <a:latin typeface="Arial"/>
                <a:cs typeface="Arial"/>
              </a:rPr>
              <a:t> </a:t>
            </a:r>
            <a:r>
              <a:rPr sz="800" spc="-30" dirty="0">
                <a:solidFill>
                  <a:srgbClr val="5D5E62"/>
                </a:solidFill>
                <a:latin typeface="Arial"/>
                <a:cs typeface="Arial"/>
              </a:rPr>
              <a:t>6cm;</a:t>
            </a:r>
            <a:r>
              <a:rPr sz="800" spc="-5" dirty="0">
                <a:solidFill>
                  <a:srgbClr val="5D5E62"/>
                </a:solidFill>
                <a:latin typeface="Arial"/>
                <a:cs typeface="Arial"/>
              </a:rPr>
              <a:t> </a:t>
            </a:r>
            <a:r>
              <a:rPr sz="800" spc="-30" dirty="0">
                <a:solidFill>
                  <a:srgbClr val="5D5E62"/>
                </a:solidFill>
                <a:latin typeface="Arial"/>
                <a:cs typeface="Arial"/>
              </a:rPr>
              <a:t>4</a:t>
            </a:r>
            <a:r>
              <a:rPr sz="800" spc="25" dirty="0">
                <a:solidFill>
                  <a:srgbClr val="5D5E62"/>
                </a:solidFill>
                <a:latin typeface="Arial"/>
                <a:cs typeface="Arial"/>
              </a:rPr>
              <a:t> </a:t>
            </a:r>
            <a:r>
              <a:rPr sz="800" spc="-25" dirty="0">
                <a:solidFill>
                  <a:srgbClr val="5D5E62"/>
                </a:solidFill>
                <a:latin typeface="Arial"/>
                <a:cs typeface="Arial"/>
              </a:rPr>
              <a:t>ponte</a:t>
            </a:r>
            <a:r>
              <a:rPr sz="800" spc="-30" dirty="0">
                <a:solidFill>
                  <a:srgbClr val="5D5E62"/>
                </a:solidFill>
                <a:latin typeface="Arial"/>
                <a:cs typeface="Arial"/>
              </a:rPr>
              <a:t>i</a:t>
            </a:r>
            <a:r>
              <a:rPr sz="800" spc="-35" dirty="0">
                <a:solidFill>
                  <a:srgbClr val="5D5E62"/>
                </a:solidFill>
                <a:latin typeface="Arial"/>
                <a:cs typeface="Arial"/>
              </a:rPr>
              <a:t>ras</a:t>
            </a:r>
            <a:r>
              <a:rPr sz="800" spc="10" dirty="0">
                <a:solidFill>
                  <a:srgbClr val="5D5E62"/>
                </a:solidFill>
                <a:latin typeface="Arial"/>
                <a:cs typeface="Arial"/>
              </a:rPr>
              <a:t> </a:t>
            </a:r>
            <a:r>
              <a:rPr sz="800" spc="-35" dirty="0">
                <a:solidFill>
                  <a:srgbClr val="5D5E62"/>
                </a:solidFill>
                <a:latin typeface="Arial"/>
                <a:cs typeface="Arial"/>
              </a:rPr>
              <a:t>metá</a:t>
            </a:r>
            <a:r>
              <a:rPr sz="800" spc="-40" dirty="0">
                <a:solidFill>
                  <a:srgbClr val="5D5E62"/>
                </a:solidFill>
                <a:latin typeface="Arial"/>
                <a:cs typeface="Arial"/>
              </a:rPr>
              <a:t>l</a:t>
            </a:r>
            <a:r>
              <a:rPr sz="800" spc="-35" dirty="0">
                <a:solidFill>
                  <a:srgbClr val="5D5E62"/>
                </a:solidFill>
                <a:latin typeface="Arial"/>
                <a:cs typeface="Arial"/>
              </a:rPr>
              <a:t>icas</a:t>
            </a:r>
            <a:endParaRPr sz="800">
              <a:latin typeface="Arial"/>
              <a:cs typeface="Arial"/>
            </a:endParaRPr>
          </a:p>
        </p:txBody>
      </p:sp>
      <p:sp>
        <p:nvSpPr>
          <p:cNvPr id="28" name="object 28"/>
          <p:cNvSpPr txBox="1"/>
          <p:nvPr/>
        </p:nvSpPr>
        <p:spPr>
          <a:xfrm>
            <a:off x="5879426" y="2588972"/>
            <a:ext cx="451484" cy="127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800" spc="-75" dirty="0">
                <a:solidFill>
                  <a:srgbClr val="5D5E62"/>
                </a:solidFill>
                <a:latin typeface="Arial"/>
                <a:cs typeface="Arial"/>
              </a:rPr>
              <a:t>R$</a:t>
            </a:r>
            <a:r>
              <a:rPr sz="800" spc="-5" dirty="0">
                <a:solidFill>
                  <a:srgbClr val="5D5E62"/>
                </a:solidFill>
                <a:latin typeface="Arial"/>
                <a:cs typeface="Arial"/>
              </a:rPr>
              <a:t> </a:t>
            </a:r>
            <a:r>
              <a:rPr sz="800" spc="-40" dirty="0">
                <a:solidFill>
                  <a:srgbClr val="727477"/>
                </a:solidFill>
                <a:latin typeface="Arial"/>
                <a:cs typeface="Arial"/>
              </a:rPr>
              <a:t>290</a:t>
            </a:r>
            <a:r>
              <a:rPr sz="800" spc="-35" dirty="0">
                <a:solidFill>
                  <a:srgbClr val="727477"/>
                </a:solidFill>
                <a:latin typeface="Arial"/>
                <a:cs typeface="Arial"/>
              </a:rPr>
              <a:t>,</a:t>
            </a:r>
            <a:r>
              <a:rPr sz="800" spc="-40" dirty="0">
                <a:solidFill>
                  <a:srgbClr val="727477"/>
                </a:solidFill>
                <a:latin typeface="Arial"/>
                <a:cs typeface="Arial"/>
              </a:rPr>
              <a:t>00</a:t>
            </a:r>
            <a:endParaRPr sz="800">
              <a:latin typeface="Arial"/>
              <a:cs typeface="Arial"/>
            </a:endParaRPr>
          </a:p>
        </p:txBody>
      </p:sp>
      <p:sp>
        <p:nvSpPr>
          <p:cNvPr id="29" name="object 29"/>
          <p:cNvSpPr txBox="1"/>
          <p:nvPr/>
        </p:nvSpPr>
        <p:spPr>
          <a:xfrm>
            <a:off x="6456489" y="1627358"/>
            <a:ext cx="603250" cy="127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750" spc="-70" dirty="0">
                <a:solidFill>
                  <a:srgbClr val="727477"/>
                </a:solidFill>
                <a:latin typeface="Arial"/>
                <a:cs typeface="Arial"/>
              </a:rPr>
              <a:t>R</a:t>
            </a:r>
            <a:r>
              <a:rPr sz="750" spc="75" dirty="0">
                <a:solidFill>
                  <a:srgbClr val="8C8E90"/>
                </a:solidFill>
                <a:latin typeface="Arial"/>
                <a:cs typeface="Arial"/>
              </a:rPr>
              <a:t>#</a:t>
            </a:r>
            <a:r>
              <a:rPr sz="750" spc="60" dirty="0">
                <a:solidFill>
                  <a:srgbClr val="8C8E90"/>
                </a:solidFill>
                <a:latin typeface="Arial"/>
                <a:cs typeface="Arial"/>
              </a:rPr>
              <a:t> </a:t>
            </a:r>
            <a:r>
              <a:rPr sz="800" spc="-40" dirty="0">
                <a:solidFill>
                  <a:srgbClr val="727477"/>
                </a:solidFill>
                <a:latin typeface="Arial"/>
                <a:cs typeface="Arial"/>
              </a:rPr>
              <a:t>31.69</a:t>
            </a:r>
            <a:r>
              <a:rPr sz="800" spc="-150" dirty="0">
                <a:solidFill>
                  <a:srgbClr val="727477"/>
                </a:solidFill>
                <a:latin typeface="Arial"/>
                <a:cs typeface="Arial"/>
              </a:rPr>
              <a:t>2</a:t>
            </a:r>
            <a:r>
              <a:rPr sz="800" spc="-70" dirty="0">
                <a:solidFill>
                  <a:srgbClr val="8C8E90"/>
                </a:solidFill>
                <a:latin typeface="Arial"/>
                <a:cs typeface="Arial"/>
              </a:rPr>
              <a:t>,</a:t>
            </a:r>
            <a:r>
              <a:rPr sz="800" spc="-15" dirty="0">
                <a:solidFill>
                  <a:srgbClr val="8C8E90"/>
                </a:solidFill>
                <a:latin typeface="Arial"/>
                <a:cs typeface="Arial"/>
              </a:rPr>
              <a:t>00</a:t>
            </a:r>
            <a:endParaRPr sz="800">
              <a:latin typeface="Arial"/>
              <a:cs typeface="Arial"/>
            </a:endParaRPr>
          </a:p>
        </p:txBody>
      </p:sp>
      <p:sp>
        <p:nvSpPr>
          <p:cNvPr id="30" name="object 30"/>
          <p:cNvSpPr txBox="1"/>
          <p:nvPr/>
        </p:nvSpPr>
        <p:spPr>
          <a:xfrm>
            <a:off x="1177873" y="2598053"/>
            <a:ext cx="172720" cy="1333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850" spc="-35" dirty="0">
                <a:solidFill>
                  <a:srgbClr val="46494B"/>
                </a:solidFill>
                <a:latin typeface="Courier New"/>
                <a:cs typeface="Courier New"/>
              </a:rPr>
              <a:t>1</a:t>
            </a:r>
            <a:r>
              <a:rPr sz="850" spc="165" dirty="0">
                <a:solidFill>
                  <a:srgbClr val="46494B"/>
                </a:solidFill>
                <a:latin typeface="Courier New"/>
                <a:cs typeface="Courier New"/>
              </a:rPr>
              <a:t>7</a:t>
            </a:r>
            <a:endParaRPr sz="850">
              <a:latin typeface="Courier New"/>
              <a:cs typeface="Courier New"/>
            </a:endParaRPr>
          </a:p>
        </p:txBody>
      </p:sp>
      <p:sp>
        <p:nvSpPr>
          <p:cNvPr id="31" name="object 31"/>
          <p:cNvSpPr txBox="1"/>
          <p:nvPr/>
        </p:nvSpPr>
        <p:spPr>
          <a:xfrm>
            <a:off x="1833904" y="1650761"/>
            <a:ext cx="408940" cy="1206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750" spc="15" dirty="0">
                <a:solidFill>
                  <a:srgbClr val="2D2F33"/>
                </a:solidFill>
                <a:latin typeface="Arial"/>
                <a:cs typeface="Arial"/>
              </a:rPr>
              <a:t>PRISMA</a:t>
            </a:r>
            <a:endParaRPr sz="750">
              <a:latin typeface="Arial"/>
              <a:cs typeface="Arial"/>
            </a:endParaRPr>
          </a:p>
        </p:txBody>
      </p:sp>
      <p:sp>
        <p:nvSpPr>
          <p:cNvPr id="32" name="object 32"/>
          <p:cNvSpPr txBox="1"/>
          <p:nvPr/>
        </p:nvSpPr>
        <p:spPr>
          <a:xfrm>
            <a:off x="2684313" y="1523893"/>
            <a:ext cx="1769745" cy="127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800" spc="-40" dirty="0">
                <a:solidFill>
                  <a:srgbClr val="727477"/>
                </a:solidFill>
                <a:latin typeface="Arial"/>
                <a:cs typeface="Arial"/>
              </a:rPr>
              <a:t>Suporte </a:t>
            </a:r>
            <a:r>
              <a:rPr sz="800" spc="-30" dirty="0">
                <a:solidFill>
                  <a:srgbClr val="727477"/>
                </a:solidFill>
                <a:latin typeface="Arial"/>
                <a:cs typeface="Arial"/>
              </a:rPr>
              <a:t> prisma</a:t>
            </a:r>
            <a:r>
              <a:rPr sz="800" dirty="0">
                <a:solidFill>
                  <a:srgbClr val="727477"/>
                </a:solidFill>
                <a:latin typeface="Arial"/>
                <a:cs typeface="Arial"/>
              </a:rPr>
              <a:t> </a:t>
            </a:r>
            <a:r>
              <a:rPr sz="800" spc="-95" dirty="0">
                <a:solidFill>
                  <a:srgbClr val="727477"/>
                </a:solidFill>
                <a:latin typeface="Arial"/>
                <a:cs typeface="Arial"/>
              </a:rPr>
              <a:t> </a:t>
            </a:r>
            <a:r>
              <a:rPr sz="800" spc="-20" dirty="0">
                <a:solidFill>
                  <a:srgbClr val="727477"/>
                </a:solidFill>
                <a:latin typeface="Arial"/>
                <a:cs typeface="Arial"/>
              </a:rPr>
              <a:t>de</a:t>
            </a:r>
            <a:r>
              <a:rPr sz="800" dirty="0">
                <a:solidFill>
                  <a:srgbClr val="727477"/>
                </a:solidFill>
                <a:latin typeface="Arial"/>
                <a:cs typeface="Arial"/>
              </a:rPr>
              <a:t> </a:t>
            </a:r>
            <a:r>
              <a:rPr sz="800" spc="-105" dirty="0">
                <a:solidFill>
                  <a:srgbClr val="727477"/>
                </a:solidFill>
                <a:latin typeface="Arial"/>
                <a:cs typeface="Arial"/>
              </a:rPr>
              <a:t> </a:t>
            </a:r>
            <a:r>
              <a:rPr sz="800" spc="-45" dirty="0">
                <a:solidFill>
                  <a:srgbClr val="727477"/>
                </a:solidFill>
                <a:latin typeface="Arial"/>
                <a:cs typeface="Arial"/>
              </a:rPr>
              <a:t>espuma</a:t>
            </a:r>
            <a:r>
              <a:rPr sz="800" dirty="0">
                <a:solidFill>
                  <a:srgbClr val="727477"/>
                </a:solidFill>
                <a:latin typeface="Arial"/>
                <a:cs typeface="Arial"/>
              </a:rPr>
              <a:t> </a:t>
            </a:r>
            <a:r>
              <a:rPr sz="800" spc="-25" dirty="0">
                <a:solidFill>
                  <a:srgbClr val="727477"/>
                </a:solidFill>
                <a:latin typeface="Arial"/>
                <a:cs typeface="Arial"/>
              </a:rPr>
              <a:t> </a:t>
            </a:r>
            <a:r>
              <a:rPr sz="800" spc="15" dirty="0">
                <a:solidFill>
                  <a:srgbClr val="8C8E90"/>
                </a:solidFill>
                <a:latin typeface="Arial"/>
                <a:cs typeface="Arial"/>
              </a:rPr>
              <a:t>(</a:t>
            </a:r>
            <a:r>
              <a:rPr sz="800" spc="-250" dirty="0">
                <a:solidFill>
                  <a:srgbClr val="727477"/>
                </a:solidFill>
                <a:latin typeface="Arial"/>
                <a:cs typeface="Arial"/>
              </a:rPr>
              <a:t>3</a:t>
            </a:r>
            <a:r>
              <a:rPr sz="800" spc="-225" dirty="0">
                <a:solidFill>
                  <a:srgbClr val="8C8E90"/>
                </a:solidFill>
                <a:latin typeface="Arial"/>
                <a:cs typeface="Arial"/>
              </a:rPr>
              <a:t>,</a:t>
            </a:r>
            <a:r>
              <a:rPr sz="800" spc="-30" dirty="0">
                <a:solidFill>
                  <a:srgbClr val="727477"/>
                </a:solidFill>
                <a:latin typeface="Arial"/>
                <a:cs typeface="Arial"/>
              </a:rPr>
              <a:t>4</a:t>
            </a:r>
            <a:r>
              <a:rPr sz="800" dirty="0">
                <a:solidFill>
                  <a:srgbClr val="727477"/>
                </a:solidFill>
                <a:latin typeface="Arial"/>
                <a:cs typeface="Arial"/>
              </a:rPr>
              <a:t> </a:t>
            </a:r>
            <a:r>
              <a:rPr sz="800" spc="-5" dirty="0">
                <a:solidFill>
                  <a:srgbClr val="727477"/>
                </a:solidFill>
                <a:latin typeface="Arial"/>
                <a:cs typeface="Arial"/>
              </a:rPr>
              <a:t> </a:t>
            </a:r>
            <a:r>
              <a:rPr sz="800" spc="-65" dirty="0">
                <a:solidFill>
                  <a:srgbClr val="727477"/>
                </a:solidFill>
                <a:latin typeface="Arial"/>
                <a:cs typeface="Arial"/>
              </a:rPr>
              <a:t>x</a:t>
            </a:r>
            <a:r>
              <a:rPr sz="800" dirty="0">
                <a:solidFill>
                  <a:srgbClr val="727477"/>
                </a:solidFill>
                <a:latin typeface="Arial"/>
                <a:cs typeface="Arial"/>
              </a:rPr>
              <a:t> </a:t>
            </a:r>
            <a:r>
              <a:rPr sz="800" spc="30" dirty="0">
                <a:solidFill>
                  <a:srgbClr val="727477"/>
                </a:solidFill>
                <a:latin typeface="Arial"/>
                <a:cs typeface="Arial"/>
              </a:rPr>
              <a:t> </a:t>
            </a:r>
            <a:r>
              <a:rPr sz="800" spc="-114" dirty="0">
                <a:solidFill>
                  <a:srgbClr val="727477"/>
                </a:solidFill>
                <a:latin typeface="Arial"/>
                <a:cs typeface="Arial"/>
              </a:rPr>
              <a:t>1</a:t>
            </a:r>
            <a:r>
              <a:rPr sz="800" spc="60" dirty="0">
                <a:solidFill>
                  <a:srgbClr val="8C8E90"/>
                </a:solidFill>
                <a:latin typeface="Arial"/>
                <a:cs typeface="Arial"/>
              </a:rPr>
              <a:t>,</a:t>
            </a:r>
            <a:r>
              <a:rPr sz="800" spc="175" dirty="0">
                <a:solidFill>
                  <a:srgbClr val="727477"/>
                </a:solidFill>
                <a:latin typeface="Arial"/>
                <a:cs typeface="Arial"/>
              </a:rPr>
              <a:t>1</a:t>
            </a:r>
            <a:r>
              <a:rPr sz="650" spc="-170" dirty="0">
                <a:solidFill>
                  <a:srgbClr val="C1C1C1"/>
                </a:solidFill>
                <a:latin typeface="Arial"/>
                <a:cs typeface="Arial"/>
              </a:rPr>
              <a:t>1</a:t>
            </a:r>
            <a:endParaRPr sz="650">
              <a:latin typeface="Arial"/>
              <a:cs typeface="Arial"/>
            </a:endParaRPr>
          </a:p>
        </p:txBody>
      </p:sp>
      <p:sp>
        <p:nvSpPr>
          <p:cNvPr id="33" name="object 33"/>
          <p:cNvSpPr txBox="1"/>
          <p:nvPr/>
        </p:nvSpPr>
        <p:spPr>
          <a:xfrm>
            <a:off x="2690388" y="1645616"/>
            <a:ext cx="1702435" cy="127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  <a:tabLst>
                <a:tab pos="716915" algn="l"/>
                <a:tab pos="1038860" algn="l"/>
                <a:tab pos="1239520" algn="l"/>
              </a:tabLst>
            </a:pPr>
            <a:r>
              <a:rPr sz="800" spc="-50" dirty="0">
                <a:solidFill>
                  <a:srgbClr val="727477"/>
                </a:solidFill>
                <a:latin typeface="Arial"/>
                <a:cs typeface="Arial"/>
              </a:rPr>
              <a:t>m</a:t>
            </a:r>
            <a:r>
              <a:rPr sz="800" spc="130" dirty="0">
                <a:solidFill>
                  <a:srgbClr val="8C8E90"/>
                </a:solidFill>
                <a:latin typeface="Arial"/>
                <a:cs typeface="Arial"/>
              </a:rPr>
              <a:t>)</a:t>
            </a:r>
            <a:r>
              <a:rPr sz="800" dirty="0">
                <a:solidFill>
                  <a:srgbClr val="8C8E90"/>
                </a:solidFill>
                <a:latin typeface="Arial"/>
                <a:cs typeface="Arial"/>
              </a:rPr>
              <a:t>   </a:t>
            </a:r>
            <a:r>
              <a:rPr sz="800" spc="95" dirty="0">
                <a:solidFill>
                  <a:srgbClr val="8C8E90"/>
                </a:solidFill>
                <a:latin typeface="Arial"/>
                <a:cs typeface="Arial"/>
              </a:rPr>
              <a:t> </a:t>
            </a:r>
            <a:r>
              <a:rPr sz="800" spc="-45" dirty="0">
                <a:solidFill>
                  <a:srgbClr val="5D5E62"/>
                </a:solidFill>
                <a:latin typeface="Arial"/>
                <a:cs typeface="Arial"/>
              </a:rPr>
              <a:t>sangria</a:t>
            </a:r>
            <a:r>
              <a:rPr sz="800" dirty="0">
                <a:solidFill>
                  <a:srgbClr val="5D5E62"/>
                </a:solidFill>
                <a:latin typeface="Arial"/>
                <a:cs typeface="Arial"/>
              </a:rPr>
              <a:t>	</a:t>
            </a:r>
            <a:r>
              <a:rPr sz="800" spc="-250" dirty="0">
                <a:solidFill>
                  <a:srgbClr val="727477"/>
                </a:solidFill>
                <a:latin typeface="Arial"/>
                <a:cs typeface="Arial"/>
              </a:rPr>
              <a:t>3</a:t>
            </a:r>
            <a:r>
              <a:rPr sz="800" spc="-225" dirty="0">
                <a:solidFill>
                  <a:srgbClr val="8C8E90"/>
                </a:solidFill>
                <a:latin typeface="Arial"/>
                <a:cs typeface="Arial"/>
              </a:rPr>
              <a:t>,</a:t>
            </a:r>
            <a:r>
              <a:rPr sz="800" spc="-30" dirty="0">
                <a:solidFill>
                  <a:srgbClr val="727477"/>
                </a:solidFill>
                <a:latin typeface="Arial"/>
                <a:cs typeface="Arial"/>
              </a:rPr>
              <a:t>43</a:t>
            </a:r>
            <a:r>
              <a:rPr sz="800" dirty="0">
                <a:solidFill>
                  <a:srgbClr val="727477"/>
                </a:solidFill>
                <a:latin typeface="Arial"/>
                <a:cs typeface="Arial"/>
              </a:rPr>
              <a:t>	</a:t>
            </a:r>
            <a:r>
              <a:rPr sz="800" spc="-15" dirty="0">
                <a:solidFill>
                  <a:srgbClr val="727477"/>
                </a:solidFill>
                <a:latin typeface="Arial"/>
                <a:cs typeface="Arial"/>
              </a:rPr>
              <a:t>x</a:t>
            </a:r>
            <a:r>
              <a:rPr sz="800" dirty="0">
                <a:solidFill>
                  <a:srgbClr val="727477"/>
                </a:solidFill>
                <a:latin typeface="Arial"/>
                <a:cs typeface="Arial"/>
              </a:rPr>
              <a:t>	</a:t>
            </a:r>
            <a:r>
              <a:rPr sz="800" spc="-114" dirty="0">
                <a:solidFill>
                  <a:srgbClr val="727477"/>
                </a:solidFill>
                <a:latin typeface="Arial"/>
                <a:cs typeface="Arial"/>
              </a:rPr>
              <a:t>1</a:t>
            </a:r>
            <a:r>
              <a:rPr sz="800" spc="60" dirty="0">
                <a:solidFill>
                  <a:srgbClr val="8C8E90"/>
                </a:solidFill>
                <a:latin typeface="Arial"/>
                <a:cs typeface="Arial"/>
              </a:rPr>
              <a:t>,</a:t>
            </a:r>
            <a:r>
              <a:rPr sz="800" spc="150" dirty="0">
                <a:solidFill>
                  <a:srgbClr val="727477"/>
                </a:solidFill>
                <a:latin typeface="Arial"/>
                <a:cs typeface="Arial"/>
              </a:rPr>
              <a:t>1</a:t>
            </a:r>
            <a:r>
              <a:rPr sz="800" dirty="0">
                <a:solidFill>
                  <a:srgbClr val="727477"/>
                </a:solidFill>
                <a:latin typeface="Arial"/>
                <a:cs typeface="Arial"/>
              </a:rPr>
              <a:t>   </a:t>
            </a:r>
            <a:r>
              <a:rPr sz="800" spc="-55" dirty="0">
                <a:solidFill>
                  <a:srgbClr val="727477"/>
                </a:solidFill>
                <a:latin typeface="Arial"/>
                <a:cs typeface="Arial"/>
              </a:rPr>
              <a:t> Área</a:t>
            </a:r>
            <a:endParaRPr sz="800">
              <a:latin typeface="Arial"/>
              <a:cs typeface="Arial"/>
            </a:endParaRPr>
          </a:p>
        </p:txBody>
      </p:sp>
      <p:sp>
        <p:nvSpPr>
          <p:cNvPr id="34" name="object 34"/>
          <p:cNvSpPr txBox="1"/>
          <p:nvPr/>
        </p:nvSpPr>
        <p:spPr>
          <a:xfrm>
            <a:off x="2690388" y="1767339"/>
            <a:ext cx="1155700" cy="127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800" spc="-20" dirty="0">
                <a:solidFill>
                  <a:srgbClr val="727477"/>
                </a:solidFill>
                <a:latin typeface="Arial"/>
                <a:cs typeface="Arial"/>
              </a:rPr>
              <a:t>d</a:t>
            </a:r>
            <a:r>
              <a:rPr sz="800" spc="-40" dirty="0">
                <a:solidFill>
                  <a:srgbClr val="727477"/>
                </a:solidFill>
                <a:latin typeface="Arial"/>
                <a:cs typeface="Arial"/>
              </a:rPr>
              <a:t>e</a:t>
            </a:r>
            <a:r>
              <a:rPr sz="800" spc="-110" dirty="0">
                <a:solidFill>
                  <a:srgbClr val="727477"/>
                </a:solidFill>
                <a:latin typeface="Arial"/>
                <a:cs typeface="Arial"/>
              </a:rPr>
              <a:t>i</a:t>
            </a:r>
            <a:r>
              <a:rPr sz="800" spc="-50" dirty="0">
                <a:solidFill>
                  <a:srgbClr val="727477"/>
                </a:solidFill>
                <a:latin typeface="Arial"/>
                <a:cs typeface="Arial"/>
              </a:rPr>
              <a:t>mpressão</a:t>
            </a:r>
            <a:r>
              <a:rPr sz="800" dirty="0">
                <a:solidFill>
                  <a:srgbClr val="727477"/>
                </a:solidFill>
                <a:latin typeface="Arial"/>
                <a:cs typeface="Arial"/>
              </a:rPr>
              <a:t> </a:t>
            </a:r>
            <a:r>
              <a:rPr sz="800" spc="-380" dirty="0">
                <a:solidFill>
                  <a:srgbClr val="727477"/>
                </a:solidFill>
                <a:latin typeface="Arial"/>
                <a:cs typeface="Arial"/>
              </a:rPr>
              <a:t>3</a:t>
            </a:r>
            <a:r>
              <a:rPr sz="800" spc="-254" dirty="0">
                <a:solidFill>
                  <a:srgbClr val="8C8E90"/>
                </a:solidFill>
                <a:latin typeface="Arial"/>
                <a:cs typeface="Arial"/>
              </a:rPr>
              <a:t>,</a:t>
            </a:r>
            <a:r>
              <a:rPr sz="800" spc="-40" dirty="0">
                <a:solidFill>
                  <a:srgbClr val="727477"/>
                </a:solidFill>
                <a:latin typeface="Arial"/>
                <a:cs typeface="Arial"/>
              </a:rPr>
              <a:t>30 </a:t>
            </a:r>
            <a:r>
              <a:rPr sz="800" spc="-15" dirty="0">
                <a:solidFill>
                  <a:srgbClr val="727477"/>
                </a:solidFill>
                <a:latin typeface="Arial"/>
                <a:cs typeface="Arial"/>
              </a:rPr>
              <a:t>x</a:t>
            </a:r>
            <a:r>
              <a:rPr sz="800" spc="10" dirty="0">
                <a:solidFill>
                  <a:srgbClr val="727477"/>
                </a:solidFill>
                <a:latin typeface="Arial"/>
                <a:cs typeface="Arial"/>
              </a:rPr>
              <a:t> </a:t>
            </a:r>
            <a:r>
              <a:rPr sz="800" spc="-150" dirty="0">
                <a:solidFill>
                  <a:srgbClr val="727477"/>
                </a:solidFill>
                <a:latin typeface="Arial"/>
                <a:cs typeface="Arial"/>
              </a:rPr>
              <a:t>0</a:t>
            </a:r>
            <a:r>
              <a:rPr sz="800" spc="-70" dirty="0">
                <a:solidFill>
                  <a:srgbClr val="8C8E90"/>
                </a:solidFill>
                <a:latin typeface="Arial"/>
                <a:cs typeface="Arial"/>
              </a:rPr>
              <a:t>,</a:t>
            </a:r>
            <a:r>
              <a:rPr sz="800" spc="50" dirty="0">
                <a:solidFill>
                  <a:srgbClr val="727477"/>
                </a:solidFill>
                <a:latin typeface="Arial"/>
                <a:cs typeface="Arial"/>
              </a:rPr>
              <a:t>9</a:t>
            </a:r>
            <a:r>
              <a:rPr sz="800" spc="-55" dirty="0">
                <a:solidFill>
                  <a:srgbClr val="727477"/>
                </a:solidFill>
                <a:latin typeface="Arial"/>
                <a:cs typeface="Arial"/>
              </a:rPr>
              <a:t> </a:t>
            </a:r>
            <a:r>
              <a:rPr sz="800" spc="50" dirty="0">
                <a:solidFill>
                  <a:srgbClr val="727477"/>
                </a:solidFill>
                <a:latin typeface="Arial"/>
                <a:cs typeface="Arial"/>
              </a:rPr>
              <a:t>m</a:t>
            </a:r>
            <a:endParaRPr sz="800">
              <a:latin typeface="Arial"/>
              <a:cs typeface="Arial"/>
            </a:endParaRPr>
          </a:p>
        </p:txBody>
      </p:sp>
      <p:sp>
        <p:nvSpPr>
          <p:cNvPr id="35" name="object 35"/>
          <p:cNvSpPr txBox="1"/>
          <p:nvPr/>
        </p:nvSpPr>
        <p:spPr>
          <a:xfrm>
            <a:off x="4640257" y="1645616"/>
            <a:ext cx="160020" cy="127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800" spc="-165" dirty="0">
                <a:solidFill>
                  <a:srgbClr val="8C8E90"/>
                </a:solidFill>
                <a:latin typeface="Arial"/>
                <a:cs typeface="Arial"/>
              </a:rPr>
              <a:t>P</a:t>
            </a:r>
            <a:r>
              <a:rPr sz="800" spc="-20" dirty="0">
                <a:solidFill>
                  <a:srgbClr val="727477"/>
                </a:solidFill>
                <a:latin typeface="Arial"/>
                <a:cs typeface="Arial"/>
              </a:rPr>
              <a:t>ar</a:t>
            </a:r>
            <a:endParaRPr sz="800">
              <a:latin typeface="Arial"/>
              <a:cs typeface="Arial"/>
            </a:endParaRPr>
          </a:p>
        </p:txBody>
      </p:sp>
      <p:sp>
        <p:nvSpPr>
          <p:cNvPr id="36" name="object 36"/>
          <p:cNvSpPr txBox="1"/>
          <p:nvPr/>
        </p:nvSpPr>
        <p:spPr>
          <a:xfrm>
            <a:off x="5326659" y="1639530"/>
            <a:ext cx="128270" cy="127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800" spc="-40" dirty="0">
                <a:solidFill>
                  <a:srgbClr val="727477"/>
                </a:solidFill>
                <a:latin typeface="Arial"/>
                <a:cs typeface="Arial"/>
              </a:rPr>
              <a:t>38</a:t>
            </a:r>
            <a:endParaRPr sz="800">
              <a:latin typeface="Arial"/>
              <a:cs typeface="Arial"/>
            </a:endParaRPr>
          </a:p>
        </p:txBody>
      </p:sp>
      <p:sp>
        <p:nvSpPr>
          <p:cNvPr id="37" name="object 37"/>
          <p:cNvSpPr txBox="1"/>
          <p:nvPr/>
        </p:nvSpPr>
        <p:spPr>
          <a:xfrm>
            <a:off x="1171799" y="1648610"/>
            <a:ext cx="172085" cy="1333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850" spc="-35" dirty="0">
                <a:solidFill>
                  <a:srgbClr val="46494B"/>
                </a:solidFill>
                <a:latin typeface="Courier New"/>
                <a:cs typeface="Courier New"/>
              </a:rPr>
              <a:t>1</a:t>
            </a:r>
            <a:r>
              <a:rPr sz="850" spc="160" dirty="0">
                <a:solidFill>
                  <a:srgbClr val="46494B"/>
                </a:solidFill>
                <a:latin typeface="Courier New"/>
                <a:cs typeface="Courier New"/>
              </a:rPr>
              <a:t>6</a:t>
            </a:r>
            <a:endParaRPr sz="850">
              <a:latin typeface="Courier New"/>
              <a:cs typeface="Courier New"/>
            </a:endParaRPr>
          </a:p>
        </p:txBody>
      </p:sp>
      <p:sp>
        <p:nvSpPr>
          <p:cNvPr id="38" name="object 38"/>
          <p:cNvSpPr txBox="1"/>
          <p:nvPr/>
        </p:nvSpPr>
        <p:spPr>
          <a:xfrm>
            <a:off x="1048554" y="3387583"/>
            <a:ext cx="5835015" cy="3302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69240">
              <a:lnSpc>
                <a:spcPts val="1315"/>
              </a:lnSpc>
            </a:pPr>
            <a:r>
              <a:rPr sz="1150" spc="-210" dirty="0">
                <a:solidFill>
                  <a:srgbClr val="5D5E62"/>
                </a:solidFill>
                <a:latin typeface="Times New Roman"/>
                <a:cs typeface="Times New Roman"/>
              </a:rPr>
              <a:t>A </a:t>
            </a:r>
            <a:r>
              <a:rPr sz="1150" spc="-5" dirty="0">
                <a:solidFill>
                  <a:srgbClr val="5D5E62"/>
                </a:solidFill>
                <a:latin typeface="Times New Roman"/>
                <a:cs typeface="Times New Roman"/>
              </a:rPr>
              <a:t> </a:t>
            </a:r>
            <a:r>
              <a:rPr sz="1150" spc="-10" dirty="0">
                <a:solidFill>
                  <a:srgbClr val="5D5E62"/>
                </a:solidFill>
                <a:latin typeface="Times New Roman"/>
                <a:cs typeface="Times New Roman"/>
              </a:rPr>
              <a:t>empresa</a:t>
            </a:r>
            <a:r>
              <a:rPr sz="1150" dirty="0">
                <a:solidFill>
                  <a:srgbClr val="5D5E62"/>
                </a:solidFill>
                <a:latin typeface="Times New Roman"/>
                <a:cs typeface="Times New Roman"/>
              </a:rPr>
              <a:t>  </a:t>
            </a:r>
            <a:r>
              <a:rPr sz="1150" spc="-100" dirty="0">
                <a:solidFill>
                  <a:srgbClr val="5D5E62"/>
                </a:solidFill>
                <a:latin typeface="Times New Roman"/>
                <a:cs typeface="Times New Roman"/>
              </a:rPr>
              <a:t> </a:t>
            </a:r>
            <a:r>
              <a:rPr sz="1050" u="heavy" spc="45" dirty="0">
                <a:solidFill>
                  <a:srgbClr val="181A1D"/>
                </a:solidFill>
                <a:latin typeface="Arial"/>
                <a:cs typeface="Arial"/>
              </a:rPr>
              <a:t>Espor</a:t>
            </a:r>
            <a:r>
              <a:rPr sz="1050" u="heavy" spc="-60" dirty="0">
                <a:solidFill>
                  <a:srgbClr val="181A1D"/>
                </a:solidFill>
                <a:latin typeface="Arial"/>
                <a:cs typeface="Arial"/>
              </a:rPr>
              <a:t>t</a:t>
            </a:r>
            <a:r>
              <a:rPr sz="1050" u="heavy" spc="45" dirty="0">
                <a:solidFill>
                  <a:srgbClr val="181A1D"/>
                </a:solidFill>
                <a:latin typeface="Arial"/>
                <a:cs typeface="Arial"/>
              </a:rPr>
              <a:t>es</a:t>
            </a:r>
            <a:r>
              <a:rPr sz="1050" u="heavy" spc="-5" dirty="0">
                <a:solidFill>
                  <a:srgbClr val="181A1D"/>
                </a:solidFill>
                <a:latin typeface="Arial"/>
                <a:cs typeface="Arial"/>
              </a:rPr>
              <a:t> </a:t>
            </a:r>
            <a:r>
              <a:rPr sz="1050" u="heavy" dirty="0">
                <a:solidFill>
                  <a:srgbClr val="181A1D"/>
                </a:solidFill>
                <a:latin typeface="Arial"/>
                <a:cs typeface="Arial"/>
              </a:rPr>
              <a:t> </a:t>
            </a:r>
            <a:r>
              <a:rPr sz="1050" u="heavy" spc="-150" dirty="0">
                <a:solidFill>
                  <a:srgbClr val="181A1D"/>
                </a:solidFill>
                <a:latin typeface="Arial"/>
                <a:cs typeface="Arial"/>
              </a:rPr>
              <a:t> </a:t>
            </a:r>
            <a:r>
              <a:rPr sz="1050" u="heavy" spc="35" dirty="0">
                <a:solidFill>
                  <a:srgbClr val="181A1D"/>
                </a:solidFill>
                <a:latin typeface="Arial"/>
                <a:cs typeface="Arial"/>
              </a:rPr>
              <a:t>Cam</a:t>
            </a:r>
            <a:r>
              <a:rPr sz="1050" u="heavy" spc="20" dirty="0">
                <a:solidFill>
                  <a:srgbClr val="181A1D"/>
                </a:solidFill>
                <a:latin typeface="Arial"/>
                <a:cs typeface="Arial"/>
              </a:rPr>
              <a:t>i</a:t>
            </a:r>
            <a:r>
              <a:rPr sz="1050" u="heavy" spc="25" dirty="0">
                <a:solidFill>
                  <a:srgbClr val="181A1D"/>
                </a:solidFill>
                <a:latin typeface="Arial"/>
                <a:cs typeface="Arial"/>
              </a:rPr>
              <a:t>sa</a:t>
            </a:r>
            <a:r>
              <a:rPr sz="1050" u="heavy" spc="-5" dirty="0">
                <a:solidFill>
                  <a:srgbClr val="181A1D"/>
                </a:solidFill>
                <a:latin typeface="Arial"/>
                <a:cs typeface="Arial"/>
              </a:rPr>
              <a:t> </a:t>
            </a:r>
            <a:r>
              <a:rPr sz="1050" u="heavy" dirty="0">
                <a:solidFill>
                  <a:srgbClr val="181A1D"/>
                </a:solidFill>
                <a:latin typeface="Arial"/>
                <a:cs typeface="Arial"/>
              </a:rPr>
              <a:t> </a:t>
            </a:r>
            <a:r>
              <a:rPr sz="1050" u="heavy" spc="-55" dirty="0">
                <a:solidFill>
                  <a:srgbClr val="181A1D"/>
                </a:solidFill>
                <a:latin typeface="Arial"/>
                <a:cs typeface="Arial"/>
              </a:rPr>
              <a:t> </a:t>
            </a:r>
            <a:r>
              <a:rPr sz="1150" u="heavy" spc="-235" dirty="0">
                <a:solidFill>
                  <a:srgbClr val="181A1D"/>
                </a:solidFill>
                <a:latin typeface="Times New Roman"/>
                <a:cs typeface="Times New Roman"/>
              </a:rPr>
              <a:t>1</a:t>
            </a:r>
            <a:r>
              <a:rPr sz="1150" u="heavy" spc="-20" dirty="0">
                <a:solidFill>
                  <a:srgbClr val="181A1D"/>
                </a:solidFill>
                <a:latin typeface="Times New Roman"/>
                <a:cs typeface="Times New Roman"/>
              </a:rPr>
              <a:t> </a:t>
            </a:r>
            <a:r>
              <a:rPr sz="1150" u="heavy" spc="135" dirty="0">
                <a:solidFill>
                  <a:srgbClr val="181A1D"/>
                </a:solidFill>
                <a:latin typeface="Times New Roman"/>
                <a:cs typeface="Times New Roman"/>
              </a:rPr>
              <a:t>0</a:t>
            </a:r>
            <a:r>
              <a:rPr sz="1150" u="heavy" dirty="0">
                <a:solidFill>
                  <a:srgbClr val="181A1D"/>
                </a:solidFill>
                <a:latin typeface="Times New Roman"/>
                <a:cs typeface="Times New Roman"/>
              </a:rPr>
              <a:t>  </a:t>
            </a:r>
            <a:r>
              <a:rPr sz="1150" u="heavy" spc="-125" dirty="0">
                <a:solidFill>
                  <a:srgbClr val="181A1D"/>
                </a:solidFill>
                <a:latin typeface="Times New Roman"/>
                <a:cs typeface="Times New Roman"/>
              </a:rPr>
              <a:t> </a:t>
            </a:r>
            <a:r>
              <a:rPr sz="1050" u="heavy" spc="45" dirty="0">
                <a:solidFill>
                  <a:srgbClr val="181A1D"/>
                </a:solidFill>
                <a:latin typeface="Arial"/>
                <a:cs typeface="Arial"/>
              </a:rPr>
              <a:t>Ltda</a:t>
            </a:r>
            <a:r>
              <a:rPr sz="1050" u="heavy" spc="-5" dirty="0">
                <a:solidFill>
                  <a:srgbClr val="181A1D"/>
                </a:solidFill>
                <a:latin typeface="Arial"/>
                <a:cs typeface="Arial"/>
              </a:rPr>
              <a:t> </a:t>
            </a:r>
            <a:r>
              <a:rPr sz="1050" u="heavy" dirty="0">
                <a:solidFill>
                  <a:srgbClr val="181A1D"/>
                </a:solidFill>
                <a:latin typeface="Arial"/>
                <a:cs typeface="Arial"/>
              </a:rPr>
              <a:t> </a:t>
            </a:r>
            <a:r>
              <a:rPr sz="1050" u="heavy" spc="-85" dirty="0">
                <a:solidFill>
                  <a:srgbClr val="181A1D"/>
                </a:solidFill>
                <a:latin typeface="Arial"/>
                <a:cs typeface="Arial"/>
              </a:rPr>
              <a:t> </a:t>
            </a:r>
            <a:r>
              <a:rPr sz="1050" u="heavy" spc="110" dirty="0">
                <a:solidFill>
                  <a:srgbClr val="181A1D"/>
                </a:solidFill>
                <a:latin typeface="Arial"/>
                <a:cs typeface="Arial"/>
              </a:rPr>
              <a:t>-</a:t>
            </a:r>
            <a:r>
              <a:rPr sz="1050" u="heavy" spc="-5" dirty="0">
                <a:solidFill>
                  <a:srgbClr val="181A1D"/>
                </a:solidFill>
                <a:latin typeface="Arial"/>
                <a:cs typeface="Arial"/>
              </a:rPr>
              <a:t> </a:t>
            </a:r>
            <a:r>
              <a:rPr sz="1050" u="heavy" dirty="0">
                <a:solidFill>
                  <a:srgbClr val="181A1D"/>
                </a:solidFill>
                <a:latin typeface="Arial"/>
                <a:cs typeface="Arial"/>
              </a:rPr>
              <a:t> </a:t>
            </a:r>
            <a:r>
              <a:rPr sz="1050" u="heavy" spc="-120" dirty="0">
                <a:solidFill>
                  <a:srgbClr val="181A1D"/>
                </a:solidFill>
                <a:latin typeface="Arial"/>
                <a:cs typeface="Arial"/>
              </a:rPr>
              <a:t> </a:t>
            </a:r>
            <a:r>
              <a:rPr sz="1050" u="heavy" spc="-15" dirty="0">
                <a:solidFill>
                  <a:srgbClr val="181A1D"/>
                </a:solidFill>
                <a:latin typeface="Arial"/>
                <a:cs typeface="Arial"/>
              </a:rPr>
              <a:t>CNPJ:</a:t>
            </a:r>
            <a:r>
              <a:rPr sz="1050" u="heavy" spc="-5" dirty="0">
                <a:solidFill>
                  <a:srgbClr val="181A1D"/>
                </a:solidFill>
                <a:latin typeface="Arial"/>
                <a:cs typeface="Arial"/>
              </a:rPr>
              <a:t> </a:t>
            </a:r>
            <a:r>
              <a:rPr sz="1050" u="heavy" dirty="0">
                <a:solidFill>
                  <a:srgbClr val="181A1D"/>
                </a:solidFill>
                <a:latin typeface="Arial"/>
                <a:cs typeface="Arial"/>
              </a:rPr>
              <a:t> </a:t>
            </a:r>
            <a:r>
              <a:rPr sz="1050" u="heavy" spc="20" dirty="0">
                <a:solidFill>
                  <a:srgbClr val="181A1D"/>
                </a:solidFill>
                <a:latin typeface="Arial"/>
                <a:cs typeface="Arial"/>
              </a:rPr>
              <a:t> </a:t>
            </a:r>
            <a:r>
              <a:rPr sz="1150" u="heavy" spc="-120" dirty="0">
                <a:solidFill>
                  <a:srgbClr val="181A1D"/>
                </a:solidFill>
                <a:latin typeface="Times New Roman"/>
                <a:cs typeface="Times New Roman"/>
              </a:rPr>
              <a:t>1</a:t>
            </a:r>
            <a:r>
              <a:rPr sz="1150" u="heavy" spc="-130" dirty="0">
                <a:solidFill>
                  <a:srgbClr val="181A1D"/>
                </a:solidFill>
                <a:latin typeface="Times New Roman"/>
                <a:cs typeface="Times New Roman"/>
              </a:rPr>
              <a:t> </a:t>
            </a:r>
            <a:r>
              <a:rPr sz="1150" u="heavy" spc="85" dirty="0">
                <a:solidFill>
                  <a:srgbClr val="181A1D"/>
                </a:solidFill>
                <a:latin typeface="Times New Roman"/>
                <a:cs typeface="Times New Roman"/>
              </a:rPr>
              <a:t>7</a:t>
            </a:r>
            <a:r>
              <a:rPr sz="1150" u="heavy" dirty="0">
                <a:solidFill>
                  <a:srgbClr val="181A1D"/>
                </a:solidFill>
                <a:latin typeface="Times New Roman"/>
                <a:cs typeface="Times New Roman"/>
              </a:rPr>
              <a:t>.</a:t>
            </a:r>
            <a:r>
              <a:rPr sz="1150" u="heavy" spc="45" dirty="0">
                <a:solidFill>
                  <a:srgbClr val="181A1D"/>
                </a:solidFill>
                <a:latin typeface="Times New Roman"/>
                <a:cs typeface="Times New Roman"/>
              </a:rPr>
              <a:t>5</a:t>
            </a:r>
            <a:r>
              <a:rPr sz="1150" u="heavy" spc="90" dirty="0">
                <a:solidFill>
                  <a:srgbClr val="181A1D"/>
                </a:solidFill>
                <a:latin typeface="Times New Roman"/>
                <a:cs typeface="Times New Roman"/>
              </a:rPr>
              <a:t>58</a:t>
            </a:r>
            <a:r>
              <a:rPr sz="1150" u="heavy" dirty="0">
                <a:solidFill>
                  <a:srgbClr val="181A1D"/>
                </a:solidFill>
                <a:latin typeface="Times New Roman"/>
                <a:cs typeface="Times New Roman"/>
              </a:rPr>
              <a:t>.</a:t>
            </a:r>
            <a:r>
              <a:rPr sz="1150" u="heavy" spc="100" dirty="0">
                <a:solidFill>
                  <a:srgbClr val="181A1D"/>
                </a:solidFill>
                <a:latin typeface="Times New Roman"/>
                <a:cs typeface="Times New Roman"/>
              </a:rPr>
              <a:t>578/000</a:t>
            </a:r>
            <a:r>
              <a:rPr sz="1150" u="heavy" spc="55" dirty="0">
                <a:solidFill>
                  <a:srgbClr val="181A1D"/>
                </a:solidFill>
                <a:latin typeface="Times New Roman"/>
                <a:cs typeface="Times New Roman"/>
              </a:rPr>
              <a:t>1</a:t>
            </a:r>
            <a:r>
              <a:rPr sz="1150" u="heavy" spc="65" dirty="0">
                <a:solidFill>
                  <a:srgbClr val="181A1D"/>
                </a:solidFill>
                <a:latin typeface="Times New Roman"/>
                <a:cs typeface="Times New Roman"/>
              </a:rPr>
              <a:t>-6</a:t>
            </a:r>
            <a:r>
              <a:rPr sz="1150" u="heavy" spc="50" dirty="0">
                <a:solidFill>
                  <a:srgbClr val="181A1D"/>
                </a:solidFill>
                <a:latin typeface="Times New Roman"/>
                <a:cs typeface="Times New Roman"/>
              </a:rPr>
              <a:t>0</a:t>
            </a:r>
            <a:r>
              <a:rPr sz="1150" spc="90" dirty="0">
                <a:solidFill>
                  <a:srgbClr val="5D5E62"/>
                </a:solidFill>
                <a:latin typeface="Times New Roman"/>
                <a:cs typeface="Times New Roman"/>
              </a:rPr>
              <a:t>é</a:t>
            </a:r>
            <a:r>
              <a:rPr sz="1150" dirty="0">
                <a:solidFill>
                  <a:srgbClr val="5D5E62"/>
                </a:solidFill>
                <a:latin typeface="Times New Roman"/>
                <a:cs typeface="Times New Roman"/>
              </a:rPr>
              <a:t> </a:t>
            </a:r>
            <a:r>
              <a:rPr sz="1150" spc="-35" dirty="0">
                <a:solidFill>
                  <a:srgbClr val="5D5E62"/>
                </a:solidFill>
                <a:latin typeface="Times New Roman"/>
                <a:cs typeface="Times New Roman"/>
              </a:rPr>
              <a:t> </a:t>
            </a:r>
            <a:r>
              <a:rPr sz="1150" spc="-20" dirty="0">
                <a:solidFill>
                  <a:srgbClr val="46494B"/>
                </a:solidFill>
                <a:latin typeface="Times New Roman"/>
                <a:cs typeface="Times New Roman"/>
              </a:rPr>
              <a:t>avencedora</a:t>
            </a:r>
            <a:r>
              <a:rPr sz="1150" dirty="0">
                <a:solidFill>
                  <a:srgbClr val="46494B"/>
                </a:solidFill>
                <a:latin typeface="Times New Roman"/>
                <a:cs typeface="Times New Roman"/>
              </a:rPr>
              <a:t> </a:t>
            </a:r>
            <a:r>
              <a:rPr sz="1150" spc="35" dirty="0">
                <a:solidFill>
                  <a:srgbClr val="46494B"/>
                </a:solidFill>
                <a:latin typeface="Times New Roman"/>
                <a:cs typeface="Times New Roman"/>
              </a:rPr>
              <a:t> </a:t>
            </a:r>
            <a:r>
              <a:rPr sz="1150" spc="10" dirty="0">
                <a:solidFill>
                  <a:srgbClr val="5D5E62"/>
                </a:solidFill>
                <a:latin typeface="Times New Roman"/>
                <a:cs typeface="Times New Roman"/>
              </a:rPr>
              <a:t>dos</a:t>
            </a:r>
            <a:endParaRPr sz="1150">
              <a:latin typeface="Times New Roman"/>
              <a:cs typeface="Times New Roman"/>
            </a:endParaRPr>
          </a:p>
          <a:p>
            <a:pPr marL="12700">
              <a:lnSpc>
                <a:spcPts val="1315"/>
              </a:lnSpc>
            </a:pPr>
            <a:r>
              <a:rPr sz="1050" spc="-1889" dirty="0">
                <a:solidFill>
                  <a:srgbClr val="2D2F33"/>
                </a:solidFill>
                <a:latin typeface="Arial"/>
                <a:cs typeface="Arial"/>
              </a:rPr>
              <a:t>I</a:t>
            </a:r>
            <a:r>
              <a:rPr sz="1050" spc="-25" dirty="0">
                <a:solidFill>
                  <a:srgbClr val="2D2F33"/>
                </a:solidFill>
                <a:latin typeface="Arial"/>
                <a:cs typeface="Arial"/>
              </a:rPr>
              <a:t>TENS</a:t>
            </a:r>
            <a:r>
              <a:rPr sz="1050" spc="25" dirty="0">
                <a:solidFill>
                  <a:srgbClr val="2D2F33"/>
                </a:solidFill>
                <a:latin typeface="Arial"/>
                <a:cs typeface="Arial"/>
              </a:rPr>
              <a:t> </a:t>
            </a:r>
            <a:r>
              <a:rPr sz="1150" spc="114" dirty="0">
                <a:solidFill>
                  <a:srgbClr val="181A1D"/>
                </a:solidFill>
                <a:latin typeface="Times New Roman"/>
                <a:cs typeface="Times New Roman"/>
              </a:rPr>
              <a:t>0</a:t>
            </a:r>
            <a:r>
              <a:rPr sz="1150" spc="25" dirty="0">
                <a:solidFill>
                  <a:srgbClr val="181A1D"/>
                </a:solidFill>
                <a:latin typeface="Times New Roman"/>
                <a:cs typeface="Times New Roman"/>
              </a:rPr>
              <a:t>2</a:t>
            </a:r>
            <a:r>
              <a:rPr sz="1150" spc="195" dirty="0">
                <a:solidFill>
                  <a:srgbClr val="181A1D"/>
                </a:solidFill>
                <a:latin typeface="Times New Roman"/>
                <a:cs typeface="Times New Roman"/>
              </a:rPr>
              <a:t>,</a:t>
            </a:r>
            <a:r>
              <a:rPr sz="1150" spc="-155" dirty="0">
                <a:solidFill>
                  <a:srgbClr val="181A1D"/>
                </a:solidFill>
                <a:latin typeface="Times New Roman"/>
                <a:cs typeface="Times New Roman"/>
              </a:rPr>
              <a:t> </a:t>
            </a:r>
            <a:r>
              <a:rPr sz="1150" spc="114" dirty="0">
                <a:solidFill>
                  <a:srgbClr val="181A1D"/>
                </a:solidFill>
                <a:latin typeface="Times New Roman"/>
                <a:cs typeface="Times New Roman"/>
              </a:rPr>
              <a:t>0</a:t>
            </a:r>
            <a:r>
              <a:rPr sz="1150" spc="25" dirty="0">
                <a:solidFill>
                  <a:srgbClr val="181A1D"/>
                </a:solidFill>
                <a:latin typeface="Times New Roman"/>
                <a:cs typeface="Times New Roman"/>
              </a:rPr>
              <a:t>7</a:t>
            </a:r>
            <a:r>
              <a:rPr sz="1150" spc="195" dirty="0">
                <a:solidFill>
                  <a:srgbClr val="181A1D"/>
                </a:solidFill>
                <a:latin typeface="Times New Roman"/>
                <a:cs typeface="Times New Roman"/>
              </a:rPr>
              <a:t>,</a:t>
            </a:r>
            <a:r>
              <a:rPr sz="1150" spc="-60" dirty="0">
                <a:solidFill>
                  <a:srgbClr val="181A1D"/>
                </a:solidFill>
                <a:latin typeface="Times New Roman"/>
                <a:cs typeface="Times New Roman"/>
              </a:rPr>
              <a:t> </a:t>
            </a:r>
            <a:r>
              <a:rPr sz="1150" spc="40" dirty="0">
                <a:solidFill>
                  <a:srgbClr val="181A1D"/>
                </a:solidFill>
                <a:latin typeface="Times New Roman"/>
                <a:cs typeface="Times New Roman"/>
              </a:rPr>
              <a:t>10</a:t>
            </a:r>
            <a:r>
              <a:rPr sz="1150" spc="195" dirty="0">
                <a:solidFill>
                  <a:srgbClr val="46494B"/>
                </a:solidFill>
                <a:latin typeface="Times New Roman"/>
                <a:cs typeface="Times New Roman"/>
              </a:rPr>
              <a:t>,</a:t>
            </a:r>
            <a:r>
              <a:rPr sz="1150" spc="-105" dirty="0">
                <a:solidFill>
                  <a:srgbClr val="46494B"/>
                </a:solidFill>
                <a:latin typeface="Times New Roman"/>
                <a:cs typeface="Times New Roman"/>
              </a:rPr>
              <a:t> </a:t>
            </a:r>
            <a:r>
              <a:rPr sz="1150" spc="90" dirty="0">
                <a:solidFill>
                  <a:srgbClr val="181A1D"/>
                </a:solidFill>
                <a:latin typeface="Times New Roman"/>
                <a:cs typeface="Times New Roman"/>
              </a:rPr>
              <a:t>1</a:t>
            </a:r>
            <a:r>
              <a:rPr sz="1150" spc="-10" dirty="0">
                <a:solidFill>
                  <a:srgbClr val="181A1D"/>
                </a:solidFill>
                <a:latin typeface="Times New Roman"/>
                <a:cs typeface="Times New Roman"/>
              </a:rPr>
              <a:t>1</a:t>
            </a:r>
            <a:r>
              <a:rPr sz="1150" spc="195" dirty="0">
                <a:solidFill>
                  <a:srgbClr val="181A1D"/>
                </a:solidFill>
                <a:latin typeface="Times New Roman"/>
                <a:cs typeface="Times New Roman"/>
              </a:rPr>
              <a:t>,</a:t>
            </a:r>
            <a:r>
              <a:rPr sz="1150" spc="-105" dirty="0">
                <a:solidFill>
                  <a:srgbClr val="181A1D"/>
                </a:solidFill>
                <a:latin typeface="Times New Roman"/>
                <a:cs typeface="Times New Roman"/>
              </a:rPr>
              <a:t> </a:t>
            </a:r>
            <a:r>
              <a:rPr sz="1150" spc="40" dirty="0">
                <a:solidFill>
                  <a:srgbClr val="181A1D"/>
                </a:solidFill>
                <a:latin typeface="Times New Roman"/>
                <a:cs typeface="Times New Roman"/>
              </a:rPr>
              <a:t>1</a:t>
            </a:r>
            <a:r>
              <a:rPr sz="1150" spc="45" dirty="0">
                <a:solidFill>
                  <a:srgbClr val="181A1D"/>
                </a:solidFill>
                <a:latin typeface="Times New Roman"/>
                <a:cs typeface="Times New Roman"/>
              </a:rPr>
              <a:t>3</a:t>
            </a:r>
            <a:r>
              <a:rPr sz="1150" spc="195" dirty="0">
                <a:solidFill>
                  <a:srgbClr val="181A1D"/>
                </a:solidFill>
                <a:latin typeface="Times New Roman"/>
                <a:cs typeface="Times New Roman"/>
              </a:rPr>
              <a:t>,</a:t>
            </a:r>
            <a:r>
              <a:rPr sz="1150" spc="-60" dirty="0">
                <a:solidFill>
                  <a:srgbClr val="181A1D"/>
                </a:solidFill>
                <a:latin typeface="Times New Roman"/>
                <a:cs typeface="Times New Roman"/>
              </a:rPr>
              <a:t> </a:t>
            </a:r>
            <a:r>
              <a:rPr sz="1150" spc="-10" dirty="0">
                <a:solidFill>
                  <a:srgbClr val="181A1D"/>
                </a:solidFill>
                <a:latin typeface="Times New Roman"/>
                <a:cs typeface="Times New Roman"/>
              </a:rPr>
              <a:t>1</a:t>
            </a:r>
            <a:r>
              <a:rPr sz="1150" spc="45" dirty="0">
                <a:solidFill>
                  <a:srgbClr val="181A1D"/>
                </a:solidFill>
                <a:latin typeface="Times New Roman"/>
                <a:cs typeface="Times New Roman"/>
              </a:rPr>
              <a:t>9</a:t>
            </a:r>
            <a:r>
              <a:rPr sz="1150" spc="275" dirty="0">
                <a:solidFill>
                  <a:srgbClr val="181A1D"/>
                </a:solidFill>
                <a:latin typeface="Times New Roman"/>
                <a:cs typeface="Times New Roman"/>
              </a:rPr>
              <a:t>,</a:t>
            </a:r>
            <a:r>
              <a:rPr sz="1150" spc="-140" dirty="0">
                <a:solidFill>
                  <a:srgbClr val="181A1D"/>
                </a:solidFill>
                <a:latin typeface="Times New Roman"/>
                <a:cs typeface="Times New Roman"/>
              </a:rPr>
              <a:t> </a:t>
            </a:r>
            <a:r>
              <a:rPr sz="1150" spc="50" dirty="0">
                <a:solidFill>
                  <a:srgbClr val="181A1D"/>
                </a:solidFill>
                <a:latin typeface="Times New Roman"/>
                <a:cs typeface="Times New Roman"/>
              </a:rPr>
              <a:t>20,</a:t>
            </a:r>
            <a:r>
              <a:rPr sz="1150" spc="30" dirty="0">
                <a:solidFill>
                  <a:srgbClr val="181A1D"/>
                </a:solidFill>
                <a:latin typeface="Times New Roman"/>
                <a:cs typeface="Times New Roman"/>
              </a:rPr>
              <a:t> </a:t>
            </a:r>
            <a:r>
              <a:rPr sz="1150" spc="105" dirty="0">
                <a:solidFill>
                  <a:srgbClr val="181A1D"/>
                </a:solidFill>
                <a:latin typeface="Times New Roman"/>
                <a:cs typeface="Times New Roman"/>
              </a:rPr>
              <a:t>2</a:t>
            </a:r>
            <a:r>
              <a:rPr sz="1150" spc="-20" dirty="0">
                <a:solidFill>
                  <a:srgbClr val="181A1D"/>
                </a:solidFill>
                <a:latin typeface="Times New Roman"/>
                <a:cs typeface="Times New Roman"/>
              </a:rPr>
              <a:t>1</a:t>
            </a:r>
            <a:r>
              <a:rPr sz="1150" spc="195" dirty="0">
                <a:solidFill>
                  <a:srgbClr val="181A1D"/>
                </a:solidFill>
                <a:latin typeface="Times New Roman"/>
                <a:cs typeface="Times New Roman"/>
              </a:rPr>
              <a:t>,</a:t>
            </a:r>
            <a:r>
              <a:rPr sz="1150" spc="-60" dirty="0">
                <a:solidFill>
                  <a:srgbClr val="181A1D"/>
                </a:solidFill>
                <a:latin typeface="Times New Roman"/>
                <a:cs typeface="Times New Roman"/>
              </a:rPr>
              <a:t> </a:t>
            </a:r>
            <a:r>
              <a:rPr sz="1150" spc="70" dirty="0">
                <a:solidFill>
                  <a:srgbClr val="181A1D"/>
                </a:solidFill>
                <a:latin typeface="Times New Roman"/>
                <a:cs typeface="Times New Roman"/>
              </a:rPr>
              <a:t>2</a:t>
            </a:r>
            <a:r>
              <a:rPr sz="1150" spc="10" dirty="0">
                <a:solidFill>
                  <a:srgbClr val="181A1D"/>
                </a:solidFill>
                <a:latin typeface="Times New Roman"/>
                <a:cs typeface="Times New Roman"/>
              </a:rPr>
              <a:t>2</a:t>
            </a:r>
            <a:r>
              <a:rPr sz="1150" spc="195" dirty="0">
                <a:solidFill>
                  <a:srgbClr val="181A1D"/>
                </a:solidFill>
                <a:latin typeface="Times New Roman"/>
                <a:cs typeface="Times New Roman"/>
              </a:rPr>
              <a:t>,</a:t>
            </a:r>
            <a:r>
              <a:rPr sz="1150" spc="-105" dirty="0">
                <a:solidFill>
                  <a:srgbClr val="181A1D"/>
                </a:solidFill>
                <a:latin typeface="Times New Roman"/>
                <a:cs typeface="Times New Roman"/>
              </a:rPr>
              <a:t> </a:t>
            </a:r>
            <a:r>
              <a:rPr sz="1150" spc="80" dirty="0">
                <a:solidFill>
                  <a:srgbClr val="181A1D"/>
                </a:solidFill>
                <a:latin typeface="Times New Roman"/>
                <a:cs typeface="Times New Roman"/>
              </a:rPr>
              <a:t>2</a:t>
            </a:r>
            <a:r>
              <a:rPr sz="1150" spc="10" dirty="0">
                <a:solidFill>
                  <a:srgbClr val="181A1D"/>
                </a:solidFill>
                <a:latin typeface="Times New Roman"/>
                <a:cs typeface="Times New Roman"/>
              </a:rPr>
              <a:t>3</a:t>
            </a:r>
            <a:r>
              <a:rPr sz="1150" spc="195" dirty="0">
                <a:solidFill>
                  <a:srgbClr val="181A1D"/>
                </a:solidFill>
                <a:latin typeface="Times New Roman"/>
                <a:cs typeface="Times New Roman"/>
              </a:rPr>
              <a:t>,</a:t>
            </a:r>
            <a:r>
              <a:rPr sz="1150" spc="-105" dirty="0">
                <a:solidFill>
                  <a:srgbClr val="181A1D"/>
                </a:solidFill>
                <a:latin typeface="Times New Roman"/>
                <a:cs typeface="Times New Roman"/>
              </a:rPr>
              <a:t> </a:t>
            </a:r>
            <a:r>
              <a:rPr sz="1150" spc="95" dirty="0">
                <a:solidFill>
                  <a:srgbClr val="181A1D"/>
                </a:solidFill>
                <a:latin typeface="Times New Roman"/>
                <a:cs typeface="Times New Roman"/>
              </a:rPr>
              <a:t>2</a:t>
            </a:r>
            <a:r>
              <a:rPr sz="1150" spc="40" dirty="0">
                <a:solidFill>
                  <a:srgbClr val="181A1D"/>
                </a:solidFill>
                <a:latin typeface="Times New Roman"/>
                <a:cs typeface="Times New Roman"/>
              </a:rPr>
              <a:t>4</a:t>
            </a:r>
            <a:r>
              <a:rPr sz="1150" spc="114" dirty="0">
                <a:solidFill>
                  <a:srgbClr val="181A1D"/>
                </a:solidFill>
                <a:latin typeface="Times New Roman"/>
                <a:cs typeface="Times New Roman"/>
              </a:rPr>
              <a:t>,</a:t>
            </a:r>
            <a:r>
              <a:rPr sz="1150" spc="-25" dirty="0">
                <a:solidFill>
                  <a:srgbClr val="181A1D"/>
                </a:solidFill>
                <a:latin typeface="Times New Roman"/>
                <a:cs typeface="Times New Roman"/>
              </a:rPr>
              <a:t> </a:t>
            </a:r>
            <a:r>
              <a:rPr sz="1150" spc="65" dirty="0">
                <a:solidFill>
                  <a:srgbClr val="181A1D"/>
                </a:solidFill>
                <a:latin typeface="Times New Roman"/>
                <a:cs typeface="Times New Roman"/>
              </a:rPr>
              <a:t>2</a:t>
            </a:r>
            <a:r>
              <a:rPr sz="1150" spc="20" dirty="0">
                <a:solidFill>
                  <a:srgbClr val="181A1D"/>
                </a:solidFill>
                <a:latin typeface="Times New Roman"/>
                <a:cs typeface="Times New Roman"/>
              </a:rPr>
              <a:t>5</a:t>
            </a:r>
            <a:r>
              <a:rPr sz="1150" spc="114" dirty="0">
                <a:solidFill>
                  <a:srgbClr val="181A1D"/>
                </a:solidFill>
                <a:latin typeface="Times New Roman"/>
                <a:cs typeface="Times New Roman"/>
              </a:rPr>
              <a:t>,</a:t>
            </a:r>
            <a:r>
              <a:rPr sz="1150" spc="-25" dirty="0">
                <a:solidFill>
                  <a:srgbClr val="181A1D"/>
                </a:solidFill>
                <a:latin typeface="Times New Roman"/>
                <a:cs typeface="Times New Roman"/>
              </a:rPr>
              <a:t> </a:t>
            </a:r>
            <a:r>
              <a:rPr sz="1150" spc="50" dirty="0">
                <a:solidFill>
                  <a:srgbClr val="181A1D"/>
                </a:solidFill>
                <a:latin typeface="Times New Roman"/>
                <a:cs typeface="Times New Roman"/>
              </a:rPr>
              <a:t>2</a:t>
            </a:r>
            <a:r>
              <a:rPr sz="1150" spc="40" dirty="0">
                <a:solidFill>
                  <a:srgbClr val="181A1D"/>
                </a:solidFill>
                <a:latin typeface="Times New Roman"/>
                <a:cs typeface="Times New Roman"/>
              </a:rPr>
              <a:t>6</a:t>
            </a:r>
            <a:r>
              <a:rPr sz="1150" spc="195" dirty="0">
                <a:solidFill>
                  <a:srgbClr val="46494B"/>
                </a:solidFill>
                <a:latin typeface="Times New Roman"/>
                <a:cs typeface="Times New Roman"/>
              </a:rPr>
              <a:t>,</a:t>
            </a:r>
            <a:r>
              <a:rPr sz="1150" spc="-105" dirty="0">
                <a:solidFill>
                  <a:srgbClr val="46494B"/>
                </a:solidFill>
                <a:latin typeface="Times New Roman"/>
                <a:cs typeface="Times New Roman"/>
              </a:rPr>
              <a:t> </a:t>
            </a:r>
            <a:r>
              <a:rPr sz="1150" spc="50" dirty="0">
                <a:solidFill>
                  <a:srgbClr val="181A1D"/>
                </a:solidFill>
                <a:latin typeface="Times New Roman"/>
                <a:cs typeface="Times New Roman"/>
              </a:rPr>
              <a:t>27,</a:t>
            </a:r>
            <a:r>
              <a:rPr sz="1150" spc="30" dirty="0">
                <a:solidFill>
                  <a:srgbClr val="181A1D"/>
                </a:solidFill>
                <a:latin typeface="Times New Roman"/>
                <a:cs typeface="Times New Roman"/>
              </a:rPr>
              <a:t> </a:t>
            </a:r>
            <a:r>
              <a:rPr sz="1150" spc="85" dirty="0">
                <a:solidFill>
                  <a:srgbClr val="181A1D"/>
                </a:solidFill>
                <a:latin typeface="Times New Roman"/>
                <a:cs typeface="Times New Roman"/>
              </a:rPr>
              <a:t>2</a:t>
            </a:r>
            <a:r>
              <a:rPr sz="1150" spc="5" dirty="0">
                <a:solidFill>
                  <a:srgbClr val="181A1D"/>
                </a:solidFill>
                <a:latin typeface="Times New Roman"/>
                <a:cs typeface="Times New Roman"/>
              </a:rPr>
              <a:t>8</a:t>
            </a:r>
            <a:r>
              <a:rPr sz="1150" spc="195" dirty="0">
                <a:solidFill>
                  <a:srgbClr val="181A1D"/>
                </a:solidFill>
                <a:latin typeface="Times New Roman"/>
                <a:cs typeface="Times New Roman"/>
              </a:rPr>
              <a:t>,</a:t>
            </a:r>
            <a:r>
              <a:rPr sz="1150" spc="-105" dirty="0">
                <a:solidFill>
                  <a:srgbClr val="181A1D"/>
                </a:solidFill>
                <a:latin typeface="Times New Roman"/>
                <a:cs typeface="Times New Roman"/>
              </a:rPr>
              <a:t> </a:t>
            </a:r>
            <a:r>
              <a:rPr sz="1150" spc="45" dirty="0">
                <a:solidFill>
                  <a:srgbClr val="181A1D"/>
                </a:solidFill>
                <a:latin typeface="Times New Roman"/>
                <a:cs typeface="Times New Roman"/>
              </a:rPr>
              <a:t>29</a:t>
            </a:r>
            <a:r>
              <a:rPr sz="1150" spc="195" dirty="0">
                <a:solidFill>
                  <a:srgbClr val="181A1D"/>
                </a:solidFill>
                <a:latin typeface="Times New Roman"/>
                <a:cs typeface="Times New Roman"/>
              </a:rPr>
              <a:t>,</a:t>
            </a:r>
            <a:r>
              <a:rPr sz="1150" spc="-105" dirty="0">
                <a:solidFill>
                  <a:srgbClr val="181A1D"/>
                </a:solidFill>
                <a:latin typeface="Times New Roman"/>
                <a:cs typeface="Times New Roman"/>
              </a:rPr>
              <a:t> </a:t>
            </a:r>
            <a:r>
              <a:rPr sz="1150" spc="90" dirty="0">
                <a:solidFill>
                  <a:srgbClr val="181A1D"/>
                </a:solidFill>
                <a:latin typeface="Times New Roman"/>
                <a:cs typeface="Times New Roman"/>
              </a:rPr>
              <a:t>3</a:t>
            </a:r>
            <a:r>
              <a:rPr sz="1150" spc="135" dirty="0">
                <a:solidFill>
                  <a:srgbClr val="181A1D"/>
                </a:solidFill>
                <a:latin typeface="Times New Roman"/>
                <a:cs typeface="Times New Roman"/>
              </a:rPr>
              <a:t>0</a:t>
            </a:r>
            <a:r>
              <a:rPr sz="1150" spc="-45" dirty="0">
                <a:solidFill>
                  <a:srgbClr val="181A1D"/>
                </a:solidFill>
                <a:latin typeface="Times New Roman"/>
                <a:cs typeface="Times New Roman"/>
              </a:rPr>
              <a:t> </a:t>
            </a:r>
            <a:r>
              <a:rPr sz="1150" spc="145" dirty="0">
                <a:solidFill>
                  <a:srgbClr val="2D2F33"/>
                </a:solidFill>
                <a:latin typeface="Times New Roman"/>
                <a:cs typeface="Times New Roman"/>
              </a:rPr>
              <a:t>e</a:t>
            </a:r>
            <a:r>
              <a:rPr sz="1150" spc="-45" dirty="0">
                <a:solidFill>
                  <a:srgbClr val="2D2F33"/>
                </a:solidFill>
                <a:latin typeface="Times New Roman"/>
                <a:cs typeface="Times New Roman"/>
              </a:rPr>
              <a:t> </a:t>
            </a:r>
            <a:r>
              <a:rPr sz="1150" spc="140" dirty="0">
                <a:solidFill>
                  <a:srgbClr val="181A1D"/>
                </a:solidFill>
                <a:latin typeface="Times New Roman"/>
                <a:cs typeface="Times New Roman"/>
              </a:rPr>
              <a:t>3</a:t>
            </a:r>
            <a:r>
              <a:rPr sz="1150" spc="130" dirty="0">
                <a:solidFill>
                  <a:srgbClr val="181A1D"/>
                </a:solidFill>
                <a:latin typeface="Times New Roman"/>
                <a:cs typeface="Times New Roman"/>
              </a:rPr>
              <a:t>1.</a:t>
            </a:r>
            <a:endParaRPr sz="1150">
              <a:latin typeface="Times New Roman"/>
              <a:cs typeface="Times New Roman"/>
            </a:endParaRPr>
          </a:p>
        </p:txBody>
      </p:sp>
      <p:sp>
        <p:nvSpPr>
          <p:cNvPr id="39" name="object 39"/>
          <p:cNvSpPr txBox="1"/>
          <p:nvPr/>
        </p:nvSpPr>
        <p:spPr>
          <a:xfrm>
            <a:off x="2775430" y="4676528"/>
            <a:ext cx="579755" cy="127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800" spc="-85" dirty="0">
                <a:solidFill>
                  <a:srgbClr val="727477"/>
                </a:solidFill>
                <a:latin typeface="Arial"/>
                <a:cs typeface="Arial"/>
              </a:rPr>
              <a:t>Ca</a:t>
            </a:r>
            <a:r>
              <a:rPr sz="800" spc="-15" dirty="0">
                <a:solidFill>
                  <a:srgbClr val="5D5E62"/>
                </a:solidFill>
                <a:latin typeface="Arial"/>
                <a:cs typeface="Arial"/>
              </a:rPr>
              <a:t>racter</a:t>
            </a:r>
            <a:r>
              <a:rPr sz="800" spc="-110" dirty="0">
                <a:solidFill>
                  <a:srgbClr val="5D5E62"/>
                </a:solidFill>
                <a:latin typeface="Arial"/>
                <a:cs typeface="Arial"/>
              </a:rPr>
              <a:t>i</a:t>
            </a:r>
            <a:r>
              <a:rPr sz="800" spc="-45" dirty="0">
                <a:solidFill>
                  <a:srgbClr val="5D5E62"/>
                </a:solidFill>
                <a:latin typeface="Arial"/>
                <a:cs typeface="Arial"/>
              </a:rPr>
              <a:t>stica</a:t>
            </a:r>
            <a:endParaRPr sz="800">
              <a:latin typeface="Arial"/>
              <a:cs typeface="Arial"/>
            </a:endParaRPr>
          </a:p>
        </p:txBody>
      </p:sp>
      <p:sp>
        <p:nvSpPr>
          <p:cNvPr id="40" name="object 40"/>
          <p:cNvSpPr txBox="1"/>
          <p:nvPr/>
        </p:nvSpPr>
        <p:spPr>
          <a:xfrm>
            <a:off x="3431459" y="4676528"/>
            <a:ext cx="1050925" cy="127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800" spc="-55" dirty="0">
                <a:solidFill>
                  <a:srgbClr val="727477"/>
                </a:solidFill>
                <a:latin typeface="Arial"/>
                <a:cs typeface="Arial"/>
              </a:rPr>
              <a:t>mad</a:t>
            </a:r>
            <a:r>
              <a:rPr sz="800" spc="-80" dirty="0">
                <a:solidFill>
                  <a:srgbClr val="727477"/>
                </a:solidFill>
                <a:latin typeface="Arial"/>
                <a:cs typeface="Arial"/>
              </a:rPr>
              <a:t>e</a:t>
            </a:r>
            <a:r>
              <a:rPr sz="800" spc="10" dirty="0">
                <a:solidFill>
                  <a:srgbClr val="8C8E90"/>
                </a:solidFill>
                <a:latin typeface="Arial"/>
                <a:cs typeface="Arial"/>
              </a:rPr>
              <a:t>i</a:t>
            </a:r>
            <a:r>
              <a:rPr sz="800" spc="-15" dirty="0">
                <a:solidFill>
                  <a:srgbClr val="727477"/>
                </a:solidFill>
                <a:latin typeface="Arial"/>
                <a:cs typeface="Arial"/>
              </a:rPr>
              <a:t>ra</a:t>
            </a:r>
            <a:r>
              <a:rPr sz="800" dirty="0">
                <a:solidFill>
                  <a:srgbClr val="727477"/>
                </a:solidFill>
                <a:latin typeface="Arial"/>
                <a:cs typeface="Arial"/>
              </a:rPr>
              <a:t>  </a:t>
            </a:r>
            <a:r>
              <a:rPr sz="800" spc="-20" dirty="0">
                <a:solidFill>
                  <a:srgbClr val="727477"/>
                </a:solidFill>
                <a:latin typeface="Arial"/>
                <a:cs typeface="Arial"/>
              </a:rPr>
              <a:t> </a:t>
            </a:r>
            <a:r>
              <a:rPr sz="800" spc="5" dirty="0">
                <a:solidFill>
                  <a:srgbClr val="727477"/>
                </a:solidFill>
                <a:latin typeface="Arial"/>
                <a:cs typeface="Arial"/>
              </a:rPr>
              <a:t>de</a:t>
            </a:r>
            <a:r>
              <a:rPr sz="800" dirty="0">
                <a:solidFill>
                  <a:srgbClr val="727477"/>
                </a:solidFill>
                <a:latin typeface="Arial"/>
                <a:cs typeface="Arial"/>
              </a:rPr>
              <a:t>  </a:t>
            </a:r>
            <a:r>
              <a:rPr sz="800" spc="-45" dirty="0">
                <a:solidFill>
                  <a:srgbClr val="727477"/>
                </a:solidFill>
                <a:latin typeface="Arial"/>
                <a:cs typeface="Arial"/>
              </a:rPr>
              <a:t> </a:t>
            </a:r>
            <a:r>
              <a:rPr sz="800" spc="-35" dirty="0">
                <a:solidFill>
                  <a:srgbClr val="727477"/>
                </a:solidFill>
                <a:latin typeface="Arial"/>
                <a:cs typeface="Arial"/>
              </a:rPr>
              <a:t>euca</a:t>
            </a:r>
            <a:r>
              <a:rPr sz="800" spc="-5" dirty="0">
                <a:solidFill>
                  <a:srgbClr val="727477"/>
                </a:solidFill>
                <a:latin typeface="Arial"/>
                <a:cs typeface="Arial"/>
              </a:rPr>
              <a:t>l</a:t>
            </a:r>
            <a:r>
              <a:rPr sz="800" dirty="0">
                <a:solidFill>
                  <a:srgbClr val="727477"/>
                </a:solidFill>
                <a:latin typeface="Arial"/>
                <a:cs typeface="Arial"/>
              </a:rPr>
              <a:t>ip</a:t>
            </a:r>
            <a:r>
              <a:rPr sz="800" spc="-50" dirty="0">
                <a:solidFill>
                  <a:srgbClr val="727477"/>
                </a:solidFill>
                <a:latin typeface="Arial"/>
                <a:cs typeface="Arial"/>
              </a:rPr>
              <a:t>t</a:t>
            </a:r>
            <a:r>
              <a:rPr sz="800" spc="-10" dirty="0">
                <a:solidFill>
                  <a:srgbClr val="8C8E90"/>
                </a:solidFill>
                <a:latin typeface="Arial"/>
                <a:cs typeface="Arial"/>
              </a:rPr>
              <a:t>o,</a:t>
            </a:r>
            <a:endParaRPr sz="800">
              <a:latin typeface="Arial"/>
              <a:cs typeface="Arial"/>
            </a:endParaRPr>
          </a:p>
        </p:txBody>
      </p:sp>
      <p:sp>
        <p:nvSpPr>
          <p:cNvPr id="41" name="object 41"/>
          <p:cNvSpPr txBox="1"/>
          <p:nvPr/>
        </p:nvSpPr>
        <p:spPr>
          <a:xfrm>
            <a:off x="1888573" y="9329865"/>
            <a:ext cx="4462780" cy="1460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950" spc="-60" dirty="0">
                <a:solidFill>
                  <a:srgbClr val="727477"/>
                </a:solidFill>
                <a:latin typeface="Times New Roman"/>
                <a:cs typeface="Times New Roman"/>
              </a:rPr>
              <a:t>Di</a:t>
            </a:r>
            <a:r>
              <a:rPr sz="950" spc="-20" dirty="0">
                <a:solidFill>
                  <a:srgbClr val="727477"/>
                </a:solidFill>
                <a:latin typeface="Times New Roman"/>
                <a:cs typeface="Times New Roman"/>
              </a:rPr>
              <a:t>r</a:t>
            </a:r>
            <a:r>
              <a:rPr sz="950" dirty="0">
                <a:solidFill>
                  <a:srgbClr val="8C8E90"/>
                </a:solidFill>
                <a:latin typeface="Times New Roman"/>
                <a:cs typeface="Times New Roman"/>
              </a:rPr>
              <a:t>e</a:t>
            </a:r>
            <a:r>
              <a:rPr sz="950" spc="-45" dirty="0">
                <a:solidFill>
                  <a:srgbClr val="727477"/>
                </a:solidFill>
                <a:latin typeface="Times New Roman"/>
                <a:cs typeface="Times New Roman"/>
              </a:rPr>
              <a:t>toria</a:t>
            </a:r>
            <a:r>
              <a:rPr sz="950" spc="30" dirty="0">
                <a:solidFill>
                  <a:srgbClr val="727477"/>
                </a:solidFill>
                <a:latin typeface="Times New Roman"/>
                <a:cs typeface="Times New Roman"/>
              </a:rPr>
              <a:t> </a:t>
            </a:r>
            <a:r>
              <a:rPr sz="950" spc="-30" dirty="0">
                <a:solidFill>
                  <a:srgbClr val="727477"/>
                </a:solidFill>
                <a:latin typeface="Times New Roman"/>
                <a:cs typeface="Times New Roman"/>
              </a:rPr>
              <a:t>de</a:t>
            </a:r>
            <a:r>
              <a:rPr sz="950" spc="-40" dirty="0">
                <a:solidFill>
                  <a:srgbClr val="727477"/>
                </a:solidFill>
                <a:latin typeface="Times New Roman"/>
                <a:cs typeface="Times New Roman"/>
              </a:rPr>
              <a:t> Administração</a:t>
            </a:r>
            <a:r>
              <a:rPr sz="950" spc="75" dirty="0">
                <a:solidFill>
                  <a:srgbClr val="727477"/>
                </a:solidFill>
                <a:latin typeface="Times New Roman"/>
                <a:cs typeface="Times New Roman"/>
              </a:rPr>
              <a:t> </a:t>
            </a:r>
            <a:r>
              <a:rPr sz="950" spc="-10" dirty="0">
                <a:solidFill>
                  <a:srgbClr val="5D5E62"/>
                </a:solidFill>
                <a:latin typeface="Times New Roman"/>
                <a:cs typeface="Times New Roman"/>
              </a:rPr>
              <a:t>-</a:t>
            </a:r>
            <a:r>
              <a:rPr sz="950" spc="-20" dirty="0">
                <a:solidFill>
                  <a:srgbClr val="5D5E62"/>
                </a:solidFill>
                <a:latin typeface="Times New Roman"/>
                <a:cs typeface="Times New Roman"/>
              </a:rPr>
              <a:t> </a:t>
            </a:r>
            <a:r>
              <a:rPr sz="950" spc="-60" dirty="0">
                <a:solidFill>
                  <a:srgbClr val="5D5E62"/>
                </a:solidFill>
                <a:latin typeface="Times New Roman"/>
                <a:cs typeface="Times New Roman"/>
              </a:rPr>
              <a:t>Rua</a:t>
            </a:r>
            <a:r>
              <a:rPr sz="950" spc="10" dirty="0">
                <a:solidFill>
                  <a:srgbClr val="5D5E62"/>
                </a:solidFill>
                <a:latin typeface="Times New Roman"/>
                <a:cs typeface="Times New Roman"/>
              </a:rPr>
              <a:t> </a:t>
            </a:r>
            <a:r>
              <a:rPr sz="950" spc="-70" dirty="0">
                <a:solidFill>
                  <a:srgbClr val="8C8E90"/>
                </a:solidFill>
                <a:latin typeface="Times New Roman"/>
                <a:cs typeface="Times New Roman"/>
              </a:rPr>
              <a:t>C</a:t>
            </a:r>
            <a:r>
              <a:rPr sz="950" spc="-40" dirty="0">
                <a:solidFill>
                  <a:srgbClr val="727477"/>
                </a:solidFill>
                <a:latin typeface="Times New Roman"/>
                <a:cs typeface="Times New Roman"/>
              </a:rPr>
              <a:t>o</a:t>
            </a:r>
            <a:r>
              <a:rPr sz="950" spc="-10" dirty="0">
                <a:solidFill>
                  <a:srgbClr val="727477"/>
                </a:solidFill>
                <a:latin typeface="Times New Roman"/>
                <a:cs typeface="Times New Roman"/>
              </a:rPr>
              <a:t>n</a:t>
            </a:r>
            <a:r>
              <a:rPr sz="950" spc="-45" dirty="0">
                <a:solidFill>
                  <a:srgbClr val="8C8E90"/>
                </a:solidFill>
                <a:latin typeface="Times New Roman"/>
                <a:cs typeface="Times New Roman"/>
              </a:rPr>
              <a:t>g</a:t>
            </a:r>
            <a:r>
              <a:rPr sz="950" spc="-40" dirty="0">
                <a:solidFill>
                  <a:srgbClr val="727477"/>
                </a:solidFill>
                <a:latin typeface="Times New Roman"/>
                <a:cs typeface="Times New Roman"/>
              </a:rPr>
              <a:t>onh</a:t>
            </a:r>
            <a:r>
              <a:rPr sz="950" spc="15" dirty="0">
                <a:solidFill>
                  <a:srgbClr val="727477"/>
                </a:solidFill>
                <a:latin typeface="Times New Roman"/>
                <a:cs typeface="Times New Roman"/>
              </a:rPr>
              <a:t>a</a:t>
            </a:r>
            <a:r>
              <a:rPr sz="950" spc="-40" dirty="0">
                <a:solidFill>
                  <a:srgbClr val="8C8E90"/>
                </a:solidFill>
                <a:latin typeface="Times New Roman"/>
                <a:cs typeface="Times New Roman"/>
              </a:rPr>
              <a:t>s</a:t>
            </a:r>
            <a:r>
              <a:rPr sz="950" spc="185" dirty="0">
                <a:solidFill>
                  <a:srgbClr val="5D5E62"/>
                </a:solidFill>
                <a:latin typeface="Times New Roman"/>
                <a:cs typeface="Times New Roman"/>
              </a:rPr>
              <a:t>.</a:t>
            </a:r>
            <a:r>
              <a:rPr sz="950" spc="-40" dirty="0">
                <a:solidFill>
                  <a:srgbClr val="727477"/>
                </a:solidFill>
                <a:latin typeface="Times New Roman"/>
                <a:cs typeface="Times New Roman"/>
              </a:rPr>
              <a:t>450</a:t>
            </a:r>
            <a:r>
              <a:rPr sz="950" spc="25" dirty="0">
                <a:solidFill>
                  <a:srgbClr val="727477"/>
                </a:solidFill>
                <a:latin typeface="Times New Roman"/>
                <a:cs typeface="Times New Roman"/>
              </a:rPr>
              <a:t> </a:t>
            </a:r>
            <a:r>
              <a:rPr sz="950" spc="-10" dirty="0">
                <a:solidFill>
                  <a:srgbClr val="727477"/>
                </a:solidFill>
                <a:latin typeface="Times New Roman"/>
                <a:cs typeface="Times New Roman"/>
              </a:rPr>
              <a:t>-</a:t>
            </a:r>
            <a:r>
              <a:rPr sz="950" spc="-20" dirty="0">
                <a:solidFill>
                  <a:srgbClr val="727477"/>
                </a:solidFill>
                <a:latin typeface="Times New Roman"/>
                <a:cs typeface="Times New Roman"/>
              </a:rPr>
              <a:t> </a:t>
            </a:r>
            <a:r>
              <a:rPr sz="950" spc="-80" dirty="0">
                <a:solidFill>
                  <a:srgbClr val="8C8E90"/>
                </a:solidFill>
                <a:latin typeface="Times New Roman"/>
                <a:cs typeface="Times New Roman"/>
              </a:rPr>
              <a:t>C</a:t>
            </a:r>
            <a:r>
              <a:rPr sz="950" spc="-5" dirty="0">
                <a:solidFill>
                  <a:srgbClr val="8C8E90"/>
                </a:solidFill>
                <a:latin typeface="Times New Roman"/>
                <a:cs typeface="Times New Roman"/>
              </a:rPr>
              <a:t>E</a:t>
            </a:r>
            <a:r>
              <a:rPr sz="950" spc="-55" dirty="0">
                <a:solidFill>
                  <a:srgbClr val="727477"/>
                </a:solidFill>
                <a:latin typeface="Times New Roman"/>
                <a:cs typeface="Times New Roman"/>
              </a:rPr>
              <a:t>P</a:t>
            </a:r>
            <a:r>
              <a:rPr sz="950" spc="90" dirty="0">
                <a:solidFill>
                  <a:srgbClr val="8C8E90"/>
                </a:solidFill>
                <a:latin typeface="Times New Roman"/>
                <a:cs typeface="Times New Roman"/>
              </a:rPr>
              <a:t>.</a:t>
            </a:r>
            <a:r>
              <a:rPr sz="950" spc="-135" dirty="0">
                <a:solidFill>
                  <a:srgbClr val="8C8E90"/>
                </a:solidFill>
                <a:latin typeface="Times New Roman"/>
                <a:cs typeface="Times New Roman"/>
              </a:rPr>
              <a:t> </a:t>
            </a:r>
            <a:r>
              <a:rPr sz="950" spc="-50" dirty="0">
                <a:solidFill>
                  <a:srgbClr val="8C8E90"/>
                </a:solidFill>
                <a:latin typeface="Times New Roman"/>
                <a:cs typeface="Times New Roman"/>
              </a:rPr>
              <a:t>3</a:t>
            </a:r>
            <a:r>
              <a:rPr sz="950" dirty="0">
                <a:solidFill>
                  <a:srgbClr val="727477"/>
                </a:solidFill>
                <a:latin typeface="Times New Roman"/>
                <a:cs typeface="Times New Roman"/>
              </a:rPr>
              <a:t>0</a:t>
            </a:r>
            <a:r>
              <a:rPr sz="950" spc="-40" dirty="0">
                <a:solidFill>
                  <a:srgbClr val="8C8E90"/>
                </a:solidFill>
                <a:latin typeface="Times New Roman"/>
                <a:cs typeface="Times New Roman"/>
              </a:rPr>
              <a:t>.3</a:t>
            </a:r>
            <a:r>
              <a:rPr sz="950" spc="-70" dirty="0">
                <a:solidFill>
                  <a:srgbClr val="8C8E90"/>
                </a:solidFill>
                <a:latin typeface="Times New Roman"/>
                <a:cs typeface="Times New Roman"/>
              </a:rPr>
              <a:t>3</a:t>
            </a:r>
            <a:r>
              <a:rPr sz="950" dirty="0">
                <a:solidFill>
                  <a:srgbClr val="727477"/>
                </a:solidFill>
                <a:latin typeface="Times New Roman"/>
                <a:cs typeface="Times New Roman"/>
              </a:rPr>
              <a:t>0</a:t>
            </a:r>
            <a:r>
              <a:rPr sz="950" spc="-25" dirty="0">
                <a:solidFill>
                  <a:srgbClr val="8C8E90"/>
                </a:solidFill>
                <a:latin typeface="Times New Roman"/>
                <a:cs typeface="Times New Roman"/>
              </a:rPr>
              <a:t>.</a:t>
            </a:r>
            <a:r>
              <a:rPr sz="950" spc="-120" dirty="0">
                <a:solidFill>
                  <a:srgbClr val="8C8E90"/>
                </a:solidFill>
                <a:latin typeface="Times New Roman"/>
                <a:cs typeface="Times New Roman"/>
              </a:rPr>
              <a:t> </a:t>
            </a:r>
            <a:r>
              <a:rPr sz="950" spc="-190" dirty="0">
                <a:solidFill>
                  <a:srgbClr val="46494B"/>
                </a:solidFill>
                <a:latin typeface="Times New Roman"/>
                <a:cs typeface="Times New Roman"/>
              </a:rPr>
              <a:t>1</a:t>
            </a:r>
            <a:r>
              <a:rPr sz="950" spc="-50" dirty="0">
                <a:solidFill>
                  <a:srgbClr val="727477"/>
                </a:solidFill>
                <a:latin typeface="Times New Roman"/>
                <a:cs typeface="Times New Roman"/>
              </a:rPr>
              <a:t>0</a:t>
            </a:r>
            <a:r>
              <a:rPr sz="950" spc="15" dirty="0">
                <a:solidFill>
                  <a:srgbClr val="8C8E90"/>
                </a:solidFill>
                <a:latin typeface="Times New Roman"/>
                <a:cs typeface="Times New Roman"/>
              </a:rPr>
              <a:t>0</a:t>
            </a:r>
            <a:r>
              <a:rPr sz="950" spc="-65" dirty="0">
                <a:solidFill>
                  <a:srgbClr val="8C8E90"/>
                </a:solidFill>
                <a:latin typeface="Times New Roman"/>
                <a:cs typeface="Times New Roman"/>
              </a:rPr>
              <a:t> </a:t>
            </a:r>
            <a:r>
              <a:rPr sz="950" spc="-10" dirty="0">
                <a:solidFill>
                  <a:srgbClr val="727477"/>
                </a:solidFill>
                <a:latin typeface="Times New Roman"/>
                <a:cs typeface="Times New Roman"/>
              </a:rPr>
              <a:t>-</a:t>
            </a:r>
            <a:r>
              <a:rPr sz="950" spc="25" dirty="0">
                <a:solidFill>
                  <a:srgbClr val="727477"/>
                </a:solidFill>
                <a:latin typeface="Times New Roman"/>
                <a:cs typeface="Times New Roman"/>
              </a:rPr>
              <a:t> </a:t>
            </a:r>
            <a:r>
              <a:rPr sz="950" spc="-65" dirty="0">
                <a:solidFill>
                  <a:srgbClr val="8C8E90"/>
                </a:solidFill>
                <a:latin typeface="Times New Roman"/>
                <a:cs typeface="Times New Roman"/>
              </a:rPr>
              <a:t>F</a:t>
            </a:r>
            <a:r>
              <a:rPr sz="950" spc="-35" dirty="0">
                <a:solidFill>
                  <a:srgbClr val="8C8E90"/>
                </a:solidFill>
                <a:latin typeface="Times New Roman"/>
                <a:cs typeface="Times New Roman"/>
              </a:rPr>
              <a:t>o</a:t>
            </a:r>
            <a:r>
              <a:rPr sz="950" spc="-95" dirty="0">
                <a:solidFill>
                  <a:srgbClr val="5D5E62"/>
                </a:solidFill>
                <a:latin typeface="Times New Roman"/>
                <a:cs typeface="Times New Roman"/>
              </a:rPr>
              <a:t>n</a:t>
            </a:r>
            <a:r>
              <a:rPr sz="950" spc="-35" dirty="0">
                <a:solidFill>
                  <a:srgbClr val="8C8E90"/>
                </a:solidFill>
                <a:latin typeface="Times New Roman"/>
                <a:cs typeface="Times New Roman"/>
              </a:rPr>
              <a:t>e/Fax</a:t>
            </a:r>
            <a:r>
              <a:rPr sz="950" dirty="0">
                <a:solidFill>
                  <a:srgbClr val="8C8E90"/>
                </a:solidFill>
                <a:latin typeface="Times New Roman"/>
                <a:cs typeface="Times New Roman"/>
              </a:rPr>
              <a:t> </a:t>
            </a:r>
            <a:r>
              <a:rPr sz="950" spc="-35" dirty="0">
                <a:solidFill>
                  <a:srgbClr val="8C8E90"/>
                </a:solidFill>
                <a:latin typeface="Times New Roman"/>
                <a:cs typeface="Times New Roman"/>
              </a:rPr>
              <a:t>(</a:t>
            </a:r>
            <a:r>
              <a:rPr sz="950" spc="-5" dirty="0">
                <a:solidFill>
                  <a:srgbClr val="727477"/>
                </a:solidFill>
                <a:latin typeface="Times New Roman"/>
                <a:cs typeface="Times New Roman"/>
              </a:rPr>
              <a:t>0</a:t>
            </a:r>
            <a:r>
              <a:rPr sz="950" spc="-45" dirty="0">
                <a:solidFill>
                  <a:srgbClr val="8C8E90"/>
                </a:solidFill>
                <a:latin typeface="Times New Roman"/>
                <a:cs typeface="Times New Roman"/>
              </a:rPr>
              <a:t>3</a:t>
            </a:r>
            <a:r>
              <a:rPr sz="950" spc="-100" dirty="0">
                <a:solidFill>
                  <a:srgbClr val="8C8E90"/>
                </a:solidFill>
                <a:latin typeface="Times New Roman"/>
                <a:cs typeface="Times New Roman"/>
              </a:rPr>
              <a:t> </a:t>
            </a:r>
            <a:r>
              <a:rPr sz="950" spc="-190" dirty="0">
                <a:solidFill>
                  <a:srgbClr val="727477"/>
                </a:solidFill>
                <a:latin typeface="Times New Roman"/>
                <a:cs typeface="Times New Roman"/>
              </a:rPr>
              <a:t>1</a:t>
            </a:r>
            <a:r>
              <a:rPr sz="950" spc="30" dirty="0">
                <a:solidFill>
                  <a:srgbClr val="8C8E90"/>
                </a:solidFill>
                <a:latin typeface="Times New Roman"/>
                <a:cs typeface="Times New Roman"/>
              </a:rPr>
              <a:t>)</a:t>
            </a:r>
            <a:r>
              <a:rPr sz="950" spc="-15" dirty="0">
                <a:solidFill>
                  <a:srgbClr val="8C8E90"/>
                </a:solidFill>
                <a:latin typeface="Times New Roman"/>
                <a:cs typeface="Times New Roman"/>
              </a:rPr>
              <a:t> </a:t>
            </a:r>
            <a:r>
              <a:rPr sz="950" spc="-50" dirty="0">
                <a:solidFill>
                  <a:srgbClr val="727477"/>
                </a:solidFill>
                <a:latin typeface="Times New Roman"/>
                <a:cs typeface="Times New Roman"/>
              </a:rPr>
              <a:t>3223-261</a:t>
            </a:r>
            <a:r>
              <a:rPr sz="950" spc="-25" dirty="0">
                <a:solidFill>
                  <a:srgbClr val="727477"/>
                </a:solidFill>
                <a:latin typeface="Times New Roman"/>
                <a:cs typeface="Times New Roman"/>
              </a:rPr>
              <a:t> </a:t>
            </a:r>
            <a:r>
              <a:rPr sz="950" spc="-120" dirty="0">
                <a:solidFill>
                  <a:srgbClr val="727477"/>
                </a:solidFill>
                <a:latin typeface="Times New Roman"/>
                <a:cs typeface="Times New Roman"/>
              </a:rPr>
              <a:t>1</a:t>
            </a:r>
            <a:endParaRPr sz="950">
              <a:latin typeface="Times New Roman"/>
              <a:cs typeface="Times New Roman"/>
            </a:endParaRPr>
          </a:p>
        </p:txBody>
      </p:sp>
      <p:sp>
        <p:nvSpPr>
          <p:cNvPr id="42" name="object 42"/>
          <p:cNvSpPr txBox="1"/>
          <p:nvPr/>
        </p:nvSpPr>
        <p:spPr>
          <a:xfrm>
            <a:off x="1949316" y="9463761"/>
            <a:ext cx="4325620" cy="1460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950" spc="-55" dirty="0">
                <a:solidFill>
                  <a:srgbClr val="727477"/>
                </a:solidFill>
                <a:latin typeface="Times New Roman"/>
                <a:cs typeface="Times New Roman"/>
              </a:rPr>
              <a:t>Praça</a:t>
            </a:r>
            <a:r>
              <a:rPr sz="950" spc="85" dirty="0">
                <a:solidFill>
                  <a:srgbClr val="727477"/>
                </a:solidFill>
                <a:latin typeface="Times New Roman"/>
                <a:cs typeface="Times New Roman"/>
              </a:rPr>
              <a:t> </a:t>
            </a:r>
            <a:r>
              <a:rPr sz="950" spc="-55" dirty="0">
                <a:solidFill>
                  <a:srgbClr val="5D5E62"/>
                </a:solidFill>
                <a:latin typeface="Times New Roman"/>
                <a:cs typeface="Times New Roman"/>
              </a:rPr>
              <a:t>de</a:t>
            </a:r>
            <a:r>
              <a:rPr sz="950" spc="15" dirty="0">
                <a:solidFill>
                  <a:srgbClr val="5D5E62"/>
                </a:solidFill>
                <a:latin typeface="Times New Roman"/>
                <a:cs typeface="Times New Roman"/>
              </a:rPr>
              <a:t> </a:t>
            </a:r>
            <a:r>
              <a:rPr sz="950" spc="-40" dirty="0">
                <a:solidFill>
                  <a:srgbClr val="727477"/>
                </a:solidFill>
                <a:latin typeface="Times New Roman"/>
                <a:cs typeface="Times New Roman"/>
              </a:rPr>
              <a:t>Esport</a:t>
            </a:r>
            <a:r>
              <a:rPr sz="950" spc="-30" dirty="0">
                <a:solidFill>
                  <a:srgbClr val="727477"/>
                </a:solidFill>
                <a:latin typeface="Times New Roman"/>
                <a:cs typeface="Times New Roman"/>
              </a:rPr>
              <a:t>e</a:t>
            </a:r>
            <a:r>
              <a:rPr sz="950" spc="50" dirty="0">
                <a:solidFill>
                  <a:srgbClr val="8C8E90"/>
                </a:solidFill>
                <a:latin typeface="Times New Roman"/>
                <a:cs typeface="Times New Roman"/>
              </a:rPr>
              <a:t>s</a:t>
            </a:r>
            <a:r>
              <a:rPr sz="950" spc="-85" dirty="0">
                <a:solidFill>
                  <a:srgbClr val="8C8E90"/>
                </a:solidFill>
                <a:latin typeface="Times New Roman"/>
                <a:cs typeface="Times New Roman"/>
              </a:rPr>
              <a:t> </a:t>
            </a:r>
            <a:r>
              <a:rPr sz="950" spc="50" dirty="0">
                <a:solidFill>
                  <a:srgbClr val="5D5E62"/>
                </a:solidFill>
                <a:latin typeface="Times New Roman"/>
                <a:cs typeface="Times New Roman"/>
              </a:rPr>
              <a:t>-</a:t>
            </a:r>
            <a:r>
              <a:rPr sz="950" spc="-35" dirty="0">
                <a:solidFill>
                  <a:srgbClr val="5D5E62"/>
                </a:solidFill>
                <a:latin typeface="Times New Roman"/>
                <a:cs typeface="Times New Roman"/>
              </a:rPr>
              <a:t> </a:t>
            </a:r>
            <a:r>
              <a:rPr sz="950" spc="-75" dirty="0">
                <a:solidFill>
                  <a:srgbClr val="5D5E62"/>
                </a:solidFill>
                <a:latin typeface="Times New Roman"/>
                <a:cs typeface="Times New Roman"/>
              </a:rPr>
              <a:t>Rua</a:t>
            </a:r>
            <a:r>
              <a:rPr sz="950" spc="55" dirty="0">
                <a:solidFill>
                  <a:srgbClr val="5D5E62"/>
                </a:solidFill>
                <a:latin typeface="Times New Roman"/>
                <a:cs typeface="Times New Roman"/>
              </a:rPr>
              <a:t> </a:t>
            </a:r>
            <a:r>
              <a:rPr sz="950" spc="-45" dirty="0">
                <a:solidFill>
                  <a:srgbClr val="5D5E62"/>
                </a:solidFill>
                <a:latin typeface="Times New Roman"/>
                <a:cs typeface="Times New Roman"/>
              </a:rPr>
              <a:t>Benvinda</a:t>
            </a:r>
            <a:r>
              <a:rPr sz="950" dirty="0">
                <a:solidFill>
                  <a:srgbClr val="5D5E62"/>
                </a:solidFill>
                <a:latin typeface="Times New Roman"/>
                <a:cs typeface="Times New Roman"/>
              </a:rPr>
              <a:t> </a:t>
            </a:r>
            <a:r>
              <a:rPr sz="950" spc="-30" dirty="0">
                <a:solidFill>
                  <a:srgbClr val="727477"/>
                </a:solidFill>
                <a:latin typeface="Times New Roman"/>
                <a:cs typeface="Times New Roman"/>
              </a:rPr>
              <a:t>de</a:t>
            </a:r>
            <a:r>
              <a:rPr sz="950" spc="-40" dirty="0">
                <a:solidFill>
                  <a:srgbClr val="727477"/>
                </a:solidFill>
                <a:latin typeface="Times New Roman"/>
                <a:cs typeface="Times New Roman"/>
              </a:rPr>
              <a:t> </a:t>
            </a:r>
            <a:r>
              <a:rPr sz="950" spc="-25" dirty="0">
                <a:solidFill>
                  <a:srgbClr val="8C8E90"/>
                </a:solidFill>
                <a:latin typeface="Times New Roman"/>
                <a:cs typeface="Times New Roman"/>
              </a:rPr>
              <a:t>C</a:t>
            </a:r>
            <a:r>
              <a:rPr sz="950" spc="-45" dirty="0">
                <a:solidFill>
                  <a:srgbClr val="727477"/>
                </a:solidFill>
                <a:latin typeface="Times New Roman"/>
                <a:cs typeface="Times New Roman"/>
              </a:rPr>
              <a:t>arv</a:t>
            </a:r>
            <a:r>
              <a:rPr sz="950" spc="45" dirty="0">
                <a:solidFill>
                  <a:srgbClr val="727477"/>
                </a:solidFill>
                <a:latin typeface="Times New Roman"/>
                <a:cs typeface="Times New Roman"/>
              </a:rPr>
              <a:t>a</a:t>
            </a:r>
            <a:r>
              <a:rPr sz="950" spc="-80" dirty="0">
                <a:solidFill>
                  <a:srgbClr val="46494B"/>
                </a:solidFill>
                <a:latin typeface="Times New Roman"/>
                <a:cs typeface="Times New Roman"/>
              </a:rPr>
              <a:t>l</a:t>
            </a:r>
            <a:r>
              <a:rPr sz="950" spc="-40" dirty="0">
                <a:solidFill>
                  <a:srgbClr val="727477"/>
                </a:solidFill>
                <a:latin typeface="Times New Roman"/>
                <a:cs typeface="Times New Roman"/>
              </a:rPr>
              <a:t>h</a:t>
            </a:r>
            <a:r>
              <a:rPr sz="950" spc="-55" dirty="0">
                <a:solidFill>
                  <a:srgbClr val="727477"/>
                </a:solidFill>
                <a:latin typeface="Times New Roman"/>
                <a:cs typeface="Times New Roman"/>
              </a:rPr>
              <a:t>o</a:t>
            </a:r>
            <a:r>
              <a:rPr sz="950" spc="85" dirty="0">
                <a:solidFill>
                  <a:srgbClr val="8C8E90"/>
                </a:solidFill>
                <a:latin typeface="Times New Roman"/>
                <a:cs typeface="Times New Roman"/>
              </a:rPr>
              <a:t>,</a:t>
            </a:r>
            <a:r>
              <a:rPr sz="950" spc="-85" dirty="0">
                <a:solidFill>
                  <a:srgbClr val="8C8E90"/>
                </a:solidFill>
                <a:latin typeface="Times New Roman"/>
                <a:cs typeface="Times New Roman"/>
              </a:rPr>
              <a:t> </a:t>
            </a:r>
            <a:r>
              <a:rPr sz="950" spc="-55" dirty="0">
                <a:solidFill>
                  <a:srgbClr val="727477"/>
                </a:solidFill>
                <a:latin typeface="Times New Roman"/>
                <a:cs typeface="Times New Roman"/>
              </a:rPr>
              <a:t>Final</a:t>
            </a:r>
            <a:r>
              <a:rPr sz="950" spc="100" dirty="0">
                <a:solidFill>
                  <a:srgbClr val="727477"/>
                </a:solidFill>
                <a:latin typeface="Times New Roman"/>
                <a:cs typeface="Times New Roman"/>
              </a:rPr>
              <a:t> </a:t>
            </a:r>
            <a:r>
              <a:rPr sz="950" spc="-10" dirty="0">
                <a:solidFill>
                  <a:srgbClr val="727477"/>
                </a:solidFill>
                <a:latin typeface="Times New Roman"/>
                <a:cs typeface="Times New Roman"/>
              </a:rPr>
              <a:t>-</a:t>
            </a:r>
            <a:r>
              <a:rPr sz="950" spc="-70" dirty="0">
                <a:solidFill>
                  <a:srgbClr val="727477"/>
                </a:solidFill>
                <a:latin typeface="Times New Roman"/>
                <a:cs typeface="Times New Roman"/>
              </a:rPr>
              <a:t> </a:t>
            </a:r>
            <a:r>
              <a:rPr sz="950" spc="-55" dirty="0">
                <a:solidFill>
                  <a:srgbClr val="8C8E90"/>
                </a:solidFill>
                <a:latin typeface="Times New Roman"/>
                <a:cs typeface="Times New Roman"/>
              </a:rPr>
              <a:t>C</a:t>
            </a:r>
            <a:r>
              <a:rPr sz="950" spc="-30" dirty="0">
                <a:solidFill>
                  <a:srgbClr val="8C8E90"/>
                </a:solidFill>
                <a:latin typeface="Times New Roman"/>
                <a:cs typeface="Times New Roman"/>
              </a:rPr>
              <a:t>E</a:t>
            </a:r>
            <a:r>
              <a:rPr sz="950" spc="-65" dirty="0">
                <a:solidFill>
                  <a:srgbClr val="727477"/>
                </a:solidFill>
                <a:latin typeface="Times New Roman"/>
                <a:cs typeface="Times New Roman"/>
              </a:rPr>
              <a:t>P</a:t>
            </a:r>
            <a:r>
              <a:rPr sz="950" spc="15" dirty="0">
                <a:solidFill>
                  <a:srgbClr val="727477"/>
                </a:solidFill>
                <a:latin typeface="Times New Roman"/>
                <a:cs typeface="Times New Roman"/>
              </a:rPr>
              <a:t> </a:t>
            </a:r>
            <a:r>
              <a:rPr sz="950" spc="-50" dirty="0">
                <a:solidFill>
                  <a:srgbClr val="8C8E90"/>
                </a:solidFill>
                <a:latin typeface="Times New Roman"/>
                <a:cs typeface="Times New Roman"/>
              </a:rPr>
              <a:t>3</a:t>
            </a:r>
            <a:r>
              <a:rPr sz="950" spc="-50" dirty="0">
                <a:solidFill>
                  <a:srgbClr val="727477"/>
                </a:solidFill>
                <a:latin typeface="Times New Roman"/>
                <a:cs typeface="Times New Roman"/>
              </a:rPr>
              <a:t>0</a:t>
            </a:r>
            <a:r>
              <a:rPr sz="950" dirty="0">
                <a:solidFill>
                  <a:srgbClr val="8C8E90"/>
                </a:solidFill>
                <a:latin typeface="Times New Roman"/>
                <a:cs typeface="Times New Roman"/>
              </a:rPr>
              <a:t>.</a:t>
            </a:r>
            <a:r>
              <a:rPr sz="950" spc="-50" dirty="0">
                <a:solidFill>
                  <a:srgbClr val="727477"/>
                </a:solidFill>
                <a:latin typeface="Times New Roman"/>
                <a:cs typeface="Times New Roman"/>
              </a:rPr>
              <a:t>3</a:t>
            </a:r>
            <a:r>
              <a:rPr sz="950" spc="-20" dirty="0">
                <a:solidFill>
                  <a:srgbClr val="8C8E90"/>
                </a:solidFill>
                <a:latin typeface="Times New Roman"/>
                <a:cs typeface="Times New Roman"/>
              </a:rPr>
              <a:t>3</a:t>
            </a:r>
            <a:r>
              <a:rPr sz="950" spc="-25" dirty="0">
                <a:solidFill>
                  <a:srgbClr val="8C8E90"/>
                </a:solidFill>
                <a:latin typeface="Times New Roman"/>
                <a:cs typeface="Times New Roman"/>
              </a:rPr>
              <a:t>0</a:t>
            </a:r>
            <a:r>
              <a:rPr sz="950" spc="-30" dirty="0">
                <a:solidFill>
                  <a:srgbClr val="5D5E62"/>
                </a:solidFill>
                <a:latin typeface="Times New Roman"/>
                <a:cs typeface="Times New Roman"/>
              </a:rPr>
              <a:t>.180</a:t>
            </a:r>
            <a:r>
              <a:rPr sz="950" spc="-65" dirty="0">
                <a:solidFill>
                  <a:srgbClr val="5D5E62"/>
                </a:solidFill>
                <a:latin typeface="Times New Roman"/>
                <a:cs typeface="Times New Roman"/>
              </a:rPr>
              <a:t> </a:t>
            </a:r>
            <a:r>
              <a:rPr sz="950" spc="-10" dirty="0">
                <a:solidFill>
                  <a:srgbClr val="727477"/>
                </a:solidFill>
                <a:latin typeface="Times New Roman"/>
                <a:cs typeface="Times New Roman"/>
              </a:rPr>
              <a:t>-</a:t>
            </a:r>
            <a:r>
              <a:rPr sz="950" spc="25" dirty="0">
                <a:solidFill>
                  <a:srgbClr val="727477"/>
                </a:solidFill>
                <a:latin typeface="Times New Roman"/>
                <a:cs typeface="Times New Roman"/>
              </a:rPr>
              <a:t> </a:t>
            </a:r>
            <a:r>
              <a:rPr sz="950" spc="-114" dirty="0">
                <a:solidFill>
                  <a:srgbClr val="727477"/>
                </a:solidFill>
                <a:latin typeface="Times New Roman"/>
                <a:cs typeface="Times New Roman"/>
              </a:rPr>
              <a:t>B</a:t>
            </a:r>
            <a:r>
              <a:rPr sz="950" dirty="0">
                <a:solidFill>
                  <a:srgbClr val="8C8E90"/>
                </a:solidFill>
                <a:latin typeface="Times New Roman"/>
                <a:cs typeface="Times New Roman"/>
              </a:rPr>
              <a:t>e</a:t>
            </a:r>
            <a:r>
              <a:rPr sz="950" spc="-45" dirty="0">
                <a:solidFill>
                  <a:srgbClr val="727477"/>
                </a:solidFill>
                <a:latin typeface="Times New Roman"/>
                <a:cs typeface="Times New Roman"/>
              </a:rPr>
              <a:t>lo</a:t>
            </a:r>
            <a:r>
              <a:rPr sz="950" spc="50" dirty="0">
                <a:solidFill>
                  <a:srgbClr val="727477"/>
                </a:solidFill>
                <a:latin typeface="Times New Roman"/>
                <a:cs typeface="Times New Roman"/>
              </a:rPr>
              <a:t> </a:t>
            </a:r>
            <a:r>
              <a:rPr sz="950" spc="-65" dirty="0">
                <a:solidFill>
                  <a:srgbClr val="727477"/>
                </a:solidFill>
                <a:latin typeface="Times New Roman"/>
                <a:cs typeface="Times New Roman"/>
              </a:rPr>
              <a:t>Hor</a:t>
            </a:r>
            <a:r>
              <a:rPr sz="950" spc="-40" dirty="0">
                <a:solidFill>
                  <a:srgbClr val="727477"/>
                </a:solidFill>
                <a:latin typeface="Times New Roman"/>
                <a:cs typeface="Times New Roman"/>
              </a:rPr>
              <a:t>i</a:t>
            </a:r>
            <a:r>
              <a:rPr sz="950" dirty="0">
                <a:solidFill>
                  <a:srgbClr val="8C8E90"/>
                </a:solidFill>
                <a:latin typeface="Times New Roman"/>
                <a:cs typeface="Times New Roman"/>
              </a:rPr>
              <a:t>z</a:t>
            </a:r>
            <a:r>
              <a:rPr sz="950" spc="-50" dirty="0">
                <a:solidFill>
                  <a:srgbClr val="727477"/>
                </a:solidFill>
                <a:latin typeface="Times New Roman"/>
                <a:cs typeface="Times New Roman"/>
              </a:rPr>
              <a:t>on</a:t>
            </a:r>
            <a:r>
              <a:rPr sz="950" spc="-35" dirty="0">
                <a:solidFill>
                  <a:srgbClr val="727477"/>
                </a:solidFill>
                <a:latin typeface="Times New Roman"/>
                <a:cs typeface="Times New Roman"/>
              </a:rPr>
              <a:t>t</a:t>
            </a:r>
            <a:r>
              <a:rPr sz="950" spc="70" dirty="0">
                <a:solidFill>
                  <a:srgbClr val="8C8E90"/>
                </a:solidFill>
                <a:latin typeface="Times New Roman"/>
                <a:cs typeface="Times New Roman"/>
              </a:rPr>
              <a:t>e</a:t>
            </a:r>
            <a:r>
              <a:rPr sz="950" spc="-114" dirty="0">
                <a:solidFill>
                  <a:srgbClr val="8C8E90"/>
                </a:solidFill>
                <a:latin typeface="Times New Roman"/>
                <a:cs typeface="Times New Roman"/>
              </a:rPr>
              <a:t> </a:t>
            </a:r>
            <a:r>
              <a:rPr sz="950" spc="305" dirty="0">
                <a:solidFill>
                  <a:srgbClr val="8C8E90"/>
                </a:solidFill>
                <a:latin typeface="Times New Roman"/>
                <a:cs typeface="Times New Roman"/>
              </a:rPr>
              <a:t>-</a:t>
            </a:r>
            <a:r>
              <a:rPr sz="950" spc="-145" dirty="0">
                <a:solidFill>
                  <a:srgbClr val="8C8E90"/>
                </a:solidFill>
                <a:latin typeface="Times New Roman"/>
                <a:cs typeface="Times New Roman"/>
              </a:rPr>
              <a:t> </a:t>
            </a:r>
            <a:r>
              <a:rPr sz="950" spc="-100" dirty="0">
                <a:solidFill>
                  <a:srgbClr val="727477"/>
                </a:solidFill>
                <a:latin typeface="Times New Roman"/>
                <a:cs typeface="Times New Roman"/>
              </a:rPr>
              <a:t>MG</a:t>
            </a:r>
            <a:endParaRPr sz="950">
              <a:latin typeface="Times New Roman"/>
              <a:cs typeface="Times New Roman"/>
            </a:endParaRPr>
          </a:p>
        </p:txBody>
      </p:sp>
      <p:sp>
        <p:nvSpPr>
          <p:cNvPr id="43" name="object 43"/>
          <p:cNvSpPr txBox="1"/>
          <p:nvPr/>
        </p:nvSpPr>
        <p:spPr>
          <a:xfrm>
            <a:off x="2119398" y="9591570"/>
            <a:ext cx="1873250" cy="1460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950" spc="-20" dirty="0">
                <a:solidFill>
                  <a:srgbClr val="727477"/>
                </a:solidFill>
                <a:latin typeface="Times New Roman"/>
                <a:cs typeface="Times New Roman"/>
              </a:rPr>
              <a:t>llo</a:t>
            </a:r>
            <a:r>
              <a:rPr sz="950" spc="10" dirty="0">
                <a:solidFill>
                  <a:srgbClr val="727477"/>
                </a:solidFill>
                <a:latin typeface="Times New Roman"/>
                <a:cs typeface="Times New Roman"/>
              </a:rPr>
              <a:t>m</a:t>
            </a:r>
            <a:r>
              <a:rPr sz="950" spc="-95" dirty="0">
                <a:solidFill>
                  <a:srgbClr val="8C8E90"/>
                </a:solidFill>
                <a:latin typeface="Times New Roman"/>
                <a:cs typeface="Times New Roman"/>
              </a:rPr>
              <a:t>o</a:t>
            </a:r>
            <a:r>
              <a:rPr sz="950" spc="50" dirty="0">
                <a:solidFill>
                  <a:srgbClr val="8C8E90"/>
                </a:solidFill>
                <a:latin typeface="Times New Roman"/>
                <a:cs typeface="Times New Roman"/>
              </a:rPr>
              <a:t> </a:t>
            </a:r>
            <a:r>
              <a:rPr sz="850" spc="-45" dirty="0">
                <a:solidFill>
                  <a:srgbClr val="727477"/>
                </a:solidFill>
                <a:latin typeface="Arial"/>
                <a:cs typeface="Arial"/>
              </a:rPr>
              <a:t>P&gt;go</a:t>
            </a:r>
            <a:r>
              <a:rPr sz="850" spc="45" dirty="0">
                <a:solidFill>
                  <a:srgbClr val="727477"/>
                </a:solidFill>
                <a:latin typeface="Arial"/>
                <a:cs typeface="Arial"/>
              </a:rPr>
              <a:t> </a:t>
            </a:r>
            <a:r>
              <a:rPr sz="950" u="sng" spc="-40" dirty="0">
                <a:solidFill>
                  <a:srgbClr val="8C8E90"/>
                </a:solidFill>
                <a:latin typeface="Times New Roman"/>
                <a:cs typeface="Times New Roman"/>
              </a:rPr>
              <a:t>www.mao</a:t>
            </a:r>
            <a:r>
              <a:rPr sz="950" u="sng" spc="-105" dirty="0">
                <a:solidFill>
                  <a:srgbClr val="8C8E90"/>
                </a:solidFill>
                <a:latin typeface="Times New Roman"/>
                <a:cs typeface="Times New Roman"/>
              </a:rPr>
              <a:t> </a:t>
            </a:r>
            <a:r>
              <a:rPr sz="950" u="sng" spc="-150" dirty="0">
                <a:solidFill>
                  <a:srgbClr val="727477"/>
                </a:solidFill>
                <a:latin typeface="Times New Roman"/>
                <a:cs typeface="Times New Roman"/>
              </a:rPr>
              <a:t>k</a:t>
            </a:r>
            <a:r>
              <a:rPr sz="950" u="sng" spc="-135" dirty="0">
                <a:solidFill>
                  <a:srgbClr val="727477"/>
                </a:solidFill>
                <a:latin typeface="Times New Roman"/>
                <a:cs typeface="Times New Roman"/>
              </a:rPr>
              <a:t> </a:t>
            </a:r>
            <a:r>
              <a:rPr sz="950" u="sng" spc="70" dirty="0">
                <a:solidFill>
                  <a:srgbClr val="8C8E90"/>
                </a:solidFill>
                <a:latin typeface="Times New Roman"/>
                <a:cs typeface="Times New Roman"/>
              </a:rPr>
              <a:t>on</a:t>
            </a:r>
            <a:r>
              <a:rPr sz="950" u="sng" spc="5" dirty="0">
                <a:solidFill>
                  <a:srgbClr val="8C8E90"/>
                </a:solidFill>
                <a:latin typeface="Times New Roman"/>
                <a:cs typeface="Times New Roman"/>
              </a:rPr>
              <a:t>,</a:t>
            </a:r>
            <a:r>
              <a:rPr sz="950" u="sng" spc="-75" dirty="0">
                <a:solidFill>
                  <a:srgbClr val="5D5E62"/>
                </a:solidFill>
                <a:latin typeface="Times New Roman"/>
                <a:cs typeface="Times New Roman"/>
              </a:rPr>
              <a:t>;</a:t>
            </a:r>
            <a:r>
              <a:rPr sz="950" u="sng" spc="-25" dirty="0">
                <a:solidFill>
                  <a:srgbClr val="8C8E90"/>
                </a:solidFill>
                <a:latin typeface="Times New Roman"/>
                <a:cs typeface="Times New Roman"/>
              </a:rPr>
              <a:t>obh.c</a:t>
            </a:r>
            <a:r>
              <a:rPr sz="950" u="sng" spc="5" dirty="0">
                <a:solidFill>
                  <a:srgbClr val="8C8E90"/>
                </a:solidFill>
                <a:latin typeface="Times New Roman"/>
                <a:cs typeface="Times New Roman"/>
              </a:rPr>
              <a:t>o</a:t>
            </a:r>
            <a:r>
              <a:rPr sz="950" u="sng" spc="-85" dirty="0">
                <a:solidFill>
                  <a:srgbClr val="727477"/>
                </a:solidFill>
                <a:latin typeface="Times New Roman"/>
                <a:cs typeface="Times New Roman"/>
              </a:rPr>
              <a:t>m</a:t>
            </a:r>
            <a:r>
              <a:rPr sz="950" u="sng" spc="-140" dirty="0">
                <a:solidFill>
                  <a:srgbClr val="727477"/>
                </a:solidFill>
                <a:latin typeface="Times New Roman"/>
                <a:cs typeface="Times New Roman"/>
              </a:rPr>
              <a:t> </a:t>
            </a:r>
            <a:r>
              <a:rPr sz="950" u="sng" spc="-100" dirty="0">
                <a:solidFill>
                  <a:srgbClr val="A8A8A8"/>
                </a:solidFill>
                <a:latin typeface="Times New Roman"/>
                <a:cs typeface="Times New Roman"/>
              </a:rPr>
              <a:t>.</a:t>
            </a:r>
            <a:r>
              <a:rPr sz="950" u="sng" spc="-190" dirty="0">
                <a:solidFill>
                  <a:srgbClr val="A8A8A8"/>
                </a:solidFill>
                <a:latin typeface="Times New Roman"/>
                <a:cs typeface="Times New Roman"/>
              </a:rPr>
              <a:t> </a:t>
            </a:r>
            <a:r>
              <a:rPr sz="950" u="sng" spc="-70" dirty="0">
                <a:solidFill>
                  <a:srgbClr val="8C8E90"/>
                </a:solidFill>
                <a:latin typeface="Times New Roman"/>
                <a:cs typeface="Times New Roman"/>
              </a:rPr>
              <a:t>bc</a:t>
            </a:r>
            <a:endParaRPr sz="950">
              <a:latin typeface="Times New Roman"/>
              <a:cs typeface="Times New Roman"/>
            </a:endParaRPr>
          </a:p>
        </p:txBody>
      </p:sp>
      <p:sp>
        <p:nvSpPr>
          <p:cNvPr id="44" name="object 44"/>
          <p:cNvSpPr txBox="1"/>
          <p:nvPr/>
        </p:nvSpPr>
        <p:spPr>
          <a:xfrm>
            <a:off x="4251499" y="9246141"/>
            <a:ext cx="2483485" cy="5715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  <a:tabLst>
                <a:tab pos="2016760" algn="l"/>
              </a:tabLst>
            </a:pPr>
            <a:r>
              <a:rPr sz="950" spc="-85" dirty="0">
                <a:solidFill>
                  <a:srgbClr val="8C8E90"/>
                </a:solidFill>
                <a:latin typeface="Times New Roman"/>
                <a:cs typeface="Times New Roman"/>
              </a:rPr>
              <a:t>E</a:t>
            </a:r>
            <a:r>
              <a:rPr sz="950" spc="20" dirty="0">
                <a:solidFill>
                  <a:srgbClr val="8C8E90"/>
                </a:solidFill>
                <a:latin typeface="Times New Roman"/>
                <a:cs typeface="Times New Roman"/>
              </a:rPr>
              <a:t> </a:t>
            </a:r>
            <a:r>
              <a:rPr sz="950" spc="-135" dirty="0">
                <a:solidFill>
                  <a:srgbClr val="727477"/>
                </a:solidFill>
                <a:latin typeface="Times New Roman"/>
                <a:cs typeface="Times New Roman"/>
              </a:rPr>
              <a:t>M</a:t>
            </a:r>
            <a:r>
              <a:rPr sz="950" dirty="0">
                <a:solidFill>
                  <a:srgbClr val="8C8E90"/>
                </a:solidFill>
                <a:latin typeface="Times New Roman"/>
                <a:cs typeface="Times New Roman"/>
              </a:rPr>
              <a:t>a</a:t>
            </a:r>
            <a:r>
              <a:rPr sz="950" spc="-295" dirty="0">
                <a:solidFill>
                  <a:srgbClr val="727477"/>
                </a:solidFill>
                <a:latin typeface="Times New Roman"/>
                <a:cs typeface="Times New Roman"/>
              </a:rPr>
              <a:t>H</a:t>
            </a:r>
            <a:r>
              <a:rPr sz="950" spc="-105" dirty="0">
                <a:solidFill>
                  <a:srgbClr val="727477"/>
                </a:solidFill>
                <a:latin typeface="Times New Roman"/>
                <a:cs typeface="Times New Roman"/>
              </a:rPr>
              <a:t> </a:t>
            </a:r>
            <a:r>
              <a:rPr sz="950" spc="160" dirty="0">
                <a:solidFill>
                  <a:srgbClr val="8C8E90"/>
                </a:solidFill>
                <a:latin typeface="Times New Roman"/>
                <a:cs typeface="Times New Roman"/>
              </a:rPr>
              <a:t>:</a:t>
            </a:r>
            <a:r>
              <a:rPr sz="950" spc="55" dirty="0">
                <a:solidFill>
                  <a:srgbClr val="8C8E90"/>
                </a:solidFill>
                <a:latin typeface="Times New Roman"/>
                <a:cs typeface="Times New Roman"/>
              </a:rPr>
              <a:t>"'p</a:t>
            </a:r>
            <a:r>
              <a:rPr sz="950" spc="-5" dirty="0">
                <a:solidFill>
                  <a:srgbClr val="8C8E90"/>
                </a:solidFill>
                <a:latin typeface="Times New Roman"/>
                <a:cs typeface="Times New Roman"/>
              </a:rPr>
              <a:t>o</a:t>
            </a:r>
            <a:r>
              <a:rPr sz="950" spc="35" dirty="0">
                <a:solidFill>
                  <a:srgbClr val="727477"/>
                </a:solidFill>
                <a:latin typeface="Times New Roman"/>
                <a:cs typeface="Times New Roman"/>
              </a:rPr>
              <a:t>n</a:t>
            </a:r>
            <a:r>
              <a:rPr sz="950" spc="55" dirty="0">
                <a:solidFill>
                  <a:srgbClr val="727477"/>
                </a:solidFill>
                <a:latin typeface="Times New Roman"/>
                <a:cs typeface="Times New Roman"/>
              </a:rPr>
              <a:t>e</a:t>
            </a:r>
            <a:r>
              <a:rPr sz="950" spc="10" dirty="0">
                <a:solidFill>
                  <a:srgbClr val="8C8E90"/>
                </a:solidFill>
                <a:latin typeface="Times New Roman"/>
                <a:cs typeface="Times New Roman"/>
              </a:rPr>
              <a:t>s</a:t>
            </a:r>
            <a:r>
              <a:rPr sz="950" spc="-50" dirty="0">
                <a:solidFill>
                  <a:srgbClr val="A8A8A8"/>
                </a:solidFill>
                <a:latin typeface="Times New Roman"/>
                <a:cs typeface="Times New Roman"/>
              </a:rPr>
              <a:t>"</a:t>
            </a:r>
            <a:r>
              <a:rPr sz="950" spc="-75" dirty="0">
                <a:solidFill>
                  <a:srgbClr val="A8A8A8"/>
                </a:solidFill>
                <a:latin typeface="Times New Roman"/>
                <a:cs typeface="Times New Roman"/>
              </a:rPr>
              <a:t>&lt;</a:t>
            </a:r>
            <a:r>
              <a:rPr sz="950" spc="30" dirty="0">
                <a:solidFill>
                  <a:srgbClr val="727477"/>
                </a:solidFill>
                <a:latin typeface="Times New Roman"/>
                <a:cs typeface="Times New Roman"/>
              </a:rPr>
              <a:t>m.okeo</a:t>
            </a:r>
            <a:r>
              <a:rPr sz="950" spc="50" dirty="0">
                <a:solidFill>
                  <a:srgbClr val="727477"/>
                </a:solidFill>
                <a:latin typeface="Times New Roman"/>
                <a:cs typeface="Times New Roman"/>
              </a:rPr>
              <a:t>,</a:t>
            </a:r>
            <a:r>
              <a:rPr sz="950" spc="-35" dirty="0">
                <a:solidFill>
                  <a:srgbClr val="727477"/>
                </a:solidFill>
                <a:latin typeface="Times New Roman"/>
                <a:cs typeface="Times New Roman"/>
              </a:rPr>
              <a:t>;obh.oom.bc</a:t>
            </a:r>
            <a:r>
              <a:rPr sz="950" dirty="0">
                <a:solidFill>
                  <a:srgbClr val="727477"/>
                </a:solidFill>
                <a:latin typeface="Times New Roman"/>
                <a:cs typeface="Times New Roman"/>
              </a:rPr>
              <a:t>	</a:t>
            </a:r>
            <a:r>
              <a:rPr sz="4300" spc="-265" dirty="0">
                <a:solidFill>
                  <a:srgbClr val="898CDB"/>
                </a:solidFill>
                <a:latin typeface="Arial"/>
                <a:cs typeface="Arial"/>
              </a:rPr>
              <a:t>&amp;/</a:t>
            </a:r>
            <a:endParaRPr sz="4300">
              <a:latin typeface="Arial"/>
              <a:cs typeface="Arial"/>
            </a:endParaRPr>
          </a:p>
        </p:txBody>
      </p:sp>
      <p:graphicFrame>
        <p:nvGraphicFramePr>
          <p:cNvPr id="19" name="object 19"/>
          <p:cNvGraphicFramePr>
            <a:graphicFrameLocks noGrp="1"/>
          </p:cNvGraphicFramePr>
          <p:nvPr/>
        </p:nvGraphicFramePr>
        <p:xfrm>
          <a:off x="1035677" y="3812997"/>
          <a:ext cx="6138545" cy="529844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43200"/>
                <a:gridCol w="1366731"/>
                <a:gridCol w="1755488"/>
                <a:gridCol w="555804"/>
                <a:gridCol w="734996"/>
                <a:gridCol w="668179"/>
                <a:gridCol w="665142"/>
              </a:tblGrid>
              <a:tr h="473199">
                <a:tc>
                  <a:txBody>
                    <a:bodyPr/>
                    <a:lstStyle/>
                    <a:p>
                      <a:pPr marL="39370">
                        <a:lnSpc>
                          <a:spcPct val="100000"/>
                        </a:lnSpc>
                      </a:pPr>
                      <a:r>
                        <a:rPr sz="750" dirty="0">
                          <a:solidFill>
                            <a:srgbClr val="2D2F33"/>
                          </a:solidFill>
                          <a:latin typeface="Arial"/>
                          <a:cs typeface="Arial"/>
                        </a:rPr>
                        <a:t>ITEM</a:t>
                      </a:r>
                      <a:endParaRPr sz="7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148">
                      <a:solidFill>
                        <a:srgbClr val="9C9C9C"/>
                      </a:solidFill>
                      <a:prstDash val="solid"/>
                    </a:lnL>
                    <a:lnR w="12148">
                      <a:solidFill>
                        <a:srgbClr val="A0A3A3"/>
                      </a:solidFill>
                      <a:prstDash val="solid"/>
                    </a:lnR>
                    <a:lnT w="6074">
                      <a:solidFill>
                        <a:srgbClr val="AFB3B3"/>
                      </a:solidFill>
                      <a:prstDash val="solid"/>
                    </a:lnT>
                    <a:lnB w="12148">
                      <a:solidFill>
                        <a:srgbClr val="A0A39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15595" marR="306705" indent="24130">
                        <a:lnSpc>
                          <a:spcPct val="101200"/>
                        </a:lnSpc>
                      </a:pPr>
                      <a:r>
                        <a:rPr sz="750" dirty="0">
                          <a:solidFill>
                            <a:srgbClr val="181A1D"/>
                          </a:solidFill>
                          <a:latin typeface="Arial"/>
                          <a:cs typeface="Arial"/>
                        </a:rPr>
                        <a:t>MATERIAL</a:t>
                      </a:r>
                      <a:r>
                        <a:rPr sz="750" spc="15" dirty="0">
                          <a:solidFill>
                            <a:srgbClr val="181A1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2D2F33"/>
                          </a:solidFill>
                          <a:latin typeface="Arial"/>
                          <a:cs typeface="Arial"/>
                        </a:rPr>
                        <a:t>OU EQU</a:t>
                      </a:r>
                      <a:r>
                        <a:rPr sz="750" spc="-55" dirty="0">
                          <a:solidFill>
                            <a:srgbClr val="2D2F33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750" dirty="0">
                          <a:solidFill>
                            <a:srgbClr val="2D2F33"/>
                          </a:solidFill>
                          <a:latin typeface="Arial"/>
                          <a:cs typeface="Arial"/>
                        </a:rPr>
                        <a:t>PAMENTO</a:t>
                      </a:r>
                      <a:endParaRPr sz="7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148">
                      <a:solidFill>
                        <a:srgbClr val="A0A3A3"/>
                      </a:solidFill>
                      <a:prstDash val="solid"/>
                    </a:lnL>
                    <a:lnR w="12148">
                      <a:solidFill>
                        <a:srgbClr val="A8A8A8"/>
                      </a:solidFill>
                      <a:prstDash val="solid"/>
                    </a:lnR>
                    <a:lnB w="6074">
                      <a:solidFill>
                        <a:srgbClr val="83909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79425">
                        <a:lnSpc>
                          <a:spcPct val="100000"/>
                        </a:lnSpc>
                      </a:pPr>
                      <a:r>
                        <a:rPr sz="750" dirty="0">
                          <a:solidFill>
                            <a:srgbClr val="181A1D"/>
                          </a:solidFill>
                          <a:latin typeface="Arial"/>
                          <a:cs typeface="Arial"/>
                        </a:rPr>
                        <a:t>ESPEC</a:t>
                      </a:r>
                      <a:r>
                        <a:rPr sz="750" spc="-30" dirty="0">
                          <a:solidFill>
                            <a:srgbClr val="181A1D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750" dirty="0">
                          <a:solidFill>
                            <a:srgbClr val="181A1D"/>
                          </a:solidFill>
                          <a:latin typeface="Arial"/>
                          <a:cs typeface="Arial"/>
                        </a:rPr>
                        <a:t>F</a:t>
                      </a:r>
                      <a:r>
                        <a:rPr sz="750" spc="-175" dirty="0">
                          <a:solidFill>
                            <a:srgbClr val="181A1D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750" dirty="0">
                          <a:solidFill>
                            <a:srgbClr val="181A1D"/>
                          </a:solidFill>
                          <a:latin typeface="Arial"/>
                          <a:cs typeface="Arial"/>
                        </a:rPr>
                        <a:t>CAÇÃO</a:t>
                      </a:r>
                      <a:endParaRPr sz="7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148">
                      <a:solidFill>
                        <a:srgbClr val="A8A8A8"/>
                      </a:solidFill>
                      <a:prstDash val="solid"/>
                    </a:lnL>
                    <a:lnR w="12148">
                      <a:solidFill>
                        <a:srgbClr val="BCBFBF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marL="48260">
                        <a:lnSpc>
                          <a:spcPct val="100000"/>
                        </a:lnSpc>
                      </a:pPr>
                      <a:r>
                        <a:rPr sz="750" dirty="0">
                          <a:solidFill>
                            <a:srgbClr val="2D2F33"/>
                          </a:solidFill>
                          <a:latin typeface="Arial"/>
                          <a:cs typeface="Arial"/>
                        </a:rPr>
                        <a:t>UN</a:t>
                      </a:r>
                      <a:r>
                        <a:rPr sz="750" spc="-35" dirty="0">
                          <a:solidFill>
                            <a:srgbClr val="2D2F33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750" dirty="0">
                          <a:solidFill>
                            <a:srgbClr val="2D2F33"/>
                          </a:solidFill>
                          <a:latin typeface="Arial"/>
                          <a:cs typeface="Arial"/>
                        </a:rPr>
                        <a:t>DADE</a:t>
                      </a:r>
                      <a:endParaRPr sz="7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148">
                      <a:solidFill>
                        <a:srgbClr val="BCBFBF"/>
                      </a:solidFill>
                      <a:prstDash val="solid"/>
                    </a:lnL>
                    <a:lnR w="6074">
                      <a:solidFill>
                        <a:srgbClr val="ACACAC"/>
                      </a:solidFill>
                      <a:prstDash val="solid"/>
                    </a:lnR>
                    <a:lnB w="12148">
                      <a:solidFill>
                        <a:srgbClr val="93A3AC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6195">
                        <a:lnSpc>
                          <a:spcPct val="100000"/>
                        </a:lnSpc>
                      </a:pPr>
                      <a:r>
                        <a:rPr sz="750" dirty="0">
                          <a:solidFill>
                            <a:srgbClr val="2D2F33"/>
                          </a:solidFill>
                          <a:latin typeface="Arial"/>
                          <a:cs typeface="Arial"/>
                        </a:rPr>
                        <a:t>QUANTIDADE</a:t>
                      </a:r>
                      <a:endParaRPr sz="7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074">
                      <a:solidFill>
                        <a:srgbClr val="ACACAC"/>
                      </a:solidFill>
                      <a:prstDash val="solid"/>
                    </a:lnL>
                    <a:lnR w="6074">
                      <a:solidFill>
                        <a:srgbClr val="A8ACAC"/>
                      </a:solidFill>
                      <a:prstDash val="solid"/>
                    </a:lnR>
                    <a:lnB w="6074">
                      <a:solidFill>
                        <a:srgbClr val="777C8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78740" marR="73025" indent="78740">
                        <a:lnSpc>
                          <a:spcPct val="101200"/>
                        </a:lnSpc>
                      </a:pPr>
                      <a:r>
                        <a:rPr sz="750" dirty="0">
                          <a:solidFill>
                            <a:srgbClr val="2D2F33"/>
                          </a:solidFill>
                          <a:latin typeface="Arial"/>
                          <a:cs typeface="Arial"/>
                        </a:rPr>
                        <a:t>VALOR UNITÁR</a:t>
                      </a:r>
                      <a:r>
                        <a:rPr sz="750" spc="-100" dirty="0">
                          <a:solidFill>
                            <a:srgbClr val="2D2F33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750" dirty="0">
                          <a:solidFill>
                            <a:srgbClr val="2D2F33"/>
                          </a:solidFill>
                          <a:latin typeface="Arial"/>
                          <a:cs typeface="Arial"/>
                        </a:rPr>
                        <a:t>O</a:t>
                      </a:r>
                      <a:endParaRPr sz="7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074">
                      <a:solidFill>
                        <a:srgbClr val="A8ACAC"/>
                      </a:solidFill>
                      <a:prstDash val="solid"/>
                    </a:lnL>
                    <a:lnR w="12148">
                      <a:solidFill>
                        <a:srgbClr val="A3A3A3"/>
                      </a:solidFill>
                      <a:prstDash val="solid"/>
                    </a:lnR>
                    <a:lnB w="6074">
                      <a:solidFill>
                        <a:srgbClr val="777C8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60655" marR="157480" indent="-6350">
                        <a:lnSpc>
                          <a:spcPct val="101200"/>
                        </a:lnSpc>
                      </a:pPr>
                      <a:r>
                        <a:rPr sz="750" dirty="0">
                          <a:solidFill>
                            <a:srgbClr val="46494B"/>
                          </a:solidFill>
                          <a:latin typeface="Arial"/>
                          <a:cs typeface="Arial"/>
                        </a:rPr>
                        <a:t>V</a:t>
                      </a:r>
                      <a:r>
                        <a:rPr sz="750" dirty="0">
                          <a:solidFill>
                            <a:srgbClr val="2D2F33"/>
                          </a:solidFill>
                          <a:latin typeface="Arial"/>
                          <a:cs typeface="Arial"/>
                        </a:rPr>
                        <a:t>ALOR </a:t>
                      </a:r>
                      <a:r>
                        <a:rPr sz="750" spc="-80" dirty="0">
                          <a:solidFill>
                            <a:srgbClr val="2D2F33"/>
                          </a:solidFill>
                          <a:latin typeface="Arial"/>
                          <a:cs typeface="Arial"/>
                        </a:rPr>
                        <a:t>T</a:t>
                      </a:r>
                      <a:r>
                        <a:rPr sz="750" spc="-70" dirty="0">
                          <a:solidFill>
                            <a:srgbClr val="46494B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750" dirty="0">
                          <a:solidFill>
                            <a:srgbClr val="2D2F33"/>
                          </a:solidFill>
                          <a:latin typeface="Arial"/>
                          <a:cs typeface="Arial"/>
                        </a:rPr>
                        <a:t>T</a:t>
                      </a:r>
                      <a:r>
                        <a:rPr sz="750" spc="45" dirty="0">
                          <a:solidFill>
                            <a:srgbClr val="2D2F33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750" dirty="0">
                          <a:solidFill>
                            <a:srgbClr val="46494B"/>
                          </a:solidFill>
                          <a:latin typeface="Arial"/>
                          <a:cs typeface="Arial"/>
                        </a:rPr>
                        <a:t>L</a:t>
                      </a:r>
                      <a:endParaRPr sz="7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148">
                      <a:solidFill>
                        <a:srgbClr val="A3A3A3"/>
                      </a:solidFill>
                      <a:prstDash val="solid"/>
                    </a:lnL>
                    <a:lnR w="24297">
                      <a:solidFill>
                        <a:srgbClr val="AFAFAF"/>
                      </a:solidFill>
                      <a:prstDash val="solid"/>
                    </a:lnR>
                    <a:lnB w="6074">
                      <a:solidFill>
                        <a:srgbClr val="777C80"/>
                      </a:solidFill>
                      <a:prstDash val="solid"/>
                    </a:lnB>
                  </a:tcPr>
                </a:tc>
              </a:tr>
              <a:tr h="357562">
                <a:tc>
                  <a:txBody>
                    <a:bodyPr/>
                    <a:lstStyle/>
                    <a:p>
                      <a:pPr marL="17145" algn="ctr">
                        <a:lnSpc>
                          <a:spcPct val="100000"/>
                        </a:lnSpc>
                      </a:pPr>
                      <a:r>
                        <a:rPr sz="750" dirty="0">
                          <a:solidFill>
                            <a:srgbClr val="5D5E62"/>
                          </a:solidFill>
                          <a:latin typeface="Arial"/>
                          <a:cs typeface="Arial"/>
                        </a:rPr>
                        <a:t>2</a:t>
                      </a:r>
                      <a:endParaRPr sz="7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148">
                      <a:solidFill>
                        <a:srgbClr val="9C9C9C"/>
                      </a:solidFill>
                      <a:prstDash val="solid"/>
                    </a:lnL>
                    <a:lnR w="12148">
                      <a:solidFill>
                        <a:srgbClr val="A0A3A3"/>
                      </a:solidFill>
                      <a:prstDash val="solid"/>
                    </a:lnR>
                    <a:lnT w="12148">
                      <a:solidFill>
                        <a:srgbClr val="A0A397"/>
                      </a:solidFill>
                      <a:prstDash val="solid"/>
                    </a:lnT>
                    <a:lnB w="12148">
                      <a:solidFill>
                        <a:srgbClr val="A3A8A8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73709" marR="180340" indent="-297815">
                        <a:lnSpc>
                          <a:spcPct val="106500"/>
                        </a:lnSpc>
                      </a:pPr>
                      <a:r>
                        <a:rPr sz="750" spc="-60" dirty="0">
                          <a:solidFill>
                            <a:srgbClr val="46494B"/>
                          </a:solidFill>
                          <a:latin typeface="Arial"/>
                          <a:cs typeface="Arial"/>
                        </a:rPr>
                        <a:t>C</a:t>
                      </a:r>
                      <a:r>
                        <a:rPr sz="750" dirty="0">
                          <a:solidFill>
                            <a:srgbClr val="2D2F33"/>
                          </a:solidFill>
                          <a:latin typeface="Arial"/>
                          <a:cs typeface="Arial"/>
                        </a:rPr>
                        <a:t>ONE</a:t>
                      </a:r>
                      <a:r>
                        <a:rPr sz="750" spc="30" dirty="0">
                          <a:solidFill>
                            <a:srgbClr val="2D2F3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81A1D"/>
                          </a:solidFill>
                          <a:latin typeface="Arial"/>
                          <a:cs typeface="Arial"/>
                        </a:rPr>
                        <a:t>DE </a:t>
                      </a:r>
                      <a:r>
                        <a:rPr sz="750" dirty="0">
                          <a:solidFill>
                            <a:srgbClr val="2D2F33"/>
                          </a:solidFill>
                          <a:latin typeface="Arial"/>
                          <a:cs typeface="Arial"/>
                        </a:rPr>
                        <a:t>BORRACHA GRANDE</a:t>
                      </a:r>
                      <a:endParaRPr sz="7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148">
                      <a:solidFill>
                        <a:srgbClr val="A0A3A3"/>
                      </a:solidFill>
                      <a:prstDash val="solid"/>
                    </a:lnL>
                    <a:lnR w="12148">
                      <a:solidFill>
                        <a:srgbClr val="A8A8A8"/>
                      </a:solidFill>
                      <a:prstDash val="solid"/>
                    </a:lnR>
                    <a:lnT w="6074">
                      <a:solidFill>
                        <a:srgbClr val="839090"/>
                      </a:solidFill>
                      <a:prstDash val="solid"/>
                    </a:lnT>
                    <a:lnB w="6074">
                      <a:solidFill>
                        <a:srgbClr val="93909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9845" marR="22225" algn="just">
                        <a:lnSpc>
                          <a:spcPts val="910"/>
                        </a:lnSpc>
                      </a:pPr>
                      <a:r>
                        <a:rPr sz="800" dirty="0">
                          <a:solidFill>
                            <a:srgbClr val="727477"/>
                          </a:solidFill>
                          <a:latin typeface="Arial"/>
                          <a:cs typeface="Arial"/>
                        </a:rPr>
                        <a:t>Cone</a:t>
                      </a:r>
                      <a:r>
                        <a:rPr sz="800" spc="45" dirty="0">
                          <a:solidFill>
                            <a:srgbClr val="72747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114" dirty="0">
                          <a:solidFill>
                            <a:srgbClr val="5D5E62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800" dirty="0">
                          <a:solidFill>
                            <a:srgbClr val="5D5E62"/>
                          </a:solidFill>
                          <a:latin typeface="Arial"/>
                          <a:cs typeface="Arial"/>
                        </a:rPr>
                        <a:t>m</a:t>
                      </a:r>
                      <a:r>
                        <a:rPr sz="800" spc="-50" dirty="0">
                          <a:solidFill>
                            <a:srgbClr val="5D5E62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27477"/>
                          </a:solidFill>
                          <a:latin typeface="Arial"/>
                          <a:cs typeface="Arial"/>
                        </a:rPr>
                        <a:t>borracha</a:t>
                      </a:r>
                      <a:r>
                        <a:rPr sz="800" spc="60" dirty="0">
                          <a:solidFill>
                            <a:srgbClr val="72747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27477"/>
                          </a:solidFill>
                          <a:latin typeface="Arial"/>
                          <a:cs typeface="Arial"/>
                        </a:rPr>
                        <a:t>com</a:t>
                      </a:r>
                      <a:r>
                        <a:rPr sz="800" spc="60" dirty="0">
                          <a:solidFill>
                            <a:srgbClr val="72747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27477"/>
                          </a:solidFill>
                          <a:latin typeface="Arial"/>
                          <a:cs typeface="Arial"/>
                        </a:rPr>
                        <a:t>75cm</a:t>
                      </a:r>
                      <a:r>
                        <a:rPr sz="800" spc="15" dirty="0">
                          <a:solidFill>
                            <a:srgbClr val="72747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27477"/>
                          </a:solidFill>
                          <a:latin typeface="Arial"/>
                          <a:cs typeface="Arial"/>
                        </a:rPr>
                        <a:t>de</a:t>
                      </a:r>
                      <a:r>
                        <a:rPr sz="800" spc="70" dirty="0">
                          <a:solidFill>
                            <a:srgbClr val="72747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80" dirty="0">
                          <a:solidFill>
                            <a:srgbClr val="727477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800" spc="-295" dirty="0">
                          <a:solidFill>
                            <a:srgbClr val="8C8E90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800" dirty="0">
                          <a:solidFill>
                            <a:srgbClr val="727477"/>
                          </a:solidFill>
                          <a:latin typeface="Arial"/>
                          <a:cs typeface="Arial"/>
                        </a:rPr>
                        <a:t>tura base </a:t>
                      </a:r>
                      <a:r>
                        <a:rPr sz="800" spc="-110" dirty="0">
                          <a:solidFill>
                            <a:srgbClr val="72747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27477"/>
                          </a:solidFill>
                          <a:latin typeface="Arial"/>
                          <a:cs typeface="Arial"/>
                        </a:rPr>
                        <a:t>de</a:t>
                      </a:r>
                      <a:r>
                        <a:rPr sz="800" spc="70" dirty="0">
                          <a:solidFill>
                            <a:srgbClr val="72747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27477"/>
                          </a:solidFill>
                          <a:latin typeface="Arial"/>
                          <a:cs typeface="Arial"/>
                        </a:rPr>
                        <a:t>40</a:t>
                      </a:r>
                      <a:r>
                        <a:rPr sz="800" spc="80" dirty="0">
                          <a:solidFill>
                            <a:srgbClr val="72747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5D5E62"/>
                          </a:solidFill>
                          <a:latin typeface="Arial"/>
                          <a:cs typeface="Arial"/>
                        </a:rPr>
                        <a:t>x </a:t>
                      </a:r>
                      <a:r>
                        <a:rPr sz="800" spc="-70" dirty="0">
                          <a:solidFill>
                            <a:srgbClr val="5D5E62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5D5E62"/>
                          </a:solidFill>
                          <a:latin typeface="Arial"/>
                          <a:cs typeface="Arial"/>
                        </a:rPr>
                        <a:t>40 </a:t>
                      </a:r>
                      <a:r>
                        <a:rPr sz="800" spc="-95" dirty="0">
                          <a:solidFill>
                            <a:srgbClr val="5D5E62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27477"/>
                          </a:solidFill>
                          <a:latin typeface="Arial"/>
                          <a:cs typeface="Arial"/>
                        </a:rPr>
                        <a:t>cm</a:t>
                      </a:r>
                      <a:r>
                        <a:rPr sz="800" spc="100" dirty="0">
                          <a:solidFill>
                            <a:srgbClr val="72747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27477"/>
                          </a:solidFill>
                          <a:latin typeface="Arial"/>
                          <a:cs typeface="Arial"/>
                        </a:rPr>
                        <a:t>cores </a:t>
                      </a:r>
                      <a:r>
                        <a:rPr sz="800" spc="-75" dirty="0">
                          <a:solidFill>
                            <a:srgbClr val="72747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27477"/>
                          </a:solidFill>
                          <a:latin typeface="Arial"/>
                          <a:cs typeface="Arial"/>
                        </a:rPr>
                        <a:t>preto </a:t>
                      </a:r>
                      <a:r>
                        <a:rPr sz="800" spc="-110" dirty="0">
                          <a:solidFill>
                            <a:srgbClr val="72747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27477"/>
                          </a:solidFill>
                          <a:latin typeface="Arial"/>
                          <a:cs typeface="Arial"/>
                        </a:rPr>
                        <a:t>com f</a:t>
                      </a:r>
                      <a:r>
                        <a:rPr sz="800" spc="-105" dirty="0">
                          <a:solidFill>
                            <a:srgbClr val="727477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800" spc="-295" dirty="0">
                          <a:solidFill>
                            <a:srgbClr val="8C8E90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727477"/>
                          </a:solidFill>
                          <a:latin typeface="Arial"/>
                          <a:cs typeface="Arial"/>
                        </a:rPr>
                        <a:t>xas</a:t>
                      </a:r>
                      <a:r>
                        <a:rPr sz="800" spc="-45" dirty="0">
                          <a:solidFill>
                            <a:srgbClr val="72747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5D5E62"/>
                          </a:solidFill>
                          <a:latin typeface="Arial"/>
                          <a:cs typeface="Arial"/>
                        </a:rPr>
                        <a:t>amare</a:t>
                      </a:r>
                      <a:r>
                        <a:rPr sz="800" spc="20" dirty="0">
                          <a:solidFill>
                            <a:srgbClr val="5D5E62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800" dirty="0">
                          <a:solidFill>
                            <a:srgbClr val="5D5E62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800" spc="10" dirty="0">
                          <a:solidFill>
                            <a:srgbClr val="5D5E62"/>
                          </a:solidFill>
                          <a:latin typeface="Arial"/>
                          <a:cs typeface="Arial"/>
                        </a:rPr>
                        <a:t>s</a:t>
                      </a:r>
                      <a:r>
                        <a:rPr sz="800" dirty="0">
                          <a:solidFill>
                            <a:srgbClr val="8C8E90"/>
                          </a:solidFill>
                          <a:latin typeface="Arial"/>
                          <a:cs typeface="Arial"/>
                        </a:rPr>
                        <a:t>.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148">
                      <a:solidFill>
                        <a:srgbClr val="A8A8A8"/>
                      </a:solidFill>
                      <a:prstDash val="solid"/>
                    </a:lnL>
                    <a:lnR w="12148">
                      <a:solidFill>
                        <a:srgbClr val="BCBFBF"/>
                      </a:solidFill>
                      <a:prstDash val="solid"/>
                    </a:lnR>
                  </a:tcPr>
                </a:tc>
                <a:tc gridSpan="2">
                  <a:txBody>
                    <a:bodyPr/>
                    <a:lstStyle/>
                    <a:p>
                      <a:pPr marL="109220">
                        <a:lnSpc>
                          <a:spcPct val="100000"/>
                        </a:lnSpc>
                        <a:tabLst>
                          <a:tab pos="986790" algn="r"/>
                        </a:tabLst>
                      </a:pPr>
                      <a:r>
                        <a:rPr sz="800" dirty="0">
                          <a:solidFill>
                            <a:srgbClr val="8C8E90"/>
                          </a:solidFill>
                          <a:latin typeface="Arial"/>
                          <a:cs typeface="Arial"/>
                        </a:rPr>
                        <a:t>U</a:t>
                      </a:r>
                      <a:r>
                        <a:rPr sz="800" spc="-90" dirty="0">
                          <a:solidFill>
                            <a:srgbClr val="8C8E90"/>
                          </a:solidFill>
                          <a:latin typeface="Arial"/>
                          <a:cs typeface="Arial"/>
                        </a:rPr>
                        <a:t>n</a:t>
                      </a:r>
                      <a:r>
                        <a:rPr sz="800" spc="-170" dirty="0">
                          <a:solidFill>
                            <a:srgbClr val="8C8E90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727477"/>
                          </a:solidFill>
                          <a:latin typeface="Arial"/>
                          <a:cs typeface="Arial"/>
                        </a:rPr>
                        <a:t>dade 	</a:t>
                      </a:r>
                      <a:r>
                        <a:rPr sz="800" spc="-60" dirty="0">
                          <a:solidFill>
                            <a:srgbClr val="727477"/>
                          </a:solidFill>
                          <a:latin typeface="Arial"/>
                          <a:cs typeface="Arial"/>
                        </a:rPr>
                        <a:t>2</a:t>
                      </a:r>
                      <a:r>
                        <a:rPr sz="800" dirty="0">
                          <a:solidFill>
                            <a:srgbClr val="8C8E90"/>
                          </a:solidFill>
                          <a:latin typeface="Arial"/>
                          <a:cs typeface="Arial"/>
                        </a:rPr>
                        <a:t>0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148">
                      <a:solidFill>
                        <a:srgbClr val="BCBFBF"/>
                      </a:solidFill>
                      <a:prstDash val="solid"/>
                    </a:lnL>
                    <a:lnR w="12148">
                      <a:solidFill>
                        <a:srgbClr val="BCBCBC"/>
                      </a:solidFill>
                      <a:prstDash val="solid"/>
                    </a:lnR>
                    <a:lnT w="12148" cap="flat" cmpd="sng" algn="ctr">
                      <a:solidFill>
                        <a:srgbClr val="93A3A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148">
                      <a:solidFill>
                        <a:srgbClr val="9CA0A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87630">
                        <a:lnSpc>
                          <a:spcPct val="100000"/>
                        </a:lnSpc>
                      </a:pPr>
                      <a:r>
                        <a:rPr sz="1050" dirty="0">
                          <a:solidFill>
                            <a:srgbClr val="5D5E62"/>
                          </a:solidFill>
                          <a:latin typeface="Times New Roman"/>
                          <a:cs typeface="Times New Roman"/>
                        </a:rPr>
                        <a:t>R$</a:t>
                      </a:r>
                      <a:r>
                        <a:rPr sz="1050" spc="35" dirty="0">
                          <a:solidFill>
                            <a:srgbClr val="5D5E62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050" dirty="0">
                          <a:solidFill>
                            <a:srgbClr val="5D5E62"/>
                          </a:solidFill>
                          <a:latin typeface="Times New Roman"/>
                          <a:cs typeface="Times New Roman"/>
                        </a:rPr>
                        <a:t>44,90</a:t>
                      </a:r>
                      <a:endParaRPr sz="105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148">
                      <a:solidFill>
                        <a:srgbClr val="BCBCBC"/>
                      </a:solidFill>
                      <a:prstDash val="solid"/>
                    </a:lnL>
                    <a:lnR w="12148">
                      <a:solidFill>
                        <a:srgbClr val="A3A3A3"/>
                      </a:solidFill>
                      <a:prstDash val="solid"/>
                    </a:lnR>
                    <a:lnT w="6074">
                      <a:solidFill>
                        <a:srgbClr val="777C80"/>
                      </a:solidFill>
                      <a:prstDash val="solid"/>
                    </a:lnT>
                    <a:lnB w="6074">
                      <a:solidFill>
                        <a:srgbClr val="54647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7150">
                        <a:lnSpc>
                          <a:spcPct val="100000"/>
                        </a:lnSpc>
                      </a:pPr>
                      <a:r>
                        <a:rPr sz="1050" dirty="0">
                          <a:solidFill>
                            <a:srgbClr val="5D5E62"/>
                          </a:solidFill>
                          <a:latin typeface="Times New Roman"/>
                          <a:cs typeface="Times New Roman"/>
                        </a:rPr>
                        <a:t>R$</a:t>
                      </a:r>
                      <a:r>
                        <a:rPr sz="1050" spc="35" dirty="0">
                          <a:solidFill>
                            <a:srgbClr val="5D5E62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050" spc="-140" dirty="0">
                          <a:solidFill>
                            <a:srgbClr val="5D5E62"/>
                          </a:solidFill>
                          <a:latin typeface="Times New Roman"/>
                          <a:cs typeface="Times New Roman"/>
                        </a:rPr>
                        <a:t>8</a:t>
                      </a:r>
                      <a:r>
                        <a:rPr sz="1050" dirty="0">
                          <a:solidFill>
                            <a:srgbClr val="5D5E62"/>
                          </a:solidFill>
                          <a:latin typeface="Times New Roman"/>
                          <a:cs typeface="Times New Roman"/>
                        </a:rPr>
                        <a:t>98,00</a:t>
                      </a:r>
                      <a:endParaRPr sz="105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148">
                      <a:solidFill>
                        <a:srgbClr val="A3A3A3"/>
                      </a:solidFill>
                      <a:prstDash val="solid"/>
                    </a:lnL>
                    <a:lnR w="6074">
                      <a:solidFill>
                        <a:srgbClr val="AFAFAF"/>
                      </a:solidFill>
                      <a:prstDash val="solid"/>
                    </a:lnR>
                    <a:lnT w="6074">
                      <a:solidFill>
                        <a:srgbClr val="777C80"/>
                      </a:solidFill>
                      <a:prstDash val="solid"/>
                    </a:lnT>
                    <a:lnB w="12148">
                      <a:solidFill>
                        <a:srgbClr val="9CA09C"/>
                      </a:solidFill>
                      <a:prstDash val="solid"/>
                    </a:lnB>
                  </a:tcPr>
                </a:tc>
              </a:tr>
              <a:tr h="91292">
                <a:tc rowSpan="2">
                  <a:txBody>
                    <a:bodyPr/>
                    <a:lstStyle/>
                    <a:p>
                      <a:pPr marL="6350" algn="ctr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5D5E62"/>
                          </a:solidFill>
                          <a:latin typeface="Arial"/>
                          <a:cs typeface="Arial"/>
                        </a:rPr>
                        <a:t>7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148">
                      <a:solidFill>
                        <a:srgbClr val="9C9C9C"/>
                      </a:solidFill>
                      <a:prstDash val="solid"/>
                    </a:lnL>
                    <a:lnR w="12148">
                      <a:solidFill>
                        <a:srgbClr val="A0A3A3"/>
                      </a:solidFill>
                      <a:prstDash val="solid"/>
                    </a:lnR>
                    <a:lnT w="12148">
                      <a:solidFill>
                        <a:srgbClr val="A3A8A8"/>
                      </a:solidFill>
                      <a:prstDash val="solid"/>
                    </a:lnT>
                    <a:lnB w="12148">
                      <a:solidFill>
                        <a:srgbClr val="9CA0A0"/>
                      </a:solidFill>
                      <a:prstDash val="solid"/>
                    </a:lnB>
                  </a:tcPr>
                </a:tc>
                <a:tc rowSpan="2">
                  <a:txBody>
                    <a:bodyPr/>
                    <a:lstStyle/>
                    <a:p>
                      <a:pPr marL="351790" marR="75565" indent="-280035">
                        <a:lnSpc>
                          <a:spcPct val="101200"/>
                        </a:lnSpc>
                      </a:pPr>
                      <a:r>
                        <a:rPr sz="750" dirty="0">
                          <a:solidFill>
                            <a:srgbClr val="2D2F33"/>
                          </a:solidFill>
                          <a:latin typeface="Arial"/>
                          <a:cs typeface="Arial"/>
                        </a:rPr>
                        <a:t>TABUA </a:t>
                      </a:r>
                      <a:r>
                        <a:rPr sz="750" spc="-95" dirty="0">
                          <a:solidFill>
                            <a:srgbClr val="2D2F3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81A1D"/>
                          </a:solidFill>
                          <a:latin typeface="Arial"/>
                          <a:cs typeface="Arial"/>
                        </a:rPr>
                        <a:t>PROPR</a:t>
                      </a:r>
                      <a:r>
                        <a:rPr sz="750" spc="-80" dirty="0">
                          <a:solidFill>
                            <a:srgbClr val="181A1D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750" dirty="0">
                          <a:solidFill>
                            <a:srgbClr val="181A1D"/>
                          </a:solidFill>
                          <a:latin typeface="Arial"/>
                          <a:cs typeface="Arial"/>
                        </a:rPr>
                        <a:t>OCEPÇÃO </a:t>
                      </a:r>
                      <a:r>
                        <a:rPr sz="750" dirty="0">
                          <a:solidFill>
                            <a:srgbClr val="2D2F33"/>
                          </a:solidFill>
                          <a:latin typeface="Arial"/>
                          <a:cs typeface="Arial"/>
                        </a:rPr>
                        <a:t>RETANGULAR</a:t>
                      </a:r>
                      <a:endParaRPr sz="7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148">
                      <a:solidFill>
                        <a:srgbClr val="A0A3A3"/>
                      </a:solidFill>
                      <a:prstDash val="solid"/>
                    </a:lnL>
                    <a:lnR w="12148">
                      <a:solidFill>
                        <a:srgbClr val="A8A8A8"/>
                      </a:solidFill>
                      <a:prstDash val="solid"/>
                    </a:lnR>
                    <a:lnT w="6074">
                      <a:solidFill>
                        <a:srgbClr val="939090"/>
                      </a:solidFill>
                      <a:prstDash val="solid"/>
                    </a:lnT>
                    <a:lnB w="12148">
                      <a:solidFill>
                        <a:srgbClr val="8C8C8C"/>
                      </a:solidFill>
                      <a:prstDash val="solid"/>
                    </a:lnB>
                  </a:tcPr>
                </a:tc>
                <a:tc gridSpan="3">
                  <a:txBody>
                    <a:bodyPr/>
                    <a:lstStyle/>
                    <a:p>
                      <a:endParaRPr sz="7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148">
                      <a:solidFill>
                        <a:srgbClr val="A8A8A8"/>
                      </a:solidFill>
                      <a:prstDash val="solid"/>
                    </a:lnL>
                    <a:lnR w="12148">
                      <a:solidFill>
                        <a:srgbClr val="BCBCBC"/>
                      </a:solidFill>
                      <a:prstDash val="solid"/>
                    </a:lnR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rowSpan="2">
                  <a:txBody>
                    <a:bodyPr/>
                    <a:lstStyle/>
                    <a:p>
                      <a:pPr marL="93980">
                        <a:lnSpc>
                          <a:spcPct val="100000"/>
                        </a:lnSpc>
                      </a:pPr>
                      <a:r>
                        <a:rPr sz="1050" dirty="0">
                          <a:solidFill>
                            <a:srgbClr val="5D5E62"/>
                          </a:solidFill>
                          <a:latin typeface="Times New Roman"/>
                          <a:cs typeface="Times New Roman"/>
                        </a:rPr>
                        <a:t>R$</a:t>
                      </a:r>
                      <a:r>
                        <a:rPr sz="1050" spc="35" dirty="0">
                          <a:solidFill>
                            <a:srgbClr val="5D5E62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050" dirty="0">
                          <a:solidFill>
                            <a:srgbClr val="5D5E62"/>
                          </a:solidFill>
                          <a:latin typeface="Times New Roman"/>
                          <a:cs typeface="Times New Roman"/>
                        </a:rPr>
                        <a:t>9</a:t>
                      </a:r>
                      <a:r>
                        <a:rPr sz="1050" spc="-80" dirty="0">
                          <a:solidFill>
                            <a:srgbClr val="5D5E62"/>
                          </a:solidFill>
                          <a:latin typeface="Times New Roman"/>
                          <a:cs typeface="Times New Roman"/>
                        </a:rPr>
                        <a:t>7</a:t>
                      </a:r>
                      <a:r>
                        <a:rPr sz="1050" dirty="0">
                          <a:solidFill>
                            <a:srgbClr val="5D5E62"/>
                          </a:solidFill>
                          <a:latin typeface="Times New Roman"/>
                          <a:cs typeface="Times New Roman"/>
                        </a:rPr>
                        <a:t>,00</a:t>
                      </a:r>
                      <a:endParaRPr sz="105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148">
                      <a:solidFill>
                        <a:srgbClr val="BCBCBC"/>
                      </a:solidFill>
                      <a:prstDash val="solid"/>
                    </a:lnL>
                    <a:lnR w="12148">
                      <a:solidFill>
                        <a:srgbClr val="A3A3A3"/>
                      </a:solidFill>
                      <a:prstDash val="solid"/>
                    </a:lnR>
                    <a:lnT w="6074">
                      <a:solidFill>
                        <a:srgbClr val="546474"/>
                      </a:solidFill>
                      <a:prstDash val="solid"/>
                    </a:lnT>
                    <a:lnB w="12148">
                      <a:solidFill>
                        <a:srgbClr val="8C8C8C"/>
                      </a:solidFill>
                      <a:prstDash val="solid"/>
                    </a:lnB>
                  </a:tcPr>
                </a:tc>
                <a:tc rowSpan="2">
                  <a:txBody>
                    <a:bodyPr/>
                    <a:lstStyle/>
                    <a:p>
                      <a:pPr marL="87630">
                        <a:lnSpc>
                          <a:spcPct val="100000"/>
                        </a:lnSpc>
                      </a:pPr>
                      <a:r>
                        <a:rPr sz="1050" dirty="0">
                          <a:solidFill>
                            <a:srgbClr val="5D5E62"/>
                          </a:solidFill>
                          <a:latin typeface="Times New Roman"/>
                          <a:cs typeface="Times New Roman"/>
                        </a:rPr>
                        <a:t>R$</a:t>
                      </a:r>
                      <a:r>
                        <a:rPr sz="1050" spc="35" dirty="0">
                          <a:solidFill>
                            <a:srgbClr val="5D5E62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050" dirty="0">
                          <a:solidFill>
                            <a:srgbClr val="727477"/>
                          </a:solidFill>
                          <a:latin typeface="Times New Roman"/>
                          <a:cs typeface="Times New Roman"/>
                        </a:rPr>
                        <a:t>9</a:t>
                      </a:r>
                      <a:r>
                        <a:rPr sz="1050" spc="-80" dirty="0">
                          <a:solidFill>
                            <a:srgbClr val="727477"/>
                          </a:solidFill>
                          <a:latin typeface="Times New Roman"/>
                          <a:cs typeface="Times New Roman"/>
                        </a:rPr>
                        <a:t>7</a:t>
                      </a:r>
                      <a:r>
                        <a:rPr sz="1050" dirty="0">
                          <a:solidFill>
                            <a:srgbClr val="727477"/>
                          </a:solidFill>
                          <a:latin typeface="Times New Roman"/>
                          <a:cs typeface="Times New Roman"/>
                        </a:rPr>
                        <a:t>,00</a:t>
                      </a:r>
                      <a:endParaRPr sz="105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148">
                      <a:solidFill>
                        <a:srgbClr val="A3A3A3"/>
                      </a:solidFill>
                      <a:prstDash val="solid"/>
                    </a:lnL>
                    <a:lnR w="6074">
                      <a:solidFill>
                        <a:srgbClr val="AFAFAF"/>
                      </a:solidFill>
                      <a:prstDash val="solid"/>
                    </a:lnR>
                    <a:lnT w="12148">
                      <a:solidFill>
                        <a:srgbClr val="9CA09C"/>
                      </a:solidFill>
                      <a:prstDash val="solid"/>
                    </a:lnT>
                    <a:lnB w="6074">
                      <a:solidFill>
                        <a:srgbClr val="70707C"/>
                      </a:solidFill>
                      <a:prstDash val="solid"/>
                    </a:lnB>
                  </a:tcPr>
                </a:tc>
              </a:tr>
              <a:tr h="422988"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12148">
                      <a:solidFill>
                        <a:srgbClr val="9C9C9C"/>
                      </a:solidFill>
                      <a:prstDash val="solid"/>
                    </a:lnL>
                    <a:lnR w="12148">
                      <a:solidFill>
                        <a:srgbClr val="A0A3A3"/>
                      </a:solidFill>
                      <a:prstDash val="solid"/>
                    </a:lnR>
                    <a:lnT w="12148">
                      <a:solidFill>
                        <a:srgbClr val="A3A8A8"/>
                      </a:solidFill>
                      <a:prstDash val="solid"/>
                    </a:lnT>
                    <a:lnB w="12148">
                      <a:solidFill>
                        <a:srgbClr val="9CA0A0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12148">
                      <a:solidFill>
                        <a:srgbClr val="A0A3A3"/>
                      </a:solidFill>
                      <a:prstDash val="solid"/>
                    </a:lnL>
                    <a:lnR w="12148">
                      <a:solidFill>
                        <a:srgbClr val="A8A8A8"/>
                      </a:solidFill>
                      <a:prstDash val="solid"/>
                    </a:lnR>
                    <a:lnT w="6074">
                      <a:solidFill>
                        <a:srgbClr val="939090"/>
                      </a:solidFill>
                      <a:prstDash val="solid"/>
                    </a:lnT>
                    <a:lnB w="12148">
                      <a:solidFill>
                        <a:srgbClr val="8C8C8C"/>
                      </a:solidFill>
                      <a:prstDash val="solid"/>
                    </a:lnB>
                  </a:tcPr>
                </a:tc>
                <a:tc gridSpan="2">
                  <a:txBody>
                    <a:bodyPr/>
                    <a:lstStyle/>
                    <a:p>
                      <a:pPr marL="29845" marR="92075">
                        <a:lnSpc>
                          <a:spcPts val="910"/>
                        </a:lnSpc>
                        <a:tabLst>
                          <a:tab pos="1864360" algn="l"/>
                        </a:tabLst>
                      </a:pPr>
                      <a:r>
                        <a:rPr sz="800" dirty="0">
                          <a:solidFill>
                            <a:srgbClr val="5D5E62"/>
                          </a:solidFill>
                          <a:latin typeface="Arial"/>
                          <a:cs typeface="Arial"/>
                        </a:rPr>
                        <a:t>envern</a:t>
                      </a:r>
                      <a:r>
                        <a:rPr sz="800" spc="-25" dirty="0">
                          <a:solidFill>
                            <a:srgbClr val="5D5E62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5D5E62"/>
                          </a:solidFill>
                          <a:latin typeface="Arial"/>
                          <a:cs typeface="Arial"/>
                        </a:rPr>
                        <a:t>zad</a:t>
                      </a:r>
                      <a:r>
                        <a:rPr sz="800" spc="30" dirty="0">
                          <a:solidFill>
                            <a:srgbClr val="5D5E62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800" spc="-20" dirty="0">
                          <a:solidFill>
                            <a:srgbClr val="8C8E90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800" dirty="0">
                          <a:solidFill>
                            <a:srgbClr val="727477"/>
                          </a:solidFill>
                          <a:latin typeface="Arial"/>
                          <a:cs typeface="Arial"/>
                        </a:rPr>
                        <a:t>piso</a:t>
                      </a:r>
                      <a:r>
                        <a:rPr sz="800" spc="20" dirty="0">
                          <a:solidFill>
                            <a:srgbClr val="72747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27477"/>
                          </a:solidFill>
                          <a:latin typeface="Arial"/>
                          <a:cs typeface="Arial"/>
                        </a:rPr>
                        <a:t>revestido</a:t>
                      </a:r>
                      <a:r>
                        <a:rPr sz="800" spc="-5" dirty="0">
                          <a:solidFill>
                            <a:srgbClr val="72747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27477"/>
                          </a:solidFill>
                          <a:latin typeface="Arial"/>
                          <a:cs typeface="Arial"/>
                        </a:rPr>
                        <a:t>de</a:t>
                      </a:r>
                      <a:r>
                        <a:rPr sz="800" spc="20" dirty="0">
                          <a:solidFill>
                            <a:srgbClr val="72747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27477"/>
                          </a:solidFill>
                          <a:latin typeface="Arial"/>
                          <a:cs typeface="Arial"/>
                        </a:rPr>
                        <a:t>borracha	</a:t>
                      </a:r>
                      <a:r>
                        <a:rPr sz="1200" spc="-97" baseline="-34722" dirty="0">
                          <a:solidFill>
                            <a:srgbClr val="8C8E90"/>
                          </a:solidFill>
                          <a:latin typeface="Arial"/>
                          <a:cs typeface="Arial"/>
                        </a:rPr>
                        <a:t>U</a:t>
                      </a:r>
                      <a:r>
                        <a:rPr sz="1200" baseline="-34722" dirty="0">
                          <a:solidFill>
                            <a:srgbClr val="727477"/>
                          </a:solidFill>
                          <a:latin typeface="Arial"/>
                          <a:cs typeface="Arial"/>
                        </a:rPr>
                        <a:t>nidade </a:t>
                      </a:r>
                      <a:r>
                        <a:rPr sz="800" dirty="0">
                          <a:solidFill>
                            <a:srgbClr val="5D5E62"/>
                          </a:solidFill>
                          <a:latin typeface="Arial"/>
                          <a:cs typeface="Arial"/>
                        </a:rPr>
                        <a:t>antiderrapant</a:t>
                      </a:r>
                      <a:r>
                        <a:rPr sz="800" spc="35" dirty="0">
                          <a:solidFill>
                            <a:srgbClr val="5D5E62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800" spc="25" dirty="0">
                          <a:solidFill>
                            <a:srgbClr val="8C8E90"/>
                          </a:solidFill>
                          <a:latin typeface="Arial"/>
                          <a:cs typeface="Arial"/>
                        </a:rPr>
                        <a:t>;</a:t>
                      </a:r>
                      <a:r>
                        <a:rPr sz="800" spc="-50" dirty="0">
                          <a:solidFill>
                            <a:srgbClr val="727477"/>
                          </a:solidFill>
                          <a:latin typeface="Arial"/>
                          <a:cs typeface="Arial"/>
                        </a:rPr>
                        <a:t>D</a:t>
                      </a:r>
                      <a:r>
                        <a:rPr sz="800" spc="-170" dirty="0">
                          <a:solidFill>
                            <a:srgbClr val="8C8E90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727477"/>
                          </a:solidFill>
                          <a:latin typeface="Arial"/>
                          <a:cs typeface="Arial"/>
                        </a:rPr>
                        <a:t>me</a:t>
                      </a:r>
                      <a:r>
                        <a:rPr sz="800" spc="-80" dirty="0">
                          <a:solidFill>
                            <a:srgbClr val="727477"/>
                          </a:solidFill>
                          <a:latin typeface="Arial"/>
                          <a:cs typeface="Arial"/>
                        </a:rPr>
                        <a:t>n</a:t>
                      </a:r>
                      <a:r>
                        <a:rPr sz="800" dirty="0">
                          <a:solidFill>
                            <a:srgbClr val="727477"/>
                          </a:solidFill>
                          <a:latin typeface="Arial"/>
                          <a:cs typeface="Arial"/>
                        </a:rPr>
                        <a:t>sõe</a:t>
                      </a:r>
                      <a:r>
                        <a:rPr sz="800" spc="25" dirty="0">
                          <a:solidFill>
                            <a:srgbClr val="727477"/>
                          </a:solidFill>
                          <a:latin typeface="Arial"/>
                          <a:cs typeface="Arial"/>
                        </a:rPr>
                        <a:t>s</a:t>
                      </a:r>
                      <a:r>
                        <a:rPr sz="800" dirty="0">
                          <a:solidFill>
                            <a:srgbClr val="8C8E90"/>
                          </a:solidFill>
                          <a:latin typeface="Arial"/>
                          <a:cs typeface="Arial"/>
                        </a:rPr>
                        <a:t>:</a:t>
                      </a:r>
                      <a:r>
                        <a:rPr sz="800" spc="-90" dirty="0">
                          <a:solidFill>
                            <a:srgbClr val="8C8E9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27477"/>
                          </a:solidFill>
                          <a:latin typeface="Arial"/>
                          <a:cs typeface="Arial"/>
                        </a:rPr>
                        <a:t>54</a:t>
                      </a:r>
                      <a:r>
                        <a:rPr sz="800" spc="15" dirty="0">
                          <a:solidFill>
                            <a:srgbClr val="72747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27477"/>
                          </a:solidFill>
                          <a:latin typeface="Arial"/>
                          <a:cs typeface="Arial"/>
                        </a:rPr>
                        <a:t>cm</a:t>
                      </a:r>
                      <a:r>
                        <a:rPr sz="800" spc="-50" dirty="0">
                          <a:solidFill>
                            <a:srgbClr val="72747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27477"/>
                          </a:solidFill>
                          <a:latin typeface="Arial"/>
                          <a:cs typeface="Arial"/>
                        </a:rPr>
                        <a:t>x</a:t>
                      </a:r>
                      <a:r>
                        <a:rPr sz="800" spc="10" dirty="0">
                          <a:solidFill>
                            <a:srgbClr val="72747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5D5E62"/>
                          </a:solidFill>
                          <a:latin typeface="Arial"/>
                          <a:cs typeface="Arial"/>
                        </a:rPr>
                        <a:t>40</a:t>
                      </a:r>
                      <a:endParaRPr sz="800">
                        <a:latin typeface="Arial"/>
                        <a:cs typeface="Arial"/>
                      </a:endParaRPr>
                    </a:p>
                    <a:p>
                      <a:pPr marL="29845">
                        <a:lnSpc>
                          <a:spcPts val="890"/>
                        </a:lnSpc>
                      </a:pPr>
                      <a:r>
                        <a:rPr sz="800" dirty="0">
                          <a:solidFill>
                            <a:srgbClr val="727477"/>
                          </a:solidFill>
                          <a:latin typeface="Arial"/>
                          <a:cs typeface="Arial"/>
                        </a:rPr>
                        <a:t>cm</a:t>
                      </a:r>
                      <a:r>
                        <a:rPr sz="800" spc="-40" dirty="0">
                          <a:solidFill>
                            <a:srgbClr val="72747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27477"/>
                          </a:solidFill>
                          <a:latin typeface="Arial"/>
                          <a:cs typeface="Arial"/>
                        </a:rPr>
                        <a:t>x  </a:t>
                      </a:r>
                      <a:r>
                        <a:rPr sz="800" spc="-55" dirty="0">
                          <a:solidFill>
                            <a:srgbClr val="72747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27477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800" spc="-80" dirty="0">
                          <a:solidFill>
                            <a:srgbClr val="72747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27477"/>
                          </a:solidFill>
                          <a:latin typeface="Arial"/>
                          <a:cs typeface="Arial"/>
                        </a:rPr>
                        <a:t>c</a:t>
                      </a:r>
                      <a:r>
                        <a:rPr sz="800" spc="-15" dirty="0">
                          <a:solidFill>
                            <a:srgbClr val="727477"/>
                          </a:solidFill>
                          <a:latin typeface="Arial"/>
                          <a:cs typeface="Arial"/>
                        </a:rPr>
                        <a:t>m</a:t>
                      </a:r>
                      <a:r>
                        <a:rPr sz="800" dirty="0">
                          <a:solidFill>
                            <a:srgbClr val="8C8E90"/>
                          </a:solidFill>
                          <a:latin typeface="Arial"/>
                          <a:cs typeface="Arial"/>
                        </a:rPr>
                        <a:t>.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148">
                      <a:solidFill>
                        <a:srgbClr val="A8A8A8"/>
                      </a:solidFill>
                      <a:prstDash val="solid"/>
                    </a:lnL>
                    <a:lnR w="6074">
                      <a:solidFill>
                        <a:srgbClr val="B3B3B3"/>
                      </a:solidFill>
                      <a:prstDash val="solid"/>
                    </a:lnR>
                    <a:lnB w="12148">
                      <a:solidFill>
                        <a:srgbClr val="8C8C8C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36195" algn="ctr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8C8E90"/>
                          </a:solidFill>
                          <a:latin typeface="Arial"/>
                          <a:cs typeface="Arial"/>
                        </a:rPr>
                        <a:t>1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074">
                      <a:solidFill>
                        <a:srgbClr val="B3B3B3"/>
                      </a:solidFill>
                      <a:prstDash val="solid"/>
                    </a:lnL>
                    <a:lnR w="12148">
                      <a:solidFill>
                        <a:srgbClr val="BCBCBC"/>
                      </a:solidFill>
                      <a:prstDash val="solid"/>
                    </a:lnR>
                    <a:lnB w="12148">
                      <a:solidFill>
                        <a:srgbClr val="8C8C8C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12148">
                      <a:solidFill>
                        <a:srgbClr val="BCBCBC"/>
                      </a:solidFill>
                      <a:prstDash val="solid"/>
                    </a:lnL>
                    <a:lnR w="12148">
                      <a:solidFill>
                        <a:srgbClr val="A3A3A3"/>
                      </a:solidFill>
                      <a:prstDash val="solid"/>
                    </a:lnR>
                    <a:lnT w="6074">
                      <a:solidFill>
                        <a:srgbClr val="546474"/>
                      </a:solidFill>
                      <a:prstDash val="solid"/>
                    </a:lnT>
                    <a:lnB w="12148">
                      <a:solidFill>
                        <a:srgbClr val="8C8C8C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12148">
                      <a:solidFill>
                        <a:srgbClr val="A3A3A3"/>
                      </a:solidFill>
                      <a:prstDash val="solid"/>
                    </a:lnL>
                    <a:lnR w="6074">
                      <a:solidFill>
                        <a:srgbClr val="AFAFAF"/>
                      </a:solidFill>
                      <a:prstDash val="solid"/>
                    </a:lnR>
                    <a:lnT w="12148">
                      <a:solidFill>
                        <a:srgbClr val="9CA09C"/>
                      </a:solidFill>
                      <a:prstDash val="solid"/>
                    </a:lnT>
                    <a:lnB w="6074">
                      <a:solidFill>
                        <a:srgbClr val="70707C"/>
                      </a:solidFill>
                      <a:prstDash val="solid"/>
                    </a:lnB>
                  </a:tcPr>
                </a:tc>
              </a:tr>
              <a:tr h="581229">
                <a:tc>
                  <a:txBody>
                    <a:bodyPr/>
                    <a:lstStyle/>
                    <a:p>
                      <a:pPr marL="111760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46494B"/>
                          </a:solidFill>
                          <a:latin typeface="Times New Roman"/>
                          <a:cs typeface="Times New Roman"/>
                        </a:rPr>
                        <a:t>10</a:t>
                      </a: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148">
                      <a:solidFill>
                        <a:srgbClr val="9C9C9C"/>
                      </a:solidFill>
                      <a:prstDash val="solid"/>
                    </a:lnL>
                    <a:lnR w="12148">
                      <a:solidFill>
                        <a:srgbClr val="A0A3A3"/>
                      </a:solidFill>
                      <a:prstDash val="solid"/>
                    </a:lnR>
                    <a:lnT w="12148">
                      <a:solidFill>
                        <a:srgbClr val="9CA0A0"/>
                      </a:solidFill>
                      <a:prstDash val="solid"/>
                    </a:lnT>
                    <a:lnB w="12148">
                      <a:solidFill>
                        <a:srgbClr val="A3A3A3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69545">
                        <a:lnSpc>
                          <a:spcPct val="100000"/>
                        </a:lnSpc>
                      </a:pPr>
                      <a:r>
                        <a:rPr sz="750" dirty="0">
                          <a:solidFill>
                            <a:srgbClr val="2D2F33"/>
                          </a:solidFill>
                          <a:latin typeface="Arial"/>
                          <a:cs typeface="Arial"/>
                        </a:rPr>
                        <a:t>BOLA</a:t>
                      </a:r>
                      <a:r>
                        <a:rPr sz="750" spc="65" dirty="0">
                          <a:solidFill>
                            <a:srgbClr val="2D2F3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2D2F33"/>
                          </a:solidFill>
                          <a:latin typeface="Arial"/>
                          <a:cs typeface="Arial"/>
                        </a:rPr>
                        <a:t>P</a:t>
                      </a:r>
                      <a:r>
                        <a:rPr sz="750" spc="-55" dirty="0">
                          <a:solidFill>
                            <a:srgbClr val="2D2F33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750" dirty="0">
                          <a:solidFill>
                            <a:srgbClr val="2D2F33"/>
                          </a:solidFill>
                          <a:latin typeface="Arial"/>
                          <a:cs typeface="Arial"/>
                        </a:rPr>
                        <a:t>LATES</a:t>
                      </a:r>
                      <a:r>
                        <a:rPr sz="750" spc="-25" dirty="0">
                          <a:solidFill>
                            <a:srgbClr val="2D2F3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2D2F33"/>
                          </a:solidFill>
                          <a:latin typeface="Arial"/>
                          <a:cs typeface="Arial"/>
                        </a:rPr>
                        <a:t>95</a:t>
                      </a:r>
                      <a:r>
                        <a:rPr sz="750" spc="-30" dirty="0">
                          <a:solidFill>
                            <a:srgbClr val="2D2F3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2D2F33"/>
                          </a:solidFill>
                          <a:latin typeface="Arial"/>
                          <a:cs typeface="Arial"/>
                        </a:rPr>
                        <a:t>CM</a:t>
                      </a:r>
                      <a:endParaRPr sz="7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148">
                      <a:solidFill>
                        <a:srgbClr val="A0A3A3"/>
                      </a:solidFill>
                      <a:prstDash val="solid"/>
                    </a:lnL>
                    <a:lnT w="12148">
                      <a:solidFill>
                        <a:srgbClr val="8C8C8C"/>
                      </a:solidFill>
                      <a:prstDash val="solid"/>
                    </a:lnT>
                    <a:lnB w="12148">
                      <a:solidFill>
                        <a:srgbClr val="77808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6195" marR="25400" algn="just">
                        <a:lnSpc>
                          <a:spcPct val="94800"/>
                        </a:lnSpc>
                      </a:pPr>
                      <a:r>
                        <a:rPr sz="1200" baseline="3472" dirty="0">
                          <a:solidFill>
                            <a:srgbClr val="727477"/>
                          </a:solidFill>
                          <a:latin typeface="Arial"/>
                          <a:cs typeface="Arial"/>
                        </a:rPr>
                        <a:t>Compos</a:t>
                      </a:r>
                      <a:r>
                        <a:rPr sz="1200" spc="-52" baseline="3472" dirty="0">
                          <a:solidFill>
                            <a:srgbClr val="727477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200" baseline="3472" dirty="0">
                          <a:solidFill>
                            <a:srgbClr val="727477"/>
                          </a:solidFill>
                          <a:latin typeface="Arial"/>
                          <a:cs typeface="Arial"/>
                        </a:rPr>
                        <a:t>ção:    </a:t>
                      </a:r>
                      <a:r>
                        <a:rPr sz="1200" spc="-52" baseline="3472" dirty="0">
                          <a:solidFill>
                            <a:srgbClr val="72747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200" baseline="3472" dirty="0">
                          <a:solidFill>
                            <a:srgbClr val="727477"/>
                          </a:solidFill>
                          <a:latin typeface="Arial"/>
                          <a:cs typeface="Arial"/>
                        </a:rPr>
                        <a:t>pol</a:t>
                      </a:r>
                      <a:r>
                        <a:rPr sz="1200" spc="-127" baseline="3472" dirty="0">
                          <a:solidFill>
                            <a:srgbClr val="727477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200" baseline="3472" dirty="0">
                          <a:solidFill>
                            <a:srgbClr val="727477"/>
                          </a:solidFill>
                          <a:latin typeface="Arial"/>
                          <a:cs typeface="Arial"/>
                        </a:rPr>
                        <a:t>cloreto   </a:t>
                      </a:r>
                      <a:r>
                        <a:rPr sz="1200" spc="157" baseline="3472" dirty="0">
                          <a:solidFill>
                            <a:srgbClr val="72747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27477"/>
                          </a:solidFill>
                          <a:latin typeface="Arial"/>
                          <a:cs typeface="Arial"/>
                        </a:rPr>
                        <a:t>de    </a:t>
                      </a:r>
                      <a:r>
                        <a:rPr sz="800" spc="-105" dirty="0">
                          <a:solidFill>
                            <a:srgbClr val="72747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200" spc="-15" baseline="3472" dirty="0">
                          <a:solidFill>
                            <a:srgbClr val="727477"/>
                          </a:solidFill>
                          <a:latin typeface="Arial"/>
                          <a:cs typeface="Arial"/>
                        </a:rPr>
                        <a:t>v</a:t>
                      </a:r>
                      <a:r>
                        <a:rPr sz="1200" spc="-254" baseline="3472" dirty="0">
                          <a:solidFill>
                            <a:srgbClr val="8C8E90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200" spc="-75" baseline="3472" dirty="0">
                          <a:solidFill>
                            <a:srgbClr val="727477"/>
                          </a:solidFill>
                          <a:latin typeface="Arial"/>
                          <a:cs typeface="Arial"/>
                        </a:rPr>
                        <a:t>n</a:t>
                      </a:r>
                      <a:r>
                        <a:rPr sz="1200" spc="-254" baseline="3472" dirty="0">
                          <a:solidFill>
                            <a:srgbClr val="8C8E90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200" baseline="3472" dirty="0">
                          <a:solidFill>
                            <a:srgbClr val="727477"/>
                          </a:solidFill>
                          <a:latin typeface="Arial"/>
                          <a:cs typeface="Arial"/>
                        </a:rPr>
                        <a:t>la </a:t>
                      </a:r>
                      <a:r>
                        <a:rPr sz="800" spc="-65" dirty="0">
                          <a:solidFill>
                            <a:srgbClr val="8C8E90"/>
                          </a:solidFill>
                          <a:latin typeface="Arial"/>
                          <a:cs typeface="Arial"/>
                        </a:rPr>
                        <a:t>(</a:t>
                      </a:r>
                      <a:r>
                        <a:rPr sz="800" dirty="0">
                          <a:solidFill>
                            <a:srgbClr val="5D5E62"/>
                          </a:solidFill>
                          <a:latin typeface="Arial"/>
                          <a:cs typeface="Arial"/>
                        </a:rPr>
                        <a:t>Polímero</a:t>
                      </a:r>
                      <a:r>
                        <a:rPr sz="800" spc="55" dirty="0">
                          <a:solidFill>
                            <a:srgbClr val="5D5E62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27477"/>
                          </a:solidFill>
                          <a:latin typeface="Arial"/>
                          <a:cs typeface="Arial"/>
                        </a:rPr>
                        <a:t>PVC);</a:t>
                      </a:r>
                      <a:r>
                        <a:rPr sz="800" spc="75" dirty="0">
                          <a:solidFill>
                            <a:srgbClr val="72747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27477"/>
                          </a:solidFill>
                          <a:latin typeface="Arial"/>
                          <a:cs typeface="Arial"/>
                        </a:rPr>
                        <a:t>D</a:t>
                      </a:r>
                      <a:r>
                        <a:rPr sz="800" spc="-100" dirty="0">
                          <a:solidFill>
                            <a:srgbClr val="727477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727477"/>
                          </a:solidFill>
                          <a:latin typeface="Arial"/>
                          <a:cs typeface="Arial"/>
                        </a:rPr>
                        <a:t>âmetro:</a:t>
                      </a:r>
                      <a:r>
                        <a:rPr sz="800" spc="70" dirty="0">
                          <a:solidFill>
                            <a:srgbClr val="72747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27477"/>
                          </a:solidFill>
                          <a:latin typeface="Arial"/>
                          <a:cs typeface="Arial"/>
                        </a:rPr>
                        <a:t>95</a:t>
                      </a:r>
                      <a:r>
                        <a:rPr sz="800" spc="-30" dirty="0">
                          <a:solidFill>
                            <a:srgbClr val="72747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27477"/>
                          </a:solidFill>
                          <a:latin typeface="Arial"/>
                          <a:cs typeface="Arial"/>
                        </a:rPr>
                        <a:t>cm</a:t>
                      </a:r>
                      <a:r>
                        <a:rPr sz="800" spc="-50" dirty="0">
                          <a:solidFill>
                            <a:srgbClr val="72747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27477"/>
                          </a:solidFill>
                          <a:latin typeface="Arial"/>
                          <a:cs typeface="Arial"/>
                        </a:rPr>
                        <a:t>-</a:t>
                      </a:r>
                      <a:r>
                        <a:rPr sz="800" spc="5" dirty="0">
                          <a:solidFill>
                            <a:srgbClr val="72747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27477"/>
                          </a:solidFill>
                          <a:latin typeface="Arial"/>
                          <a:cs typeface="Arial"/>
                        </a:rPr>
                        <a:t>Bola Su</a:t>
                      </a:r>
                      <a:r>
                        <a:rPr sz="800" spc="-75" dirty="0">
                          <a:solidFill>
                            <a:srgbClr val="727477"/>
                          </a:solidFill>
                          <a:latin typeface="Arial"/>
                          <a:cs typeface="Arial"/>
                        </a:rPr>
                        <a:t>í</a:t>
                      </a:r>
                      <a:r>
                        <a:rPr sz="800" dirty="0">
                          <a:solidFill>
                            <a:srgbClr val="727477"/>
                          </a:solidFill>
                          <a:latin typeface="Arial"/>
                          <a:cs typeface="Arial"/>
                        </a:rPr>
                        <a:t>ça </a:t>
                      </a:r>
                      <a:r>
                        <a:rPr sz="800" spc="-60" dirty="0">
                          <a:solidFill>
                            <a:srgbClr val="72747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5D5E62"/>
                          </a:solidFill>
                          <a:latin typeface="Arial"/>
                          <a:cs typeface="Arial"/>
                        </a:rPr>
                        <a:t>com </a:t>
                      </a:r>
                      <a:r>
                        <a:rPr sz="800" spc="-70" dirty="0">
                          <a:solidFill>
                            <a:srgbClr val="5D5E62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5D5E62"/>
                          </a:solidFill>
                          <a:latin typeface="Arial"/>
                          <a:cs typeface="Arial"/>
                        </a:rPr>
                        <a:t>Alça </a:t>
                      </a:r>
                      <a:r>
                        <a:rPr sz="800" spc="-15" dirty="0">
                          <a:solidFill>
                            <a:srgbClr val="5D5E62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27477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800" spc="105" dirty="0">
                          <a:solidFill>
                            <a:srgbClr val="72747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5D5E62"/>
                          </a:solidFill>
                          <a:latin typeface="Arial"/>
                          <a:cs typeface="Arial"/>
                        </a:rPr>
                        <a:t>sistema </a:t>
                      </a:r>
                      <a:r>
                        <a:rPr sz="800" spc="-10" dirty="0">
                          <a:solidFill>
                            <a:srgbClr val="5D5E62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27477"/>
                          </a:solidFill>
                          <a:latin typeface="Arial"/>
                          <a:cs typeface="Arial"/>
                        </a:rPr>
                        <a:t>anti-burst </a:t>
                      </a:r>
                      <a:r>
                        <a:rPr sz="800" spc="-25" dirty="0">
                          <a:solidFill>
                            <a:srgbClr val="72747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8C8E90"/>
                          </a:solidFill>
                          <a:latin typeface="Arial"/>
                          <a:cs typeface="Arial"/>
                        </a:rPr>
                        <a:t>- </a:t>
                      </a:r>
                      <a:r>
                        <a:rPr sz="800" dirty="0">
                          <a:solidFill>
                            <a:srgbClr val="5D5E62"/>
                          </a:solidFill>
                          <a:latin typeface="Arial"/>
                          <a:cs typeface="Arial"/>
                        </a:rPr>
                        <a:t>Suporte até</a:t>
                      </a:r>
                      <a:r>
                        <a:rPr sz="800" spc="-20" dirty="0">
                          <a:solidFill>
                            <a:srgbClr val="5D5E62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5D5E62"/>
                          </a:solidFill>
                          <a:latin typeface="Arial"/>
                          <a:cs typeface="Arial"/>
                        </a:rPr>
                        <a:t>200</a:t>
                      </a:r>
                      <a:r>
                        <a:rPr sz="800" spc="30" dirty="0">
                          <a:solidFill>
                            <a:srgbClr val="5D5E62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5D5E62"/>
                          </a:solidFill>
                          <a:latin typeface="Arial"/>
                          <a:cs typeface="Arial"/>
                        </a:rPr>
                        <a:t>KG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R w="6074">
                      <a:solidFill>
                        <a:srgbClr val="A8A3A8"/>
                      </a:solidFill>
                      <a:prstDash val="solid"/>
                    </a:lnR>
                    <a:lnT w="12148">
                      <a:solidFill>
                        <a:srgbClr val="8C8C8C"/>
                      </a:solidFill>
                      <a:prstDash val="solid"/>
                    </a:lnT>
                    <a:lnB w="12148">
                      <a:solidFill>
                        <a:srgbClr val="80808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06045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727477"/>
                          </a:solidFill>
                          <a:latin typeface="Arial"/>
                          <a:cs typeface="Arial"/>
                        </a:rPr>
                        <a:t>U</a:t>
                      </a:r>
                      <a:r>
                        <a:rPr sz="800" spc="-120" dirty="0">
                          <a:solidFill>
                            <a:srgbClr val="727477"/>
                          </a:solidFill>
                          <a:latin typeface="Arial"/>
                          <a:cs typeface="Arial"/>
                        </a:rPr>
                        <a:t>n</a:t>
                      </a:r>
                      <a:r>
                        <a:rPr sz="800" spc="-295" dirty="0">
                          <a:solidFill>
                            <a:srgbClr val="8C8E90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727477"/>
                          </a:solidFill>
                          <a:latin typeface="Arial"/>
                          <a:cs typeface="Arial"/>
                        </a:rPr>
                        <a:t>dade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074">
                      <a:solidFill>
                        <a:srgbClr val="A8A3A8"/>
                      </a:solidFill>
                      <a:prstDash val="solid"/>
                    </a:lnL>
                    <a:lnR w="6074">
                      <a:solidFill>
                        <a:srgbClr val="B3B3B3"/>
                      </a:solidFill>
                      <a:prstDash val="solid"/>
                    </a:lnR>
                    <a:lnT w="12148">
                      <a:solidFill>
                        <a:srgbClr val="8C8C8C"/>
                      </a:solidFill>
                      <a:prstDash val="solid"/>
                    </a:lnT>
                    <a:lnB w="12148">
                      <a:solidFill>
                        <a:srgbClr val="80808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6195" algn="ctr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727477"/>
                          </a:solidFill>
                          <a:latin typeface="Arial"/>
                          <a:cs typeface="Arial"/>
                        </a:rPr>
                        <a:t>1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074">
                      <a:solidFill>
                        <a:srgbClr val="B3B3B3"/>
                      </a:solidFill>
                      <a:prstDash val="solid"/>
                    </a:lnL>
                    <a:lnR w="12148">
                      <a:solidFill>
                        <a:srgbClr val="BCBCBC"/>
                      </a:solidFill>
                      <a:prstDash val="solid"/>
                    </a:lnR>
                    <a:lnT w="12148">
                      <a:solidFill>
                        <a:srgbClr val="8C8C8C"/>
                      </a:solidFill>
                      <a:prstDash val="solid"/>
                    </a:lnT>
                    <a:lnB w="6074">
                      <a:solidFill>
                        <a:srgbClr val="60677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3500">
                        <a:lnSpc>
                          <a:spcPct val="100000"/>
                        </a:lnSpc>
                      </a:pPr>
                      <a:r>
                        <a:rPr sz="1050" dirty="0">
                          <a:solidFill>
                            <a:srgbClr val="5D5E62"/>
                          </a:solidFill>
                          <a:latin typeface="Times New Roman"/>
                          <a:cs typeface="Times New Roman"/>
                        </a:rPr>
                        <a:t>R$</a:t>
                      </a:r>
                      <a:r>
                        <a:rPr sz="1050" spc="80" dirty="0">
                          <a:solidFill>
                            <a:srgbClr val="5D5E62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050" spc="-245" dirty="0">
                          <a:solidFill>
                            <a:srgbClr val="5D5E62"/>
                          </a:solidFill>
                          <a:latin typeface="Times New Roman"/>
                          <a:cs typeface="Times New Roman"/>
                        </a:rPr>
                        <a:t>1</a:t>
                      </a:r>
                      <a:r>
                        <a:rPr sz="1050" dirty="0">
                          <a:solidFill>
                            <a:srgbClr val="5D5E62"/>
                          </a:solidFill>
                          <a:latin typeface="Times New Roman"/>
                          <a:cs typeface="Times New Roman"/>
                        </a:rPr>
                        <a:t>33,30</a:t>
                      </a:r>
                      <a:endParaRPr sz="105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148">
                      <a:solidFill>
                        <a:srgbClr val="BCBCBC"/>
                      </a:solidFill>
                      <a:prstDash val="solid"/>
                    </a:lnL>
                    <a:lnR w="12148">
                      <a:solidFill>
                        <a:srgbClr val="A3A3A3"/>
                      </a:solidFill>
                      <a:prstDash val="solid"/>
                    </a:lnR>
                    <a:lnT w="12148">
                      <a:solidFill>
                        <a:srgbClr val="8C8C8C"/>
                      </a:solidFill>
                      <a:prstDash val="solid"/>
                    </a:lnT>
                    <a:lnB w="6074">
                      <a:solidFill>
                        <a:srgbClr val="60677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3500">
                        <a:lnSpc>
                          <a:spcPct val="100000"/>
                        </a:lnSpc>
                      </a:pPr>
                      <a:r>
                        <a:rPr sz="1050" dirty="0">
                          <a:solidFill>
                            <a:srgbClr val="5D5E62"/>
                          </a:solidFill>
                          <a:latin typeface="Times New Roman"/>
                          <a:cs typeface="Times New Roman"/>
                        </a:rPr>
                        <a:t>R$ </a:t>
                      </a:r>
                      <a:r>
                        <a:rPr sz="1050" spc="-130" dirty="0">
                          <a:solidFill>
                            <a:srgbClr val="5D5E62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050" spc="-200" dirty="0">
                          <a:solidFill>
                            <a:srgbClr val="727477"/>
                          </a:solidFill>
                          <a:latin typeface="Times New Roman"/>
                          <a:cs typeface="Times New Roman"/>
                        </a:rPr>
                        <a:t>1</a:t>
                      </a:r>
                      <a:r>
                        <a:rPr sz="1050" dirty="0">
                          <a:solidFill>
                            <a:srgbClr val="727477"/>
                          </a:solidFill>
                          <a:latin typeface="Times New Roman"/>
                          <a:cs typeface="Times New Roman"/>
                        </a:rPr>
                        <a:t>33,30</a:t>
                      </a:r>
                      <a:endParaRPr sz="105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148">
                      <a:solidFill>
                        <a:srgbClr val="A3A3A3"/>
                      </a:solidFill>
                      <a:prstDash val="solid"/>
                    </a:lnL>
                    <a:lnR w="6074">
                      <a:solidFill>
                        <a:srgbClr val="AFAFAF"/>
                      </a:solidFill>
                      <a:prstDash val="solid"/>
                    </a:lnR>
                    <a:lnT w="6074">
                      <a:solidFill>
                        <a:srgbClr val="70707C"/>
                      </a:solidFill>
                      <a:prstDash val="solid"/>
                    </a:lnT>
                    <a:lnB w="12148">
                      <a:solidFill>
                        <a:srgbClr val="838C83"/>
                      </a:solidFill>
                      <a:prstDash val="solid"/>
                    </a:lnB>
                  </a:tcPr>
                </a:tc>
              </a:tr>
              <a:tr h="445814">
                <a:tc>
                  <a:txBody>
                    <a:bodyPr/>
                    <a:lstStyle/>
                    <a:p>
                      <a:pPr marL="111760">
                        <a:lnSpc>
                          <a:spcPct val="100000"/>
                        </a:lnSpc>
                      </a:pPr>
                      <a:r>
                        <a:rPr sz="850" dirty="0">
                          <a:solidFill>
                            <a:srgbClr val="46494B"/>
                          </a:solidFill>
                          <a:latin typeface="Times New Roman"/>
                          <a:cs typeface="Times New Roman"/>
                        </a:rPr>
                        <a:t>11</a:t>
                      </a:r>
                      <a:endParaRPr sz="85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148">
                      <a:solidFill>
                        <a:srgbClr val="9C9C9C"/>
                      </a:solidFill>
                      <a:prstDash val="solid"/>
                    </a:lnL>
                    <a:lnR w="12148">
                      <a:solidFill>
                        <a:srgbClr val="A0A3A3"/>
                      </a:solidFill>
                      <a:prstDash val="solid"/>
                    </a:lnR>
                    <a:lnT w="12148">
                      <a:solidFill>
                        <a:srgbClr val="A3A3A3"/>
                      </a:solidFill>
                      <a:prstDash val="solid"/>
                    </a:lnT>
                    <a:lnB w="12148">
                      <a:solidFill>
                        <a:srgbClr val="97979C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00025">
                        <a:lnSpc>
                          <a:spcPct val="100000"/>
                        </a:lnSpc>
                      </a:pPr>
                      <a:r>
                        <a:rPr sz="750" dirty="0">
                          <a:solidFill>
                            <a:srgbClr val="181A1D"/>
                          </a:solidFill>
                          <a:latin typeface="Arial"/>
                          <a:cs typeface="Arial"/>
                        </a:rPr>
                        <a:t>BOLA</a:t>
                      </a:r>
                      <a:r>
                        <a:rPr sz="750" spc="65" dirty="0">
                          <a:solidFill>
                            <a:srgbClr val="181A1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2D2F33"/>
                          </a:solidFill>
                          <a:latin typeface="Arial"/>
                          <a:cs typeface="Arial"/>
                        </a:rPr>
                        <a:t>FE</a:t>
                      </a:r>
                      <a:r>
                        <a:rPr sz="750" spc="-114" dirty="0">
                          <a:solidFill>
                            <a:srgbClr val="2D2F33"/>
                          </a:solidFill>
                          <a:latin typeface="Arial"/>
                          <a:cs typeface="Arial"/>
                        </a:rPr>
                        <a:t>U</a:t>
                      </a:r>
                      <a:r>
                        <a:rPr sz="750" dirty="0">
                          <a:solidFill>
                            <a:srgbClr val="2D2F33"/>
                          </a:solidFill>
                          <a:latin typeface="Arial"/>
                          <a:cs typeface="Arial"/>
                        </a:rPr>
                        <a:t>ÃO</a:t>
                      </a:r>
                      <a:r>
                        <a:rPr sz="750" spc="15" dirty="0">
                          <a:solidFill>
                            <a:srgbClr val="2D2F3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2D2F33"/>
                          </a:solidFill>
                          <a:latin typeface="Arial"/>
                          <a:cs typeface="Arial"/>
                        </a:rPr>
                        <a:t>55</a:t>
                      </a:r>
                      <a:r>
                        <a:rPr sz="750" spc="-30" dirty="0">
                          <a:solidFill>
                            <a:srgbClr val="2D2F3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2D2F33"/>
                          </a:solidFill>
                          <a:latin typeface="Arial"/>
                          <a:cs typeface="Arial"/>
                        </a:rPr>
                        <a:t>CM</a:t>
                      </a:r>
                      <a:endParaRPr sz="7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148">
                      <a:solidFill>
                        <a:srgbClr val="A0A3A3"/>
                      </a:solidFill>
                      <a:prstDash val="solid"/>
                    </a:lnL>
                    <a:lnR w="6074">
                      <a:solidFill>
                        <a:srgbClr val="808083"/>
                      </a:solidFill>
                      <a:prstDash val="solid"/>
                    </a:lnR>
                    <a:lnT w="12148">
                      <a:solidFill>
                        <a:srgbClr val="778087"/>
                      </a:solidFill>
                      <a:prstDash val="solid"/>
                    </a:lnT>
                    <a:lnB w="12148">
                      <a:solidFill>
                        <a:srgbClr val="97979C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9370" marR="6985" indent="-6350">
                        <a:lnSpc>
                          <a:spcPts val="910"/>
                        </a:lnSpc>
                      </a:pPr>
                      <a:r>
                        <a:rPr sz="800" dirty="0">
                          <a:solidFill>
                            <a:srgbClr val="727477"/>
                          </a:solidFill>
                          <a:latin typeface="Arial"/>
                          <a:cs typeface="Arial"/>
                        </a:rPr>
                        <a:t>Co</a:t>
                      </a:r>
                      <a:r>
                        <a:rPr sz="800" spc="-55" dirty="0">
                          <a:solidFill>
                            <a:srgbClr val="727477"/>
                          </a:solidFill>
                          <a:latin typeface="Arial"/>
                          <a:cs typeface="Arial"/>
                        </a:rPr>
                        <a:t>m</a:t>
                      </a:r>
                      <a:r>
                        <a:rPr sz="800" dirty="0">
                          <a:solidFill>
                            <a:srgbClr val="727477"/>
                          </a:solidFill>
                          <a:latin typeface="Arial"/>
                          <a:cs typeface="Arial"/>
                        </a:rPr>
                        <a:t>pos</a:t>
                      </a:r>
                      <a:r>
                        <a:rPr sz="800" spc="-30" dirty="0">
                          <a:solidFill>
                            <a:srgbClr val="727477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727477"/>
                          </a:solidFill>
                          <a:latin typeface="Arial"/>
                          <a:cs typeface="Arial"/>
                        </a:rPr>
                        <a:t>çã</a:t>
                      </a:r>
                      <a:r>
                        <a:rPr sz="800" spc="60" dirty="0">
                          <a:solidFill>
                            <a:srgbClr val="727477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800" dirty="0">
                          <a:solidFill>
                            <a:srgbClr val="46494B"/>
                          </a:solidFill>
                          <a:latin typeface="Arial"/>
                          <a:cs typeface="Arial"/>
                        </a:rPr>
                        <a:t>:</a:t>
                      </a:r>
                      <a:r>
                        <a:rPr sz="800" spc="-55" dirty="0">
                          <a:solidFill>
                            <a:srgbClr val="46494B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27477"/>
                          </a:solidFill>
                          <a:latin typeface="Arial"/>
                          <a:cs typeface="Arial"/>
                        </a:rPr>
                        <a:t>Vinilice</a:t>
                      </a:r>
                      <a:r>
                        <a:rPr sz="800" spc="80" dirty="0">
                          <a:solidFill>
                            <a:srgbClr val="72747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5D5E62"/>
                          </a:solidFill>
                          <a:latin typeface="Arial"/>
                          <a:cs typeface="Arial"/>
                        </a:rPr>
                        <a:t>atóxico;</a:t>
                      </a:r>
                      <a:r>
                        <a:rPr sz="800" spc="75" dirty="0">
                          <a:solidFill>
                            <a:srgbClr val="5D5E62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27477"/>
                          </a:solidFill>
                          <a:latin typeface="Arial"/>
                          <a:cs typeface="Arial"/>
                        </a:rPr>
                        <a:t>Diâmetr</a:t>
                      </a:r>
                      <a:r>
                        <a:rPr sz="800" spc="10" dirty="0">
                          <a:solidFill>
                            <a:srgbClr val="727477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800" dirty="0">
                          <a:solidFill>
                            <a:srgbClr val="8C8E90"/>
                          </a:solidFill>
                          <a:latin typeface="Arial"/>
                          <a:cs typeface="Arial"/>
                        </a:rPr>
                        <a:t>: </a:t>
                      </a:r>
                      <a:r>
                        <a:rPr sz="800" dirty="0">
                          <a:solidFill>
                            <a:srgbClr val="727477"/>
                          </a:solidFill>
                          <a:latin typeface="Arial"/>
                          <a:cs typeface="Arial"/>
                        </a:rPr>
                        <a:t>55</a:t>
                      </a:r>
                      <a:r>
                        <a:rPr sz="800" spc="-30" dirty="0">
                          <a:solidFill>
                            <a:srgbClr val="72747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5D5E62"/>
                          </a:solidFill>
                          <a:latin typeface="Arial"/>
                          <a:cs typeface="Arial"/>
                        </a:rPr>
                        <a:t>x</a:t>
                      </a:r>
                      <a:r>
                        <a:rPr sz="800" spc="-40" dirty="0">
                          <a:solidFill>
                            <a:srgbClr val="5D5E62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5D5E62"/>
                          </a:solidFill>
                          <a:latin typeface="Arial"/>
                          <a:cs typeface="Arial"/>
                        </a:rPr>
                        <a:t>80</a:t>
                      </a:r>
                      <a:r>
                        <a:rPr sz="800" spc="-35" dirty="0">
                          <a:solidFill>
                            <a:srgbClr val="5D5E62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27477"/>
                          </a:solidFill>
                          <a:latin typeface="Arial"/>
                          <a:cs typeface="Arial"/>
                        </a:rPr>
                        <a:t>cm;</a:t>
                      </a:r>
                      <a:r>
                        <a:rPr sz="800" spc="-15" dirty="0">
                          <a:solidFill>
                            <a:srgbClr val="72747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5D5E62"/>
                          </a:solidFill>
                          <a:latin typeface="Arial"/>
                          <a:cs typeface="Arial"/>
                        </a:rPr>
                        <a:t>Suporta</a:t>
                      </a:r>
                      <a:r>
                        <a:rPr sz="800" spc="50" dirty="0">
                          <a:solidFill>
                            <a:srgbClr val="5D5E62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5D5E62"/>
                          </a:solidFill>
                          <a:latin typeface="Arial"/>
                          <a:cs typeface="Arial"/>
                        </a:rPr>
                        <a:t>até</a:t>
                      </a:r>
                      <a:r>
                        <a:rPr sz="800" spc="20" dirty="0">
                          <a:solidFill>
                            <a:srgbClr val="5D5E62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27477"/>
                          </a:solidFill>
                          <a:latin typeface="Arial"/>
                          <a:cs typeface="Arial"/>
                        </a:rPr>
                        <a:t>200</a:t>
                      </a:r>
                      <a:r>
                        <a:rPr sz="800" spc="-20" dirty="0">
                          <a:solidFill>
                            <a:srgbClr val="72747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5D5E62"/>
                          </a:solidFill>
                          <a:latin typeface="Arial"/>
                          <a:cs typeface="Arial"/>
                        </a:rPr>
                        <a:t>k</a:t>
                      </a:r>
                      <a:r>
                        <a:rPr sz="800" spc="10" dirty="0">
                          <a:solidFill>
                            <a:srgbClr val="5D5E62"/>
                          </a:solidFill>
                          <a:latin typeface="Arial"/>
                          <a:cs typeface="Arial"/>
                        </a:rPr>
                        <a:t>g</a:t>
                      </a:r>
                      <a:r>
                        <a:rPr sz="800" dirty="0">
                          <a:solidFill>
                            <a:srgbClr val="8C8E90"/>
                          </a:solidFill>
                          <a:latin typeface="Arial"/>
                          <a:cs typeface="Arial"/>
                        </a:rPr>
                        <a:t>.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074">
                      <a:solidFill>
                        <a:srgbClr val="808083"/>
                      </a:solidFill>
                      <a:prstDash val="solid"/>
                    </a:lnL>
                    <a:lnR w="6074">
                      <a:solidFill>
                        <a:srgbClr val="A8A3A8"/>
                      </a:solidFill>
                      <a:prstDash val="solid"/>
                    </a:lnR>
                    <a:lnT w="12148">
                      <a:solidFill>
                        <a:srgbClr val="808080"/>
                      </a:solidFill>
                      <a:prstDash val="solid"/>
                    </a:lnT>
                    <a:lnB w="6074">
                      <a:solidFill>
                        <a:srgbClr val="57647C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06045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727477"/>
                          </a:solidFill>
                          <a:latin typeface="Arial"/>
                          <a:cs typeface="Arial"/>
                        </a:rPr>
                        <a:t>Unidade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074">
                      <a:solidFill>
                        <a:srgbClr val="A8A3A8"/>
                      </a:solidFill>
                      <a:prstDash val="solid"/>
                    </a:lnL>
                    <a:lnR w="6074">
                      <a:solidFill>
                        <a:srgbClr val="B3B3B3"/>
                      </a:solidFill>
                      <a:prstDash val="solid"/>
                    </a:lnR>
                    <a:lnT w="12148">
                      <a:solidFill>
                        <a:srgbClr val="808080"/>
                      </a:solidFill>
                      <a:prstDash val="solid"/>
                    </a:lnT>
                    <a:lnB w="12148">
                      <a:solidFill>
                        <a:srgbClr val="9C9CA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810" algn="ctr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727477"/>
                          </a:solidFill>
                          <a:latin typeface="Arial"/>
                          <a:cs typeface="Arial"/>
                        </a:rPr>
                        <a:t>2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074">
                      <a:solidFill>
                        <a:srgbClr val="B3B3B3"/>
                      </a:solidFill>
                      <a:prstDash val="solid"/>
                    </a:lnL>
                    <a:lnR w="12148">
                      <a:solidFill>
                        <a:srgbClr val="BCBCBC"/>
                      </a:solidFill>
                      <a:prstDash val="solid"/>
                    </a:lnR>
                    <a:lnT w="6074">
                      <a:solidFill>
                        <a:srgbClr val="606774"/>
                      </a:solidFill>
                      <a:prstDash val="solid"/>
                    </a:lnT>
                    <a:lnB w="6074">
                      <a:solidFill>
                        <a:srgbClr val="77778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36525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5D5E62"/>
                          </a:solidFill>
                          <a:latin typeface="Arial"/>
                          <a:cs typeface="Arial"/>
                        </a:rPr>
                        <a:t>R$</a:t>
                      </a:r>
                      <a:r>
                        <a:rPr sz="800" spc="-55" dirty="0">
                          <a:solidFill>
                            <a:srgbClr val="5D5E62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27477"/>
                          </a:solidFill>
                          <a:latin typeface="Arial"/>
                          <a:cs typeface="Arial"/>
                        </a:rPr>
                        <a:t>79,70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148">
                      <a:solidFill>
                        <a:srgbClr val="BCBCBC"/>
                      </a:solidFill>
                      <a:prstDash val="solid"/>
                    </a:lnL>
                    <a:lnR w="12148">
                      <a:solidFill>
                        <a:srgbClr val="A3A3A3"/>
                      </a:solidFill>
                      <a:prstDash val="solid"/>
                    </a:lnR>
                    <a:lnT w="6074">
                      <a:solidFill>
                        <a:srgbClr val="606774"/>
                      </a:solidFill>
                      <a:prstDash val="solid"/>
                    </a:lnT>
                    <a:lnB w="6074">
                      <a:solidFill>
                        <a:srgbClr val="4F6B8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11760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5D5E62"/>
                          </a:solidFill>
                          <a:latin typeface="Arial"/>
                          <a:cs typeface="Arial"/>
                        </a:rPr>
                        <a:t>R$</a:t>
                      </a:r>
                      <a:r>
                        <a:rPr sz="800" spc="-5" dirty="0">
                          <a:solidFill>
                            <a:srgbClr val="5D5E62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215" dirty="0">
                          <a:solidFill>
                            <a:srgbClr val="5D5E62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800" dirty="0">
                          <a:solidFill>
                            <a:srgbClr val="5D5E62"/>
                          </a:solidFill>
                          <a:latin typeface="Arial"/>
                          <a:cs typeface="Arial"/>
                        </a:rPr>
                        <a:t>5</a:t>
                      </a:r>
                      <a:r>
                        <a:rPr sz="800" spc="-125" dirty="0">
                          <a:solidFill>
                            <a:srgbClr val="5D5E62"/>
                          </a:solidFill>
                          <a:latin typeface="Arial"/>
                          <a:cs typeface="Arial"/>
                        </a:rPr>
                        <a:t>9</a:t>
                      </a:r>
                      <a:r>
                        <a:rPr sz="800" spc="-340" dirty="0">
                          <a:solidFill>
                            <a:srgbClr val="8C8E90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800" dirty="0">
                          <a:solidFill>
                            <a:srgbClr val="727477"/>
                          </a:solidFill>
                          <a:latin typeface="Arial"/>
                          <a:cs typeface="Arial"/>
                        </a:rPr>
                        <a:t>40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148">
                      <a:solidFill>
                        <a:srgbClr val="A3A3A3"/>
                      </a:solidFill>
                      <a:prstDash val="solid"/>
                    </a:lnL>
                    <a:lnR w="6074">
                      <a:solidFill>
                        <a:srgbClr val="AFAFAF"/>
                      </a:solidFill>
                      <a:prstDash val="solid"/>
                    </a:lnR>
                    <a:lnT w="12148">
                      <a:solidFill>
                        <a:srgbClr val="838C83"/>
                      </a:solidFill>
                      <a:prstDash val="solid"/>
                    </a:lnT>
                    <a:lnB w="6074">
                      <a:solidFill>
                        <a:srgbClr val="6B8090"/>
                      </a:solidFill>
                      <a:prstDash val="solid"/>
                    </a:lnB>
                  </a:tcPr>
                </a:tc>
              </a:tr>
              <a:tr h="674040">
                <a:tc>
                  <a:txBody>
                    <a:bodyPr/>
                    <a:lstStyle/>
                    <a:p>
                      <a:pPr marL="118110">
                        <a:lnSpc>
                          <a:spcPct val="100000"/>
                        </a:lnSpc>
                      </a:pPr>
                      <a:r>
                        <a:rPr sz="750" spc="-370" dirty="0">
                          <a:solidFill>
                            <a:srgbClr val="2D2F33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750" dirty="0">
                          <a:solidFill>
                            <a:srgbClr val="46494B"/>
                          </a:solidFill>
                          <a:latin typeface="Arial"/>
                          <a:cs typeface="Arial"/>
                        </a:rPr>
                        <a:t>3</a:t>
                      </a:r>
                      <a:endParaRPr sz="7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148">
                      <a:solidFill>
                        <a:srgbClr val="9C9C9C"/>
                      </a:solidFill>
                      <a:prstDash val="solid"/>
                    </a:lnL>
                    <a:lnR w="6074">
                      <a:solidFill>
                        <a:srgbClr val="707070"/>
                      </a:solidFill>
                      <a:prstDash val="solid"/>
                    </a:lnR>
                    <a:lnT w="12148">
                      <a:solidFill>
                        <a:srgbClr val="97979C"/>
                      </a:solidFill>
                      <a:prstDash val="solid"/>
                    </a:lnT>
                    <a:lnB w="12148">
                      <a:solidFill>
                        <a:srgbClr val="979C9C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54965">
                        <a:lnSpc>
                          <a:spcPct val="100000"/>
                        </a:lnSpc>
                      </a:pPr>
                      <a:r>
                        <a:rPr sz="750" dirty="0">
                          <a:solidFill>
                            <a:srgbClr val="181A1D"/>
                          </a:solidFill>
                          <a:latin typeface="Arial"/>
                          <a:cs typeface="Arial"/>
                        </a:rPr>
                        <a:t>PARAQUEDAS</a:t>
                      </a:r>
                      <a:endParaRPr sz="7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074">
                      <a:solidFill>
                        <a:srgbClr val="707070"/>
                      </a:solidFill>
                      <a:prstDash val="solid"/>
                    </a:lnL>
                    <a:lnR w="12148">
                      <a:solidFill>
                        <a:srgbClr val="A0A0A0"/>
                      </a:solidFill>
                      <a:prstDash val="solid"/>
                    </a:lnR>
                    <a:lnT w="12148">
                      <a:solidFill>
                        <a:srgbClr val="97979C"/>
                      </a:solidFill>
                      <a:prstDash val="solid"/>
                    </a:lnT>
                    <a:lnB w="12148">
                      <a:solidFill>
                        <a:srgbClr val="878C93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9845" marR="20955" algn="just">
                        <a:lnSpc>
                          <a:spcPct val="93600"/>
                        </a:lnSpc>
                      </a:pPr>
                      <a:r>
                        <a:rPr sz="1200" baseline="3472" dirty="0">
                          <a:solidFill>
                            <a:srgbClr val="727477"/>
                          </a:solidFill>
                          <a:latin typeface="Arial"/>
                          <a:cs typeface="Arial"/>
                        </a:rPr>
                        <a:t>C</a:t>
                      </a:r>
                      <a:r>
                        <a:rPr sz="1200" spc="-44" baseline="3472" dirty="0">
                          <a:solidFill>
                            <a:srgbClr val="727477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200" baseline="3472" dirty="0">
                          <a:solidFill>
                            <a:srgbClr val="46494B"/>
                          </a:solidFill>
                          <a:latin typeface="Arial"/>
                          <a:cs typeface="Arial"/>
                        </a:rPr>
                        <a:t>nto  </a:t>
                      </a:r>
                      <a:r>
                        <a:rPr sz="1200" spc="-22" baseline="3472" dirty="0">
                          <a:solidFill>
                            <a:srgbClr val="46494B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200" baseline="3472" dirty="0">
                          <a:solidFill>
                            <a:srgbClr val="5D5E62"/>
                          </a:solidFill>
                          <a:latin typeface="Arial"/>
                          <a:cs typeface="Arial"/>
                        </a:rPr>
                        <a:t>abdominal  </a:t>
                      </a:r>
                      <a:r>
                        <a:rPr sz="1200" spc="75" baseline="3472" dirty="0">
                          <a:solidFill>
                            <a:srgbClr val="5D5E62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27477"/>
                          </a:solidFill>
                          <a:latin typeface="Arial"/>
                          <a:cs typeface="Arial"/>
                        </a:rPr>
                        <a:t>com  </a:t>
                      </a:r>
                      <a:r>
                        <a:rPr sz="800" spc="45" dirty="0">
                          <a:solidFill>
                            <a:srgbClr val="72747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5D5E62"/>
                          </a:solidFill>
                          <a:latin typeface="Arial"/>
                          <a:cs typeface="Arial"/>
                        </a:rPr>
                        <a:t>fecho  </a:t>
                      </a:r>
                      <a:r>
                        <a:rPr sz="800" spc="105" dirty="0">
                          <a:solidFill>
                            <a:srgbClr val="5D5E62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27477"/>
                          </a:solidFill>
                          <a:latin typeface="Arial"/>
                          <a:cs typeface="Arial"/>
                        </a:rPr>
                        <a:t>ráp</a:t>
                      </a:r>
                      <a:r>
                        <a:rPr sz="800" spc="-25" dirty="0">
                          <a:solidFill>
                            <a:srgbClr val="727477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727477"/>
                          </a:solidFill>
                          <a:latin typeface="Arial"/>
                          <a:cs typeface="Arial"/>
                        </a:rPr>
                        <a:t>do </a:t>
                      </a:r>
                      <a:r>
                        <a:rPr sz="800" dirty="0">
                          <a:solidFill>
                            <a:srgbClr val="5D5E62"/>
                          </a:solidFill>
                          <a:latin typeface="Arial"/>
                          <a:cs typeface="Arial"/>
                        </a:rPr>
                        <a:t>forrado</a:t>
                      </a:r>
                      <a:r>
                        <a:rPr sz="800" spc="75" dirty="0">
                          <a:solidFill>
                            <a:srgbClr val="5D5E62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27477"/>
                          </a:solidFill>
                          <a:latin typeface="Arial"/>
                          <a:cs typeface="Arial"/>
                        </a:rPr>
                        <a:t>com</a:t>
                      </a:r>
                      <a:r>
                        <a:rPr sz="800" spc="60" dirty="0">
                          <a:solidFill>
                            <a:srgbClr val="72747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5D5E62"/>
                          </a:solidFill>
                          <a:latin typeface="Arial"/>
                          <a:cs typeface="Arial"/>
                        </a:rPr>
                        <a:t>tira</a:t>
                      </a:r>
                      <a:r>
                        <a:rPr sz="800" spc="95" dirty="0">
                          <a:solidFill>
                            <a:srgbClr val="5D5E62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5D5E62"/>
                          </a:solidFill>
                          <a:latin typeface="Arial"/>
                          <a:cs typeface="Arial"/>
                        </a:rPr>
                        <a:t>de</a:t>
                      </a:r>
                      <a:r>
                        <a:rPr sz="800" spc="70" dirty="0">
                          <a:solidFill>
                            <a:srgbClr val="5D5E62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5D5E62"/>
                          </a:solidFill>
                          <a:latin typeface="Arial"/>
                          <a:cs typeface="Arial"/>
                        </a:rPr>
                        <a:t>neoprene</a:t>
                      </a:r>
                      <a:r>
                        <a:rPr sz="800" spc="95" dirty="0">
                          <a:solidFill>
                            <a:srgbClr val="5D5E62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27477"/>
                          </a:solidFill>
                          <a:latin typeface="Arial"/>
                          <a:cs typeface="Arial"/>
                        </a:rPr>
                        <a:t>para</a:t>
                      </a:r>
                      <a:r>
                        <a:rPr sz="800" spc="105" dirty="0">
                          <a:solidFill>
                            <a:srgbClr val="72747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5D5E62"/>
                          </a:solidFill>
                          <a:latin typeface="Arial"/>
                          <a:cs typeface="Arial"/>
                        </a:rPr>
                        <a:t>não </a:t>
                      </a:r>
                      <a:r>
                        <a:rPr sz="800" dirty="0">
                          <a:solidFill>
                            <a:srgbClr val="46494B"/>
                          </a:solidFill>
                          <a:latin typeface="Arial"/>
                          <a:cs typeface="Arial"/>
                        </a:rPr>
                        <a:t>ma</a:t>
                      </a:r>
                      <a:r>
                        <a:rPr sz="800" spc="25" dirty="0">
                          <a:solidFill>
                            <a:srgbClr val="46494B"/>
                          </a:solidFill>
                          <a:latin typeface="Arial"/>
                          <a:cs typeface="Arial"/>
                        </a:rPr>
                        <a:t>c</a:t>
                      </a:r>
                      <a:r>
                        <a:rPr sz="800" dirty="0">
                          <a:solidFill>
                            <a:srgbClr val="727477"/>
                          </a:solidFill>
                          <a:latin typeface="Arial"/>
                          <a:cs typeface="Arial"/>
                        </a:rPr>
                        <a:t>hucar </a:t>
                      </a:r>
                      <a:r>
                        <a:rPr sz="800" spc="30" dirty="0">
                          <a:solidFill>
                            <a:srgbClr val="72747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5D5E62"/>
                          </a:solidFill>
                          <a:latin typeface="Arial"/>
                          <a:cs typeface="Arial"/>
                        </a:rPr>
                        <a:t>o </a:t>
                      </a:r>
                      <a:r>
                        <a:rPr sz="800" spc="80" dirty="0">
                          <a:solidFill>
                            <a:srgbClr val="5D5E62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5D5E62"/>
                          </a:solidFill>
                          <a:latin typeface="Arial"/>
                          <a:cs typeface="Arial"/>
                        </a:rPr>
                        <a:t>nadador; </a:t>
                      </a:r>
                      <a:r>
                        <a:rPr sz="800" spc="60" dirty="0">
                          <a:solidFill>
                            <a:srgbClr val="5D5E62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27477"/>
                          </a:solidFill>
                          <a:latin typeface="Arial"/>
                          <a:cs typeface="Arial"/>
                        </a:rPr>
                        <a:t>fita </a:t>
                      </a:r>
                      <a:r>
                        <a:rPr sz="800" spc="55" dirty="0">
                          <a:solidFill>
                            <a:srgbClr val="72747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27477"/>
                          </a:solidFill>
                          <a:latin typeface="Arial"/>
                          <a:cs typeface="Arial"/>
                        </a:rPr>
                        <a:t>em </a:t>
                      </a:r>
                      <a:r>
                        <a:rPr sz="800" spc="75" dirty="0">
                          <a:solidFill>
                            <a:srgbClr val="72747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27477"/>
                          </a:solidFill>
                          <a:latin typeface="Arial"/>
                          <a:cs typeface="Arial"/>
                        </a:rPr>
                        <a:t>tecido com</a:t>
                      </a:r>
                      <a:r>
                        <a:rPr sz="800" spc="60" dirty="0">
                          <a:solidFill>
                            <a:srgbClr val="72747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27477"/>
                          </a:solidFill>
                          <a:latin typeface="Arial"/>
                          <a:cs typeface="Arial"/>
                        </a:rPr>
                        <a:t>mos</a:t>
                      </a:r>
                      <a:r>
                        <a:rPr sz="800" spc="-70" dirty="0">
                          <a:solidFill>
                            <a:srgbClr val="727477"/>
                          </a:solidFill>
                          <a:latin typeface="Arial"/>
                          <a:cs typeface="Arial"/>
                        </a:rPr>
                        <a:t>q</a:t>
                      </a:r>
                      <a:r>
                        <a:rPr sz="800" dirty="0">
                          <a:solidFill>
                            <a:srgbClr val="727477"/>
                          </a:solidFill>
                          <a:latin typeface="Arial"/>
                          <a:cs typeface="Arial"/>
                        </a:rPr>
                        <a:t>uetão</a:t>
                      </a:r>
                      <a:r>
                        <a:rPr sz="800" spc="25" dirty="0">
                          <a:solidFill>
                            <a:srgbClr val="72747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5D5E62"/>
                          </a:solidFill>
                          <a:latin typeface="Arial"/>
                          <a:cs typeface="Arial"/>
                        </a:rPr>
                        <a:t>de</a:t>
                      </a:r>
                      <a:r>
                        <a:rPr sz="800" spc="70" dirty="0">
                          <a:solidFill>
                            <a:srgbClr val="5D5E62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27477"/>
                          </a:solidFill>
                          <a:latin typeface="Arial"/>
                          <a:cs typeface="Arial"/>
                        </a:rPr>
                        <a:t>ny</a:t>
                      </a:r>
                      <a:r>
                        <a:rPr sz="800" spc="-95" dirty="0">
                          <a:solidFill>
                            <a:srgbClr val="46494B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800" dirty="0">
                          <a:solidFill>
                            <a:srgbClr val="727477"/>
                          </a:solidFill>
                          <a:latin typeface="Arial"/>
                          <a:cs typeface="Arial"/>
                        </a:rPr>
                        <a:t>on</a:t>
                      </a:r>
                      <a:r>
                        <a:rPr sz="800" spc="40" dirty="0">
                          <a:solidFill>
                            <a:srgbClr val="72747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27477"/>
                          </a:solidFill>
                          <a:latin typeface="Arial"/>
                          <a:cs typeface="Arial"/>
                        </a:rPr>
                        <a:t>para</a:t>
                      </a:r>
                      <a:r>
                        <a:rPr sz="800" spc="55" dirty="0">
                          <a:solidFill>
                            <a:srgbClr val="72747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27477"/>
                          </a:solidFill>
                          <a:latin typeface="Arial"/>
                          <a:cs typeface="Arial"/>
                        </a:rPr>
                        <a:t>pren</a:t>
                      </a:r>
                      <a:r>
                        <a:rPr sz="800" spc="-10" dirty="0">
                          <a:solidFill>
                            <a:srgbClr val="727477"/>
                          </a:solidFill>
                          <a:latin typeface="Arial"/>
                          <a:cs typeface="Arial"/>
                        </a:rPr>
                        <a:t>d</a:t>
                      </a:r>
                      <a:r>
                        <a:rPr sz="800" spc="-10" dirty="0">
                          <a:solidFill>
                            <a:srgbClr val="8C8E90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800" dirty="0">
                          <a:solidFill>
                            <a:srgbClr val="727477"/>
                          </a:solidFill>
                          <a:latin typeface="Arial"/>
                          <a:cs typeface="Arial"/>
                        </a:rPr>
                        <a:t>r o</a:t>
                      </a:r>
                      <a:r>
                        <a:rPr sz="800" spc="-40" dirty="0">
                          <a:solidFill>
                            <a:srgbClr val="72747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5D5E62"/>
                          </a:solidFill>
                          <a:latin typeface="Arial"/>
                          <a:cs typeface="Arial"/>
                        </a:rPr>
                        <a:t>paraquedas;</a:t>
                      </a:r>
                      <a:r>
                        <a:rPr sz="800" spc="35" dirty="0">
                          <a:solidFill>
                            <a:srgbClr val="5D5E62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27477"/>
                          </a:solidFill>
                          <a:latin typeface="Arial"/>
                          <a:cs typeface="Arial"/>
                        </a:rPr>
                        <a:t>paraquedas P,</a:t>
                      </a:r>
                      <a:r>
                        <a:rPr sz="800" spc="-45" dirty="0">
                          <a:solidFill>
                            <a:srgbClr val="72747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27477"/>
                          </a:solidFill>
                          <a:latin typeface="Arial"/>
                          <a:cs typeface="Arial"/>
                        </a:rPr>
                        <a:t>M</a:t>
                      </a:r>
                      <a:r>
                        <a:rPr sz="800" spc="-40" dirty="0">
                          <a:solidFill>
                            <a:srgbClr val="72747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27477"/>
                          </a:solidFill>
                          <a:latin typeface="Arial"/>
                          <a:cs typeface="Arial"/>
                        </a:rPr>
                        <a:t>ou</a:t>
                      </a:r>
                      <a:r>
                        <a:rPr sz="800" spc="-50" dirty="0">
                          <a:solidFill>
                            <a:srgbClr val="72747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27477"/>
                          </a:solidFill>
                          <a:latin typeface="Arial"/>
                          <a:cs typeface="Arial"/>
                        </a:rPr>
                        <a:t>G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148">
                      <a:solidFill>
                        <a:srgbClr val="A0A0A0"/>
                      </a:solidFill>
                      <a:prstDash val="solid"/>
                    </a:lnL>
                    <a:lnR w="6074">
                      <a:solidFill>
                        <a:srgbClr val="B8B8B8"/>
                      </a:solidFill>
                      <a:prstDash val="solid"/>
                    </a:lnR>
                    <a:lnT w="6074">
                      <a:solidFill>
                        <a:srgbClr val="57647C"/>
                      </a:solidFill>
                      <a:prstDash val="solid"/>
                    </a:lnT>
                    <a:lnB w="12148">
                      <a:solidFill>
                        <a:srgbClr val="74777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06045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727477"/>
                          </a:solidFill>
                          <a:latin typeface="Arial"/>
                          <a:cs typeface="Arial"/>
                        </a:rPr>
                        <a:t>U</a:t>
                      </a:r>
                      <a:r>
                        <a:rPr sz="800" spc="-120" dirty="0">
                          <a:solidFill>
                            <a:srgbClr val="727477"/>
                          </a:solidFill>
                          <a:latin typeface="Arial"/>
                          <a:cs typeface="Arial"/>
                        </a:rPr>
                        <a:t>n</a:t>
                      </a:r>
                      <a:r>
                        <a:rPr sz="800" spc="-295" dirty="0">
                          <a:solidFill>
                            <a:srgbClr val="8C8E90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727477"/>
                          </a:solidFill>
                          <a:latin typeface="Arial"/>
                          <a:cs typeface="Arial"/>
                        </a:rPr>
                        <a:t>dade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074">
                      <a:solidFill>
                        <a:srgbClr val="B8B8B8"/>
                      </a:solidFill>
                      <a:prstDash val="solid"/>
                    </a:lnL>
                    <a:lnT w="12148">
                      <a:solidFill>
                        <a:srgbClr val="9C9CA0"/>
                      </a:solidFill>
                      <a:prstDash val="solid"/>
                    </a:lnT>
                    <a:lnB w="12148">
                      <a:solidFill>
                        <a:srgbClr val="90939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727477"/>
                          </a:solidFill>
                          <a:latin typeface="Arial"/>
                          <a:cs typeface="Arial"/>
                        </a:rPr>
                        <a:t>20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R w="6074">
                      <a:solidFill>
                        <a:srgbClr val="A0A0A0"/>
                      </a:solidFill>
                      <a:prstDash val="solid"/>
                    </a:lnR>
                    <a:lnT w="6074">
                      <a:solidFill>
                        <a:srgbClr val="777780"/>
                      </a:solidFill>
                      <a:prstDash val="solid"/>
                    </a:lnT>
                    <a:lnB w="6074">
                      <a:solidFill>
                        <a:srgbClr val="64748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97155">
                        <a:lnSpc>
                          <a:spcPct val="100000"/>
                        </a:lnSpc>
                      </a:pPr>
                      <a:r>
                        <a:rPr sz="1050" dirty="0">
                          <a:solidFill>
                            <a:srgbClr val="5D5E62"/>
                          </a:solidFill>
                          <a:latin typeface="Times New Roman"/>
                          <a:cs typeface="Times New Roman"/>
                        </a:rPr>
                        <a:t>R$</a:t>
                      </a:r>
                      <a:r>
                        <a:rPr sz="1050" spc="80" dirty="0">
                          <a:solidFill>
                            <a:srgbClr val="5D5E62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050" dirty="0">
                          <a:solidFill>
                            <a:srgbClr val="5D5E62"/>
                          </a:solidFill>
                          <a:latin typeface="Times New Roman"/>
                          <a:cs typeface="Times New Roman"/>
                        </a:rPr>
                        <a:t>94,00</a:t>
                      </a:r>
                      <a:endParaRPr sz="105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074">
                      <a:solidFill>
                        <a:srgbClr val="A0A0A0"/>
                      </a:solidFill>
                      <a:prstDash val="solid"/>
                    </a:lnL>
                    <a:lnR w="12148">
                      <a:solidFill>
                        <a:srgbClr val="A3A3A3"/>
                      </a:solidFill>
                      <a:prstDash val="solid"/>
                    </a:lnR>
                    <a:lnT w="6074">
                      <a:solidFill>
                        <a:srgbClr val="4F6B80"/>
                      </a:solidFill>
                      <a:prstDash val="solid"/>
                    </a:lnT>
                    <a:lnB w="6074">
                      <a:solidFill>
                        <a:srgbClr val="64748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06045" marR="93980" indent="151765">
                        <a:lnSpc>
                          <a:spcPts val="1050"/>
                        </a:lnSpc>
                      </a:pPr>
                      <a:r>
                        <a:rPr sz="1050" dirty="0">
                          <a:solidFill>
                            <a:srgbClr val="727477"/>
                          </a:solidFill>
                          <a:latin typeface="Times New Roman"/>
                          <a:cs typeface="Times New Roman"/>
                        </a:rPr>
                        <a:t>R$ 1.880,00</a:t>
                      </a:r>
                      <a:endParaRPr sz="105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148">
                      <a:solidFill>
                        <a:srgbClr val="A3A3A3"/>
                      </a:solidFill>
                      <a:prstDash val="solid"/>
                    </a:lnL>
                    <a:lnR w="6074">
                      <a:solidFill>
                        <a:srgbClr val="AFAFAF"/>
                      </a:solidFill>
                      <a:prstDash val="solid"/>
                    </a:lnR>
                    <a:lnT w="6074">
                      <a:solidFill>
                        <a:srgbClr val="6B8090"/>
                      </a:solidFill>
                      <a:prstDash val="solid"/>
                    </a:lnT>
                    <a:lnB w="12148">
                      <a:solidFill>
                        <a:srgbClr val="A0A0A8"/>
                      </a:solidFill>
                      <a:prstDash val="solid"/>
                    </a:lnB>
                  </a:tcPr>
                </a:tc>
              </a:tr>
              <a:tr h="559927">
                <a:tc rowSpan="2">
                  <a:txBody>
                    <a:bodyPr/>
                    <a:lstStyle/>
                    <a:p>
                      <a:pPr marL="118110">
                        <a:lnSpc>
                          <a:spcPct val="100000"/>
                        </a:lnSpc>
                      </a:pPr>
                      <a:r>
                        <a:rPr sz="750" spc="-370" dirty="0">
                          <a:solidFill>
                            <a:srgbClr val="2D2F33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750" dirty="0">
                          <a:solidFill>
                            <a:srgbClr val="46494B"/>
                          </a:solidFill>
                          <a:latin typeface="Arial"/>
                          <a:cs typeface="Arial"/>
                        </a:rPr>
                        <a:t>9</a:t>
                      </a:r>
                      <a:endParaRPr sz="7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148">
                      <a:solidFill>
                        <a:srgbClr val="9C9C9C"/>
                      </a:solidFill>
                      <a:prstDash val="solid"/>
                    </a:lnL>
                    <a:lnR w="12148">
                      <a:solidFill>
                        <a:srgbClr val="A3A3A3"/>
                      </a:solidFill>
                      <a:prstDash val="solid"/>
                    </a:lnR>
                    <a:lnT w="12148">
                      <a:solidFill>
                        <a:srgbClr val="979C9C"/>
                      </a:solidFill>
                      <a:prstDash val="solid"/>
                    </a:lnT>
                    <a:lnB w="12148">
                      <a:solidFill>
                        <a:srgbClr val="8C9097"/>
                      </a:solidFill>
                      <a:prstDash val="solid"/>
                    </a:lnB>
                  </a:tcPr>
                </a:tc>
                <a:tc rowSpan="2">
                  <a:txBody>
                    <a:bodyPr/>
                    <a:lstStyle/>
                    <a:p>
                      <a:pPr marL="97155" marR="92075" indent="84455">
                        <a:lnSpc>
                          <a:spcPct val="106500"/>
                        </a:lnSpc>
                      </a:pPr>
                      <a:r>
                        <a:rPr sz="750" dirty="0">
                          <a:solidFill>
                            <a:srgbClr val="2D2F33"/>
                          </a:solidFill>
                          <a:latin typeface="Arial"/>
                          <a:cs typeface="Arial"/>
                        </a:rPr>
                        <a:t>FAIXA</a:t>
                      </a:r>
                      <a:r>
                        <a:rPr sz="750" spc="15" dirty="0">
                          <a:solidFill>
                            <a:srgbClr val="2D2F3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2D2F33"/>
                          </a:solidFill>
                          <a:latin typeface="Arial"/>
                          <a:cs typeface="Arial"/>
                        </a:rPr>
                        <a:t>LATERAL</a:t>
                      </a:r>
                      <a:r>
                        <a:rPr sz="750" spc="-35" dirty="0">
                          <a:solidFill>
                            <a:srgbClr val="2D2F3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2D2F33"/>
                          </a:solidFill>
                          <a:latin typeface="Arial"/>
                          <a:cs typeface="Arial"/>
                        </a:rPr>
                        <a:t>COM SUPORTE</a:t>
                      </a:r>
                      <a:r>
                        <a:rPr sz="750" spc="30" dirty="0">
                          <a:solidFill>
                            <a:srgbClr val="2D2F3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81A1D"/>
                          </a:solidFill>
                          <a:latin typeface="Arial"/>
                          <a:cs typeface="Arial"/>
                        </a:rPr>
                        <a:t>PARA</a:t>
                      </a:r>
                      <a:r>
                        <a:rPr sz="750" spc="-45" dirty="0">
                          <a:solidFill>
                            <a:srgbClr val="181A1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2D2F33"/>
                          </a:solidFill>
                          <a:latin typeface="Arial"/>
                          <a:cs typeface="Arial"/>
                        </a:rPr>
                        <a:t>ANTENA</a:t>
                      </a:r>
                      <a:endParaRPr sz="7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148">
                      <a:solidFill>
                        <a:srgbClr val="A3A3A3"/>
                      </a:solidFill>
                      <a:prstDash val="solid"/>
                    </a:lnL>
                    <a:lnR w="12148">
                      <a:solidFill>
                        <a:srgbClr val="A0A0A0"/>
                      </a:solidFill>
                      <a:prstDash val="solid"/>
                    </a:lnR>
                    <a:lnT w="12148">
                      <a:solidFill>
                        <a:srgbClr val="878C93"/>
                      </a:solidFill>
                      <a:prstDash val="solid"/>
                    </a:lnT>
                    <a:lnB w="12148">
                      <a:solidFill>
                        <a:srgbClr val="8C909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6195" marR="20955" algn="just">
                        <a:lnSpc>
                          <a:spcPct val="94200"/>
                        </a:lnSpc>
                      </a:pPr>
                      <a:r>
                        <a:rPr sz="800" dirty="0">
                          <a:solidFill>
                            <a:srgbClr val="727477"/>
                          </a:solidFill>
                          <a:latin typeface="Arial"/>
                          <a:cs typeface="Arial"/>
                        </a:rPr>
                        <a:t>Faixa</a:t>
                      </a:r>
                      <a:r>
                        <a:rPr sz="800" spc="65" dirty="0">
                          <a:solidFill>
                            <a:srgbClr val="72747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170" dirty="0">
                          <a:solidFill>
                            <a:srgbClr val="8C8E90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800" dirty="0">
                          <a:solidFill>
                            <a:srgbClr val="5D5E62"/>
                          </a:solidFill>
                          <a:latin typeface="Arial"/>
                          <a:cs typeface="Arial"/>
                        </a:rPr>
                        <a:t>ateral</a:t>
                      </a:r>
                      <a:r>
                        <a:rPr sz="800" spc="70" dirty="0">
                          <a:solidFill>
                            <a:srgbClr val="5D5E62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27477"/>
                          </a:solidFill>
                          <a:latin typeface="Arial"/>
                          <a:cs typeface="Arial"/>
                        </a:rPr>
                        <a:t>de</a:t>
                      </a:r>
                      <a:r>
                        <a:rPr sz="800" spc="70" dirty="0">
                          <a:solidFill>
                            <a:srgbClr val="72747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27477"/>
                          </a:solidFill>
                          <a:latin typeface="Arial"/>
                          <a:cs typeface="Arial"/>
                        </a:rPr>
                        <a:t>rede</a:t>
                      </a:r>
                      <a:r>
                        <a:rPr sz="800" spc="55" dirty="0">
                          <a:solidFill>
                            <a:srgbClr val="72747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27477"/>
                          </a:solidFill>
                          <a:latin typeface="Arial"/>
                          <a:cs typeface="Arial"/>
                        </a:rPr>
                        <a:t>em</a:t>
                      </a:r>
                      <a:r>
                        <a:rPr sz="800" spc="-15" dirty="0">
                          <a:solidFill>
                            <a:srgbClr val="72747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295" dirty="0">
                          <a:solidFill>
                            <a:srgbClr val="727477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800" dirty="0">
                          <a:solidFill>
                            <a:srgbClr val="727477"/>
                          </a:solidFill>
                          <a:latin typeface="Arial"/>
                          <a:cs typeface="Arial"/>
                        </a:rPr>
                        <a:t>ona</a:t>
                      </a:r>
                      <a:r>
                        <a:rPr sz="800" spc="80" dirty="0">
                          <a:solidFill>
                            <a:srgbClr val="72747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50" dirty="0">
                          <a:solidFill>
                            <a:srgbClr val="8C8E90"/>
                          </a:solidFill>
                          <a:latin typeface="Times New Roman"/>
                          <a:cs typeface="Times New Roman"/>
                        </a:rPr>
                        <a:t>e/</a:t>
                      </a:r>
                      <a:r>
                        <a:rPr sz="950" spc="80" dirty="0">
                          <a:solidFill>
                            <a:srgbClr val="8C8E9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800" dirty="0">
                          <a:solidFill>
                            <a:srgbClr val="727477"/>
                          </a:solidFill>
                          <a:latin typeface="Arial"/>
                          <a:cs typeface="Arial"/>
                        </a:rPr>
                        <a:t>velcro com </a:t>
                      </a:r>
                      <a:r>
                        <a:rPr sz="800" spc="30" dirty="0">
                          <a:solidFill>
                            <a:srgbClr val="72747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5D5E62"/>
                          </a:solidFill>
                          <a:latin typeface="Arial"/>
                          <a:cs typeface="Arial"/>
                        </a:rPr>
                        <a:t>suporte  </a:t>
                      </a:r>
                      <a:r>
                        <a:rPr sz="800" spc="-90" dirty="0">
                          <a:solidFill>
                            <a:srgbClr val="5D5E62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27477"/>
                          </a:solidFill>
                          <a:latin typeface="Arial"/>
                          <a:cs typeface="Arial"/>
                        </a:rPr>
                        <a:t>para </a:t>
                      </a:r>
                      <a:r>
                        <a:rPr sz="800" spc="75" dirty="0">
                          <a:solidFill>
                            <a:srgbClr val="72747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27477"/>
                          </a:solidFill>
                          <a:latin typeface="Arial"/>
                          <a:cs typeface="Arial"/>
                        </a:rPr>
                        <a:t>anten</a:t>
                      </a:r>
                      <a:r>
                        <a:rPr sz="800" spc="90" dirty="0">
                          <a:solidFill>
                            <a:srgbClr val="727477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800" dirty="0">
                          <a:solidFill>
                            <a:srgbClr val="8C8E90"/>
                          </a:solidFill>
                          <a:latin typeface="Arial"/>
                          <a:cs typeface="Arial"/>
                        </a:rPr>
                        <a:t>. </a:t>
                      </a:r>
                      <a:r>
                        <a:rPr sz="800" spc="10" dirty="0">
                          <a:solidFill>
                            <a:srgbClr val="8C8E9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27477"/>
                          </a:solidFill>
                          <a:latin typeface="Arial"/>
                          <a:cs typeface="Arial"/>
                        </a:rPr>
                        <a:t>Produ</a:t>
                      </a:r>
                      <a:r>
                        <a:rPr sz="800" spc="-110" dirty="0">
                          <a:solidFill>
                            <a:srgbClr val="727477"/>
                          </a:solidFill>
                          <a:latin typeface="Arial"/>
                          <a:cs typeface="Arial"/>
                        </a:rPr>
                        <a:t>z</a:t>
                      </a:r>
                      <a:r>
                        <a:rPr sz="800" spc="-295" dirty="0">
                          <a:solidFill>
                            <a:srgbClr val="8C8E90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727477"/>
                          </a:solidFill>
                          <a:latin typeface="Arial"/>
                          <a:cs typeface="Arial"/>
                        </a:rPr>
                        <a:t>da </a:t>
                      </a:r>
                      <a:r>
                        <a:rPr sz="800" dirty="0">
                          <a:solidFill>
                            <a:srgbClr val="5D5E62"/>
                          </a:solidFill>
                          <a:latin typeface="Arial"/>
                          <a:cs typeface="Arial"/>
                        </a:rPr>
                        <a:t>em</a:t>
                      </a:r>
                      <a:r>
                        <a:rPr sz="800" spc="60" dirty="0">
                          <a:solidFill>
                            <a:srgbClr val="5D5E62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27477"/>
                          </a:solidFill>
                          <a:latin typeface="Arial"/>
                          <a:cs typeface="Arial"/>
                        </a:rPr>
                        <a:t>lona</a:t>
                      </a:r>
                      <a:r>
                        <a:rPr sz="800" spc="70" dirty="0">
                          <a:solidFill>
                            <a:srgbClr val="72747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5D5E62"/>
                          </a:solidFill>
                          <a:latin typeface="Arial"/>
                          <a:cs typeface="Arial"/>
                        </a:rPr>
                        <a:t>com</a:t>
                      </a:r>
                      <a:r>
                        <a:rPr sz="800" spc="60" dirty="0">
                          <a:solidFill>
                            <a:srgbClr val="5D5E62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5D5E62"/>
                          </a:solidFill>
                          <a:latin typeface="Arial"/>
                          <a:cs typeface="Arial"/>
                        </a:rPr>
                        <a:t>Sem</a:t>
                      </a:r>
                      <a:r>
                        <a:rPr sz="800" spc="20" dirty="0">
                          <a:solidFill>
                            <a:srgbClr val="5D5E62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27477"/>
                          </a:solidFill>
                          <a:latin typeface="Arial"/>
                          <a:cs typeface="Arial"/>
                        </a:rPr>
                        <a:t>de</a:t>
                      </a:r>
                      <a:r>
                        <a:rPr sz="800" spc="-55" dirty="0">
                          <a:solidFill>
                            <a:srgbClr val="72747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295" dirty="0">
                          <a:solidFill>
                            <a:srgbClr val="727477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800" dirty="0">
                          <a:solidFill>
                            <a:srgbClr val="727477"/>
                          </a:solidFill>
                          <a:latin typeface="Arial"/>
                          <a:cs typeface="Arial"/>
                        </a:rPr>
                        <a:t>argura</a:t>
                      </a:r>
                      <a:r>
                        <a:rPr sz="800" spc="40" dirty="0">
                          <a:solidFill>
                            <a:srgbClr val="72747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27477"/>
                          </a:solidFill>
                          <a:latin typeface="Arial"/>
                          <a:cs typeface="Arial"/>
                        </a:rPr>
                        <a:t>e </a:t>
                      </a:r>
                      <a:r>
                        <a:rPr sz="800" spc="-50" dirty="0">
                          <a:solidFill>
                            <a:srgbClr val="727477"/>
                          </a:solidFill>
                          <a:latin typeface="Arial"/>
                          <a:cs typeface="Arial"/>
                        </a:rPr>
                        <a:t>s</a:t>
                      </a:r>
                      <a:r>
                        <a:rPr sz="800" spc="-170" dirty="0">
                          <a:solidFill>
                            <a:srgbClr val="8C8E90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727477"/>
                          </a:solidFill>
                          <a:latin typeface="Arial"/>
                          <a:cs typeface="Arial"/>
                        </a:rPr>
                        <a:t>stema de </a:t>
                      </a:r>
                      <a:r>
                        <a:rPr sz="800" spc="-105" dirty="0">
                          <a:solidFill>
                            <a:srgbClr val="72747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27477"/>
                          </a:solidFill>
                          <a:latin typeface="Arial"/>
                          <a:cs typeface="Arial"/>
                        </a:rPr>
                        <a:t>fixação  em</a:t>
                      </a:r>
                      <a:r>
                        <a:rPr sz="800" spc="105" dirty="0">
                          <a:solidFill>
                            <a:srgbClr val="72747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27477"/>
                          </a:solidFill>
                          <a:latin typeface="Arial"/>
                          <a:cs typeface="Arial"/>
                        </a:rPr>
                        <a:t>velcr</a:t>
                      </a:r>
                      <a:r>
                        <a:rPr sz="800" spc="45" dirty="0">
                          <a:solidFill>
                            <a:srgbClr val="727477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800" dirty="0">
                          <a:solidFill>
                            <a:srgbClr val="8C8E90"/>
                          </a:solidFill>
                          <a:latin typeface="Arial"/>
                          <a:cs typeface="Arial"/>
                        </a:rPr>
                        <a:t>.</a:t>
                      </a:r>
                      <a:r>
                        <a:rPr sz="800" spc="5" dirty="0">
                          <a:solidFill>
                            <a:srgbClr val="8C8E9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27477"/>
                          </a:solidFill>
                          <a:latin typeface="Arial"/>
                          <a:cs typeface="Arial"/>
                        </a:rPr>
                        <a:t>Suporte </a:t>
                      </a:r>
                      <a:r>
                        <a:rPr sz="800" spc="-105" dirty="0">
                          <a:solidFill>
                            <a:srgbClr val="72747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295" dirty="0">
                          <a:solidFill>
                            <a:srgbClr val="8C8E90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727477"/>
                          </a:solidFill>
                          <a:latin typeface="Arial"/>
                          <a:cs typeface="Arial"/>
                        </a:rPr>
                        <a:t>nf</a:t>
                      </a:r>
                      <a:r>
                        <a:rPr sz="800" spc="-70" dirty="0">
                          <a:solidFill>
                            <a:srgbClr val="727477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800" dirty="0">
                          <a:solidFill>
                            <a:srgbClr val="8C8E90"/>
                          </a:solidFill>
                          <a:latin typeface="Arial"/>
                          <a:cs typeface="Arial"/>
                        </a:rPr>
                        <a:t>r</a:t>
                      </a:r>
                      <a:r>
                        <a:rPr sz="800" spc="-65" dirty="0">
                          <a:solidFill>
                            <a:srgbClr val="8C8E90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727477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800" dirty="0">
                          <a:solidFill>
                            <a:srgbClr val="8C8E90"/>
                          </a:solidFill>
                          <a:latin typeface="Arial"/>
                          <a:cs typeface="Arial"/>
                        </a:rPr>
                        <a:t>r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148">
                      <a:solidFill>
                        <a:srgbClr val="A0A0A0"/>
                      </a:solidFill>
                      <a:prstDash val="solid"/>
                    </a:lnL>
                    <a:lnR w="6074">
                      <a:solidFill>
                        <a:srgbClr val="B8B8B8"/>
                      </a:solidFill>
                      <a:prstDash val="solid"/>
                    </a:lnR>
                    <a:lnT w="12148">
                      <a:solidFill>
                        <a:srgbClr val="747777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/>
                    <a:p>
                      <a:pPr marL="17780" algn="ctr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727477"/>
                          </a:solidFill>
                          <a:latin typeface="Arial"/>
                          <a:cs typeface="Arial"/>
                        </a:rPr>
                        <a:t>P</a:t>
                      </a:r>
                      <a:r>
                        <a:rPr sz="800" spc="-20" dirty="0">
                          <a:solidFill>
                            <a:srgbClr val="727477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800" dirty="0">
                          <a:solidFill>
                            <a:srgbClr val="8C8E90"/>
                          </a:solidFill>
                          <a:latin typeface="Arial"/>
                          <a:cs typeface="Arial"/>
                        </a:rPr>
                        <a:t>r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074">
                      <a:solidFill>
                        <a:srgbClr val="B8B8B8"/>
                      </a:solidFill>
                      <a:prstDash val="solid"/>
                    </a:lnL>
                    <a:lnR w="12148">
                      <a:solidFill>
                        <a:srgbClr val="BCBCBC"/>
                      </a:solidFill>
                      <a:prstDash val="solid"/>
                    </a:lnR>
                    <a:lnT w="12148">
                      <a:solidFill>
                        <a:srgbClr val="909390"/>
                      </a:solidFill>
                      <a:prstDash val="solid"/>
                    </a:lnT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727477"/>
                          </a:solidFill>
                          <a:latin typeface="Arial"/>
                          <a:cs typeface="Arial"/>
                        </a:rPr>
                        <a:t>4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148">
                      <a:solidFill>
                        <a:srgbClr val="BCBCBC"/>
                      </a:solidFill>
                      <a:prstDash val="solid"/>
                    </a:lnL>
                    <a:lnR w="12148">
                      <a:solidFill>
                        <a:srgbClr val="B8B8B8"/>
                      </a:solidFill>
                      <a:prstDash val="solid"/>
                    </a:lnR>
                    <a:lnT w="6074">
                      <a:solidFill>
                        <a:srgbClr val="647480"/>
                      </a:solidFill>
                      <a:prstDash val="solid"/>
                    </a:lnT>
                    <a:lnB w="12148">
                      <a:solidFill>
                        <a:srgbClr val="93A0A8"/>
                      </a:solidFill>
                      <a:prstDash val="solid"/>
                    </a:lnB>
                  </a:tcPr>
                </a:tc>
                <a:tc rowSpan="2">
                  <a:txBody>
                    <a:bodyPr/>
                    <a:lstStyle/>
                    <a:p>
                      <a:pPr marL="93980">
                        <a:lnSpc>
                          <a:spcPct val="100000"/>
                        </a:lnSpc>
                      </a:pPr>
                      <a:r>
                        <a:rPr sz="1050" dirty="0">
                          <a:solidFill>
                            <a:srgbClr val="5D5E62"/>
                          </a:solidFill>
                          <a:latin typeface="Times New Roman"/>
                          <a:cs typeface="Times New Roman"/>
                        </a:rPr>
                        <a:t>R$</a:t>
                      </a:r>
                      <a:r>
                        <a:rPr sz="1050" spc="35" dirty="0">
                          <a:solidFill>
                            <a:srgbClr val="5D5E62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050" dirty="0">
                          <a:solidFill>
                            <a:srgbClr val="5D5E62"/>
                          </a:solidFill>
                          <a:latin typeface="Times New Roman"/>
                          <a:cs typeface="Times New Roman"/>
                        </a:rPr>
                        <a:t>32,90</a:t>
                      </a:r>
                      <a:endParaRPr sz="105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148">
                      <a:solidFill>
                        <a:srgbClr val="B8B8B8"/>
                      </a:solidFill>
                      <a:prstDash val="solid"/>
                    </a:lnL>
                    <a:lnR w="12148">
                      <a:solidFill>
                        <a:srgbClr val="A3A3A3"/>
                      </a:solidFill>
                      <a:prstDash val="solid"/>
                    </a:lnR>
                    <a:lnT w="6074">
                      <a:solidFill>
                        <a:srgbClr val="647480"/>
                      </a:solidFill>
                      <a:prstDash val="solid"/>
                    </a:lnT>
                    <a:lnB w="6074">
                      <a:solidFill>
                        <a:srgbClr val="646060"/>
                      </a:solidFill>
                      <a:prstDash val="solid"/>
                    </a:lnB>
                  </a:tcPr>
                </a:tc>
                <a:tc rowSpan="2">
                  <a:txBody>
                    <a:bodyPr/>
                    <a:lstStyle/>
                    <a:p>
                      <a:pPr marL="63500">
                        <a:lnSpc>
                          <a:spcPct val="100000"/>
                        </a:lnSpc>
                      </a:pPr>
                      <a:r>
                        <a:rPr sz="1050" dirty="0">
                          <a:solidFill>
                            <a:srgbClr val="5D5E62"/>
                          </a:solidFill>
                          <a:latin typeface="Times New Roman"/>
                          <a:cs typeface="Times New Roman"/>
                        </a:rPr>
                        <a:t>R$</a:t>
                      </a:r>
                      <a:r>
                        <a:rPr sz="1050" spc="80" dirty="0">
                          <a:solidFill>
                            <a:srgbClr val="5D5E62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050" spc="-200" dirty="0">
                          <a:solidFill>
                            <a:srgbClr val="727477"/>
                          </a:solidFill>
                          <a:latin typeface="Times New Roman"/>
                          <a:cs typeface="Times New Roman"/>
                        </a:rPr>
                        <a:t>1</a:t>
                      </a:r>
                      <a:r>
                        <a:rPr sz="1050" dirty="0">
                          <a:solidFill>
                            <a:srgbClr val="727477"/>
                          </a:solidFill>
                          <a:latin typeface="Times New Roman"/>
                          <a:cs typeface="Times New Roman"/>
                        </a:rPr>
                        <a:t>3</a:t>
                      </a:r>
                      <a:r>
                        <a:rPr sz="1050" spc="-120" dirty="0">
                          <a:solidFill>
                            <a:srgbClr val="727477"/>
                          </a:solidFill>
                          <a:latin typeface="Times New Roman"/>
                          <a:cs typeface="Times New Roman"/>
                        </a:rPr>
                        <a:t>1</a:t>
                      </a:r>
                      <a:r>
                        <a:rPr sz="1050" spc="-120" dirty="0">
                          <a:solidFill>
                            <a:srgbClr val="8C8E90"/>
                          </a:solidFill>
                          <a:latin typeface="Times New Roman"/>
                          <a:cs typeface="Times New Roman"/>
                        </a:rPr>
                        <a:t>,</a:t>
                      </a:r>
                      <a:r>
                        <a:rPr sz="1050" dirty="0">
                          <a:solidFill>
                            <a:srgbClr val="727477"/>
                          </a:solidFill>
                          <a:latin typeface="Times New Roman"/>
                          <a:cs typeface="Times New Roman"/>
                        </a:rPr>
                        <a:t>60</a:t>
                      </a:r>
                      <a:endParaRPr sz="105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148">
                      <a:solidFill>
                        <a:srgbClr val="A3A3A3"/>
                      </a:solidFill>
                      <a:prstDash val="solid"/>
                    </a:lnL>
                    <a:lnR w="6074">
                      <a:solidFill>
                        <a:srgbClr val="AFAFAF"/>
                      </a:solidFill>
                      <a:prstDash val="solid"/>
                    </a:lnR>
                    <a:lnT w="12148">
                      <a:solidFill>
                        <a:srgbClr val="A0A0A8"/>
                      </a:solidFill>
                      <a:prstDash val="solid"/>
                    </a:lnT>
                    <a:lnB w="12148">
                      <a:solidFill>
                        <a:srgbClr val="A0A0A0"/>
                      </a:solidFill>
                      <a:prstDash val="solid"/>
                    </a:lnB>
                  </a:tcPr>
                </a:tc>
              </a:tr>
              <a:tr h="165848"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12148">
                      <a:solidFill>
                        <a:srgbClr val="9C9C9C"/>
                      </a:solidFill>
                      <a:prstDash val="solid"/>
                    </a:lnL>
                    <a:lnR w="12148">
                      <a:solidFill>
                        <a:srgbClr val="A3A3A3"/>
                      </a:solidFill>
                      <a:prstDash val="solid"/>
                    </a:lnR>
                    <a:lnT w="12148">
                      <a:solidFill>
                        <a:srgbClr val="979C9C"/>
                      </a:solidFill>
                      <a:prstDash val="solid"/>
                    </a:lnT>
                    <a:lnB w="12148">
                      <a:solidFill>
                        <a:srgbClr val="8C9097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12148">
                      <a:solidFill>
                        <a:srgbClr val="A3A3A3"/>
                      </a:solidFill>
                      <a:prstDash val="solid"/>
                    </a:lnL>
                    <a:lnR w="12148">
                      <a:solidFill>
                        <a:srgbClr val="A0A0A0"/>
                      </a:solidFill>
                      <a:prstDash val="solid"/>
                    </a:lnR>
                    <a:lnT w="12148">
                      <a:solidFill>
                        <a:srgbClr val="878C93"/>
                      </a:solidFill>
                      <a:prstDash val="solid"/>
                    </a:lnT>
                    <a:lnB w="12148">
                      <a:solidFill>
                        <a:srgbClr val="8C9097"/>
                      </a:solidFill>
                      <a:prstDash val="solid"/>
                    </a:lnB>
                  </a:tcPr>
                </a:tc>
                <a:tc gridSpan="2">
                  <a:txBody>
                    <a:bodyPr/>
                    <a:lstStyle/>
                    <a:p>
                      <a:pPr marL="36195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727477"/>
                          </a:solidFill>
                          <a:latin typeface="Arial"/>
                          <a:cs typeface="Arial"/>
                        </a:rPr>
                        <a:t>para</a:t>
                      </a:r>
                      <a:r>
                        <a:rPr sz="800" spc="-40" dirty="0">
                          <a:solidFill>
                            <a:srgbClr val="72747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5D5E62"/>
                          </a:solidFill>
                          <a:latin typeface="Arial"/>
                          <a:cs typeface="Arial"/>
                        </a:rPr>
                        <a:t>antena</a:t>
                      </a:r>
                      <a:r>
                        <a:rPr sz="800" spc="10" dirty="0">
                          <a:solidFill>
                            <a:srgbClr val="5D5E62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27477"/>
                          </a:solidFill>
                          <a:latin typeface="Arial"/>
                          <a:cs typeface="Arial"/>
                        </a:rPr>
                        <a:t>deve</a:t>
                      </a:r>
                      <a:r>
                        <a:rPr sz="800" spc="-5" dirty="0">
                          <a:solidFill>
                            <a:srgbClr val="72747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27477"/>
                          </a:solidFill>
                          <a:latin typeface="Arial"/>
                          <a:cs typeface="Arial"/>
                        </a:rPr>
                        <a:t>ser</a:t>
                      </a:r>
                      <a:r>
                        <a:rPr sz="800" spc="20" dirty="0">
                          <a:solidFill>
                            <a:srgbClr val="72747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27477"/>
                          </a:solidFill>
                          <a:latin typeface="Arial"/>
                          <a:cs typeface="Arial"/>
                        </a:rPr>
                        <a:t>fechad</a:t>
                      </a:r>
                      <a:r>
                        <a:rPr sz="800" spc="65" dirty="0">
                          <a:solidFill>
                            <a:srgbClr val="727477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800" dirty="0">
                          <a:solidFill>
                            <a:srgbClr val="8C8E90"/>
                          </a:solidFill>
                          <a:latin typeface="Arial"/>
                          <a:cs typeface="Arial"/>
                        </a:rPr>
                        <a:t>.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148">
                      <a:solidFill>
                        <a:srgbClr val="A0A0A0"/>
                      </a:solidFill>
                      <a:prstDash val="solid"/>
                    </a:lnL>
                    <a:lnR w="12148">
                      <a:solidFill>
                        <a:srgbClr val="BCBCBC"/>
                      </a:solidFill>
                      <a:prstDash val="solid"/>
                    </a:lnR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12148">
                      <a:solidFill>
                        <a:srgbClr val="BCBCBC"/>
                      </a:solidFill>
                      <a:prstDash val="solid"/>
                    </a:lnL>
                    <a:lnR w="12148">
                      <a:solidFill>
                        <a:srgbClr val="B8B8B8"/>
                      </a:solidFill>
                      <a:prstDash val="solid"/>
                    </a:lnR>
                    <a:lnT w="6074">
                      <a:solidFill>
                        <a:srgbClr val="647480"/>
                      </a:solidFill>
                      <a:prstDash val="solid"/>
                    </a:lnT>
                    <a:lnB w="12148">
                      <a:solidFill>
                        <a:srgbClr val="93A0A8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12148">
                      <a:solidFill>
                        <a:srgbClr val="B8B8B8"/>
                      </a:solidFill>
                      <a:prstDash val="solid"/>
                    </a:lnL>
                    <a:lnR w="12148">
                      <a:solidFill>
                        <a:srgbClr val="A3A3A3"/>
                      </a:solidFill>
                      <a:prstDash val="solid"/>
                    </a:lnR>
                    <a:lnT w="6074">
                      <a:solidFill>
                        <a:srgbClr val="647480"/>
                      </a:solidFill>
                      <a:prstDash val="solid"/>
                    </a:lnT>
                    <a:lnB w="6074">
                      <a:solidFill>
                        <a:srgbClr val="646060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12148">
                      <a:solidFill>
                        <a:srgbClr val="A3A3A3"/>
                      </a:solidFill>
                      <a:prstDash val="solid"/>
                    </a:lnL>
                    <a:lnR w="6074">
                      <a:solidFill>
                        <a:srgbClr val="AFAFAF"/>
                      </a:solidFill>
                      <a:prstDash val="solid"/>
                    </a:lnR>
                    <a:lnT w="12148">
                      <a:solidFill>
                        <a:srgbClr val="A0A0A8"/>
                      </a:solidFill>
                      <a:prstDash val="solid"/>
                    </a:lnT>
                    <a:lnB w="12148">
                      <a:solidFill>
                        <a:srgbClr val="A0A0A0"/>
                      </a:solidFill>
                      <a:prstDash val="solid"/>
                    </a:lnB>
                  </a:tcPr>
                </a:tc>
              </a:tr>
              <a:tr h="295181">
                <a:tc>
                  <a:txBody>
                    <a:bodyPr/>
                    <a:lstStyle/>
                    <a:p>
                      <a:pPr marL="118110">
                        <a:lnSpc>
                          <a:spcPct val="100000"/>
                        </a:lnSpc>
                      </a:pPr>
                      <a:r>
                        <a:rPr sz="750" spc="-70" dirty="0">
                          <a:solidFill>
                            <a:srgbClr val="46494B"/>
                          </a:solidFill>
                          <a:latin typeface="Arial"/>
                          <a:cs typeface="Arial"/>
                        </a:rPr>
                        <a:t>2</a:t>
                      </a:r>
                      <a:r>
                        <a:rPr sz="750" dirty="0">
                          <a:solidFill>
                            <a:srgbClr val="2D2F33"/>
                          </a:solidFill>
                          <a:latin typeface="Arial"/>
                          <a:cs typeface="Arial"/>
                        </a:rPr>
                        <a:t>0</a:t>
                      </a:r>
                      <a:endParaRPr sz="7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148">
                      <a:solidFill>
                        <a:srgbClr val="9C9C9C"/>
                      </a:solidFill>
                      <a:prstDash val="solid"/>
                    </a:lnL>
                    <a:lnR w="12148">
                      <a:solidFill>
                        <a:srgbClr val="A3A3A3"/>
                      </a:solidFill>
                      <a:prstDash val="solid"/>
                    </a:lnR>
                    <a:lnT w="12148">
                      <a:solidFill>
                        <a:srgbClr val="8C9097"/>
                      </a:solidFill>
                      <a:prstDash val="solid"/>
                    </a:lnT>
                    <a:lnB w="12148">
                      <a:solidFill>
                        <a:srgbClr val="939C9C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55295">
                        <a:lnSpc>
                          <a:spcPct val="100000"/>
                        </a:lnSpc>
                      </a:pPr>
                      <a:r>
                        <a:rPr sz="750" dirty="0">
                          <a:solidFill>
                            <a:srgbClr val="181A1D"/>
                          </a:solidFill>
                          <a:latin typeface="Arial"/>
                          <a:cs typeface="Arial"/>
                        </a:rPr>
                        <a:t>ANTENAS</a:t>
                      </a:r>
                      <a:endParaRPr sz="7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148">
                      <a:solidFill>
                        <a:srgbClr val="A3A3A3"/>
                      </a:solidFill>
                      <a:prstDash val="solid"/>
                    </a:lnL>
                    <a:lnR w="12148">
                      <a:solidFill>
                        <a:srgbClr val="A0A0A0"/>
                      </a:solidFill>
                      <a:prstDash val="solid"/>
                    </a:lnR>
                    <a:lnT w="12148">
                      <a:solidFill>
                        <a:srgbClr val="8C9097"/>
                      </a:solidFill>
                      <a:prstDash val="solid"/>
                    </a:lnT>
                    <a:lnB w="12148">
                      <a:solidFill>
                        <a:srgbClr val="939C9C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6195" marR="22860" indent="5715">
                        <a:lnSpc>
                          <a:spcPts val="860"/>
                        </a:lnSpc>
                        <a:tabLst>
                          <a:tab pos="491490" algn="l"/>
                          <a:tab pos="831850" algn="l"/>
                          <a:tab pos="1336040" algn="l"/>
                        </a:tabLst>
                      </a:pPr>
                      <a:r>
                        <a:rPr sz="1200" baseline="3472" dirty="0">
                          <a:solidFill>
                            <a:srgbClr val="727477"/>
                          </a:solidFill>
                          <a:latin typeface="Arial"/>
                          <a:cs typeface="Arial"/>
                        </a:rPr>
                        <a:t>Fibra	</a:t>
                      </a:r>
                      <a:r>
                        <a:rPr sz="800" dirty="0">
                          <a:solidFill>
                            <a:srgbClr val="727477"/>
                          </a:solidFill>
                          <a:latin typeface="Arial"/>
                          <a:cs typeface="Arial"/>
                        </a:rPr>
                        <a:t>de	</a:t>
                      </a:r>
                      <a:r>
                        <a:rPr sz="1125" i="1" spc="-254" baseline="3703" dirty="0">
                          <a:solidFill>
                            <a:srgbClr val="8C8E90"/>
                          </a:solidFill>
                          <a:latin typeface="Arial"/>
                          <a:cs typeface="Arial"/>
                        </a:rPr>
                        <a:t>V</a:t>
                      </a:r>
                      <a:r>
                        <a:rPr sz="1125" i="1" baseline="3703" dirty="0">
                          <a:solidFill>
                            <a:srgbClr val="727477"/>
                          </a:solidFill>
                          <a:latin typeface="Arial"/>
                          <a:cs typeface="Arial"/>
                        </a:rPr>
                        <a:t>idr</a:t>
                      </a:r>
                      <a:r>
                        <a:rPr sz="1125" i="1" spc="60" baseline="3703" dirty="0">
                          <a:solidFill>
                            <a:srgbClr val="727477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1125" i="1" baseline="3703" dirty="0">
                          <a:solidFill>
                            <a:srgbClr val="8C8E90"/>
                          </a:solidFill>
                          <a:latin typeface="Arial"/>
                          <a:cs typeface="Arial"/>
                        </a:rPr>
                        <a:t>.	</a:t>
                      </a:r>
                      <a:r>
                        <a:rPr sz="1200" spc="-254" baseline="3472" dirty="0">
                          <a:solidFill>
                            <a:srgbClr val="727477"/>
                          </a:solidFill>
                          <a:latin typeface="Arial"/>
                          <a:cs typeface="Arial"/>
                        </a:rPr>
                        <a:t>D</a:t>
                      </a:r>
                      <a:r>
                        <a:rPr sz="1200" spc="-442" baseline="3472" dirty="0">
                          <a:solidFill>
                            <a:srgbClr val="8C8E90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200" baseline="3472" dirty="0">
                          <a:solidFill>
                            <a:srgbClr val="727477"/>
                          </a:solidFill>
                          <a:latin typeface="Arial"/>
                          <a:cs typeface="Arial"/>
                        </a:rPr>
                        <a:t>âmetro </a:t>
                      </a:r>
                      <a:r>
                        <a:rPr sz="800" dirty="0">
                          <a:solidFill>
                            <a:srgbClr val="5D5E62"/>
                          </a:solidFill>
                          <a:latin typeface="Arial"/>
                          <a:cs typeface="Arial"/>
                        </a:rPr>
                        <a:t>aproximado</a:t>
                      </a:r>
                      <a:r>
                        <a:rPr sz="800" spc="-35" dirty="0">
                          <a:solidFill>
                            <a:srgbClr val="5D5E62"/>
                          </a:solidFill>
                          <a:latin typeface="Arial"/>
                          <a:cs typeface="Arial"/>
                        </a:rPr>
                        <a:t>9</a:t>
                      </a:r>
                      <a:r>
                        <a:rPr sz="800" spc="-340" dirty="0">
                          <a:solidFill>
                            <a:srgbClr val="8C8E90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800" dirty="0">
                          <a:solidFill>
                            <a:srgbClr val="727477"/>
                          </a:solidFill>
                          <a:latin typeface="Arial"/>
                          <a:cs typeface="Arial"/>
                        </a:rPr>
                        <a:t>SmmA</a:t>
                      </a:r>
                      <a:r>
                        <a:rPr sz="800" spc="-45" dirty="0">
                          <a:solidFill>
                            <a:srgbClr val="727477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800" dirty="0">
                          <a:solidFill>
                            <a:srgbClr val="727477"/>
                          </a:solidFill>
                          <a:latin typeface="Arial"/>
                          <a:cs typeface="Arial"/>
                        </a:rPr>
                        <a:t>tura</a:t>
                      </a:r>
                      <a:r>
                        <a:rPr sz="800" spc="85" dirty="0">
                          <a:solidFill>
                            <a:srgbClr val="72747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290" dirty="0">
                          <a:solidFill>
                            <a:srgbClr val="727477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800" spc="-340" dirty="0">
                          <a:solidFill>
                            <a:srgbClr val="8C8E90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800" spc="-70" dirty="0">
                          <a:solidFill>
                            <a:srgbClr val="727477"/>
                          </a:solidFill>
                          <a:latin typeface="Arial"/>
                          <a:cs typeface="Arial"/>
                        </a:rPr>
                        <a:t>8</a:t>
                      </a:r>
                      <a:r>
                        <a:rPr sz="800" dirty="0">
                          <a:solidFill>
                            <a:srgbClr val="8C8E90"/>
                          </a:solidFill>
                          <a:latin typeface="Arial"/>
                          <a:cs typeface="Arial"/>
                        </a:rPr>
                        <a:t>0m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148">
                      <a:solidFill>
                        <a:srgbClr val="A0A0A0"/>
                      </a:solidFill>
                      <a:prstDash val="solid"/>
                    </a:lnL>
                    <a:lnR w="12148">
                      <a:solidFill>
                        <a:srgbClr val="BFBFC3"/>
                      </a:solidFill>
                      <a:prstDash val="solid"/>
                    </a:lnR>
                    <a:lnB w="6074">
                      <a:solidFill>
                        <a:srgbClr val="777777"/>
                      </a:solidFill>
                      <a:prstDash val="solid"/>
                    </a:lnB>
                  </a:tcPr>
                </a:tc>
                <a:tc gridSpan="2">
                  <a:txBody>
                    <a:bodyPr/>
                    <a:lstStyle/>
                    <a:p>
                      <a:pPr marR="118110" algn="ctr">
                        <a:lnSpc>
                          <a:spcPts val="890"/>
                        </a:lnSpc>
                        <a:tabLst>
                          <a:tab pos="739140" algn="r"/>
                        </a:tabLst>
                      </a:pPr>
                      <a:r>
                        <a:rPr sz="800" spc="-75" dirty="0">
                          <a:solidFill>
                            <a:srgbClr val="8C8E90"/>
                          </a:solidFill>
                          <a:latin typeface="Arial"/>
                          <a:cs typeface="Arial"/>
                        </a:rPr>
                        <a:t>P</a:t>
                      </a:r>
                      <a:r>
                        <a:rPr sz="800" spc="-10" dirty="0">
                          <a:solidFill>
                            <a:srgbClr val="727477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800" dirty="0">
                          <a:solidFill>
                            <a:srgbClr val="8C8E90"/>
                          </a:solidFill>
                          <a:latin typeface="Arial"/>
                          <a:cs typeface="Arial"/>
                        </a:rPr>
                        <a:t>r</a:t>
                      </a:r>
                      <a:r>
                        <a:rPr sz="800" dirty="0">
                          <a:solidFill>
                            <a:srgbClr val="727477"/>
                          </a:solidFill>
                          <a:latin typeface="Arial"/>
                          <a:cs typeface="Arial"/>
                        </a:rPr>
                        <a:t> 	4</a:t>
                      </a:r>
                      <a:endParaRPr sz="800">
                        <a:latin typeface="Arial"/>
                        <a:cs typeface="Arial"/>
                      </a:endParaRPr>
                    </a:p>
                    <a:p>
                      <a:pPr marR="152400" algn="ctr">
                        <a:lnSpc>
                          <a:spcPts val="710"/>
                        </a:lnSpc>
                      </a:pPr>
                      <a:r>
                        <a:rPr sz="650" dirty="0">
                          <a:solidFill>
                            <a:srgbClr val="C1C1C1"/>
                          </a:solidFill>
                          <a:latin typeface="Arial"/>
                          <a:cs typeface="Arial"/>
                        </a:rPr>
                        <a:t>1</a:t>
                      </a:r>
                      <a:endParaRPr sz="6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148">
                      <a:solidFill>
                        <a:srgbClr val="BFBFC3"/>
                      </a:solidFill>
                      <a:prstDash val="solid"/>
                    </a:lnL>
                    <a:lnR w="12148">
                      <a:solidFill>
                        <a:srgbClr val="B8B8B8"/>
                      </a:solidFill>
                      <a:prstDash val="solid"/>
                    </a:lnR>
                    <a:lnT w="12148">
                      <a:solidFill>
                        <a:srgbClr val="93A0A8"/>
                      </a:solidFill>
                      <a:prstDash val="solid"/>
                    </a:lnT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99695">
                        <a:lnSpc>
                          <a:spcPct val="100000"/>
                        </a:lnSpc>
                      </a:pPr>
                      <a:r>
                        <a:rPr sz="950" dirty="0">
                          <a:solidFill>
                            <a:srgbClr val="727477"/>
                          </a:solidFill>
                          <a:latin typeface="Arial"/>
                          <a:cs typeface="Arial"/>
                        </a:rPr>
                        <a:t>R$</a:t>
                      </a:r>
                      <a:r>
                        <a:rPr sz="950" spc="-20" dirty="0">
                          <a:solidFill>
                            <a:srgbClr val="72747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dirty="0">
                          <a:solidFill>
                            <a:srgbClr val="5D5E62"/>
                          </a:solidFill>
                          <a:latin typeface="Times New Roman"/>
                          <a:cs typeface="Times New Roman"/>
                        </a:rPr>
                        <a:t>39,90</a:t>
                      </a:r>
                      <a:endParaRPr sz="105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148">
                      <a:solidFill>
                        <a:srgbClr val="B8B8B8"/>
                      </a:solidFill>
                      <a:prstDash val="solid"/>
                    </a:lnL>
                    <a:lnR w="12148">
                      <a:solidFill>
                        <a:srgbClr val="A3A3A3"/>
                      </a:solidFill>
                      <a:prstDash val="solid"/>
                    </a:lnR>
                    <a:lnT w="6074">
                      <a:solidFill>
                        <a:srgbClr val="646060"/>
                      </a:solidFill>
                      <a:prstDash val="solid"/>
                    </a:lnT>
                    <a:lnB w="6074">
                      <a:solidFill>
                        <a:srgbClr val="87878C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3500">
                        <a:lnSpc>
                          <a:spcPct val="100000"/>
                        </a:lnSpc>
                      </a:pPr>
                      <a:r>
                        <a:rPr sz="1050" dirty="0">
                          <a:solidFill>
                            <a:srgbClr val="727477"/>
                          </a:solidFill>
                          <a:latin typeface="Times New Roman"/>
                          <a:cs typeface="Times New Roman"/>
                        </a:rPr>
                        <a:t>R$</a:t>
                      </a:r>
                      <a:r>
                        <a:rPr sz="1050" spc="80" dirty="0">
                          <a:solidFill>
                            <a:srgbClr val="727477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050" spc="-245" dirty="0">
                          <a:solidFill>
                            <a:srgbClr val="727477"/>
                          </a:solidFill>
                          <a:latin typeface="Times New Roman"/>
                          <a:cs typeface="Times New Roman"/>
                        </a:rPr>
                        <a:t>1</a:t>
                      </a:r>
                      <a:r>
                        <a:rPr sz="1050" dirty="0">
                          <a:solidFill>
                            <a:srgbClr val="727477"/>
                          </a:solidFill>
                          <a:latin typeface="Times New Roman"/>
                          <a:cs typeface="Times New Roman"/>
                        </a:rPr>
                        <a:t>5</a:t>
                      </a:r>
                      <a:r>
                        <a:rPr sz="1050" spc="-25" dirty="0">
                          <a:solidFill>
                            <a:srgbClr val="727477"/>
                          </a:solidFill>
                          <a:latin typeface="Times New Roman"/>
                          <a:cs typeface="Times New Roman"/>
                        </a:rPr>
                        <a:t>9</a:t>
                      </a:r>
                      <a:r>
                        <a:rPr sz="1050" spc="-85" dirty="0">
                          <a:solidFill>
                            <a:srgbClr val="8C8E90"/>
                          </a:solidFill>
                          <a:latin typeface="Times New Roman"/>
                          <a:cs typeface="Times New Roman"/>
                        </a:rPr>
                        <a:t>,</a:t>
                      </a:r>
                      <a:r>
                        <a:rPr sz="1050" dirty="0">
                          <a:solidFill>
                            <a:srgbClr val="727477"/>
                          </a:solidFill>
                          <a:latin typeface="Times New Roman"/>
                          <a:cs typeface="Times New Roman"/>
                        </a:rPr>
                        <a:t>60</a:t>
                      </a:r>
                      <a:endParaRPr sz="105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148">
                      <a:solidFill>
                        <a:srgbClr val="A3A3A3"/>
                      </a:solidFill>
                      <a:prstDash val="solid"/>
                    </a:lnL>
                    <a:lnR w="6074">
                      <a:solidFill>
                        <a:srgbClr val="AFAFAF"/>
                      </a:solidFill>
                      <a:prstDash val="solid"/>
                    </a:lnR>
                    <a:lnT w="12148">
                      <a:solidFill>
                        <a:srgbClr val="A0A0A0"/>
                      </a:solidFill>
                      <a:prstDash val="solid"/>
                    </a:lnT>
                    <a:lnB w="6074">
                      <a:solidFill>
                        <a:srgbClr val="87878C"/>
                      </a:solidFill>
                      <a:prstDash val="solid"/>
                    </a:lnB>
                  </a:tcPr>
                </a:tc>
              </a:tr>
              <a:tr h="591878">
                <a:tc>
                  <a:txBody>
                    <a:bodyPr/>
                    <a:lstStyle/>
                    <a:p>
                      <a:pPr marL="118110">
                        <a:lnSpc>
                          <a:spcPct val="100000"/>
                        </a:lnSpc>
                      </a:pPr>
                      <a:r>
                        <a:rPr sz="750" dirty="0">
                          <a:solidFill>
                            <a:srgbClr val="46494B"/>
                          </a:solidFill>
                          <a:latin typeface="Arial"/>
                          <a:cs typeface="Arial"/>
                        </a:rPr>
                        <a:t>21</a:t>
                      </a:r>
                      <a:endParaRPr sz="7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148">
                      <a:solidFill>
                        <a:srgbClr val="9C9C9C"/>
                      </a:solidFill>
                      <a:prstDash val="solid"/>
                    </a:lnL>
                    <a:lnR w="12148">
                      <a:solidFill>
                        <a:srgbClr val="A3A3A3"/>
                      </a:solidFill>
                      <a:prstDash val="solid"/>
                    </a:lnR>
                    <a:lnT w="12148">
                      <a:solidFill>
                        <a:srgbClr val="939C9C"/>
                      </a:solidFill>
                      <a:prstDash val="solid"/>
                    </a:lnT>
                    <a:lnB w="12148">
                      <a:solidFill>
                        <a:srgbClr val="A0A39C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15595" marR="150495" indent="-139700">
                        <a:lnSpc>
                          <a:spcPct val="101200"/>
                        </a:lnSpc>
                      </a:pPr>
                      <a:r>
                        <a:rPr sz="750" dirty="0">
                          <a:solidFill>
                            <a:srgbClr val="181A1D"/>
                          </a:solidFill>
                          <a:latin typeface="Arial"/>
                          <a:cs typeface="Arial"/>
                        </a:rPr>
                        <a:t>PROTETOR </a:t>
                      </a:r>
                      <a:r>
                        <a:rPr sz="750" spc="-105" dirty="0">
                          <a:solidFill>
                            <a:srgbClr val="181A1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2D2F33"/>
                          </a:solidFill>
                          <a:latin typeface="Arial"/>
                          <a:cs typeface="Arial"/>
                        </a:rPr>
                        <a:t>DE </a:t>
                      </a:r>
                      <a:r>
                        <a:rPr sz="750" dirty="0">
                          <a:solidFill>
                            <a:srgbClr val="181A1D"/>
                          </a:solidFill>
                          <a:latin typeface="Arial"/>
                          <a:cs typeface="Arial"/>
                        </a:rPr>
                        <a:t>POSTE PROFISS </a:t>
                      </a:r>
                      <a:r>
                        <a:rPr sz="750" spc="-75" dirty="0">
                          <a:solidFill>
                            <a:srgbClr val="181A1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81A1D"/>
                          </a:solidFill>
                          <a:latin typeface="Arial"/>
                          <a:cs typeface="Arial"/>
                        </a:rPr>
                        <a:t>ONAL</a:t>
                      </a:r>
                      <a:endParaRPr sz="7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148">
                      <a:solidFill>
                        <a:srgbClr val="A3A3A3"/>
                      </a:solidFill>
                      <a:prstDash val="solid"/>
                    </a:lnL>
                    <a:lnR w="12148">
                      <a:solidFill>
                        <a:srgbClr val="A0A0A0"/>
                      </a:solidFill>
                      <a:prstDash val="solid"/>
                    </a:lnR>
                    <a:lnT w="12148">
                      <a:solidFill>
                        <a:srgbClr val="939C9C"/>
                      </a:solidFill>
                      <a:prstDash val="solid"/>
                    </a:lnT>
                    <a:lnB w="6074">
                      <a:solidFill>
                        <a:srgbClr val="7C838C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6195" algn="just">
                        <a:lnSpc>
                          <a:spcPct val="96500"/>
                        </a:lnSpc>
                      </a:pPr>
                      <a:r>
                        <a:rPr sz="800" dirty="0">
                          <a:solidFill>
                            <a:srgbClr val="727477"/>
                          </a:solidFill>
                          <a:latin typeface="Arial"/>
                          <a:cs typeface="Arial"/>
                        </a:rPr>
                        <a:t>Confeccionado  </a:t>
                      </a:r>
                      <a:r>
                        <a:rPr sz="800" spc="-60" dirty="0">
                          <a:solidFill>
                            <a:srgbClr val="72747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27477"/>
                          </a:solidFill>
                          <a:latin typeface="Arial"/>
                          <a:cs typeface="Arial"/>
                        </a:rPr>
                        <a:t>em </a:t>
                      </a:r>
                      <a:r>
                        <a:rPr sz="800" spc="75" dirty="0">
                          <a:solidFill>
                            <a:srgbClr val="72747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170" dirty="0">
                          <a:solidFill>
                            <a:srgbClr val="8C8E90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800" dirty="0">
                          <a:solidFill>
                            <a:srgbClr val="5D5E62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800" spc="-55" dirty="0">
                          <a:solidFill>
                            <a:srgbClr val="5D5E62"/>
                          </a:solidFill>
                          <a:latin typeface="Arial"/>
                          <a:cs typeface="Arial"/>
                        </a:rPr>
                        <a:t>m</a:t>
                      </a:r>
                      <a:r>
                        <a:rPr sz="800" spc="-170" dirty="0">
                          <a:solidFill>
                            <a:srgbClr val="8C8E90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727477"/>
                          </a:solidFill>
                          <a:latin typeface="Arial"/>
                          <a:cs typeface="Arial"/>
                        </a:rPr>
                        <a:t>nado </a:t>
                      </a:r>
                      <a:r>
                        <a:rPr sz="800" spc="80" dirty="0">
                          <a:solidFill>
                            <a:srgbClr val="72747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175" dirty="0">
                          <a:solidFill>
                            <a:srgbClr val="727477"/>
                          </a:solidFill>
                          <a:latin typeface="Arial"/>
                          <a:cs typeface="Arial"/>
                        </a:rPr>
                        <a:t>p</a:t>
                      </a:r>
                      <a:r>
                        <a:rPr sz="800" spc="-295" dirty="0">
                          <a:solidFill>
                            <a:srgbClr val="8C8E90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800" dirty="0">
                          <a:solidFill>
                            <a:srgbClr val="727477"/>
                          </a:solidFill>
                          <a:latin typeface="Arial"/>
                          <a:cs typeface="Arial"/>
                        </a:rPr>
                        <a:t>ást</a:t>
                      </a:r>
                      <a:r>
                        <a:rPr sz="800" spc="-10" dirty="0">
                          <a:solidFill>
                            <a:srgbClr val="727477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8C8E90"/>
                          </a:solidFill>
                          <a:latin typeface="Arial"/>
                          <a:cs typeface="Arial"/>
                        </a:rPr>
                        <a:t>co. </a:t>
                      </a:r>
                      <a:r>
                        <a:rPr sz="800" dirty="0">
                          <a:solidFill>
                            <a:srgbClr val="727477"/>
                          </a:solidFill>
                          <a:latin typeface="Arial"/>
                          <a:cs typeface="Arial"/>
                        </a:rPr>
                        <a:t>Espuma </a:t>
                      </a:r>
                      <a:r>
                        <a:rPr sz="800" spc="15" dirty="0">
                          <a:solidFill>
                            <a:srgbClr val="72747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5D5E62"/>
                          </a:solidFill>
                          <a:latin typeface="Arial"/>
                          <a:cs typeface="Arial"/>
                        </a:rPr>
                        <a:t>espe</a:t>
                      </a:r>
                      <a:r>
                        <a:rPr sz="800" spc="10" dirty="0">
                          <a:solidFill>
                            <a:srgbClr val="5D5E62"/>
                          </a:solidFill>
                          <a:latin typeface="Arial"/>
                          <a:cs typeface="Arial"/>
                        </a:rPr>
                        <a:t>c</a:t>
                      </a:r>
                      <a:r>
                        <a:rPr sz="800" spc="-170" dirty="0">
                          <a:solidFill>
                            <a:srgbClr val="8C8E90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727477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800" dirty="0">
                          <a:solidFill>
                            <a:srgbClr val="8C8E90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800" spc="40" dirty="0">
                          <a:solidFill>
                            <a:srgbClr val="8C8E9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27477"/>
                          </a:solidFill>
                          <a:latin typeface="Arial"/>
                          <a:cs typeface="Arial"/>
                        </a:rPr>
                        <a:t>de </a:t>
                      </a:r>
                      <a:r>
                        <a:rPr sz="800" spc="-10" dirty="0">
                          <a:solidFill>
                            <a:srgbClr val="72747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27477"/>
                          </a:solidFill>
                          <a:latin typeface="Arial"/>
                          <a:cs typeface="Arial"/>
                        </a:rPr>
                        <a:t>alta </a:t>
                      </a:r>
                      <a:r>
                        <a:rPr sz="800" spc="50" dirty="0">
                          <a:solidFill>
                            <a:srgbClr val="72747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27477"/>
                          </a:solidFill>
                          <a:latin typeface="Arial"/>
                          <a:cs typeface="Arial"/>
                        </a:rPr>
                        <a:t>den</a:t>
                      </a:r>
                      <a:r>
                        <a:rPr sz="800" spc="-90" dirty="0">
                          <a:solidFill>
                            <a:srgbClr val="727477"/>
                          </a:solidFill>
                          <a:latin typeface="Arial"/>
                          <a:cs typeface="Arial"/>
                        </a:rPr>
                        <a:t>s</a:t>
                      </a:r>
                      <a:r>
                        <a:rPr sz="800" spc="-295" dirty="0">
                          <a:solidFill>
                            <a:srgbClr val="8C8E90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727477"/>
                          </a:solidFill>
                          <a:latin typeface="Arial"/>
                          <a:cs typeface="Arial"/>
                        </a:rPr>
                        <a:t>dade </a:t>
                      </a:r>
                      <a:r>
                        <a:rPr sz="800" spc="15" dirty="0">
                          <a:solidFill>
                            <a:srgbClr val="72747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8C8E90"/>
                          </a:solidFill>
                          <a:latin typeface="Arial"/>
                          <a:cs typeface="Arial"/>
                        </a:rPr>
                        <a:t>. </a:t>
                      </a:r>
                      <a:r>
                        <a:rPr sz="800" dirty="0">
                          <a:solidFill>
                            <a:srgbClr val="727477"/>
                          </a:solidFill>
                          <a:latin typeface="Arial"/>
                          <a:cs typeface="Arial"/>
                        </a:rPr>
                        <a:t>Altura  </a:t>
                      </a:r>
                      <a:r>
                        <a:rPr sz="800" spc="-35" dirty="0">
                          <a:solidFill>
                            <a:srgbClr val="72747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27477"/>
                          </a:solidFill>
                          <a:latin typeface="Arial"/>
                          <a:cs typeface="Arial"/>
                        </a:rPr>
                        <a:t>de  </a:t>
                      </a:r>
                      <a:r>
                        <a:rPr sz="800" spc="5" dirty="0">
                          <a:solidFill>
                            <a:srgbClr val="72747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290" dirty="0">
                          <a:solidFill>
                            <a:srgbClr val="727477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800" spc="-340" dirty="0">
                          <a:solidFill>
                            <a:srgbClr val="8C8E90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800" dirty="0">
                          <a:solidFill>
                            <a:srgbClr val="727477"/>
                          </a:solidFill>
                          <a:latin typeface="Arial"/>
                          <a:cs typeface="Arial"/>
                        </a:rPr>
                        <a:t>80m.  </a:t>
                      </a:r>
                      <a:r>
                        <a:rPr sz="800" spc="-65" dirty="0">
                          <a:solidFill>
                            <a:srgbClr val="72747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140" dirty="0">
                          <a:solidFill>
                            <a:srgbClr val="727477"/>
                          </a:solidFill>
                          <a:latin typeface="Arial"/>
                          <a:cs typeface="Arial"/>
                        </a:rPr>
                        <a:t>F</a:t>
                      </a:r>
                      <a:r>
                        <a:rPr sz="800" dirty="0">
                          <a:solidFill>
                            <a:srgbClr val="727477"/>
                          </a:solidFill>
                          <a:latin typeface="Arial"/>
                          <a:cs typeface="Arial"/>
                        </a:rPr>
                        <a:t>ácil  </a:t>
                      </a:r>
                      <a:r>
                        <a:rPr sz="800" spc="-110" dirty="0">
                          <a:solidFill>
                            <a:srgbClr val="72747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170" dirty="0">
                          <a:solidFill>
                            <a:srgbClr val="8C8E90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727477"/>
                          </a:solidFill>
                          <a:latin typeface="Arial"/>
                          <a:cs typeface="Arial"/>
                        </a:rPr>
                        <a:t>nsta</a:t>
                      </a:r>
                      <a:r>
                        <a:rPr sz="800" spc="-75" dirty="0">
                          <a:solidFill>
                            <a:srgbClr val="727477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800" dirty="0">
                          <a:solidFill>
                            <a:srgbClr val="727477"/>
                          </a:solidFill>
                          <a:latin typeface="Arial"/>
                          <a:cs typeface="Arial"/>
                        </a:rPr>
                        <a:t>aç</a:t>
                      </a:r>
                      <a:r>
                        <a:rPr sz="800" spc="-40" dirty="0">
                          <a:solidFill>
                            <a:srgbClr val="727477"/>
                          </a:solidFill>
                          <a:latin typeface="Arial"/>
                          <a:cs typeface="Arial"/>
                        </a:rPr>
                        <a:t>ã</a:t>
                      </a:r>
                      <a:r>
                        <a:rPr sz="800" dirty="0">
                          <a:solidFill>
                            <a:srgbClr val="8C8E90"/>
                          </a:solidFill>
                          <a:latin typeface="Arial"/>
                          <a:cs typeface="Arial"/>
                        </a:rPr>
                        <a:t>o </a:t>
                      </a:r>
                      <a:r>
                        <a:rPr sz="800" spc="70" dirty="0">
                          <a:solidFill>
                            <a:srgbClr val="8C8E9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8C8E90"/>
                          </a:solidFill>
                          <a:latin typeface="Arial"/>
                          <a:cs typeface="Arial"/>
                        </a:rPr>
                        <a:t>e </a:t>
                      </a:r>
                      <a:r>
                        <a:rPr sz="800" dirty="0">
                          <a:solidFill>
                            <a:srgbClr val="727477"/>
                          </a:solidFill>
                          <a:latin typeface="Arial"/>
                          <a:cs typeface="Arial"/>
                        </a:rPr>
                        <a:t>remoçã</a:t>
                      </a:r>
                      <a:r>
                        <a:rPr sz="800" spc="20" dirty="0">
                          <a:solidFill>
                            <a:srgbClr val="727477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800" dirty="0">
                          <a:solidFill>
                            <a:srgbClr val="8C8E90"/>
                          </a:solidFill>
                          <a:latin typeface="Arial"/>
                          <a:cs typeface="Arial"/>
                        </a:rPr>
                        <a:t>.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148">
                      <a:solidFill>
                        <a:srgbClr val="A0A0A0"/>
                      </a:solidFill>
                      <a:prstDash val="solid"/>
                    </a:lnL>
                    <a:lnR w="12148">
                      <a:solidFill>
                        <a:srgbClr val="BFBFC3"/>
                      </a:solidFill>
                      <a:prstDash val="solid"/>
                    </a:lnR>
                    <a:lnT w="6074">
                      <a:solidFill>
                        <a:srgbClr val="777777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/>
                    <a:p>
                      <a:pPr marL="7620" algn="ctr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727477"/>
                          </a:solidFill>
                          <a:latin typeface="Arial"/>
                          <a:cs typeface="Arial"/>
                        </a:rPr>
                        <a:t>P</a:t>
                      </a:r>
                      <a:r>
                        <a:rPr sz="800" spc="-20" dirty="0">
                          <a:solidFill>
                            <a:srgbClr val="727477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800" dirty="0">
                          <a:solidFill>
                            <a:srgbClr val="8C8E90"/>
                          </a:solidFill>
                          <a:latin typeface="Arial"/>
                          <a:cs typeface="Arial"/>
                        </a:rPr>
                        <a:t>r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148">
                      <a:solidFill>
                        <a:srgbClr val="BFBFC3"/>
                      </a:solidFill>
                      <a:prstDash val="solid"/>
                    </a:lnL>
                    <a:lnR w="12148">
                      <a:solidFill>
                        <a:srgbClr val="B8B8B8"/>
                      </a:solidFill>
                      <a:prstDash val="solid"/>
                    </a:lnR>
                    <a:lnB w="12148">
                      <a:solidFill>
                        <a:srgbClr val="A09C9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8735" algn="ctr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8C8E90"/>
                          </a:solidFill>
                          <a:latin typeface="Arial"/>
                          <a:cs typeface="Arial"/>
                        </a:rPr>
                        <a:t>1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148">
                      <a:solidFill>
                        <a:srgbClr val="B8B8B8"/>
                      </a:solidFill>
                      <a:prstDash val="solid"/>
                    </a:lnL>
                    <a:lnR w="12148">
                      <a:solidFill>
                        <a:srgbClr val="B8B8B8"/>
                      </a:solidFill>
                      <a:prstDash val="solid"/>
                    </a:lnR>
                    <a:lnT w="6074">
                      <a:solidFill>
                        <a:srgbClr val="87878C"/>
                      </a:solidFill>
                      <a:prstDash val="solid"/>
                    </a:lnT>
                    <a:lnB w="12148">
                      <a:solidFill>
                        <a:srgbClr val="A09C9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3500">
                        <a:lnSpc>
                          <a:spcPct val="100000"/>
                        </a:lnSpc>
                      </a:pPr>
                      <a:r>
                        <a:rPr sz="1050" dirty="0">
                          <a:solidFill>
                            <a:srgbClr val="5D5E62"/>
                          </a:solidFill>
                          <a:latin typeface="Times New Roman"/>
                          <a:cs typeface="Times New Roman"/>
                        </a:rPr>
                        <a:t>R$</a:t>
                      </a:r>
                      <a:r>
                        <a:rPr sz="1050" spc="35" dirty="0">
                          <a:solidFill>
                            <a:srgbClr val="5D5E62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050" dirty="0">
                          <a:solidFill>
                            <a:srgbClr val="5D5E62"/>
                          </a:solidFill>
                          <a:latin typeface="Times New Roman"/>
                          <a:cs typeface="Times New Roman"/>
                        </a:rPr>
                        <a:t>304,00</a:t>
                      </a:r>
                      <a:endParaRPr sz="105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148">
                      <a:solidFill>
                        <a:srgbClr val="B8B8B8"/>
                      </a:solidFill>
                      <a:prstDash val="solid"/>
                    </a:lnL>
                    <a:lnR w="12148">
                      <a:solidFill>
                        <a:srgbClr val="A3A3A3"/>
                      </a:solidFill>
                      <a:prstDash val="solid"/>
                    </a:lnR>
                    <a:lnT w="6074">
                      <a:solidFill>
                        <a:srgbClr val="87878C"/>
                      </a:solidFill>
                      <a:prstDash val="solid"/>
                    </a:lnT>
                    <a:lnB w="6074">
                      <a:solidFill>
                        <a:srgbClr val="64707C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3500">
                        <a:lnSpc>
                          <a:spcPct val="100000"/>
                        </a:lnSpc>
                      </a:pPr>
                      <a:r>
                        <a:rPr sz="900" dirty="0">
                          <a:solidFill>
                            <a:srgbClr val="727477"/>
                          </a:solidFill>
                          <a:latin typeface="Arial"/>
                          <a:cs typeface="Arial"/>
                        </a:rPr>
                        <a:t>R$</a:t>
                      </a:r>
                      <a:r>
                        <a:rPr sz="900" spc="-5" dirty="0">
                          <a:solidFill>
                            <a:srgbClr val="72747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dirty="0">
                          <a:solidFill>
                            <a:srgbClr val="727477"/>
                          </a:solidFill>
                          <a:latin typeface="Times New Roman"/>
                          <a:cs typeface="Times New Roman"/>
                        </a:rPr>
                        <a:t>304</a:t>
                      </a:r>
                      <a:r>
                        <a:rPr sz="1050" spc="-85" dirty="0">
                          <a:solidFill>
                            <a:srgbClr val="8C8E90"/>
                          </a:solidFill>
                          <a:latin typeface="Times New Roman"/>
                          <a:cs typeface="Times New Roman"/>
                        </a:rPr>
                        <a:t>,</a:t>
                      </a:r>
                      <a:r>
                        <a:rPr sz="1050" dirty="0">
                          <a:solidFill>
                            <a:srgbClr val="727477"/>
                          </a:solidFill>
                          <a:latin typeface="Times New Roman"/>
                          <a:cs typeface="Times New Roman"/>
                        </a:rPr>
                        <a:t>00</a:t>
                      </a:r>
                      <a:endParaRPr sz="105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148">
                      <a:solidFill>
                        <a:srgbClr val="A3A3A3"/>
                      </a:solidFill>
                      <a:prstDash val="solid"/>
                    </a:lnL>
                    <a:lnR w="6074">
                      <a:solidFill>
                        <a:srgbClr val="AFAFAF"/>
                      </a:solidFill>
                      <a:prstDash val="solid"/>
                    </a:lnR>
                    <a:lnT w="6074">
                      <a:solidFill>
                        <a:srgbClr val="87878C"/>
                      </a:solidFill>
                      <a:prstDash val="solid"/>
                    </a:lnT>
                    <a:lnB w="12148">
                      <a:solidFill>
                        <a:srgbClr val="9C9C93"/>
                      </a:solidFill>
                      <a:prstDash val="solid"/>
                    </a:lnB>
                  </a:tcPr>
                </a:tc>
              </a:tr>
              <a:tr h="620788">
                <a:tc>
                  <a:txBody>
                    <a:bodyPr/>
                    <a:lstStyle/>
                    <a:p>
                      <a:pPr marL="124460">
                        <a:lnSpc>
                          <a:spcPct val="100000"/>
                        </a:lnSpc>
                      </a:pPr>
                      <a:r>
                        <a:rPr sz="750" dirty="0">
                          <a:solidFill>
                            <a:srgbClr val="5D5E62"/>
                          </a:solidFill>
                          <a:latin typeface="Arial"/>
                          <a:cs typeface="Arial"/>
                        </a:rPr>
                        <a:t>22</a:t>
                      </a:r>
                      <a:endParaRPr sz="7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148">
                      <a:solidFill>
                        <a:srgbClr val="9C9C9C"/>
                      </a:solidFill>
                      <a:prstDash val="solid"/>
                    </a:lnL>
                    <a:lnR w="6074">
                      <a:solidFill>
                        <a:srgbClr val="808083"/>
                      </a:solidFill>
                      <a:prstDash val="solid"/>
                    </a:lnR>
                    <a:lnT w="12148">
                      <a:solidFill>
                        <a:srgbClr val="A0A39C"/>
                      </a:solidFill>
                      <a:prstDash val="solid"/>
                    </a:lnT>
                    <a:lnB w="12148">
                      <a:solidFill>
                        <a:srgbClr val="A0A3A8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81940">
                        <a:lnSpc>
                          <a:spcPct val="100000"/>
                        </a:lnSpc>
                      </a:pPr>
                      <a:r>
                        <a:rPr sz="750" dirty="0">
                          <a:solidFill>
                            <a:srgbClr val="2D2F33"/>
                          </a:solidFill>
                          <a:latin typeface="Arial"/>
                          <a:cs typeface="Arial"/>
                        </a:rPr>
                        <a:t>CANELE</a:t>
                      </a:r>
                      <a:r>
                        <a:rPr sz="750" spc="-55" dirty="0">
                          <a:solidFill>
                            <a:srgbClr val="2D2F33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750" dirty="0">
                          <a:solidFill>
                            <a:srgbClr val="2D2F33"/>
                          </a:solidFill>
                          <a:latin typeface="Arial"/>
                          <a:cs typeface="Arial"/>
                        </a:rPr>
                        <a:t>RA</a:t>
                      </a:r>
                      <a:r>
                        <a:rPr sz="750" spc="35" dirty="0">
                          <a:solidFill>
                            <a:srgbClr val="2D2F3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spc="-130" dirty="0">
                          <a:solidFill>
                            <a:srgbClr val="46494B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750" dirty="0">
                          <a:solidFill>
                            <a:srgbClr val="2D2F33"/>
                          </a:solidFill>
                          <a:latin typeface="Arial"/>
                          <a:cs typeface="Arial"/>
                        </a:rPr>
                        <a:t>KG</a:t>
                      </a:r>
                      <a:endParaRPr sz="7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074">
                      <a:solidFill>
                        <a:srgbClr val="808083"/>
                      </a:solidFill>
                      <a:prstDash val="solid"/>
                    </a:lnL>
                    <a:lnR w="12148">
                      <a:solidFill>
                        <a:srgbClr val="A0A0A0"/>
                      </a:solidFill>
                      <a:prstDash val="solid"/>
                    </a:lnR>
                    <a:lnT w="6074">
                      <a:solidFill>
                        <a:srgbClr val="7C838C"/>
                      </a:solidFill>
                      <a:prstDash val="solid"/>
                    </a:lnT>
                    <a:lnB w="12148">
                      <a:solidFill>
                        <a:srgbClr val="A0A3A8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6195" marR="11430" algn="just">
                        <a:lnSpc>
                          <a:spcPct val="93800"/>
                        </a:lnSpc>
                        <a:tabLst>
                          <a:tab pos="795655" algn="l"/>
                          <a:tab pos="1202055" algn="l"/>
                          <a:tab pos="1682114" algn="l"/>
                        </a:tabLst>
                      </a:pPr>
                      <a:r>
                        <a:rPr sz="800" dirty="0">
                          <a:solidFill>
                            <a:srgbClr val="5D5E62"/>
                          </a:solidFill>
                          <a:latin typeface="Arial"/>
                          <a:cs typeface="Arial"/>
                        </a:rPr>
                        <a:t>Cane</a:t>
                      </a:r>
                      <a:r>
                        <a:rPr sz="800" spc="-45" dirty="0">
                          <a:solidFill>
                            <a:srgbClr val="5D5E62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800" dirty="0">
                          <a:solidFill>
                            <a:srgbClr val="5D5E62"/>
                          </a:solidFill>
                          <a:latin typeface="Arial"/>
                          <a:cs typeface="Arial"/>
                        </a:rPr>
                        <a:t>eira	</a:t>
                      </a:r>
                      <a:r>
                        <a:rPr sz="800" dirty="0">
                          <a:solidFill>
                            <a:srgbClr val="727477"/>
                          </a:solidFill>
                          <a:latin typeface="Arial"/>
                          <a:cs typeface="Arial"/>
                        </a:rPr>
                        <a:t>1	</a:t>
                      </a:r>
                      <a:r>
                        <a:rPr sz="800" spc="-45" dirty="0">
                          <a:solidFill>
                            <a:srgbClr val="727477"/>
                          </a:solidFill>
                          <a:latin typeface="Arial"/>
                          <a:cs typeface="Arial"/>
                        </a:rPr>
                        <a:t>K</a:t>
                      </a:r>
                      <a:r>
                        <a:rPr sz="800" dirty="0">
                          <a:solidFill>
                            <a:srgbClr val="8C8E90"/>
                          </a:solidFill>
                          <a:latin typeface="Arial"/>
                          <a:cs typeface="Arial"/>
                        </a:rPr>
                        <a:t>G	</a:t>
                      </a:r>
                      <a:r>
                        <a:rPr sz="1250" dirty="0">
                          <a:solidFill>
                            <a:srgbClr val="8C8E90"/>
                          </a:solidFill>
                          <a:latin typeface="Times New Roman"/>
                          <a:cs typeface="Times New Roman"/>
                        </a:rPr>
                        <a:t>- </a:t>
                      </a:r>
                      <a:r>
                        <a:rPr sz="800" dirty="0">
                          <a:solidFill>
                            <a:srgbClr val="5D5E62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800" spc="-90" dirty="0">
                          <a:solidFill>
                            <a:srgbClr val="5D5E62"/>
                          </a:solidFill>
                          <a:latin typeface="Arial"/>
                          <a:cs typeface="Arial"/>
                        </a:rPr>
                        <a:t>m</a:t>
                      </a:r>
                      <a:r>
                        <a:rPr sz="800" dirty="0">
                          <a:solidFill>
                            <a:srgbClr val="5D5E62"/>
                          </a:solidFill>
                          <a:latin typeface="Arial"/>
                          <a:cs typeface="Arial"/>
                        </a:rPr>
                        <a:t>borrachad</a:t>
                      </a:r>
                      <a:r>
                        <a:rPr sz="800" spc="45" dirty="0">
                          <a:solidFill>
                            <a:srgbClr val="5D5E62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800" spc="-300" dirty="0">
                          <a:solidFill>
                            <a:srgbClr val="727477"/>
                          </a:solidFill>
                          <a:latin typeface="Arial"/>
                          <a:cs typeface="Arial"/>
                        </a:rPr>
                        <a:t>.</a:t>
                      </a:r>
                      <a:r>
                        <a:rPr sz="800" dirty="0">
                          <a:solidFill>
                            <a:srgbClr val="727477"/>
                          </a:solidFill>
                          <a:latin typeface="Arial"/>
                          <a:cs typeface="Arial"/>
                        </a:rPr>
                        <a:t>Cane</a:t>
                      </a:r>
                      <a:r>
                        <a:rPr sz="800" spc="-45" dirty="0">
                          <a:solidFill>
                            <a:srgbClr val="727477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800" dirty="0">
                          <a:solidFill>
                            <a:srgbClr val="727477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800" spc="-35" dirty="0">
                          <a:solidFill>
                            <a:srgbClr val="727477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727477"/>
                          </a:solidFill>
                          <a:latin typeface="Arial"/>
                          <a:cs typeface="Arial"/>
                        </a:rPr>
                        <a:t>ra </a:t>
                      </a:r>
                      <a:r>
                        <a:rPr sz="800" spc="60" dirty="0">
                          <a:solidFill>
                            <a:srgbClr val="72747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27477"/>
                          </a:solidFill>
                          <a:latin typeface="Arial"/>
                          <a:cs typeface="Arial"/>
                        </a:rPr>
                        <a:t>confe</a:t>
                      </a:r>
                      <a:r>
                        <a:rPr sz="800" spc="-40" dirty="0">
                          <a:solidFill>
                            <a:srgbClr val="727477"/>
                          </a:solidFill>
                          <a:latin typeface="Arial"/>
                          <a:cs typeface="Arial"/>
                        </a:rPr>
                        <a:t>c</a:t>
                      </a:r>
                      <a:r>
                        <a:rPr sz="800" dirty="0">
                          <a:solidFill>
                            <a:srgbClr val="8C8E90"/>
                          </a:solidFill>
                          <a:latin typeface="Arial"/>
                          <a:cs typeface="Arial"/>
                        </a:rPr>
                        <a:t>c</a:t>
                      </a:r>
                      <a:r>
                        <a:rPr sz="800" spc="-35" dirty="0">
                          <a:solidFill>
                            <a:srgbClr val="8C8E90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727477"/>
                          </a:solidFill>
                          <a:latin typeface="Arial"/>
                          <a:cs typeface="Arial"/>
                        </a:rPr>
                        <a:t>onada com</a:t>
                      </a:r>
                      <a:r>
                        <a:rPr sz="800" spc="60" dirty="0">
                          <a:solidFill>
                            <a:srgbClr val="72747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27477"/>
                          </a:solidFill>
                          <a:latin typeface="Arial"/>
                          <a:cs typeface="Arial"/>
                        </a:rPr>
                        <a:t>látex</a:t>
                      </a:r>
                      <a:r>
                        <a:rPr sz="800" spc="40" dirty="0">
                          <a:solidFill>
                            <a:srgbClr val="72747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27477"/>
                          </a:solidFill>
                          <a:latin typeface="Arial"/>
                          <a:cs typeface="Arial"/>
                        </a:rPr>
                        <a:t>vitrov</a:t>
                      </a:r>
                      <a:r>
                        <a:rPr sz="800" spc="30" dirty="0">
                          <a:solidFill>
                            <a:srgbClr val="727477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727477"/>
                          </a:solidFill>
                          <a:latin typeface="Arial"/>
                          <a:cs typeface="Arial"/>
                        </a:rPr>
                        <a:t>n</a:t>
                      </a:r>
                      <a:r>
                        <a:rPr sz="800" spc="-50" dirty="0">
                          <a:solidFill>
                            <a:srgbClr val="727477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727477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800" spc="-30" dirty="0">
                          <a:solidFill>
                            <a:srgbClr val="72747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27477"/>
                          </a:solidFill>
                          <a:latin typeface="Arial"/>
                          <a:cs typeface="Arial"/>
                        </a:rPr>
                        <a:t>com</a:t>
                      </a:r>
                      <a:r>
                        <a:rPr sz="800" spc="60" dirty="0">
                          <a:solidFill>
                            <a:srgbClr val="72747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27477"/>
                          </a:solidFill>
                          <a:latin typeface="Arial"/>
                          <a:cs typeface="Arial"/>
                        </a:rPr>
                        <a:t>enc</a:t>
                      </a:r>
                      <a:r>
                        <a:rPr sz="800" spc="-50" dirty="0">
                          <a:solidFill>
                            <a:srgbClr val="727477"/>
                          </a:solidFill>
                          <a:latin typeface="Arial"/>
                          <a:cs typeface="Arial"/>
                        </a:rPr>
                        <a:t>h</a:t>
                      </a:r>
                      <a:r>
                        <a:rPr sz="800" spc="-170" dirty="0">
                          <a:solidFill>
                            <a:srgbClr val="727477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727477"/>
                          </a:solidFill>
                          <a:latin typeface="Arial"/>
                          <a:cs typeface="Arial"/>
                        </a:rPr>
                        <a:t>mento</a:t>
                      </a:r>
                      <a:r>
                        <a:rPr sz="800" spc="35" dirty="0">
                          <a:solidFill>
                            <a:srgbClr val="72747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27477"/>
                          </a:solidFill>
                          <a:latin typeface="Arial"/>
                          <a:cs typeface="Arial"/>
                        </a:rPr>
                        <a:t>de </a:t>
                      </a:r>
                      <a:r>
                        <a:rPr sz="1200" baseline="3472" dirty="0">
                          <a:solidFill>
                            <a:srgbClr val="5D5E62"/>
                          </a:solidFill>
                          <a:latin typeface="Arial"/>
                          <a:cs typeface="Arial"/>
                        </a:rPr>
                        <a:t>esfera    </a:t>
                      </a:r>
                      <a:r>
                        <a:rPr sz="1200" spc="-44" baseline="3472" dirty="0">
                          <a:solidFill>
                            <a:srgbClr val="5D5E62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5D5E62"/>
                          </a:solidFill>
                          <a:latin typeface="Arial"/>
                          <a:cs typeface="Arial"/>
                        </a:rPr>
                        <a:t>de    </a:t>
                      </a:r>
                      <a:r>
                        <a:rPr sz="800" spc="-55" dirty="0">
                          <a:solidFill>
                            <a:srgbClr val="5D5E62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200" baseline="3472" dirty="0">
                          <a:solidFill>
                            <a:srgbClr val="727477"/>
                          </a:solidFill>
                          <a:latin typeface="Arial"/>
                          <a:cs typeface="Arial"/>
                        </a:rPr>
                        <a:t>ferro    </a:t>
                      </a:r>
                      <a:r>
                        <a:rPr sz="1200" spc="-22" baseline="3472" dirty="0">
                          <a:solidFill>
                            <a:srgbClr val="72747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200" baseline="3472" dirty="0">
                          <a:solidFill>
                            <a:srgbClr val="727477"/>
                          </a:solidFill>
                          <a:latin typeface="Arial"/>
                          <a:cs typeface="Arial"/>
                        </a:rPr>
                        <a:t>com    </a:t>
                      </a:r>
                      <a:r>
                        <a:rPr sz="1200" spc="-165" baseline="3472" dirty="0">
                          <a:solidFill>
                            <a:srgbClr val="72747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200" baseline="3472" dirty="0">
                          <a:solidFill>
                            <a:srgbClr val="727477"/>
                          </a:solidFill>
                          <a:latin typeface="Arial"/>
                          <a:cs typeface="Arial"/>
                        </a:rPr>
                        <a:t>v</a:t>
                      </a:r>
                      <a:r>
                        <a:rPr sz="1200" spc="-7" baseline="3472" dirty="0">
                          <a:solidFill>
                            <a:srgbClr val="727477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200" baseline="3472" dirty="0">
                          <a:solidFill>
                            <a:srgbClr val="727477"/>
                          </a:solidFill>
                          <a:latin typeface="Arial"/>
                          <a:cs typeface="Arial"/>
                        </a:rPr>
                        <a:t>és    </a:t>
                      </a:r>
                      <a:r>
                        <a:rPr sz="1200" spc="-142" baseline="3472" dirty="0">
                          <a:solidFill>
                            <a:srgbClr val="72747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27477"/>
                          </a:solidFill>
                          <a:latin typeface="Arial"/>
                          <a:cs typeface="Arial"/>
                        </a:rPr>
                        <a:t>de </a:t>
                      </a:r>
                      <a:r>
                        <a:rPr sz="800" dirty="0">
                          <a:solidFill>
                            <a:srgbClr val="5D5E62"/>
                          </a:solidFill>
                          <a:latin typeface="Arial"/>
                          <a:cs typeface="Arial"/>
                        </a:rPr>
                        <a:t>po</a:t>
                      </a:r>
                      <a:r>
                        <a:rPr sz="800" spc="-45" dirty="0">
                          <a:solidFill>
                            <a:srgbClr val="5D5E62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800" dirty="0">
                          <a:solidFill>
                            <a:srgbClr val="5D5E62"/>
                          </a:solidFill>
                          <a:latin typeface="Arial"/>
                          <a:cs typeface="Arial"/>
                        </a:rPr>
                        <a:t>ipropi</a:t>
                      </a:r>
                      <a:r>
                        <a:rPr sz="800" spc="-70" dirty="0">
                          <a:solidFill>
                            <a:srgbClr val="5D5E62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800" dirty="0">
                          <a:solidFill>
                            <a:srgbClr val="5D5E62"/>
                          </a:solidFill>
                          <a:latin typeface="Arial"/>
                          <a:cs typeface="Arial"/>
                        </a:rPr>
                        <a:t>eno.Cor:</a:t>
                      </a:r>
                      <a:r>
                        <a:rPr sz="800" spc="95" dirty="0">
                          <a:solidFill>
                            <a:srgbClr val="5D5E62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27477"/>
                          </a:solidFill>
                          <a:latin typeface="Arial"/>
                          <a:cs typeface="Arial"/>
                        </a:rPr>
                        <a:t>preto.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148">
                      <a:solidFill>
                        <a:srgbClr val="A0A0A0"/>
                      </a:solidFill>
                      <a:prstDash val="solid"/>
                    </a:lnL>
                    <a:lnR w="12148">
                      <a:solidFill>
                        <a:srgbClr val="BFBFC3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marL="5080" algn="ctr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727477"/>
                          </a:solidFill>
                          <a:latin typeface="Arial"/>
                          <a:cs typeface="Arial"/>
                        </a:rPr>
                        <a:t>Par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148">
                      <a:solidFill>
                        <a:srgbClr val="BFBFC3"/>
                      </a:solidFill>
                      <a:prstDash val="solid"/>
                    </a:lnL>
                    <a:lnR w="12148">
                      <a:solidFill>
                        <a:srgbClr val="B8B8B8"/>
                      </a:solidFill>
                      <a:prstDash val="solid"/>
                    </a:lnR>
                    <a:lnT w="12148">
                      <a:solidFill>
                        <a:srgbClr val="A09C97"/>
                      </a:solidFill>
                      <a:prstDash val="solid"/>
                    </a:lnT>
                    <a:lnB w="6074">
                      <a:solidFill>
                        <a:srgbClr val="AFAFB3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1750" algn="ctr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727477"/>
                          </a:solidFill>
                          <a:latin typeface="Times New Roman"/>
                          <a:cs typeface="Times New Roman"/>
                        </a:rPr>
                        <a:t>1</a:t>
                      </a: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148">
                      <a:solidFill>
                        <a:srgbClr val="B8B8B8"/>
                      </a:solidFill>
                      <a:prstDash val="solid"/>
                    </a:lnL>
                    <a:lnR w="12148">
                      <a:solidFill>
                        <a:srgbClr val="B8B8B8"/>
                      </a:solidFill>
                      <a:prstDash val="solid"/>
                    </a:lnR>
                    <a:lnT w="12148">
                      <a:solidFill>
                        <a:srgbClr val="A09C97"/>
                      </a:solidFill>
                      <a:prstDash val="solid"/>
                    </a:lnT>
                    <a:lnB w="6074">
                      <a:solidFill>
                        <a:srgbClr val="AFAFB3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99695">
                        <a:lnSpc>
                          <a:spcPct val="100000"/>
                        </a:lnSpc>
                      </a:pPr>
                      <a:r>
                        <a:rPr sz="1050" dirty="0">
                          <a:solidFill>
                            <a:srgbClr val="5D5E62"/>
                          </a:solidFill>
                          <a:latin typeface="Times New Roman"/>
                          <a:cs typeface="Times New Roman"/>
                        </a:rPr>
                        <a:t>R$ </a:t>
                      </a:r>
                      <a:r>
                        <a:rPr sz="1050" spc="-135" dirty="0">
                          <a:solidFill>
                            <a:srgbClr val="5D5E62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050" spc="-200" dirty="0">
                          <a:solidFill>
                            <a:srgbClr val="5D5E62"/>
                          </a:solidFill>
                          <a:latin typeface="Times New Roman"/>
                          <a:cs typeface="Times New Roman"/>
                        </a:rPr>
                        <a:t>1</a:t>
                      </a:r>
                      <a:r>
                        <a:rPr sz="1050" dirty="0">
                          <a:solidFill>
                            <a:srgbClr val="5D5E62"/>
                          </a:solidFill>
                          <a:latin typeface="Times New Roman"/>
                          <a:cs typeface="Times New Roman"/>
                        </a:rPr>
                        <a:t>8,</a:t>
                      </a:r>
                      <a:r>
                        <a:rPr sz="1050" spc="-114" dirty="0">
                          <a:solidFill>
                            <a:srgbClr val="5D5E62"/>
                          </a:solidFill>
                          <a:latin typeface="Times New Roman"/>
                          <a:cs typeface="Times New Roman"/>
                        </a:rPr>
                        <a:t>5</a:t>
                      </a:r>
                      <a:r>
                        <a:rPr sz="1050" dirty="0">
                          <a:solidFill>
                            <a:srgbClr val="5D5E62"/>
                          </a:solidFill>
                          <a:latin typeface="Times New Roman"/>
                          <a:cs typeface="Times New Roman"/>
                        </a:rPr>
                        <a:t>0</a:t>
                      </a:r>
                      <a:endParaRPr sz="105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148">
                      <a:solidFill>
                        <a:srgbClr val="B8B8B8"/>
                      </a:solidFill>
                      <a:prstDash val="solid"/>
                    </a:lnL>
                    <a:lnR w="12148">
                      <a:solidFill>
                        <a:srgbClr val="A3A3A3"/>
                      </a:solidFill>
                      <a:prstDash val="solid"/>
                    </a:lnR>
                    <a:lnT w="6074">
                      <a:solidFill>
                        <a:srgbClr val="64707C"/>
                      </a:solidFill>
                      <a:prstDash val="solid"/>
                    </a:lnT>
                    <a:lnB w="24333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99695">
                        <a:lnSpc>
                          <a:spcPct val="100000"/>
                        </a:lnSpc>
                      </a:pPr>
                      <a:r>
                        <a:rPr sz="1050" dirty="0">
                          <a:solidFill>
                            <a:srgbClr val="727477"/>
                          </a:solidFill>
                          <a:latin typeface="Times New Roman"/>
                          <a:cs typeface="Times New Roman"/>
                        </a:rPr>
                        <a:t>R$</a:t>
                      </a:r>
                      <a:r>
                        <a:rPr sz="1050" spc="80" dirty="0">
                          <a:solidFill>
                            <a:srgbClr val="727477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050" spc="-290" dirty="0">
                          <a:solidFill>
                            <a:srgbClr val="727477"/>
                          </a:solidFill>
                          <a:latin typeface="Times New Roman"/>
                          <a:cs typeface="Times New Roman"/>
                        </a:rPr>
                        <a:t>1</a:t>
                      </a:r>
                      <a:r>
                        <a:rPr sz="1050" dirty="0">
                          <a:solidFill>
                            <a:srgbClr val="727477"/>
                          </a:solidFill>
                          <a:latin typeface="Times New Roman"/>
                          <a:cs typeface="Times New Roman"/>
                        </a:rPr>
                        <a:t>8,</a:t>
                      </a:r>
                      <a:r>
                        <a:rPr sz="1050" spc="-114" dirty="0">
                          <a:solidFill>
                            <a:srgbClr val="727477"/>
                          </a:solidFill>
                          <a:latin typeface="Times New Roman"/>
                          <a:cs typeface="Times New Roman"/>
                        </a:rPr>
                        <a:t>5</a:t>
                      </a:r>
                      <a:r>
                        <a:rPr sz="1050" dirty="0">
                          <a:solidFill>
                            <a:srgbClr val="727477"/>
                          </a:solidFill>
                          <a:latin typeface="Times New Roman"/>
                          <a:cs typeface="Times New Roman"/>
                        </a:rPr>
                        <a:t>0</a:t>
                      </a:r>
                      <a:endParaRPr sz="105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148">
                      <a:solidFill>
                        <a:srgbClr val="A3A3A3"/>
                      </a:solidFill>
                      <a:prstDash val="solid"/>
                    </a:lnL>
                    <a:lnR w="6074">
                      <a:solidFill>
                        <a:srgbClr val="AFAFAF"/>
                      </a:solidFill>
                      <a:prstDash val="solid"/>
                    </a:lnR>
                    <a:lnT w="12148">
                      <a:solidFill>
                        <a:srgbClr val="9C9C93"/>
                      </a:solidFill>
                      <a:prstDash val="solid"/>
                    </a:lnT>
                    <a:lnB w="24333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499616" y="304800"/>
            <a:ext cx="475487" cy="54864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5608320" y="268224"/>
            <a:ext cx="890015" cy="341375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5474208" y="9863328"/>
            <a:ext cx="1231391" cy="73152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6590677" y="286049"/>
            <a:ext cx="0" cy="681990"/>
          </a:xfrm>
          <a:custGeom>
            <a:avLst/>
            <a:gdLst/>
            <a:ahLst/>
            <a:cxnLst/>
            <a:rect l="l" t="t" r="r" b="b"/>
            <a:pathLst>
              <a:path h="681990">
                <a:moveTo>
                  <a:pt x="0" y="681651"/>
                </a:moveTo>
                <a:lnTo>
                  <a:pt x="0" y="0"/>
                </a:lnTo>
              </a:path>
            </a:pathLst>
          </a:custGeom>
          <a:ln w="6074">
            <a:solidFill>
              <a:srgbClr val="A0A0A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5618779" y="967701"/>
            <a:ext cx="978535" cy="0"/>
          </a:xfrm>
          <a:custGeom>
            <a:avLst/>
            <a:gdLst/>
            <a:ahLst/>
            <a:cxnLst/>
            <a:rect l="l" t="t" r="r" b="b"/>
            <a:pathLst>
              <a:path w="978534">
                <a:moveTo>
                  <a:pt x="0" y="0"/>
                </a:moveTo>
                <a:lnTo>
                  <a:pt x="977972" y="0"/>
                </a:lnTo>
              </a:path>
            </a:pathLst>
          </a:custGeom>
          <a:ln w="6074">
            <a:solidFill>
              <a:srgbClr val="77777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1318135" y="9284451"/>
            <a:ext cx="4592320" cy="0"/>
          </a:xfrm>
          <a:custGeom>
            <a:avLst/>
            <a:gdLst/>
            <a:ahLst/>
            <a:cxnLst/>
            <a:rect l="l" t="t" r="r" b="b"/>
            <a:pathLst>
              <a:path w="4592320">
                <a:moveTo>
                  <a:pt x="0" y="0"/>
                </a:moveTo>
                <a:lnTo>
                  <a:pt x="4592213" y="0"/>
                </a:lnTo>
              </a:path>
            </a:pathLst>
          </a:custGeom>
          <a:ln w="12148">
            <a:solidFill>
              <a:srgbClr val="87878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1008343" y="1290267"/>
            <a:ext cx="5455285" cy="0"/>
          </a:xfrm>
          <a:custGeom>
            <a:avLst/>
            <a:gdLst/>
            <a:ahLst/>
            <a:cxnLst/>
            <a:rect l="l" t="t" r="r" b="b"/>
            <a:pathLst>
              <a:path w="5455285">
                <a:moveTo>
                  <a:pt x="0" y="0"/>
                </a:moveTo>
                <a:lnTo>
                  <a:pt x="5454773" y="0"/>
                </a:lnTo>
              </a:path>
            </a:pathLst>
          </a:custGeom>
          <a:ln w="607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1029603" y="1326785"/>
            <a:ext cx="0" cy="2818130"/>
          </a:xfrm>
          <a:custGeom>
            <a:avLst/>
            <a:gdLst/>
            <a:ahLst/>
            <a:cxnLst/>
            <a:rect l="l" t="t" r="r" b="b"/>
            <a:pathLst>
              <a:path h="2818129">
                <a:moveTo>
                  <a:pt x="0" y="2817896"/>
                </a:moveTo>
                <a:lnTo>
                  <a:pt x="0" y="0"/>
                </a:lnTo>
              </a:path>
            </a:pathLst>
          </a:custGeom>
          <a:ln w="12148">
            <a:solidFill>
              <a:srgbClr val="A3A3A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1369767" y="1332871"/>
            <a:ext cx="0" cy="5636260"/>
          </a:xfrm>
          <a:custGeom>
            <a:avLst/>
            <a:gdLst/>
            <a:ahLst/>
            <a:cxnLst/>
            <a:rect l="l" t="t" r="r" b="b"/>
            <a:pathLst>
              <a:path h="5636259">
                <a:moveTo>
                  <a:pt x="0" y="5635792"/>
                </a:moveTo>
                <a:lnTo>
                  <a:pt x="0" y="0"/>
                </a:lnTo>
              </a:path>
            </a:pathLst>
          </a:custGeom>
          <a:ln w="12148">
            <a:solidFill>
              <a:srgbClr val="9C9C9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2736498" y="1332871"/>
            <a:ext cx="0" cy="5641975"/>
          </a:xfrm>
          <a:custGeom>
            <a:avLst/>
            <a:gdLst/>
            <a:ahLst/>
            <a:cxnLst/>
            <a:rect l="l" t="t" r="r" b="b"/>
            <a:pathLst>
              <a:path h="5641975">
                <a:moveTo>
                  <a:pt x="0" y="5641878"/>
                </a:moveTo>
                <a:lnTo>
                  <a:pt x="0" y="0"/>
                </a:lnTo>
              </a:path>
            </a:pathLst>
          </a:custGeom>
          <a:ln w="12148">
            <a:solidFill>
              <a:srgbClr val="9C9C9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5062977" y="1320698"/>
            <a:ext cx="0" cy="5495925"/>
          </a:xfrm>
          <a:custGeom>
            <a:avLst/>
            <a:gdLst/>
            <a:ahLst/>
            <a:cxnLst/>
            <a:rect l="l" t="t" r="r" b="b"/>
            <a:pathLst>
              <a:path h="5495925">
                <a:moveTo>
                  <a:pt x="0" y="5495811"/>
                </a:moveTo>
                <a:lnTo>
                  <a:pt x="0" y="0"/>
                </a:lnTo>
              </a:path>
            </a:pathLst>
          </a:custGeom>
          <a:ln w="6074">
            <a:solidFill>
              <a:srgbClr val="B3B8B8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6463116" y="1308526"/>
            <a:ext cx="0" cy="596900"/>
          </a:xfrm>
          <a:custGeom>
            <a:avLst/>
            <a:gdLst/>
            <a:ahLst/>
            <a:cxnLst/>
            <a:rect l="l" t="t" r="r" b="b"/>
            <a:pathLst>
              <a:path h="596900">
                <a:moveTo>
                  <a:pt x="0" y="596444"/>
                </a:moveTo>
                <a:lnTo>
                  <a:pt x="0" y="0"/>
                </a:lnTo>
              </a:path>
            </a:pathLst>
          </a:custGeom>
          <a:ln w="12148">
            <a:solidFill>
              <a:srgbClr val="AFAFA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6463116" y="1311569"/>
            <a:ext cx="668655" cy="0"/>
          </a:xfrm>
          <a:custGeom>
            <a:avLst/>
            <a:gdLst/>
            <a:ahLst/>
            <a:cxnLst/>
            <a:rect l="l" t="t" r="r" b="b"/>
            <a:pathLst>
              <a:path w="668654">
                <a:moveTo>
                  <a:pt x="0" y="0"/>
                </a:moveTo>
                <a:lnTo>
                  <a:pt x="668178" y="0"/>
                </a:lnTo>
              </a:path>
            </a:pathLst>
          </a:custGeom>
          <a:ln w="6074">
            <a:solidFill>
              <a:srgbClr val="A8ACA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7167741" y="1290267"/>
            <a:ext cx="0" cy="3329304"/>
          </a:xfrm>
          <a:custGeom>
            <a:avLst/>
            <a:gdLst/>
            <a:ahLst/>
            <a:cxnLst/>
            <a:rect l="l" t="t" r="r" b="b"/>
            <a:pathLst>
              <a:path h="3329304">
                <a:moveTo>
                  <a:pt x="0" y="3329134"/>
                </a:moveTo>
                <a:lnTo>
                  <a:pt x="0" y="0"/>
                </a:lnTo>
              </a:path>
            </a:pathLst>
          </a:custGeom>
          <a:ln w="607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1026566" y="1965832"/>
            <a:ext cx="1731645" cy="0"/>
          </a:xfrm>
          <a:custGeom>
            <a:avLst/>
            <a:gdLst/>
            <a:ahLst/>
            <a:cxnLst/>
            <a:rect l="l" t="t" r="r" b="b"/>
            <a:pathLst>
              <a:path w="1731645">
                <a:moveTo>
                  <a:pt x="0" y="0"/>
                </a:moveTo>
                <a:lnTo>
                  <a:pt x="1731191" y="0"/>
                </a:lnTo>
              </a:path>
            </a:pathLst>
          </a:custGeom>
          <a:ln w="12148">
            <a:solidFill>
              <a:srgbClr val="9C9C9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1363693" y="1965832"/>
            <a:ext cx="12700" cy="0"/>
          </a:xfrm>
          <a:custGeom>
            <a:avLst/>
            <a:gdLst/>
            <a:ahLst/>
            <a:cxnLst/>
            <a:rect l="l" t="t" r="r" b="b"/>
            <a:pathLst>
              <a:path w="12700">
                <a:moveTo>
                  <a:pt x="0" y="0"/>
                </a:moveTo>
                <a:lnTo>
                  <a:pt x="12148" y="0"/>
                </a:lnTo>
              </a:path>
            </a:pathLst>
          </a:custGeom>
          <a:ln w="12171">
            <a:solidFill>
              <a:srgbClr val="837C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2709162" y="1968875"/>
            <a:ext cx="1239520" cy="0"/>
          </a:xfrm>
          <a:custGeom>
            <a:avLst/>
            <a:gdLst/>
            <a:ahLst/>
            <a:cxnLst/>
            <a:rect l="l" t="t" r="r" b="b"/>
            <a:pathLst>
              <a:path w="1239520">
                <a:moveTo>
                  <a:pt x="0" y="0"/>
                </a:moveTo>
                <a:lnTo>
                  <a:pt x="1239169" y="0"/>
                </a:lnTo>
              </a:path>
            </a:pathLst>
          </a:custGeom>
          <a:ln w="6074">
            <a:solidFill>
              <a:srgbClr val="77747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3638539" y="1965832"/>
            <a:ext cx="1464310" cy="0"/>
          </a:xfrm>
          <a:custGeom>
            <a:avLst/>
            <a:gdLst/>
            <a:ahLst/>
            <a:cxnLst/>
            <a:rect l="l" t="t" r="r" b="b"/>
            <a:pathLst>
              <a:path w="1464310">
                <a:moveTo>
                  <a:pt x="0" y="0"/>
                </a:moveTo>
                <a:lnTo>
                  <a:pt x="1463920" y="0"/>
                </a:lnTo>
              </a:path>
            </a:pathLst>
          </a:custGeom>
          <a:ln w="12148">
            <a:solidFill>
              <a:srgbClr val="93979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5023492" y="1959747"/>
            <a:ext cx="850900" cy="0"/>
          </a:xfrm>
          <a:custGeom>
            <a:avLst/>
            <a:gdLst/>
            <a:ahLst/>
            <a:cxnLst/>
            <a:rect l="l" t="t" r="r" b="b"/>
            <a:pathLst>
              <a:path w="850900">
                <a:moveTo>
                  <a:pt x="0" y="0"/>
                </a:moveTo>
                <a:lnTo>
                  <a:pt x="850411" y="0"/>
                </a:lnTo>
              </a:path>
            </a:pathLst>
          </a:custGeom>
          <a:ln w="6074">
            <a:solidFill>
              <a:srgbClr val="83838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5837457" y="1953660"/>
            <a:ext cx="1294130" cy="0"/>
          </a:xfrm>
          <a:custGeom>
            <a:avLst/>
            <a:gdLst/>
            <a:ahLst/>
            <a:cxnLst/>
            <a:rect l="l" t="t" r="r" b="b"/>
            <a:pathLst>
              <a:path w="1294129">
                <a:moveTo>
                  <a:pt x="0" y="0"/>
                </a:moveTo>
                <a:lnTo>
                  <a:pt x="1293837" y="0"/>
                </a:lnTo>
              </a:path>
            </a:pathLst>
          </a:custGeom>
          <a:ln w="6074">
            <a:solidFill>
              <a:srgbClr val="6B707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6472227" y="1308526"/>
            <a:ext cx="0" cy="5666740"/>
          </a:xfrm>
          <a:custGeom>
            <a:avLst/>
            <a:gdLst/>
            <a:ahLst/>
            <a:cxnLst/>
            <a:rect l="l" t="t" r="r" b="b"/>
            <a:pathLst>
              <a:path h="5666740">
                <a:moveTo>
                  <a:pt x="0" y="5666223"/>
                </a:moveTo>
                <a:lnTo>
                  <a:pt x="0" y="0"/>
                </a:lnTo>
              </a:path>
            </a:pathLst>
          </a:custGeom>
          <a:ln w="6074">
            <a:solidFill>
              <a:srgbClr val="A0A0A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1008343" y="2111900"/>
            <a:ext cx="0" cy="4893310"/>
          </a:xfrm>
          <a:custGeom>
            <a:avLst/>
            <a:gdLst/>
            <a:ahLst/>
            <a:cxnLst/>
            <a:rect l="l" t="t" r="r" b="b"/>
            <a:pathLst>
              <a:path h="4893309">
                <a:moveTo>
                  <a:pt x="0" y="4893280"/>
                </a:moveTo>
                <a:lnTo>
                  <a:pt x="0" y="0"/>
                </a:lnTo>
              </a:path>
            </a:pathLst>
          </a:custGeom>
          <a:ln w="607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4"/>
          <p:cNvSpPr/>
          <p:nvPr/>
        </p:nvSpPr>
        <p:spPr>
          <a:xfrm>
            <a:off x="2736498" y="2093641"/>
            <a:ext cx="0" cy="389890"/>
          </a:xfrm>
          <a:custGeom>
            <a:avLst/>
            <a:gdLst/>
            <a:ahLst/>
            <a:cxnLst/>
            <a:rect l="l" t="t" r="r" b="b"/>
            <a:pathLst>
              <a:path h="389889">
                <a:moveTo>
                  <a:pt x="0" y="389515"/>
                </a:moveTo>
                <a:lnTo>
                  <a:pt x="0" y="0"/>
                </a:lnTo>
              </a:path>
            </a:pathLst>
          </a:custGeom>
          <a:ln w="6074">
            <a:solidFill>
              <a:srgbClr val="90909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object 25"/>
          <p:cNvSpPr/>
          <p:nvPr/>
        </p:nvSpPr>
        <p:spPr>
          <a:xfrm>
            <a:off x="4501098" y="2093641"/>
            <a:ext cx="0" cy="907415"/>
          </a:xfrm>
          <a:custGeom>
            <a:avLst/>
            <a:gdLst/>
            <a:ahLst/>
            <a:cxnLst/>
            <a:rect l="l" t="t" r="r" b="b"/>
            <a:pathLst>
              <a:path h="907414">
                <a:moveTo>
                  <a:pt x="0" y="906839"/>
                </a:moveTo>
                <a:lnTo>
                  <a:pt x="0" y="0"/>
                </a:lnTo>
              </a:path>
            </a:pathLst>
          </a:custGeom>
          <a:ln w="6074">
            <a:solidFill>
              <a:srgbClr val="B3B3B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object 26"/>
          <p:cNvSpPr/>
          <p:nvPr/>
        </p:nvSpPr>
        <p:spPr>
          <a:xfrm>
            <a:off x="5062977" y="2093641"/>
            <a:ext cx="0" cy="389890"/>
          </a:xfrm>
          <a:custGeom>
            <a:avLst/>
            <a:gdLst/>
            <a:ahLst/>
            <a:cxnLst/>
            <a:rect l="l" t="t" r="r" b="b"/>
            <a:pathLst>
              <a:path h="389889">
                <a:moveTo>
                  <a:pt x="0" y="389515"/>
                </a:moveTo>
                <a:lnTo>
                  <a:pt x="0" y="0"/>
                </a:lnTo>
              </a:path>
            </a:pathLst>
          </a:custGeom>
          <a:ln w="6074">
            <a:solidFill>
              <a:srgbClr val="B3B3B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object 27"/>
          <p:cNvSpPr/>
          <p:nvPr/>
        </p:nvSpPr>
        <p:spPr>
          <a:xfrm>
            <a:off x="1032640" y="2598794"/>
            <a:ext cx="953769" cy="0"/>
          </a:xfrm>
          <a:custGeom>
            <a:avLst/>
            <a:gdLst/>
            <a:ahLst/>
            <a:cxnLst/>
            <a:rect l="l" t="t" r="r" b="b"/>
            <a:pathLst>
              <a:path w="953769">
                <a:moveTo>
                  <a:pt x="0" y="0"/>
                </a:moveTo>
                <a:lnTo>
                  <a:pt x="953673" y="0"/>
                </a:lnTo>
              </a:path>
            </a:pathLst>
          </a:custGeom>
          <a:ln w="12148">
            <a:solidFill>
              <a:srgbClr val="A0A0A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object 28"/>
          <p:cNvSpPr/>
          <p:nvPr/>
        </p:nvSpPr>
        <p:spPr>
          <a:xfrm>
            <a:off x="1342433" y="2598794"/>
            <a:ext cx="1415415" cy="0"/>
          </a:xfrm>
          <a:custGeom>
            <a:avLst/>
            <a:gdLst/>
            <a:ahLst/>
            <a:cxnLst/>
            <a:rect l="l" t="t" r="r" b="b"/>
            <a:pathLst>
              <a:path w="1415414">
                <a:moveTo>
                  <a:pt x="0" y="0"/>
                </a:moveTo>
                <a:lnTo>
                  <a:pt x="1415324" y="0"/>
                </a:lnTo>
              </a:path>
            </a:pathLst>
          </a:custGeom>
          <a:ln w="6074">
            <a:solidFill>
              <a:srgbClr val="938C8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object 29"/>
          <p:cNvSpPr/>
          <p:nvPr/>
        </p:nvSpPr>
        <p:spPr>
          <a:xfrm>
            <a:off x="2709162" y="2601837"/>
            <a:ext cx="1239520" cy="0"/>
          </a:xfrm>
          <a:custGeom>
            <a:avLst/>
            <a:gdLst/>
            <a:ahLst/>
            <a:cxnLst/>
            <a:rect l="l" t="t" r="r" b="b"/>
            <a:pathLst>
              <a:path w="1239520">
                <a:moveTo>
                  <a:pt x="0" y="0"/>
                </a:moveTo>
                <a:lnTo>
                  <a:pt x="1239169" y="0"/>
                </a:lnTo>
              </a:path>
            </a:pathLst>
          </a:custGeom>
          <a:ln w="6074">
            <a:solidFill>
              <a:srgbClr val="70676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object 30"/>
          <p:cNvSpPr/>
          <p:nvPr/>
        </p:nvSpPr>
        <p:spPr>
          <a:xfrm>
            <a:off x="3814696" y="2598794"/>
            <a:ext cx="1816735" cy="0"/>
          </a:xfrm>
          <a:custGeom>
            <a:avLst/>
            <a:gdLst/>
            <a:ahLst/>
            <a:cxnLst/>
            <a:rect l="l" t="t" r="r" b="b"/>
            <a:pathLst>
              <a:path w="1816735">
                <a:moveTo>
                  <a:pt x="0" y="0"/>
                </a:moveTo>
                <a:lnTo>
                  <a:pt x="1816232" y="0"/>
                </a:lnTo>
              </a:path>
            </a:pathLst>
          </a:custGeom>
          <a:ln w="12148">
            <a:solidFill>
              <a:srgbClr val="A0A3A8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object 31"/>
          <p:cNvSpPr/>
          <p:nvPr/>
        </p:nvSpPr>
        <p:spPr>
          <a:xfrm>
            <a:off x="5804048" y="1314612"/>
            <a:ext cx="0" cy="3152775"/>
          </a:xfrm>
          <a:custGeom>
            <a:avLst/>
            <a:gdLst/>
            <a:ahLst/>
            <a:cxnLst/>
            <a:rect l="l" t="t" r="r" b="b"/>
            <a:pathLst>
              <a:path h="3152775">
                <a:moveTo>
                  <a:pt x="0" y="3152635"/>
                </a:moveTo>
                <a:lnTo>
                  <a:pt x="0" y="0"/>
                </a:lnTo>
              </a:path>
            </a:pathLst>
          </a:custGeom>
          <a:ln w="6074">
            <a:solidFill>
              <a:srgbClr val="B8B8B8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" name="object 32"/>
          <p:cNvSpPr/>
          <p:nvPr/>
        </p:nvSpPr>
        <p:spPr>
          <a:xfrm>
            <a:off x="5594482" y="2592708"/>
            <a:ext cx="1543050" cy="0"/>
          </a:xfrm>
          <a:custGeom>
            <a:avLst/>
            <a:gdLst/>
            <a:ahLst/>
            <a:cxnLst/>
            <a:rect l="l" t="t" r="r" b="b"/>
            <a:pathLst>
              <a:path w="1543050">
                <a:moveTo>
                  <a:pt x="0" y="0"/>
                </a:moveTo>
                <a:lnTo>
                  <a:pt x="1542887" y="0"/>
                </a:lnTo>
              </a:path>
            </a:pathLst>
          </a:custGeom>
          <a:ln w="6074">
            <a:solidFill>
              <a:srgbClr val="83838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" name="object 33"/>
          <p:cNvSpPr/>
          <p:nvPr/>
        </p:nvSpPr>
        <p:spPr>
          <a:xfrm>
            <a:off x="1381916" y="1332871"/>
            <a:ext cx="0" cy="5636260"/>
          </a:xfrm>
          <a:custGeom>
            <a:avLst/>
            <a:gdLst/>
            <a:ahLst/>
            <a:cxnLst/>
            <a:rect l="l" t="t" r="r" b="b"/>
            <a:pathLst>
              <a:path h="5636259">
                <a:moveTo>
                  <a:pt x="0" y="5635792"/>
                </a:moveTo>
                <a:lnTo>
                  <a:pt x="0" y="0"/>
                </a:lnTo>
              </a:path>
            </a:pathLst>
          </a:custGeom>
          <a:ln w="6074">
            <a:solidFill>
              <a:srgbClr val="97979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object 34"/>
          <p:cNvSpPr/>
          <p:nvPr/>
        </p:nvSpPr>
        <p:spPr>
          <a:xfrm>
            <a:off x="1375841" y="2714431"/>
            <a:ext cx="0" cy="286385"/>
          </a:xfrm>
          <a:custGeom>
            <a:avLst/>
            <a:gdLst/>
            <a:ahLst/>
            <a:cxnLst/>
            <a:rect l="l" t="t" r="r" b="b"/>
            <a:pathLst>
              <a:path h="286385">
                <a:moveTo>
                  <a:pt x="0" y="286049"/>
                </a:moveTo>
                <a:lnTo>
                  <a:pt x="0" y="0"/>
                </a:lnTo>
              </a:path>
            </a:pathLst>
          </a:custGeom>
          <a:ln w="6074">
            <a:solidFill>
              <a:srgbClr val="77777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" name="object 35"/>
          <p:cNvSpPr/>
          <p:nvPr/>
        </p:nvSpPr>
        <p:spPr>
          <a:xfrm>
            <a:off x="5804048" y="2714431"/>
            <a:ext cx="0" cy="523875"/>
          </a:xfrm>
          <a:custGeom>
            <a:avLst/>
            <a:gdLst/>
            <a:ahLst/>
            <a:cxnLst/>
            <a:rect l="l" t="t" r="r" b="b"/>
            <a:pathLst>
              <a:path h="523875">
                <a:moveTo>
                  <a:pt x="0" y="523410"/>
                </a:moveTo>
                <a:lnTo>
                  <a:pt x="0" y="0"/>
                </a:lnTo>
              </a:path>
            </a:pathLst>
          </a:custGeom>
          <a:ln w="6074">
            <a:solidFill>
              <a:srgbClr val="9C9C9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" name="object 36"/>
          <p:cNvSpPr/>
          <p:nvPr/>
        </p:nvSpPr>
        <p:spPr>
          <a:xfrm>
            <a:off x="6472227" y="2714431"/>
            <a:ext cx="0" cy="146685"/>
          </a:xfrm>
          <a:custGeom>
            <a:avLst/>
            <a:gdLst/>
            <a:ahLst/>
            <a:cxnLst/>
            <a:rect l="l" t="t" r="r" b="b"/>
            <a:pathLst>
              <a:path h="146685">
                <a:moveTo>
                  <a:pt x="0" y="146067"/>
                </a:moveTo>
                <a:lnTo>
                  <a:pt x="0" y="0"/>
                </a:lnTo>
              </a:path>
            </a:pathLst>
          </a:custGeom>
          <a:ln w="6074">
            <a:solidFill>
              <a:srgbClr val="93939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" name="object 37"/>
          <p:cNvSpPr/>
          <p:nvPr/>
        </p:nvSpPr>
        <p:spPr>
          <a:xfrm>
            <a:off x="2742572" y="2823982"/>
            <a:ext cx="0" cy="560070"/>
          </a:xfrm>
          <a:custGeom>
            <a:avLst/>
            <a:gdLst/>
            <a:ahLst/>
            <a:cxnLst/>
            <a:rect l="l" t="t" r="r" b="b"/>
            <a:pathLst>
              <a:path h="560070">
                <a:moveTo>
                  <a:pt x="0" y="559927"/>
                </a:moveTo>
                <a:lnTo>
                  <a:pt x="0" y="0"/>
                </a:lnTo>
              </a:path>
            </a:pathLst>
          </a:custGeom>
          <a:ln w="6074">
            <a:solidFill>
              <a:srgbClr val="74747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" name="object 38"/>
          <p:cNvSpPr/>
          <p:nvPr/>
        </p:nvSpPr>
        <p:spPr>
          <a:xfrm>
            <a:off x="5069051" y="2823982"/>
            <a:ext cx="0" cy="286385"/>
          </a:xfrm>
          <a:custGeom>
            <a:avLst/>
            <a:gdLst/>
            <a:ahLst/>
            <a:cxnLst/>
            <a:rect l="l" t="t" r="r" b="b"/>
            <a:pathLst>
              <a:path h="286385">
                <a:moveTo>
                  <a:pt x="0" y="286050"/>
                </a:moveTo>
                <a:lnTo>
                  <a:pt x="0" y="0"/>
                </a:lnTo>
              </a:path>
            </a:pathLst>
          </a:custGeom>
          <a:ln w="6074">
            <a:solidFill>
              <a:srgbClr val="97979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" name="object 39"/>
          <p:cNvSpPr/>
          <p:nvPr/>
        </p:nvSpPr>
        <p:spPr>
          <a:xfrm>
            <a:off x="6472227" y="2823982"/>
            <a:ext cx="0" cy="286385"/>
          </a:xfrm>
          <a:custGeom>
            <a:avLst/>
            <a:gdLst/>
            <a:ahLst/>
            <a:cxnLst/>
            <a:rect l="l" t="t" r="r" b="b"/>
            <a:pathLst>
              <a:path h="286385">
                <a:moveTo>
                  <a:pt x="0" y="286050"/>
                </a:moveTo>
                <a:lnTo>
                  <a:pt x="0" y="0"/>
                </a:lnTo>
              </a:path>
            </a:pathLst>
          </a:custGeom>
          <a:ln w="6074">
            <a:solidFill>
              <a:srgbClr val="77777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" name="object 40"/>
          <p:cNvSpPr/>
          <p:nvPr/>
        </p:nvSpPr>
        <p:spPr>
          <a:xfrm>
            <a:off x="4504135" y="2963964"/>
            <a:ext cx="0" cy="523875"/>
          </a:xfrm>
          <a:custGeom>
            <a:avLst/>
            <a:gdLst/>
            <a:ahLst/>
            <a:cxnLst/>
            <a:rect l="l" t="t" r="r" b="b"/>
            <a:pathLst>
              <a:path h="523875">
                <a:moveTo>
                  <a:pt x="0" y="523411"/>
                </a:moveTo>
                <a:lnTo>
                  <a:pt x="0" y="0"/>
                </a:lnTo>
              </a:path>
            </a:pathLst>
          </a:custGeom>
          <a:ln w="6074">
            <a:solidFill>
              <a:srgbClr val="97979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" name="object 41"/>
          <p:cNvSpPr/>
          <p:nvPr/>
        </p:nvSpPr>
        <p:spPr>
          <a:xfrm>
            <a:off x="1038714" y="3222626"/>
            <a:ext cx="1719580" cy="0"/>
          </a:xfrm>
          <a:custGeom>
            <a:avLst/>
            <a:gdLst/>
            <a:ahLst/>
            <a:cxnLst/>
            <a:rect l="l" t="t" r="r" b="b"/>
            <a:pathLst>
              <a:path w="1719580">
                <a:moveTo>
                  <a:pt x="0" y="0"/>
                </a:moveTo>
                <a:lnTo>
                  <a:pt x="1719043" y="0"/>
                </a:lnTo>
              </a:path>
            </a:pathLst>
          </a:custGeom>
          <a:ln w="12148">
            <a:solidFill>
              <a:srgbClr val="83878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2" name="object 42"/>
          <p:cNvSpPr/>
          <p:nvPr/>
        </p:nvSpPr>
        <p:spPr>
          <a:xfrm>
            <a:off x="2709162" y="3228713"/>
            <a:ext cx="1372870" cy="0"/>
          </a:xfrm>
          <a:custGeom>
            <a:avLst/>
            <a:gdLst/>
            <a:ahLst/>
            <a:cxnLst/>
            <a:rect l="l" t="t" r="r" b="b"/>
            <a:pathLst>
              <a:path w="1372870">
                <a:moveTo>
                  <a:pt x="0" y="0"/>
                </a:moveTo>
                <a:lnTo>
                  <a:pt x="1372805" y="0"/>
                </a:lnTo>
              </a:path>
            </a:pathLst>
          </a:custGeom>
          <a:ln w="6074">
            <a:solidFill>
              <a:srgbClr val="54606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3" name="object 43"/>
          <p:cNvSpPr/>
          <p:nvPr/>
        </p:nvSpPr>
        <p:spPr>
          <a:xfrm>
            <a:off x="4045521" y="3225670"/>
            <a:ext cx="1828800" cy="0"/>
          </a:xfrm>
          <a:custGeom>
            <a:avLst/>
            <a:gdLst/>
            <a:ahLst/>
            <a:cxnLst/>
            <a:rect l="l" t="t" r="r" b="b"/>
            <a:pathLst>
              <a:path w="1828800">
                <a:moveTo>
                  <a:pt x="0" y="0"/>
                </a:moveTo>
                <a:lnTo>
                  <a:pt x="1828382" y="0"/>
                </a:lnTo>
              </a:path>
            </a:pathLst>
          </a:custGeom>
          <a:ln w="12148">
            <a:solidFill>
              <a:srgbClr val="90908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4" name="object 44"/>
          <p:cNvSpPr/>
          <p:nvPr/>
        </p:nvSpPr>
        <p:spPr>
          <a:xfrm>
            <a:off x="5069051" y="1320698"/>
            <a:ext cx="0" cy="5495925"/>
          </a:xfrm>
          <a:custGeom>
            <a:avLst/>
            <a:gdLst/>
            <a:ahLst/>
            <a:cxnLst/>
            <a:rect l="l" t="t" r="r" b="b"/>
            <a:pathLst>
              <a:path h="5495925">
                <a:moveTo>
                  <a:pt x="0" y="5495811"/>
                </a:moveTo>
                <a:lnTo>
                  <a:pt x="0" y="0"/>
                </a:lnTo>
              </a:path>
            </a:pathLst>
          </a:custGeom>
          <a:ln w="6074">
            <a:solidFill>
              <a:srgbClr val="B3B3B8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5" name="object 45"/>
          <p:cNvSpPr/>
          <p:nvPr/>
        </p:nvSpPr>
        <p:spPr>
          <a:xfrm>
            <a:off x="5837457" y="3222626"/>
            <a:ext cx="643890" cy="0"/>
          </a:xfrm>
          <a:custGeom>
            <a:avLst/>
            <a:gdLst/>
            <a:ahLst/>
            <a:cxnLst/>
            <a:rect l="l" t="t" r="r" b="b"/>
            <a:pathLst>
              <a:path w="643889">
                <a:moveTo>
                  <a:pt x="0" y="0"/>
                </a:moveTo>
                <a:lnTo>
                  <a:pt x="643881" y="0"/>
                </a:lnTo>
              </a:path>
            </a:pathLst>
          </a:custGeom>
          <a:ln w="6074">
            <a:solidFill>
              <a:srgbClr val="54647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6" name="object 46"/>
          <p:cNvSpPr/>
          <p:nvPr/>
        </p:nvSpPr>
        <p:spPr>
          <a:xfrm>
            <a:off x="6432744" y="3219583"/>
            <a:ext cx="704850" cy="0"/>
          </a:xfrm>
          <a:custGeom>
            <a:avLst/>
            <a:gdLst/>
            <a:ahLst/>
            <a:cxnLst/>
            <a:rect l="l" t="t" r="r" b="b"/>
            <a:pathLst>
              <a:path w="704850">
                <a:moveTo>
                  <a:pt x="0" y="0"/>
                </a:moveTo>
                <a:lnTo>
                  <a:pt x="704625" y="0"/>
                </a:lnTo>
              </a:path>
            </a:pathLst>
          </a:custGeom>
          <a:ln w="12148">
            <a:solidFill>
              <a:srgbClr val="A3A8A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7" name="object 47"/>
          <p:cNvSpPr/>
          <p:nvPr/>
        </p:nvSpPr>
        <p:spPr>
          <a:xfrm>
            <a:off x="2745609" y="3347393"/>
            <a:ext cx="0" cy="1777364"/>
          </a:xfrm>
          <a:custGeom>
            <a:avLst/>
            <a:gdLst/>
            <a:ahLst/>
            <a:cxnLst/>
            <a:rect l="l" t="t" r="r" b="b"/>
            <a:pathLst>
              <a:path h="1777364">
                <a:moveTo>
                  <a:pt x="0" y="1777161"/>
                </a:moveTo>
                <a:lnTo>
                  <a:pt x="0" y="0"/>
                </a:lnTo>
              </a:path>
            </a:pathLst>
          </a:custGeom>
          <a:ln w="12148">
            <a:solidFill>
              <a:srgbClr val="A8A8A8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8" name="object 48"/>
          <p:cNvSpPr/>
          <p:nvPr/>
        </p:nvSpPr>
        <p:spPr>
          <a:xfrm>
            <a:off x="1381916" y="3450857"/>
            <a:ext cx="0" cy="548005"/>
          </a:xfrm>
          <a:custGeom>
            <a:avLst/>
            <a:gdLst/>
            <a:ahLst/>
            <a:cxnLst/>
            <a:rect l="l" t="t" r="r" b="b"/>
            <a:pathLst>
              <a:path h="548004">
                <a:moveTo>
                  <a:pt x="0" y="547756"/>
                </a:moveTo>
                <a:lnTo>
                  <a:pt x="0" y="0"/>
                </a:lnTo>
              </a:path>
            </a:pathLst>
          </a:custGeom>
          <a:ln w="6074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9" name="object 49"/>
          <p:cNvSpPr/>
          <p:nvPr/>
        </p:nvSpPr>
        <p:spPr>
          <a:xfrm>
            <a:off x="4507172" y="3450857"/>
            <a:ext cx="0" cy="1643380"/>
          </a:xfrm>
          <a:custGeom>
            <a:avLst/>
            <a:gdLst/>
            <a:ahLst/>
            <a:cxnLst/>
            <a:rect l="l" t="t" r="r" b="b"/>
            <a:pathLst>
              <a:path h="1643379">
                <a:moveTo>
                  <a:pt x="0" y="1643265"/>
                </a:moveTo>
                <a:lnTo>
                  <a:pt x="0" y="0"/>
                </a:lnTo>
              </a:path>
            </a:pathLst>
          </a:custGeom>
          <a:ln w="12148">
            <a:solidFill>
              <a:srgbClr val="BFBFB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0" name="object 50"/>
          <p:cNvSpPr/>
          <p:nvPr/>
        </p:nvSpPr>
        <p:spPr>
          <a:xfrm>
            <a:off x="1038714" y="3840373"/>
            <a:ext cx="352425" cy="0"/>
          </a:xfrm>
          <a:custGeom>
            <a:avLst/>
            <a:gdLst/>
            <a:ahLst/>
            <a:cxnLst/>
            <a:rect l="l" t="t" r="r" b="b"/>
            <a:pathLst>
              <a:path w="352425">
                <a:moveTo>
                  <a:pt x="0" y="0"/>
                </a:moveTo>
                <a:lnTo>
                  <a:pt x="352312" y="0"/>
                </a:lnTo>
              </a:path>
            </a:pathLst>
          </a:custGeom>
          <a:ln w="12148">
            <a:solidFill>
              <a:srgbClr val="AFAFA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1" name="object 51"/>
          <p:cNvSpPr/>
          <p:nvPr/>
        </p:nvSpPr>
        <p:spPr>
          <a:xfrm>
            <a:off x="1342433" y="3846459"/>
            <a:ext cx="1415415" cy="0"/>
          </a:xfrm>
          <a:custGeom>
            <a:avLst/>
            <a:gdLst/>
            <a:ahLst/>
            <a:cxnLst/>
            <a:rect l="l" t="t" r="r" b="b"/>
            <a:pathLst>
              <a:path w="1415414">
                <a:moveTo>
                  <a:pt x="0" y="0"/>
                </a:moveTo>
                <a:lnTo>
                  <a:pt x="1415324" y="0"/>
                </a:lnTo>
              </a:path>
            </a:pathLst>
          </a:custGeom>
          <a:ln w="6074">
            <a:solidFill>
              <a:srgbClr val="979CA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2" name="object 52"/>
          <p:cNvSpPr/>
          <p:nvPr/>
        </p:nvSpPr>
        <p:spPr>
          <a:xfrm>
            <a:off x="2709162" y="3849502"/>
            <a:ext cx="1239520" cy="0"/>
          </a:xfrm>
          <a:custGeom>
            <a:avLst/>
            <a:gdLst/>
            <a:ahLst/>
            <a:cxnLst/>
            <a:rect l="l" t="t" r="r" b="b"/>
            <a:pathLst>
              <a:path w="1239520">
                <a:moveTo>
                  <a:pt x="0" y="0"/>
                </a:moveTo>
                <a:lnTo>
                  <a:pt x="1239169" y="0"/>
                </a:lnTo>
              </a:path>
            </a:pathLst>
          </a:custGeom>
          <a:ln w="6074">
            <a:solidFill>
              <a:srgbClr val="6B707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3" name="object 53"/>
          <p:cNvSpPr/>
          <p:nvPr/>
        </p:nvSpPr>
        <p:spPr>
          <a:xfrm>
            <a:off x="3911885" y="3849502"/>
            <a:ext cx="170180" cy="0"/>
          </a:xfrm>
          <a:custGeom>
            <a:avLst/>
            <a:gdLst/>
            <a:ahLst/>
            <a:cxnLst/>
            <a:rect l="l" t="t" r="r" b="b"/>
            <a:pathLst>
              <a:path w="170179">
                <a:moveTo>
                  <a:pt x="0" y="0"/>
                </a:moveTo>
                <a:lnTo>
                  <a:pt x="170082" y="0"/>
                </a:lnTo>
              </a:path>
            </a:pathLst>
          </a:custGeom>
          <a:ln w="6074">
            <a:solidFill>
              <a:srgbClr val="74879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4" name="object 54"/>
          <p:cNvSpPr/>
          <p:nvPr/>
        </p:nvSpPr>
        <p:spPr>
          <a:xfrm>
            <a:off x="4045521" y="3849502"/>
            <a:ext cx="261620" cy="0"/>
          </a:xfrm>
          <a:custGeom>
            <a:avLst/>
            <a:gdLst/>
            <a:ahLst/>
            <a:cxnLst/>
            <a:rect l="l" t="t" r="r" b="b"/>
            <a:pathLst>
              <a:path w="261620">
                <a:moveTo>
                  <a:pt x="0" y="0"/>
                </a:moveTo>
                <a:lnTo>
                  <a:pt x="261197" y="0"/>
                </a:lnTo>
              </a:path>
            </a:pathLst>
          </a:custGeom>
          <a:ln w="6074">
            <a:solidFill>
              <a:srgbClr val="93A0A8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5" name="object 55"/>
          <p:cNvSpPr/>
          <p:nvPr/>
        </p:nvSpPr>
        <p:spPr>
          <a:xfrm>
            <a:off x="4252050" y="3849502"/>
            <a:ext cx="820419" cy="0"/>
          </a:xfrm>
          <a:custGeom>
            <a:avLst/>
            <a:gdLst/>
            <a:ahLst/>
            <a:cxnLst/>
            <a:rect l="l" t="t" r="r" b="b"/>
            <a:pathLst>
              <a:path w="820420">
                <a:moveTo>
                  <a:pt x="0" y="0"/>
                </a:moveTo>
                <a:lnTo>
                  <a:pt x="820037" y="0"/>
                </a:lnTo>
              </a:path>
            </a:pathLst>
          </a:custGeom>
          <a:ln w="12148">
            <a:solidFill>
              <a:srgbClr val="A8AFB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6" name="object 56"/>
          <p:cNvSpPr/>
          <p:nvPr/>
        </p:nvSpPr>
        <p:spPr>
          <a:xfrm>
            <a:off x="5029567" y="3849502"/>
            <a:ext cx="789940" cy="0"/>
          </a:xfrm>
          <a:custGeom>
            <a:avLst/>
            <a:gdLst/>
            <a:ahLst/>
            <a:cxnLst/>
            <a:rect l="l" t="t" r="r" b="b"/>
            <a:pathLst>
              <a:path w="789939">
                <a:moveTo>
                  <a:pt x="0" y="0"/>
                </a:moveTo>
                <a:lnTo>
                  <a:pt x="789666" y="0"/>
                </a:lnTo>
              </a:path>
            </a:pathLst>
          </a:custGeom>
          <a:ln w="6074">
            <a:solidFill>
              <a:srgbClr val="90909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7" name="object 57"/>
          <p:cNvSpPr/>
          <p:nvPr/>
        </p:nvSpPr>
        <p:spPr>
          <a:xfrm>
            <a:off x="5810122" y="3694305"/>
            <a:ext cx="0" cy="773430"/>
          </a:xfrm>
          <a:custGeom>
            <a:avLst/>
            <a:gdLst/>
            <a:ahLst/>
            <a:cxnLst/>
            <a:rect l="l" t="t" r="r" b="b"/>
            <a:pathLst>
              <a:path h="773429">
                <a:moveTo>
                  <a:pt x="0" y="772942"/>
                </a:moveTo>
                <a:lnTo>
                  <a:pt x="0" y="0"/>
                </a:lnTo>
              </a:path>
            </a:pathLst>
          </a:custGeom>
          <a:ln w="6074">
            <a:solidFill>
              <a:srgbClr val="AFAFA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8" name="object 58"/>
          <p:cNvSpPr/>
          <p:nvPr/>
        </p:nvSpPr>
        <p:spPr>
          <a:xfrm>
            <a:off x="5770638" y="3846459"/>
            <a:ext cx="358775" cy="0"/>
          </a:xfrm>
          <a:custGeom>
            <a:avLst/>
            <a:gdLst/>
            <a:ahLst/>
            <a:cxnLst/>
            <a:rect l="l" t="t" r="r" b="b"/>
            <a:pathLst>
              <a:path w="358775">
                <a:moveTo>
                  <a:pt x="0" y="0"/>
                </a:moveTo>
                <a:lnTo>
                  <a:pt x="358387" y="0"/>
                </a:lnTo>
              </a:path>
            </a:pathLst>
          </a:custGeom>
          <a:ln w="12148">
            <a:solidFill>
              <a:srgbClr val="A8ACA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9" name="object 59"/>
          <p:cNvSpPr/>
          <p:nvPr/>
        </p:nvSpPr>
        <p:spPr>
          <a:xfrm>
            <a:off x="5837457" y="3846459"/>
            <a:ext cx="1306195" cy="0"/>
          </a:xfrm>
          <a:custGeom>
            <a:avLst/>
            <a:gdLst/>
            <a:ahLst/>
            <a:cxnLst/>
            <a:rect l="l" t="t" r="r" b="b"/>
            <a:pathLst>
              <a:path w="1306195">
                <a:moveTo>
                  <a:pt x="0" y="0"/>
                </a:moveTo>
                <a:lnTo>
                  <a:pt x="1305986" y="0"/>
                </a:lnTo>
              </a:path>
            </a:pathLst>
          </a:custGeom>
          <a:ln w="6074">
            <a:solidFill>
              <a:srgbClr val="90939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0" name="object 60"/>
          <p:cNvSpPr/>
          <p:nvPr/>
        </p:nvSpPr>
        <p:spPr>
          <a:xfrm>
            <a:off x="5047790" y="3980355"/>
            <a:ext cx="0" cy="116205"/>
          </a:xfrm>
          <a:custGeom>
            <a:avLst/>
            <a:gdLst/>
            <a:ahLst/>
            <a:cxnLst/>
            <a:rect l="l" t="t" r="r" b="b"/>
            <a:pathLst>
              <a:path h="116204">
                <a:moveTo>
                  <a:pt x="0" y="115637"/>
                </a:moveTo>
                <a:lnTo>
                  <a:pt x="0" y="0"/>
                </a:lnTo>
              </a:path>
            </a:pathLst>
          </a:custGeom>
          <a:ln w="607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1" name="object 61"/>
          <p:cNvSpPr/>
          <p:nvPr/>
        </p:nvSpPr>
        <p:spPr>
          <a:xfrm>
            <a:off x="1038714" y="4473335"/>
            <a:ext cx="601980" cy="0"/>
          </a:xfrm>
          <a:custGeom>
            <a:avLst/>
            <a:gdLst/>
            <a:ahLst/>
            <a:cxnLst/>
            <a:rect l="l" t="t" r="r" b="b"/>
            <a:pathLst>
              <a:path w="601980">
                <a:moveTo>
                  <a:pt x="0" y="0"/>
                </a:moveTo>
                <a:lnTo>
                  <a:pt x="601361" y="0"/>
                </a:lnTo>
              </a:path>
            </a:pathLst>
          </a:custGeom>
          <a:ln w="12148">
            <a:solidFill>
              <a:srgbClr val="9C9CA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2" name="object 62"/>
          <p:cNvSpPr/>
          <p:nvPr/>
        </p:nvSpPr>
        <p:spPr>
          <a:xfrm>
            <a:off x="1342433" y="4479420"/>
            <a:ext cx="1415415" cy="0"/>
          </a:xfrm>
          <a:custGeom>
            <a:avLst/>
            <a:gdLst/>
            <a:ahLst/>
            <a:cxnLst/>
            <a:rect l="l" t="t" r="r" b="b"/>
            <a:pathLst>
              <a:path w="1415414">
                <a:moveTo>
                  <a:pt x="0" y="0"/>
                </a:moveTo>
                <a:lnTo>
                  <a:pt x="1415324" y="0"/>
                </a:lnTo>
              </a:path>
            </a:pathLst>
          </a:custGeom>
          <a:ln w="6074">
            <a:solidFill>
              <a:srgbClr val="878C8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3" name="object 63"/>
          <p:cNvSpPr/>
          <p:nvPr/>
        </p:nvSpPr>
        <p:spPr>
          <a:xfrm>
            <a:off x="2709162" y="4482463"/>
            <a:ext cx="1239520" cy="0"/>
          </a:xfrm>
          <a:custGeom>
            <a:avLst/>
            <a:gdLst/>
            <a:ahLst/>
            <a:cxnLst/>
            <a:rect l="l" t="t" r="r" b="b"/>
            <a:pathLst>
              <a:path w="1239520">
                <a:moveTo>
                  <a:pt x="0" y="0"/>
                </a:moveTo>
                <a:lnTo>
                  <a:pt x="1239169" y="0"/>
                </a:lnTo>
              </a:path>
            </a:pathLst>
          </a:custGeom>
          <a:ln w="6074">
            <a:solidFill>
              <a:srgbClr val="4B484B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4" name="object 64"/>
          <p:cNvSpPr/>
          <p:nvPr/>
        </p:nvSpPr>
        <p:spPr>
          <a:xfrm>
            <a:off x="3911885" y="4482463"/>
            <a:ext cx="170180" cy="0"/>
          </a:xfrm>
          <a:custGeom>
            <a:avLst/>
            <a:gdLst/>
            <a:ahLst/>
            <a:cxnLst/>
            <a:rect l="l" t="t" r="r" b="b"/>
            <a:pathLst>
              <a:path w="170179">
                <a:moveTo>
                  <a:pt x="0" y="0"/>
                </a:moveTo>
                <a:lnTo>
                  <a:pt x="170082" y="0"/>
                </a:lnTo>
              </a:path>
            </a:pathLst>
          </a:custGeom>
          <a:ln w="6074">
            <a:solidFill>
              <a:srgbClr val="6B707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5" name="object 65"/>
          <p:cNvSpPr/>
          <p:nvPr/>
        </p:nvSpPr>
        <p:spPr>
          <a:xfrm>
            <a:off x="4045521" y="4482463"/>
            <a:ext cx="261620" cy="0"/>
          </a:xfrm>
          <a:custGeom>
            <a:avLst/>
            <a:gdLst/>
            <a:ahLst/>
            <a:cxnLst/>
            <a:rect l="l" t="t" r="r" b="b"/>
            <a:pathLst>
              <a:path w="261620">
                <a:moveTo>
                  <a:pt x="0" y="0"/>
                </a:moveTo>
                <a:lnTo>
                  <a:pt x="261197" y="0"/>
                </a:lnTo>
              </a:path>
            </a:pathLst>
          </a:custGeom>
          <a:ln w="6074">
            <a:solidFill>
              <a:srgbClr val="83878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6" name="object 66"/>
          <p:cNvSpPr/>
          <p:nvPr/>
        </p:nvSpPr>
        <p:spPr>
          <a:xfrm>
            <a:off x="4252050" y="4485506"/>
            <a:ext cx="820419" cy="0"/>
          </a:xfrm>
          <a:custGeom>
            <a:avLst/>
            <a:gdLst/>
            <a:ahLst/>
            <a:cxnLst/>
            <a:rect l="l" t="t" r="r" b="b"/>
            <a:pathLst>
              <a:path w="820420">
                <a:moveTo>
                  <a:pt x="0" y="0"/>
                </a:moveTo>
                <a:lnTo>
                  <a:pt x="820037" y="0"/>
                </a:lnTo>
              </a:path>
            </a:pathLst>
          </a:custGeom>
          <a:ln w="12148">
            <a:solidFill>
              <a:srgbClr val="A3A3A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7" name="object 67"/>
          <p:cNvSpPr/>
          <p:nvPr/>
        </p:nvSpPr>
        <p:spPr>
          <a:xfrm>
            <a:off x="5029567" y="4482463"/>
            <a:ext cx="601980" cy="0"/>
          </a:xfrm>
          <a:custGeom>
            <a:avLst/>
            <a:gdLst/>
            <a:ahLst/>
            <a:cxnLst/>
            <a:rect l="l" t="t" r="r" b="b"/>
            <a:pathLst>
              <a:path w="601979">
                <a:moveTo>
                  <a:pt x="0" y="0"/>
                </a:moveTo>
                <a:lnTo>
                  <a:pt x="601361" y="0"/>
                </a:lnTo>
              </a:path>
            </a:pathLst>
          </a:custGeom>
          <a:ln w="6074">
            <a:solidFill>
              <a:srgbClr val="90939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8" name="object 68"/>
          <p:cNvSpPr/>
          <p:nvPr/>
        </p:nvSpPr>
        <p:spPr>
          <a:xfrm>
            <a:off x="5594482" y="4482463"/>
            <a:ext cx="280035" cy="0"/>
          </a:xfrm>
          <a:custGeom>
            <a:avLst/>
            <a:gdLst/>
            <a:ahLst/>
            <a:cxnLst/>
            <a:rect l="l" t="t" r="r" b="b"/>
            <a:pathLst>
              <a:path w="280035">
                <a:moveTo>
                  <a:pt x="0" y="0"/>
                </a:moveTo>
                <a:lnTo>
                  <a:pt x="279421" y="0"/>
                </a:lnTo>
              </a:path>
            </a:pathLst>
          </a:custGeom>
          <a:ln w="6074">
            <a:solidFill>
              <a:srgbClr val="67707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9" name="object 69"/>
          <p:cNvSpPr/>
          <p:nvPr/>
        </p:nvSpPr>
        <p:spPr>
          <a:xfrm>
            <a:off x="5837457" y="4479420"/>
            <a:ext cx="1306195" cy="0"/>
          </a:xfrm>
          <a:custGeom>
            <a:avLst/>
            <a:gdLst/>
            <a:ahLst/>
            <a:cxnLst/>
            <a:rect l="l" t="t" r="r" b="b"/>
            <a:pathLst>
              <a:path w="1306195">
                <a:moveTo>
                  <a:pt x="0" y="0"/>
                </a:moveTo>
                <a:lnTo>
                  <a:pt x="1305986" y="0"/>
                </a:lnTo>
              </a:path>
            </a:pathLst>
          </a:custGeom>
          <a:ln w="6074">
            <a:solidFill>
              <a:srgbClr val="908C9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0" name="object 70"/>
          <p:cNvSpPr/>
          <p:nvPr/>
        </p:nvSpPr>
        <p:spPr>
          <a:xfrm>
            <a:off x="5069051" y="4223801"/>
            <a:ext cx="0" cy="767080"/>
          </a:xfrm>
          <a:custGeom>
            <a:avLst/>
            <a:gdLst/>
            <a:ahLst/>
            <a:cxnLst/>
            <a:rect l="l" t="t" r="r" b="b"/>
            <a:pathLst>
              <a:path h="767079">
                <a:moveTo>
                  <a:pt x="0" y="766857"/>
                </a:moveTo>
                <a:lnTo>
                  <a:pt x="0" y="0"/>
                </a:lnTo>
              </a:path>
            </a:pathLst>
          </a:custGeom>
          <a:ln w="12148">
            <a:solidFill>
              <a:srgbClr val="C8C8C8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1" name="object 71"/>
          <p:cNvSpPr/>
          <p:nvPr/>
        </p:nvSpPr>
        <p:spPr>
          <a:xfrm>
            <a:off x="1384952" y="4491593"/>
            <a:ext cx="0" cy="633095"/>
          </a:xfrm>
          <a:custGeom>
            <a:avLst/>
            <a:gdLst/>
            <a:ahLst/>
            <a:cxnLst/>
            <a:rect l="l" t="t" r="r" b="b"/>
            <a:pathLst>
              <a:path h="633095">
                <a:moveTo>
                  <a:pt x="0" y="632961"/>
                </a:moveTo>
                <a:lnTo>
                  <a:pt x="0" y="0"/>
                </a:lnTo>
              </a:path>
            </a:pathLst>
          </a:custGeom>
          <a:ln w="12148">
            <a:solidFill>
              <a:srgbClr val="ACACA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2" name="object 72"/>
          <p:cNvSpPr/>
          <p:nvPr/>
        </p:nvSpPr>
        <p:spPr>
          <a:xfrm>
            <a:off x="6475264" y="4601143"/>
            <a:ext cx="0" cy="152400"/>
          </a:xfrm>
          <a:custGeom>
            <a:avLst/>
            <a:gdLst/>
            <a:ahLst/>
            <a:cxnLst/>
            <a:rect l="l" t="t" r="r" b="b"/>
            <a:pathLst>
              <a:path h="152400">
                <a:moveTo>
                  <a:pt x="0" y="152154"/>
                </a:moveTo>
                <a:lnTo>
                  <a:pt x="0" y="0"/>
                </a:lnTo>
              </a:path>
            </a:pathLst>
          </a:custGeom>
          <a:ln w="12148">
            <a:solidFill>
              <a:srgbClr val="B8B8B8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3" name="object 73"/>
          <p:cNvSpPr/>
          <p:nvPr/>
        </p:nvSpPr>
        <p:spPr>
          <a:xfrm>
            <a:off x="7146480" y="4747211"/>
            <a:ext cx="0" cy="140335"/>
          </a:xfrm>
          <a:custGeom>
            <a:avLst/>
            <a:gdLst/>
            <a:ahLst/>
            <a:cxnLst/>
            <a:rect l="l" t="t" r="r" b="b"/>
            <a:pathLst>
              <a:path h="140335">
                <a:moveTo>
                  <a:pt x="0" y="139981"/>
                </a:moveTo>
                <a:lnTo>
                  <a:pt x="0" y="0"/>
                </a:lnTo>
              </a:path>
            </a:pathLst>
          </a:custGeom>
          <a:ln w="6074">
            <a:solidFill>
              <a:srgbClr val="BCBCB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4" name="object 74"/>
          <p:cNvSpPr/>
          <p:nvPr/>
        </p:nvSpPr>
        <p:spPr>
          <a:xfrm>
            <a:off x="5813159" y="4522024"/>
            <a:ext cx="0" cy="602615"/>
          </a:xfrm>
          <a:custGeom>
            <a:avLst/>
            <a:gdLst/>
            <a:ahLst/>
            <a:cxnLst/>
            <a:rect l="l" t="t" r="r" b="b"/>
            <a:pathLst>
              <a:path h="602614">
                <a:moveTo>
                  <a:pt x="0" y="602531"/>
                </a:moveTo>
                <a:lnTo>
                  <a:pt x="0" y="0"/>
                </a:lnTo>
              </a:path>
            </a:pathLst>
          </a:custGeom>
          <a:ln w="12148">
            <a:solidFill>
              <a:srgbClr val="C3C3C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5" name="object 75"/>
          <p:cNvSpPr/>
          <p:nvPr/>
        </p:nvSpPr>
        <p:spPr>
          <a:xfrm>
            <a:off x="7146480" y="2209279"/>
            <a:ext cx="0" cy="4765675"/>
          </a:xfrm>
          <a:custGeom>
            <a:avLst/>
            <a:gdLst/>
            <a:ahLst/>
            <a:cxnLst/>
            <a:rect l="l" t="t" r="r" b="b"/>
            <a:pathLst>
              <a:path h="4765675">
                <a:moveTo>
                  <a:pt x="0" y="4765470"/>
                </a:moveTo>
                <a:lnTo>
                  <a:pt x="0" y="0"/>
                </a:lnTo>
              </a:path>
            </a:pathLst>
          </a:custGeom>
          <a:ln w="6074">
            <a:solidFill>
              <a:srgbClr val="A8A8A8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6" name="object 76"/>
          <p:cNvSpPr/>
          <p:nvPr/>
        </p:nvSpPr>
        <p:spPr>
          <a:xfrm>
            <a:off x="1044789" y="5103253"/>
            <a:ext cx="1713230" cy="0"/>
          </a:xfrm>
          <a:custGeom>
            <a:avLst/>
            <a:gdLst/>
            <a:ahLst/>
            <a:cxnLst/>
            <a:rect l="l" t="t" r="r" b="b"/>
            <a:pathLst>
              <a:path w="1713230">
                <a:moveTo>
                  <a:pt x="0" y="0"/>
                </a:moveTo>
                <a:lnTo>
                  <a:pt x="1712968" y="0"/>
                </a:lnTo>
              </a:path>
            </a:pathLst>
          </a:custGeom>
          <a:ln w="12148">
            <a:solidFill>
              <a:srgbClr val="90979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7" name="object 77"/>
          <p:cNvSpPr/>
          <p:nvPr/>
        </p:nvSpPr>
        <p:spPr>
          <a:xfrm>
            <a:off x="2709162" y="5109339"/>
            <a:ext cx="1239520" cy="0"/>
          </a:xfrm>
          <a:custGeom>
            <a:avLst/>
            <a:gdLst/>
            <a:ahLst/>
            <a:cxnLst/>
            <a:rect l="l" t="t" r="r" b="b"/>
            <a:pathLst>
              <a:path w="1239520">
                <a:moveTo>
                  <a:pt x="0" y="0"/>
                </a:moveTo>
                <a:lnTo>
                  <a:pt x="1239169" y="0"/>
                </a:lnTo>
              </a:path>
            </a:pathLst>
          </a:custGeom>
          <a:ln w="6074">
            <a:solidFill>
              <a:srgbClr val="3B5B7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8" name="object 78"/>
          <p:cNvSpPr/>
          <p:nvPr/>
        </p:nvSpPr>
        <p:spPr>
          <a:xfrm>
            <a:off x="3911885" y="5109339"/>
            <a:ext cx="170180" cy="0"/>
          </a:xfrm>
          <a:custGeom>
            <a:avLst/>
            <a:gdLst/>
            <a:ahLst/>
            <a:cxnLst/>
            <a:rect l="l" t="t" r="r" b="b"/>
            <a:pathLst>
              <a:path w="170179">
                <a:moveTo>
                  <a:pt x="0" y="0"/>
                </a:moveTo>
                <a:lnTo>
                  <a:pt x="170082" y="0"/>
                </a:lnTo>
              </a:path>
            </a:pathLst>
          </a:custGeom>
          <a:ln w="6074">
            <a:solidFill>
              <a:srgbClr val="6B808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9" name="object 79"/>
          <p:cNvSpPr/>
          <p:nvPr/>
        </p:nvSpPr>
        <p:spPr>
          <a:xfrm>
            <a:off x="4045521" y="5109339"/>
            <a:ext cx="261620" cy="0"/>
          </a:xfrm>
          <a:custGeom>
            <a:avLst/>
            <a:gdLst/>
            <a:ahLst/>
            <a:cxnLst/>
            <a:rect l="l" t="t" r="r" b="b"/>
            <a:pathLst>
              <a:path w="261620">
                <a:moveTo>
                  <a:pt x="0" y="0"/>
                </a:moveTo>
                <a:lnTo>
                  <a:pt x="261197" y="0"/>
                </a:lnTo>
              </a:path>
            </a:pathLst>
          </a:custGeom>
          <a:ln w="6074">
            <a:solidFill>
              <a:srgbClr val="7C939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0" name="object 80"/>
          <p:cNvSpPr/>
          <p:nvPr/>
        </p:nvSpPr>
        <p:spPr>
          <a:xfrm>
            <a:off x="4252050" y="5112382"/>
            <a:ext cx="1379220" cy="0"/>
          </a:xfrm>
          <a:custGeom>
            <a:avLst/>
            <a:gdLst/>
            <a:ahLst/>
            <a:cxnLst/>
            <a:rect l="l" t="t" r="r" b="b"/>
            <a:pathLst>
              <a:path w="1379220">
                <a:moveTo>
                  <a:pt x="0" y="0"/>
                </a:moveTo>
                <a:lnTo>
                  <a:pt x="1378878" y="0"/>
                </a:lnTo>
              </a:path>
            </a:pathLst>
          </a:custGeom>
          <a:ln w="12148">
            <a:solidFill>
              <a:srgbClr val="97A3A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1" name="object 81"/>
          <p:cNvSpPr/>
          <p:nvPr/>
        </p:nvSpPr>
        <p:spPr>
          <a:xfrm>
            <a:off x="5047790" y="4972400"/>
            <a:ext cx="0" cy="133985"/>
          </a:xfrm>
          <a:custGeom>
            <a:avLst/>
            <a:gdLst/>
            <a:ahLst/>
            <a:cxnLst/>
            <a:rect l="l" t="t" r="r" b="b"/>
            <a:pathLst>
              <a:path h="133985">
                <a:moveTo>
                  <a:pt x="0" y="133896"/>
                </a:moveTo>
                <a:lnTo>
                  <a:pt x="0" y="0"/>
                </a:lnTo>
              </a:path>
            </a:pathLst>
          </a:custGeom>
          <a:ln w="6074">
            <a:solidFill>
              <a:srgbClr val="A0909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2" name="object 82"/>
          <p:cNvSpPr/>
          <p:nvPr/>
        </p:nvSpPr>
        <p:spPr>
          <a:xfrm>
            <a:off x="5594482" y="5109339"/>
            <a:ext cx="280035" cy="0"/>
          </a:xfrm>
          <a:custGeom>
            <a:avLst/>
            <a:gdLst/>
            <a:ahLst/>
            <a:cxnLst/>
            <a:rect l="l" t="t" r="r" b="b"/>
            <a:pathLst>
              <a:path w="280035">
                <a:moveTo>
                  <a:pt x="0" y="0"/>
                </a:moveTo>
                <a:lnTo>
                  <a:pt x="279421" y="0"/>
                </a:lnTo>
              </a:path>
            </a:pathLst>
          </a:custGeom>
          <a:ln w="6074">
            <a:solidFill>
              <a:srgbClr val="87807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3" name="object 83"/>
          <p:cNvSpPr/>
          <p:nvPr/>
        </p:nvSpPr>
        <p:spPr>
          <a:xfrm>
            <a:off x="5837457" y="5109339"/>
            <a:ext cx="643890" cy="0"/>
          </a:xfrm>
          <a:custGeom>
            <a:avLst/>
            <a:gdLst/>
            <a:ahLst/>
            <a:cxnLst/>
            <a:rect l="l" t="t" r="r" b="b"/>
            <a:pathLst>
              <a:path w="643889">
                <a:moveTo>
                  <a:pt x="0" y="0"/>
                </a:moveTo>
                <a:lnTo>
                  <a:pt x="643881" y="0"/>
                </a:lnTo>
              </a:path>
            </a:pathLst>
          </a:custGeom>
          <a:ln w="6074">
            <a:solidFill>
              <a:srgbClr val="57545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4" name="object 84"/>
          <p:cNvSpPr/>
          <p:nvPr/>
        </p:nvSpPr>
        <p:spPr>
          <a:xfrm>
            <a:off x="6478301" y="1308526"/>
            <a:ext cx="0" cy="5666740"/>
          </a:xfrm>
          <a:custGeom>
            <a:avLst/>
            <a:gdLst/>
            <a:ahLst/>
            <a:cxnLst/>
            <a:rect l="l" t="t" r="r" b="b"/>
            <a:pathLst>
              <a:path h="5666740">
                <a:moveTo>
                  <a:pt x="0" y="5666223"/>
                </a:moveTo>
                <a:lnTo>
                  <a:pt x="0" y="0"/>
                </a:lnTo>
              </a:path>
            </a:pathLst>
          </a:custGeom>
          <a:ln w="6074">
            <a:solidFill>
              <a:srgbClr val="9C9C9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5" name="object 85"/>
          <p:cNvSpPr/>
          <p:nvPr/>
        </p:nvSpPr>
        <p:spPr>
          <a:xfrm>
            <a:off x="6438818" y="5109339"/>
            <a:ext cx="704850" cy="0"/>
          </a:xfrm>
          <a:custGeom>
            <a:avLst/>
            <a:gdLst/>
            <a:ahLst/>
            <a:cxnLst/>
            <a:rect l="l" t="t" r="r" b="b"/>
            <a:pathLst>
              <a:path w="704850">
                <a:moveTo>
                  <a:pt x="0" y="0"/>
                </a:moveTo>
                <a:lnTo>
                  <a:pt x="704625" y="0"/>
                </a:lnTo>
              </a:path>
            </a:pathLst>
          </a:custGeom>
          <a:ln w="6074">
            <a:solidFill>
              <a:srgbClr val="74777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6" name="object 86"/>
          <p:cNvSpPr/>
          <p:nvPr/>
        </p:nvSpPr>
        <p:spPr>
          <a:xfrm>
            <a:off x="2748646" y="5075864"/>
            <a:ext cx="0" cy="919480"/>
          </a:xfrm>
          <a:custGeom>
            <a:avLst/>
            <a:gdLst/>
            <a:ahLst/>
            <a:cxnLst/>
            <a:rect l="l" t="t" r="r" b="b"/>
            <a:pathLst>
              <a:path h="919479">
                <a:moveTo>
                  <a:pt x="0" y="919012"/>
                </a:moveTo>
                <a:lnTo>
                  <a:pt x="0" y="0"/>
                </a:lnTo>
              </a:path>
            </a:pathLst>
          </a:custGeom>
          <a:ln w="6074">
            <a:solidFill>
              <a:srgbClr val="87878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7" name="object 87"/>
          <p:cNvSpPr/>
          <p:nvPr/>
        </p:nvSpPr>
        <p:spPr>
          <a:xfrm>
            <a:off x="5047790" y="5094123"/>
            <a:ext cx="0" cy="152400"/>
          </a:xfrm>
          <a:custGeom>
            <a:avLst/>
            <a:gdLst/>
            <a:ahLst/>
            <a:cxnLst/>
            <a:rect l="l" t="t" r="r" b="b"/>
            <a:pathLst>
              <a:path h="152400">
                <a:moveTo>
                  <a:pt x="0" y="152154"/>
                </a:moveTo>
                <a:lnTo>
                  <a:pt x="0" y="0"/>
                </a:lnTo>
              </a:path>
            </a:pathLst>
          </a:custGeom>
          <a:ln w="6074">
            <a:solidFill>
              <a:srgbClr val="93A0A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8" name="object 88"/>
          <p:cNvSpPr/>
          <p:nvPr/>
        </p:nvSpPr>
        <p:spPr>
          <a:xfrm>
            <a:off x="5813159" y="5075864"/>
            <a:ext cx="0" cy="1905000"/>
          </a:xfrm>
          <a:custGeom>
            <a:avLst/>
            <a:gdLst/>
            <a:ahLst/>
            <a:cxnLst/>
            <a:rect l="l" t="t" r="r" b="b"/>
            <a:pathLst>
              <a:path h="1905000">
                <a:moveTo>
                  <a:pt x="0" y="1904972"/>
                </a:moveTo>
                <a:lnTo>
                  <a:pt x="0" y="0"/>
                </a:lnTo>
              </a:path>
            </a:pathLst>
          </a:custGeom>
          <a:ln w="6074">
            <a:solidFill>
              <a:srgbClr val="ACACA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9" name="object 89"/>
          <p:cNvSpPr/>
          <p:nvPr/>
        </p:nvSpPr>
        <p:spPr>
          <a:xfrm>
            <a:off x="7167741" y="5094123"/>
            <a:ext cx="0" cy="1254125"/>
          </a:xfrm>
          <a:custGeom>
            <a:avLst/>
            <a:gdLst/>
            <a:ahLst/>
            <a:cxnLst/>
            <a:rect l="l" t="t" r="r" b="b"/>
            <a:pathLst>
              <a:path h="1254125">
                <a:moveTo>
                  <a:pt x="0" y="1253751"/>
                </a:moveTo>
                <a:lnTo>
                  <a:pt x="0" y="0"/>
                </a:lnTo>
              </a:path>
            </a:pathLst>
          </a:custGeom>
          <a:ln w="607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0" name="object 90"/>
          <p:cNvSpPr/>
          <p:nvPr/>
        </p:nvSpPr>
        <p:spPr>
          <a:xfrm>
            <a:off x="4510209" y="5228019"/>
            <a:ext cx="0" cy="1284605"/>
          </a:xfrm>
          <a:custGeom>
            <a:avLst/>
            <a:gdLst/>
            <a:ahLst/>
            <a:cxnLst/>
            <a:rect l="l" t="t" r="r" b="b"/>
            <a:pathLst>
              <a:path h="1284604">
                <a:moveTo>
                  <a:pt x="0" y="1284182"/>
                </a:moveTo>
                <a:lnTo>
                  <a:pt x="0" y="0"/>
                </a:lnTo>
              </a:path>
            </a:pathLst>
          </a:custGeom>
          <a:ln w="6074">
            <a:solidFill>
              <a:srgbClr val="A0A0A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1" name="object 91"/>
          <p:cNvSpPr/>
          <p:nvPr/>
        </p:nvSpPr>
        <p:spPr>
          <a:xfrm>
            <a:off x="5047790" y="5246278"/>
            <a:ext cx="0" cy="347345"/>
          </a:xfrm>
          <a:custGeom>
            <a:avLst/>
            <a:gdLst/>
            <a:ahLst/>
            <a:cxnLst/>
            <a:rect l="l" t="t" r="r" b="b"/>
            <a:pathLst>
              <a:path h="347345">
                <a:moveTo>
                  <a:pt x="0" y="346911"/>
                </a:moveTo>
                <a:lnTo>
                  <a:pt x="0" y="0"/>
                </a:lnTo>
              </a:path>
            </a:pathLst>
          </a:custGeom>
          <a:ln w="607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2" name="object 92"/>
          <p:cNvSpPr/>
          <p:nvPr/>
        </p:nvSpPr>
        <p:spPr>
          <a:xfrm>
            <a:off x="6478301" y="5337571"/>
            <a:ext cx="0" cy="274320"/>
          </a:xfrm>
          <a:custGeom>
            <a:avLst/>
            <a:gdLst/>
            <a:ahLst/>
            <a:cxnLst/>
            <a:rect l="l" t="t" r="r" b="b"/>
            <a:pathLst>
              <a:path h="274320">
                <a:moveTo>
                  <a:pt x="0" y="273876"/>
                </a:moveTo>
                <a:lnTo>
                  <a:pt x="0" y="0"/>
                </a:lnTo>
              </a:path>
            </a:pathLst>
          </a:custGeom>
          <a:ln w="6074">
            <a:solidFill>
              <a:srgbClr val="83838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3" name="object 93"/>
          <p:cNvSpPr/>
          <p:nvPr/>
        </p:nvSpPr>
        <p:spPr>
          <a:xfrm>
            <a:off x="1044789" y="5714913"/>
            <a:ext cx="346710" cy="0"/>
          </a:xfrm>
          <a:custGeom>
            <a:avLst/>
            <a:gdLst/>
            <a:ahLst/>
            <a:cxnLst/>
            <a:rect l="l" t="t" r="r" b="b"/>
            <a:pathLst>
              <a:path w="346709">
                <a:moveTo>
                  <a:pt x="0" y="0"/>
                </a:moveTo>
                <a:lnTo>
                  <a:pt x="346237" y="0"/>
                </a:lnTo>
              </a:path>
            </a:pathLst>
          </a:custGeom>
          <a:ln w="12148">
            <a:solidFill>
              <a:srgbClr val="ACACA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4" name="object 94"/>
          <p:cNvSpPr/>
          <p:nvPr/>
        </p:nvSpPr>
        <p:spPr>
          <a:xfrm>
            <a:off x="1342433" y="5724042"/>
            <a:ext cx="1415415" cy="0"/>
          </a:xfrm>
          <a:custGeom>
            <a:avLst/>
            <a:gdLst/>
            <a:ahLst/>
            <a:cxnLst/>
            <a:rect l="l" t="t" r="r" b="b"/>
            <a:pathLst>
              <a:path w="1415414">
                <a:moveTo>
                  <a:pt x="0" y="0"/>
                </a:moveTo>
                <a:lnTo>
                  <a:pt x="1415324" y="0"/>
                </a:lnTo>
              </a:path>
            </a:pathLst>
          </a:custGeom>
          <a:ln w="12148">
            <a:solidFill>
              <a:srgbClr val="979CA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5" name="object 95"/>
          <p:cNvSpPr/>
          <p:nvPr/>
        </p:nvSpPr>
        <p:spPr>
          <a:xfrm>
            <a:off x="2709162" y="5730128"/>
            <a:ext cx="1239520" cy="0"/>
          </a:xfrm>
          <a:custGeom>
            <a:avLst/>
            <a:gdLst/>
            <a:ahLst/>
            <a:cxnLst/>
            <a:rect l="l" t="t" r="r" b="b"/>
            <a:pathLst>
              <a:path w="1239520">
                <a:moveTo>
                  <a:pt x="0" y="0"/>
                </a:moveTo>
                <a:lnTo>
                  <a:pt x="1239169" y="0"/>
                </a:lnTo>
              </a:path>
            </a:pathLst>
          </a:custGeom>
          <a:ln w="6074">
            <a:solidFill>
              <a:srgbClr val="3B607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6" name="object 96"/>
          <p:cNvSpPr/>
          <p:nvPr/>
        </p:nvSpPr>
        <p:spPr>
          <a:xfrm>
            <a:off x="3911885" y="5730128"/>
            <a:ext cx="170180" cy="0"/>
          </a:xfrm>
          <a:custGeom>
            <a:avLst/>
            <a:gdLst/>
            <a:ahLst/>
            <a:cxnLst/>
            <a:rect l="l" t="t" r="r" b="b"/>
            <a:pathLst>
              <a:path w="170179">
                <a:moveTo>
                  <a:pt x="0" y="0"/>
                </a:moveTo>
                <a:lnTo>
                  <a:pt x="170082" y="0"/>
                </a:lnTo>
              </a:path>
            </a:pathLst>
          </a:custGeom>
          <a:ln w="6074">
            <a:solidFill>
              <a:srgbClr val="57748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7" name="object 97"/>
          <p:cNvSpPr/>
          <p:nvPr/>
        </p:nvSpPr>
        <p:spPr>
          <a:xfrm>
            <a:off x="4045521" y="5733170"/>
            <a:ext cx="3098165" cy="0"/>
          </a:xfrm>
          <a:custGeom>
            <a:avLst/>
            <a:gdLst/>
            <a:ahLst/>
            <a:cxnLst/>
            <a:rect l="l" t="t" r="r" b="b"/>
            <a:pathLst>
              <a:path w="3098165">
                <a:moveTo>
                  <a:pt x="0" y="0"/>
                </a:moveTo>
                <a:lnTo>
                  <a:pt x="3097922" y="0"/>
                </a:lnTo>
              </a:path>
            </a:pathLst>
          </a:custGeom>
          <a:ln w="12148">
            <a:solidFill>
              <a:srgbClr val="909CA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8" name="object 98"/>
          <p:cNvSpPr/>
          <p:nvPr/>
        </p:nvSpPr>
        <p:spPr>
          <a:xfrm>
            <a:off x="5047790" y="5593190"/>
            <a:ext cx="0" cy="274320"/>
          </a:xfrm>
          <a:custGeom>
            <a:avLst/>
            <a:gdLst/>
            <a:ahLst/>
            <a:cxnLst/>
            <a:rect l="l" t="t" r="r" b="b"/>
            <a:pathLst>
              <a:path h="274320">
                <a:moveTo>
                  <a:pt x="0" y="273876"/>
                </a:moveTo>
                <a:lnTo>
                  <a:pt x="0" y="0"/>
                </a:lnTo>
              </a:path>
            </a:pathLst>
          </a:custGeom>
          <a:ln w="6074">
            <a:solidFill>
              <a:srgbClr val="8C9CA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9" name="object 99"/>
          <p:cNvSpPr/>
          <p:nvPr/>
        </p:nvSpPr>
        <p:spPr>
          <a:xfrm>
            <a:off x="5047790" y="5867067"/>
            <a:ext cx="0" cy="481330"/>
          </a:xfrm>
          <a:custGeom>
            <a:avLst/>
            <a:gdLst/>
            <a:ahLst/>
            <a:cxnLst/>
            <a:rect l="l" t="t" r="r" b="b"/>
            <a:pathLst>
              <a:path h="481329">
                <a:moveTo>
                  <a:pt x="0" y="480808"/>
                </a:moveTo>
                <a:lnTo>
                  <a:pt x="0" y="0"/>
                </a:lnTo>
              </a:path>
            </a:pathLst>
          </a:custGeom>
          <a:ln w="607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0" name="object 100"/>
          <p:cNvSpPr/>
          <p:nvPr/>
        </p:nvSpPr>
        <p:spPr>
          <a:xfrm>
            <a:off x="6478301" y="5848808"/>
            <a:ext cx="0" cy="389890"/>
          </a:xfrm>
          <a:custGeom>
            <a:avLst/>
            <a:gdLst/>
            <a:ahLst/>
            <a:cxnLst/>
            <a:rect l="l" t="t" r="r" b="b"/>
            <a:pathLst>
              <a:path h="389889">
                <a:moveTo>
                  <a:pt x="0" y="389515"/>
                </a:moveTo>
                <a:lnTo>
                  <a:pt x="0" y="0"/>
                </a:lnTo>
              </a:path>
            </a:pathLst>
          </a:custGeom>
          <a:ln w="6074">
            <a:solidFill>
              <a:srgbClr val="77777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1" name="object 101"/>
          <p:cNvSpPr/>
          <p:nvPr/>
        </p:nvSpPr>
        <p:spPr>
          <a:xfrm>
            <a:off x="2748646" y="5958359"/>
            <a:ext cx="0" cy="408305"/>
          </a:xfrm>
          <a:custGeom>
            <a:avLst/>
            <a:gdLst/>
            <a:ahLst/>
            <a:cxnLst/>
            <a:rect l="l" t="t" r="r" b="b"/>
            <a:pathLst>
              <a:path h="408304">
                <a:moveTo>
                  <a:pt x="0" y="407772"/>
                </a:moveTo>
                <a:lnTo>
                  <a:pt x="0" y="0"/>
                </a:lnTo>
              </a:path>
            </a:pathLst>
          </a:custGeom>
          <a:ln w="6074">
            <a:solidFill>
              <a:srgbClr val="70707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2" name="object 102"/>
          <p:cNvSpPr/>
          <p:nvPr/>
        </p:nvSpPr>
        <p:spPr>
          <a:xfrm>
            <a:off x="1044789" y="6344832"/>
            <a:ext cx="346710" cy="0"/>
          </a:xfrm>
          <a:custGeom>
            <a:avLst/>
            <a:gdLst/>
            <a:ahLst/>
            <a:cxnLst/>
            <a:rect l="l" t="t" r="r" b="b"/>
            <a:pathLst>
              <a:path w="346709">
                <a:moveTo>
                  <a:pt x="0" y="0"/>
                </a:moveTo>
                <a:lnTo>
                  <a:pt x="346237" y="0"/>
                </a:lnTo>
              </a:path>
            </a:pathLst>
          </a:custGeom>
          <a:ln w="12148">
            <a:solidFill>
              <a:srgbClr val="9CA0A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3" name="object 103"/>
          <p:cNvSpPr/>
          <p:nvPr/>
        </p:nvSpPr>
        <p:spPr>
          <a:xfrm>
            <a:off x="1387990" y="6201806"/>
            <a:ext cx="0" cy="164465"/>
          </a:xfrm>
          <a:custGeom>
            <a:avLst/>
            <a:gdLst/>
            <a:ahLst/>
            <a:cxnLst/>
            <a:rect l="l" t="t" r="r" b="b"/>
            <a:pathLst>
              <a:path h="164464">
                <a:moveTo>
                  <a:pt x="0" y="164326"/>
                </a:moveTo>
                <a:lnTo>
                  <a:pt x="0" y="0"/>
                </a:lnTo>
              </a:path>
            </a:pathLst>
          </a:custGeom>
          <a:ln w="6074">
            <a:solidFill>
              <a:srgbClr val="7C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4" name="object 104"/>
          <p:cNvSpPr/>
          <p:nvPr/>
        </p:nvSpPr>
        <p:spPr>
          <a:xfrm>
            <a:off x="1275614" y="6350918"/>
            <a:ext cx="1482725" cy="0"/>
          </a:xfrm>
          <a:custGeom>
            <a:avLst/>
            <a:gdLst/>
            <a:ahLst/>
            <a:cxnLst/>
            <a:rect l="l" t="t" r="r" b="b"/>
            <a:pathLst>
              <a:path w="1482725">
                <a:moveTo>
                  <a:pt x="0" y="0"/>
                </a:moveTo>
                <a:lnTo>
                  <a:pt x="1482143" y="0"/>
                </a:lnTo>
              </a:path>
            </a:pathLst>
          </a:custGeom>
          <a:ln w="12148">
            <a:solidFill>
              <a:srgbClr val="87909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5" name="object 105"/>
          <p:cNvSpPr/>
          <p:nvPr/>
        </p:nvSpPr>
        <p:spPr>
          <a:xfrm>
            <a:off x="2709162" y="6357004"/>
            <a:ext cx="1239520" cy="0"/>
          </a:xfrm>
          <a:custGeom>
            <a:avLst/>
            <a:gdLst/>
            <a:ahLst/>
            <a:cxnLst/>
            <a:rect l="l" t="t" r="r" b="b"/>
            <a:pathLst>
              <a:path w="1239520">
                <a:moveTo>
                  <a:pt x="0" y="0"/>
                </a:moveTo>
                <a:lnTo>
                  <a:pt x="1239169" y="0"/>
                </a:lnTo>
              </a:path>
            </a:pathLst>
          </a:custGeom>
          <a:ln w="6074">
            <a:solidFill>
              <a:srgbClr val="7C6B6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6" name="object 106"/>
          <p:cNvSpPr/>
          <p:nvPr/>
        </p:nvSpPr>
        <p:spPr>
          <a:xfrm>
            <a:off x="3753952" y="6360047"/>
            <a:ext cx="1318260" cy="0"/>
          </a:xfrm>
          <a:custGeom>
            <a:avLst/>
            <a:gdLst/>
            <a:ahLst/>
            <a:cxnLst/>
            <a:rect l="l" t="t" r="r" b="b"/>
            <a:pathLst>
              <a:path w="1318260">
                <a:moveTo>
                  <a:pt x="0" y="0"/>
                </a:moveTo>
                <a:lnTo>
                  <a:pt x="1318135" y="0"/>
                </a:lnTo>
              </a:path>
            </a:pathLst>
          </a:custGeom>
          <a:ln w="12148">
            <a:solidFill>
              <a:srgbClr val="97978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7" name="object 107"/>
          <p:cNvSpPr/>
          <p:nvPr/>
        </p:nvSpPr>
        <p:spPr>
          <a:xfrm>
            <a:off x="5029567" y="6363089"/>
            <a:ext cx="601980" cy="0"/>
          </a:xfrm>
          <a:custGeom>
            <a:avLst/>
            <a:gdLst/>
            <a:ahLst/>
            <a:cxnLst/>
            <a:rect l="l" t="t" r="r" b="b"/>
            <a:pathLst>
              <a:path w="601979">
                <a:moveTo>
                  <a:pt x="0" y="0"/>
                </a:moveTo>
                <a:lnTo>
                  <a:pt x="601361" y="0"/>
                </a:lnTo>
              </a:path>
            </a:pathLst>
          </a:custGeom>
          <a:ln w="6074">
            <a:solidFill>
              <a:srgbClr val="837C7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8" name="object 108"/>
          <p:cNvSpPr/>
          <p:nvPr/>
        </p:nvSpPr>
        <p:spPr>
          <a:xfrm>
            <a:off x="5594482" y="6363089"/>
            <a:ext cx="280035" cy="0"/>
          </a:xfrm>
          <a:custGeom>
            <a:avLst/>
            <a:gdLst/>
            <a:ahLst/>
            <a:cxnLst/>
            <a:rect l="l" t="t" r="r" b="b"/>
            <a:pathLst>
              <a:path w="280035">
                <a:moveTo>
                  <a:pt x="0" y="0"/>
                </a:moveTo>
                <a:lnTo>
                  <a:pt x="279421" y="0"/>
                </a:lnTo>
              </a:path>
            </a:pathLst>
          </a:custGeom>
          <a:ln w="6074">
            <a:solidFill>
              <a:srgbClr val="60606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9" name="object 109"/>
          <p:cNvSpPr/>
          <p:nvPr/>
        </p:nvSpPr>
        <p:spPr>
          <a:xfrm>
            <a:off x="5837457" y="6363089"/>
            <a:ext cx="643890" cy="0"/>
          </a:xfrm>
          <a:custGeom>
            <a:avLst/>
            <a:gdLst/>
            <a:ahLst/>
            <a:cxnLst/>
            <a:rect l="l" t="t" r="r" b="b"/>
            <a:pathLst>
              <a:path w="643889">
                <a:moveTo>
                  <a:pt x="0" y="0"/>
                </a:moveTo>
                <a:lnTo>
                  <a:pt x="643881" y="0"/>
                </a:lnTo>
              </a:path>
            </a:pathLst>
          </a:custGeom>
          <a:ln w="6074">
            <a:solidFill>
              <a:srgbClr val="70747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0" name="object 110"/>
          <p:cNvSpPr/>
          <p:nvPr/>
        </p:nvSpPr>
        <p:spPr>
          <a:xfrm>
            <a:off x="6305182" y="6360047"/>
            <a:ext cx="844550" cy="0"/>
          </a:xfrm>
          <a:custGeom>
            <a:avLst/>
            <a:gdLst/>
            <a:ahLst/>
            <a:cxnLst/>
            <a:rect l="l" t="t" r="r" b="b"/>
            <a:pathLst>
              <a:path w="844550">
                <a:moveTo>
                  <a:pt x="0" y="0"/>
                </a:moveTo>
                <a:lnTo>
                  <a:pt x="844335" y="0"/>
                </a:lnTo>
              </a:path>
            </a:pathLst>
          </a:custGeom>
          <a:ln w="12148">
            <a:solidFill>
              <a:srgbClr val="979C9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1" name="object 111"/>
          <p:cNvSpPr/>
          <p:nvPr/>
        </p:nvSpPr>
        <p:spPr>
          <a:xfrm>
            <a:off x="1387990" y="6317443"/>
            <a:ext cx="0" cy="535940"/>
          </a:xfrm>
          <a:custGeom>
            <a:avLst/>
            <a:gdLst/>
            <a:ahLst/>
            <a:cxnLst/>
            <a:rect l="l" t="t" r="r" b="b"/>
            <a:pathLst>
              <a:path h="535940">
                <a:moveTo>
                  <a:pt x="0" y="535583"/>
                </a:moveTo>
                <a:lnTo>
                  <a:pt x="0" y="0"/>
                </a:lnTo>
              </a:path>
            </a:pathLst>
          </a:custGeom>
          <a:ln w="6074">
            <a:solidFill>
              <a:srgbClr val="6B6B6B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2" name="object 112"/>
          <p:cNvSpPr/>
          <p:nvPr/>
        </p:nvSpPr>
        <p:spPr>
          <a:xfrm>
            <a:off x="2751683" y="6317443"/>
            <a:ext cx="0" cy="657860"/>
          </a:xfrm>
          <a:custGeom>
            <a:avLst/>
            <a:gdLst/>
            <a:ahLst/>
            <a:cxnLst/>
            <a:rect l="l" t="t" r="r" b="b"/>
            <a:pathLst>
              <a:path h="657859">
                <a:moveTo>
                  <a:pt x="0" y="657306"/>
                </a:moveTo>
                <a:lnTo>
                  <a:pt x="0" y="0"/>
                </a:lnTo>
              </a:path>
            </a:pathLst>
          </a:custGeom>
          <a:ln w="12148">
            <a:solidFill>
              <a:srgbClr val="A0A0A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3" name="object 113"/>
          <p:cNvSpPr/>
          <p:nvPr/>
        </p:nvSpPr>
        <p:spPr>
          <a:xfrm>
            <a:off x="4513247" y="6475684"/>
            <a:ext cx="0" cy="505459"/>
          </a:xfrm>
          <a:custGeom>
            <a:avLst/>
            <a:gdLst/>
            <a:ahLst/>
            <a:cxnLst/>
            <a:rect l="l" t="t" r="r" b="b"/>
            <a:pathLst>
              <a:path h="505459">
                <a:moveTo>
                  <a:pt x="0" y="505152"/>
                </a:moveTo>
                <a:lnTo>
                  <a:pt x="0" y="0"/>
                </a:lnTo>
              </a:path>
            </a:pathLst>
          </a:custGeom>
          <a:ln w="12148">
            <a:solidFill>
              <a:srgbClr val="BCBFB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4" name="object 114"/>
          <p:cNvSpPr/>
          <p:nvPr/>
        </p:nvSpPr>
        <p:spPr>
          <a:xfrm>
            <a:off x="1008343" y="6999094"/>
            <a:ext cx="3055620" cy="0"/>
          </a:xfrm>
          <a:custGeom>
            <a:avLst/>
            <a:gdLst/>
            <a:ahLst/>
            <a:cxnLst/>
            <a:rect l="l" t="t" r="r" b="b"/>
            <a:pathLst>
              <a:path w="3055620">
                <a:moveTo>
                  <a:pt x="0" y="0"/>
                </a:moveTo>
                <a:lnTo>
                  <a:pt x="3055401" y="0"/>
                </a:lnTo>
              </a:path>
            </a:pathLst>
          </a:custGeom>
          <a:ln w="607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5" name="object 115"/>
          <p:cNvSpPr/>
          <p:nvPr/>
        </p:nvSpPr>
        <p:spPr>
          <a:xfrm>
            <a:off x="1387990" y="6816510"/>
            <a:ext cx="0" cy="152400"/>
          </a:xfrm>
          <a:custGeom>
            <a:avLst/>
            <a:gdLst/>
            <a:ahLst/>
            <a:cxnLst/>
            <a:rect l="l" t="t" r="r" b="b"/>
            <a:pathLst>
              <a:path h="152400">
                <a:moveTo>
                  <a:pt x="0" y="152153"/>
                </a:moveTo>
                <a:lnTo>
                  <a:pt x="0" y="0"/>
                </a:lnTo>
              </a:path>
            </a:pathLst>
          </a:custGeom>
          <a:ln w="6074">
            <a:solidFill>
              <a:srgbClr val="7C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6" name="object 116"/>
          <p:cNvSpPr/>
          <p:nvPr/>
        </p:nvSpPr>
        <p:spPr>
          <a:xfrm>
            <a:off x="4154859" y="6977794"/>
            <a:ext cx="152400" cy="0"/>
          </a:xfrm>
          <a:custGeom>
            <a:avLst/>
            <a:gdLst/>
            <a:ahLst/>
            <a:cxnLst/>
            <a:rect l="l" t="t" r="r" b="b"/>
            <a:pathLst>
              <a:path w="152400">
                <a:moveTo>
                  <a:pt x="0" y="0"/>
                </a:moveTo>
                <a:lnTo>
                  <a:pt x="151858" y="0"/>
                </a:lnTo>
              </a:path>
            </a:pathLst>
          </a:custGeom>
          <a:ln w="6074">
            <a:solidFill>
              <a:srgbClr val="A0A8B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7" name="object 117"/>
          <p:cNvSpPr/>
          <p:nvPr/>
        </p:nvSpPr>
        <p:spPr>
          <a:xfrm>
            <a:off x="1208797" y="6977794"/>
            <a:ext cx="3857625" cy="0"/>
          </a:xfrm>
          <a:custGeom>
            <a:avLst/>
            <a:gdLst/>
            <a:ahLst/>
            <a:cxnLst/>
            <a:rect l="l" t="t" r="r" b="b"/>
            <a:pathLst>
              <a:path w="3857625">
                <a:moveTo>
                  <a:pt x="0" y="0"/>
                </a:moveTo>
                <a:lnTo>
                  <a:pt x="3857216" y="0"/>
                </a:lnTo>
              </a:path>
            </a:pathLst>
          </a:custGeom>
          <a:ln w="6074">
            <a:solidFill>
              <a:srgbClr val="8390A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8" name="object 118"/>
          <p:cNvSpPr/>
          <p:nvPr/>
        </p:nvSpPr>
        <p:spPr>
          <a:xfrm>
            <a:off x="5029567" y="6977794"/>
            <a:ext cx="789940" cy="0"/>
          </a:xfrm>
          <a:custGeom>
            <a:avLst/>
            <a:gdLst/>
            <a:ahLst/>
            <a:cxnLst/>
            <a:rect l="l" t="t" r="r" b="b"/>
            <a:pathLst>
              <a:path w="789939">
                <a:moveTo>
                  <a:pt x="0" y="0"/>
                </a:moveTo>
                <a:lnTo>
                  <a:pt x="789666" y="0"/>
                </a:lnTo>
              </a:path>
            </a:pathLst>
          </a:custGeom>
          <a:ln w="6074">
            <a:solidFill>
              <a:srgbClr val="AFB8B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9" name="object 119"/>
          <p:cNvSpPr/>
          <p:nvPr/>
        </p:nvSpPr>
        <p:spPr>
          <a:xfrm>
            <a:off x="5794936" y="6999094"/>
            <a:ext cx="1379220" cy="0"/>
          </a:xfrm>
          <a:custGeom>
            <a:avLst/>
            <a:gdLst/>
            <a:ahLst/>
            <a:cxnLst/>
            <a:rect l="l" t="t" r="r" b="b"/>
            <a:pathLst>
              <a:path w="1379220">
                <a:moveTo>
                  <a:pt x="0" y="0"/>
                </a:moveTo>
                <a:lnTo>
                  <a:pt x="1378879" y="0"/>
                </a:lnTo>
              </a:path>
            </a:pathLst>
          </a:custGeom>
          <a:ln w="607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0" name="object 120"/>
          <p:cNvSpPr/>
          <p:nvPr/>
        </p:nvSpPr>
        <p:spPr>
          <a:xfrm>
            <a:off x="3055401" y="9661793"/>
            <a:ext cx="115570" cy="0"/>
          </a:xfrm>
          <a:custGeom>
            <a:avLst/>
            <a:gdLst/>
            <a:ahLst/>
            <a:cxnLst/>
            <a:rect l="l" t="t" r="r" b="b"/>
            <a:pathLst>
              <a:path w="115569">
                <a:moveTo>
                  <a:pt x="0" y="0"/>
                </a:moveTo>
                <a:lnTo>
                  <a:pt x="115412" y="0"/>
                </a:lnTo>
              </a:path>
            </a:pathLst>
          </a:custGeom>
          <a:ln w="607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0" name="object 240"/>
          <p:cNvSpPr txBox="1"/>
          <p:nvPr/>
        </p:nvSpPr>
        <p:spPr>
          <a:xfrm>
            <a:off x="2113324" y="9548967"/>
            <a:ext cx="1871345" cy="1460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950" spc="-145" dirty="0">
                <a:solidFill>
                  <a:srgbClr val="575B5D"/>
                </a:solidFill>
                <a:latin typeface="Times New Roman"/>
                <a:cs typeface="Times New Roman"/>
              </a:rPr>
              <a:t>1</a:t>
            </a:r>
            <a:r>
              <a:rPr sz="950" spc="-80" dirty="0">
                <a:solidFill>
                  <a:srgbClr val="575B5D"/>
                </a:solidFill>
                <a:latin typeface="Times New Roman"/>
                <a:cs typeface="Times New Roman"/>
              </a:rPr>
              <a:t>I</a:t>
            </a:r>
            <a:r>
              <a:rPr sz="950" spc="-35" dirty="0">
                <a:solidFill>
                  <a:srgbClr val="7B7C7E"/>
                </a:solidFill>
                <a:latin typeface="Times New Roman"/>
                <a:cs typeface="Times New Roman"/>
              </a:rPr>
              <a:t>ome</a:t>
            </a:r>
            <a:r>
              <a:rPr sz="950" spc="25" dirty="0">
                <a:solidFill>
                  <a:srgbClr val="7B7C7E"/>
                </a:solidFill>
                <a:latin typeface="Times New Roman"/>
                <a:cs typeface="Times New Roman"/>
              </a:rPr>
              <a:t> </a:t>
            </a:r>
            <a:r>
              <a:rPr sz="950" spc="-45" dirty="0">
                <a:solidFill>
                  <a:srgbClr val="696B6E"/>
                </a:solidFill>
                <a:latin typeface="Times New Roman"/>
                <a:cs typeface="Times New Roman"/>
              </a:rPr>
              <a:t>Page:</a:t>
            </a:r>
            <a:r>
              <a:rPr sz="950" spc="-5" dirty="0">
                <a:solidFill>
                  <a:srgbClr val="696B6E"/>
                </a:solidFill>
                <a:latin typeface="Times New Roman"/>
                <a:cs typeface="Times New Roman"/>
              </a:rPr>
              <a:t> </a:t>
            </a:r>
            <a:r>
              <a:rPr sz="950" spc="100" dirty="0">
                <a:solidFill>
                  <a:srgbClr val="7B7C7E"/>
                </a:solidFill>
                <a:latin typeface="Times New Roman"/>
                <a:cs typeface="Times New Roman"/>
              </a:rPr>
              <a:t>"</a:t>
            </a:r>
            <a:r>
              <a:rPr sz="950" spc="110" dirty="0">
                <a:solidFill>
                  <a:srgbClr val="7B7C7E"/>
                </a:solidFill>
                <a:latin typeface="Times New Roman"/>
                <a:cs typeface="Times New Roman"/>
              </a:rPr>
              <a:t>w</a:t>
            </a:r>
            <a:r>
              <a:rPr sz="950" spc="30" dirty="0">
                <a:solidFill>
                  <a:srgbClr val="979799"/>
                </a:solidFill>
                <a:latin typeface="Times New Roman"/>
                <a:cs typeface="Times New Roman"/>
              </a:rPr>
              <a:t>w</a:t>
            </a:r>
            <a:r>
              <a:rPr sz="950" spc="-5" dirty="0">
                <a:solidFill>
                  <a:srgbClr val="979799"/>
                </a:solidFill>
                <a:latin typeface="Times New Roman"/>
                <a:cs typeface="Times New Roman"/>
              </a:rPr>
              <a:t>.</a:t>
            </a:r>
            <a:r>
              <a:rPr sz="950" spc="-35" dirty="0">
                <a:solidFill>
                  <a:srgbClr val="7B7C7E"/>
                </a:solidFill>
                <a:latin typeface="Times New Roman"/>
                <a:cs typeface="Times New Roman"/>
              </a:rPr>
              <a:t>m</a:t>
            </a:r>
            <a:r>
              <a:rPr sz="950" dirty="0">
                <a:solidFill>
                  <a:srgbClr val="979799"/>
                </a:solidFill>
                <a:latin typeface="Times New Roman"/>
                <a:cs typeface="Times New Roman"/>
              </a:rPr>
              <a:t>ac</a:t>
            </a:r>
            <a:r>
              <a:rPr sz="950" spc="-45" dirty="0">
                <a:solidFill>
                  <a:srgbClr val="7B7C7E"/>
                </a:solidFill>
                <a:latin typeface="Times New Roman"/>
                <a:cs typeface="Times New Roman"/>
              </a:rPr>
              <a:t>k</a:t>
            </a:r>
            <a:r>
              <a:rPr sz="950" dirty="0">
                <a:solidFill>
                  <a:srgbClr val="979799"/>
                </a:solidFill>
                <a:latin typeface="Times New Roman"/>
                <a:cs typeface="Times New Roman"/>
              </a:rPr>
              <a:t>e</a:t>
            </a:r>
            <a:r>
              <a:rPr sz="950" dirty="0">
                <a:solidFill>
                  <a:srgbClr val="7B7C7E"/>
                </a:solidFill>
                <a:latin typeface="Times New Roman"/>
                <a:cs typeface="Times New Roman"/>
              </a:rPr>
              <a:t>n</a:t>
            </a:r>
            <a:r>
              <a:rPr sz="950" spc="-160" dirty="0">
                <a:solidFill>
                  <a:srgbClr val="979799"/>
                </a:solidFill>
                <a:latin typeface="Times New Roman"/>
                <a:cs typeface="Times New Roman"/>
              </a:rPr>
              <a:t>L</a:t>
            </a:r>
            <a:r>
              <a:rPr sz="950" spc="-15" dirty="0">
                <a:solidFill>
                  <a:srgbClr val="7B7C7E"/>
                </a:solidFill>
                <a:latin typeface="Times New Roman"/>
                <a:cs typeface="Times New Roman"/>
              </a:rPr>
              <a:t>iebh</a:t>
            </a:r>
            <a:r>
              <a:rPr sz="950" spc="-75" dirty="0">
                <a:solidFill>
                  <a:srgbClr val="7B7C7E"/>
                </a:solidFill>
                <a:latin typeface="Times New Roman"/>
                <a:cs typeface="Times New Roman"/>
              </a:rPr>
              <a:t>.</a:t>
            </a:r>
            <a:r>
              <a:rPr sz="950" spc="25" dirty="0">
                <a:solidFill>
                  <a:srgbClr val="979799"/>
                </a:solidFill>
                <a:latin typeface="Times New Roman"/>
                <a:cs typeface="Times New Roman"/>
              </a:rPr>
              <a:t>c</a:t>
            </a:r>
            <a:r>
              <a:rPr sz="950" spc="20" dirty="0">
                <a:solidFill>
                  <a:srgbClr val="979799"/>
                </a:solidFill>
                <a:latin typeface="Times New Roman"/>
                <a:cs typeface="Times New Roman"/>
              </a:rPr>
              <a:t>o</a:t>
            </a:r>
            <a:r>
              <a:rPr sz="950" spc="-25" dirty="0">
                <a:solidFill>
                  <a:srgbClr val="7B7C7E"/>
                </a:solidFill>
                <a:latin typeface="Times New Roman"/>
                <a:cs typeface="Times New Roman"/>
              </a:rPr>
              <a:t>m.</a:t>
            </a:r>
            <a:r>
              <a:rPr sz="950" spc="-35" dirty="0">
                <a:solidFill>
                  <a:srgbClr val="7B7C7E"/>
                </a:solidFill>
                <a:latin typeface="Times New Roman"/>
                <a:cs typeface="Times New Roman"/>
              </a:rPr>
              <a:t>b</a:t>
            </a:r>
            <a:r>
              <a:rPr sz="950" spc="-35" dirty="0">
                <a:solidFill>
                  <a:srgbClr val="979799"/>
                </a:solidFill>
                <a:latin typeface="Times New Roman"/>
                <a:cs typeface="Times New Roman"/>
              </a:rPr>
              <a:t>r</a:t>
            </a:r>
            <a:endParaRPr sz="950">
              <a:latin typeface="Times New Roman"/>
              <a:cs typeface="Times New Roman"/>
            </a:endParaRPr>
          </a:p>
        </p:txBody>
      </p:sp>
      <p:sp>
        <p:nvSpPr>
          <p:cNvPr id="241" name="object 241"/>
          <p:cNvSpPr txBox="1"/>
          <p:nvPr/>
        </p:nvSpPr>
        <p:spPr>
          <a:xfrm>
            <a:off x="4251499" y="9548967"/>
            <a:ext cx="1854835" cy="1460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950" spc="-135" dirty="0">
                <a:solidFill>
                  <a:srgbClr val="979799"/>
                </a:solidFill>
                <a:latin typeface="Times New Roman"/>
                <a:cs typeface="Times New Roman"/>
              </a:rPr>
              <a:t>E</a:t>
            </a:r>
            <a:r>
              <a:rPr sz="950" spc="25" dirty="0">
                <a:solidFill>
                  <a:srgbClr val="979799"/>
                </a:solidFill>
                <a:latin typeface="Times New Roman"/>
                <a:cs typeface="Times New Roman"/>
              </a:rPr>
              <a:t> </a:t>
            </a:r>
            <a:r>
              <a:rPr sz="950" spc="-85" dirty="0">
                <a:solidFill>
                  <a:srgbClr val="7B7C7E"/>
                </a:solidFill>
                <a:latin typeface="Times New Roman"/>
                <a:cs typeface="Times New Roman"/>
              </a:rPr>
              <a:t>Ma</a:t>
            </a:r>
            <a:r>
              <a:rPr sz="950" spc="50" dirty="0">
                <a:solidFill>
                  <a:srgbClr val="7B7C7E"/>
                </a:solidFill>
                <a:latin typeface="Times New Roman"/>
                <a:cs typeface="Times New Roman"/>
              </a:rPr>
              <a:t>i</a:t>
            </a:r>
            <a:r>
              <a:rPr sz="950" spc="-35" dirty="0">
                <a:solidFill>
                  <a:srgbClr val="979799"/>
                </a:solidFill>
                <a:latin typeface="Times New Roman"/>
                <a:cs typeface="Times New Roman"/>
              </a:rPr>
              <a:t>l:</a:t>
            </a:r>
            <a:r>
              <a:rPr sz="950" spc="-40" dirty="0">
                <a:solidFill>
                  <a:srgbClr val="979799"/>
                </a:solidFill>
                <a:latin typeface="Times New Roman"/>
                <a:cs typeface="Times New Roman"/>
              </a:rPr>
              <a:t> </a:t>
            </a:r>
            <a:r>
              <a:rPr sz="950" dirty="0">
                <a:solidFill>
                  <a:srgbClr val="7B7C7E"/>
                </a:solidFill>
                <a:latin typeface="Times New Roman"/>
                <a:cs typeface="Times New Roman"/>
              </a:rPr>
              <a:t>c</a:t>
            </a:r>
            <a:r>
              <a:rPr sz="950" spc="0" dirty="0">
                <a:solidFill>
                  <a:srgbClr val="979799"/>
                </a:solidFill>
                <a:latin typeface="Times New Roman"/>
                <a:cs typeface="Times New Roman"/>
              </a:rPr>
              <a:t>s</a:t>
            </a:r>
            <a:r>
              <a:rPr sz="950" spc="-35" dirty="0">
                <a:solidFill>
                  <a:srgbClr val="7B7C7E"/>
                </a:solidFill>
                <a:latin typeface="Times New Roman"/>
                <a:cs typeface="Times New Roman"/>
              </a:rPr>
              <a:t>port</a:t>
            </a:r>
            <a:r>
              <a:rPr sz="950" spc="25" dirty="0">
                <a:solidFill>
                  <a:srgbClr val="7B7C7E"/>
                </a:solidFill>
                <a:latin typeface="Times New Roman"/>
                <a:cs typeface="Times New Roman"/>
              </a:rPr>
              <a:t>c</a:t>
            </a:r>
            <a:r>
              <a:rPr sz="950" spc="-80" dirty="0">
                <a:solidFill>
                  <a:srgbClr val="979799"/>
                </a:solidFill>
                <a:latin typeface="Times New Roman"/>
                <a:cs typeface="Times New Roman"/>
              </a:rPr>
              <a:t>sfq</a:t>
            </a:r>
            <a:r>
              <a:rPr sz="950" spc="-5" dirty="0">
                <a:solidFill>
                  <a:srgbClr val="979799"/>
                </a:solidFill>
                <a:latin typeface="Times New Roman"/>
                <a:cs typeface="Times New Roman"/>
              </a:rPr>
              <a:t>)</a:t>
            </a:r>
            <a:r>
              <a:rPr sz="950" spc="-55" dirty="0">
                <a:solidFill>
                  <a:srgbClr val="7B7C7E"/>
                </a:solidFill>
                <a:latin typeface="Times New Roman"/>
                <a:cs typeface="Times New Roman"/>
              </a:rPr>
              <a:t>mac</a:t>
            </a:r>
            <a:r>
              <a:rPr sz="950" spc="40" dirty="0">
                <a:solidFill>
                  <a:srgbClr val="7B7C7E"/>
                </a:solidFill>
                <a:latin typeface="Times New Roman"/>
                <a:cs typeface="Times New Roman"/>
              </a:rPr>
              <a:t>k</a:t>
            </a:r>
            <a:r>
              <a:rPr sz="950" dirty="0">
                <a:solidFill>
                  <a:srgbClr val="979799"/>
                </a:solidFill>
                <a:latin typeface="Times New Roman"/>
                <a:cs typeface="Times New Roman"/>
              </a:rPr>
              <a:t>e</a:t>
            </a:r>
            <a:r>
              <a:rPr sz="950" spc="-20" dirty="0">
                <a:solidFill>
                  <a:srgbClr val="696B6E"/>
                </a:solidFill>
                <a:latin typeface="Times New Roman"/>
                <a:cs typeface="Times New Roman"/>
              </a:rPr>
              <a:t>nzicbh.com.br</a:t>
            </a:r>
            <a:endParaRPr sz="950">
              <a:latin typeface="Times New Roman"/>
              <a:cs typeface="Times New Roman"/>
            </a:endParaRPr>
          </a:p>
        </p:txBody>
      </p:sp>
      <p:sp>
        <p:nvSpPr>
          <p:cNvPr id="122" name="object 122"/>
          <p:cNvSpPr txBox="1"/>
          <p:nvPr/>
        </p:nvSpPr>
        <p:spPr>
          <a:xfrm>
            <a:off x="2216589" y="421853"/>
            <a:ext cx="1217295" cy="33591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8415" marR="5080" indent="-6350">
              <a:lnSpc>
                <a:spcPct val="101699"/>
              </a:lnSpc>
            </a:pPr>
            <a:r>
              <a:rPr sz="1100" spc="15" dirty="0">
                <a:solidFill>
                  <a:srgbClr val="111318"/>
                </a:solidFill>
                <a:latin typeface="Arial"/>
                <a:cs typeface="Arial"/>
              </a:rPr>
              <a:t>MACKENZ</a:t>
            </a:r>
            <a:r>
              <a:rPr sz="1100" spc="85" dirty="0">
                <a:solidFill>
                  <a:srgbClr val="111318"/>
                </a:solidFill>
                <a:latin typeface="Arial"/>
                <a:cs typeface="Arial"/>
              </a:rPr>
              <a:t>I</a:t>
            </a:r>
            <a:r>
              <a:rPr sz="1100" spc="20" dirty="0">
                <a:solidFill>
                  <a:srgbClr val="111318"/>
                </a:solidFill>
                <a:latin typeface="Arial"/>
                <a:cs typeface="Arial"/>
              </a:rPr>
              <a:t>E</a:t>
            </a:r>
            <a:r>
              <a:rPr sz="1100" spc="5" dirty="0">
                <a:solidFill>
                  <a:srgbClr val="111318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383B3F"/>
                </a:solidFill>
                <a:latin typeface="Arial"/>
                <a:cs typeface="Arial"/>
              </a:rPr>
              <a:t>ESPORTE</a:t>
            </a:r>
            <a:r>
              <a:rPr sz="1100" spc="40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383B3F"/>
                </a:solidFill>
                <a:latin typeface="Arial"/>
                <a:cs typeface="Arial"/>
              </a:rPr>
              <a:t>CLUBE</a:t>
            </a:r>
            <a:endParaRPr sz="1100">
              <a:latin typeface="Arial"/>
              <a:cs typeface="Arial"/>
            </a:endParaRPr>
          </a:p>
        </p:txBody>
      </p:sp>
      <p:sp>
        <p:nvSpPr>
          <p:cNvPr id="123" name="object 123"/>
          <p:cNvSpPr txBox="1"/>
          <p:nvPr/>
        </p:nvSpPr>
        <p:spPr>
          <a:xfrm>
            <a:off x="5776161" y="705523"/>
            <a:ext cx="672465" cy="23177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algn="ctr">
              <a:lnSpc>
                <a:spcPct val="100000"/>
              </a:lnSpc>
            </a:pPr>
            <a:r>
              <a:rPr sz="650" spc="-70" dirty="0">
                <a:solidFill>
                  <a:srgbClr val="383B3F"/>
                </a:solidFill>
                <a:latin typeface="Arial"/>
                <a:cs typeface="Arial"/>
              </a:rPr>
              <a:t>F</a:t>
            </a:r>
            <a:r>
              <a:rPr sz="650" spc="25" dirty="0">
                <a:solidFill>
                  <a:srgbClr val="111318"/>
                </a:solidFill>
                <a:latin typeface="Arial"/>
                <a:cs typeface="Arial"/>
              </a:rPr>
              <a:t>ORMAÇÃO</a:t>
            </a:r>
            <a:r>
              <a:rPr sz="650" spc="50" dirty="0">
                <a:solidFill>
                  <a:srgbClr val="111318"/>
                </a:solidFill>
                <a:latin typeface="Arial"/>
                <a:cs typeface="Arial"/>
              </a:rPr>
              <a:t> </a:t>
            </a:r>
            <a:r>
              <a:rPr sz="650" spc="5" dirty="0">
                <a:solidFill>
                  <a:srgbClr val="212428"/>
                </a:solidFill>
                <a:latin typeface="Arial"/>
                <a:cs typeface="Arial"/>
              </a:rPr>
              <a:t>DE</a:t>
            </a:r>
            <a:endParaRPr sz="650">
              <a:latin typeface="Arial"/>
              <a:cs typeface="Arial"/>
            </a:endParaRPr>
          </a:p>
          <a:p>
            <a:pPr marL="9525" algn="ctr">
              <a:lnSpc>
                <a:spcPct val="100000"/>
              </a:lnSpc>
              <a:spcBef>
                <a:spcPts val="125"/>
              </a:spcBef>
            </a:pPr>
            <a:r>
              <a:rPr sz="700" spc="-30" dirty="0">
                <a:solidFill>
                  <a:srgbClr val="212428"/>
                </a:solidFill>
                <a:latin typeface="Times New Roman"/>
                <a:cs typeface="Times New Roman"/>
              </a:rPr>
              <a:t>A</a:t>
            </a:r>
            <a:r>
              <a:rPr sz="700" spc="-40" dirty="0">
                <a:solidFill>
                  <a:srgbClr val="212428"/>
                </a:solidFill>
                <a:latin typeface="Times New Roman"/>
                <a:cs typeface="Times New Roman"/>
              </a:rPr>
              <a:t>TLETAS</a:t>
            </a:r>
            <a:endParaRPr sz="700">
              <a:latin typeface="Times New Roman"/>
              <a:cs typeface="Times New Roman"/>
            </a:endParaRPr>
          </a:p>
        </p:txBody>
      </p:sp>
      <p:sp>
        <p:nvSpPr>
          <p:cNvPr id="124" name="object 124"/>
          <p:cNvSpPr txBox="1"/>
          <p:nvPr/>
        </p:nvSpPr>
        <p:spPr>
          <a:xfrm>
            <a:off x="2757206" y="1355029"/>
            <a:ext cx="827405" cy="1333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  <a:tabLst>
                <a:tab pos="759460" algn="l"/>
              </a:tabLst>
            </a:pPr>
            <a:r>
              <a:rPr sz="800" spc="-25" dirty="0">
                <a:solidFill>
                  <a:srgbClr val="696B6E"/>
                </a:solidFill>
                <a:latin typeface="Arial"/>
                <a:cs typeface="Arial"/>
              </a:rPr>
              <a:t>canele</a:t>
            </a:r>
            <a:r>
              <a:rPr sz="800" spc="-10" dirty="0">
                <a:solidFill>
                  <a:srgbClr val="696B6E"/>
                </a:solidFill>
                <a:latin typeface="Arial"/>
                <a:cs typeface="Arial"/>
              </a:rPr>
              <a:t>i</a:t>
            </a:r>
            <a:r>
              <a:rPr sz="800" spc="-15" dirty="0">
                <a:solidFill>
                  <a:srgbClr val="696B6E"/>
                </a:solidFill>
                <a:latin typeface="Arial"/>
                <a:cs typeface="Arial"/>
              </a:rPr>
              <a:t>ra</a:t>
            </a:r>
            <a:r>
              <a:rPr sz="850" dirty="0">
                <a:solidFill>
                  <a:srgbClr val="696B6E"/>
                </a:solidFill>
                <a:latin typeface="Times New Roman"/>
                <a:cs typeface="Times New Roman"/>
              </a:rPr>
              <a:t> 	2</a:t>
            </a:r>
            <a:endParaRPr sz="850">
              <a:latin typeface="Times New Roman"/>
              <a:cs typeface="Times New Roman"/>
            </a:endParaRPr>
          </a:p>
        </p:txBody>
      </p:sp>
      <p:sp>
        <p:nvSpPr>
          <p:cNvPr id="125" name="object 125"/>
          <p:cNvSpPr txBox="1"/>
          <p:nvPr/>
        </p:nvSpPr>
        <p:spPr>
          <a:xfrm>
            <a:off x="3923483" y="1342474"/>
            <a:ext cx="151765" cy="1524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000" spc="-225" dirty="0">
                <a:solidFill>
                  <a:srgbClr val="696B6E"/>
                </a:solidFill>
                <a:latin typeface="Courier New"/>
                <a:cs typeface="Courier New"/>
              </a:rPr>
              <a:t>K</a:t>
            </a:r>
            <a:r>
              <a:rPr sz="1000" spc="10" dirty="0">
                <a:solidFill>
                  <a:srgbClr val="696B6E"/>
                </a:solidFill>
                <a:latin typeface="Courier New"/>
                <a:cs typeface="Courier New"/>
              </a:rPr>
              <a:t>G</a:t>
            </a:r>
            <a:endParaRPr sz="1000">
              <a:latin typeface="Courier New"/>
              <a:cs typeface="Courier New"/>
            </a:endParaRPr>
          </a:p>
        </p:txBody>
      </p:sp>
      <p:sp>
        <p:nvSpPr>
          <p:cNvPr id="126" name="object 126"/>
          <p:cNvSpPr txBox="1"/>
          <p:nvPr/>
        </p:nvSpPr>
        <p:spPr>
          <a:xfrm>
            <a:off x="4403357" y="1308066"/>
            <a:ext cx="64769" cy="1841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50" spc="-110" dirty="0">
                <a:solidFill>
                  <a:srgbClr val="7B7C7E"/>
                </a:solidFill>
                <a:latin typeface="Times New Roman"/>
                <a:cs typeface="Times New Roman"/>
              </a:rPr>
              <a:t>-</a:t>
            </a:r>
            <a:endParaRPr sz="1250">
              <a:latin typeface="Times New Roman"/>
              <a:cs typeface="Times New Roman"/>
            </a:endParaRPr>
          </a:p>
        </p:txBody>
      </p:sp>
      <p:sp>
        <p:nvSpPr>
          <p:cNvPr id="127" name="object 127"/>
          <p:cNvSpPr txBox="1"/>
          <p:nvPr/>
        </p:nvSpPr>
        <p:spPr>
          <a:xfrm>
            <a:off x="5770087" y="1565865"/>
            <a:ext cx="611505" cy="1587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75" spc="-247" baseline="3267" dirty="0">
                <a:solidFill>
                  <a:srgbClr val="BDBFBF"/>
                </a:solidFill>
                <a:latin typeface="Times New Roman"/>
                <a:cs typeface="Times New Roman"/>
              </a:rPr>
              <a:t>1  </a:t>
            </a:r>
            <a:r>
              <a:rPr sz="1275" spc="7" baseline="3267" dirty="0">
                <a:solidFill>
                  <a:srgbClr val="BDBFBF"/>
                </a:solidFill>
                <a:latin typeface="Times New Roman"/>
                <a:cs typeface="Times New Roman"/>
              </a:rPr>
              <a:t> </a:t>
            </a:r>
            <a:r>
              <a:rPr sz="1050" spc="-100" dirty="0">
                <a:solidFill>
                  <a:srgbClr val="575B5D"/>
                </a:solidFill>
                <a:latin typeface="Times New Roman"/>
                <a:cs typeface="Times New Roman"/>
              </a:rPr>
              <a:t>R$</a:t>
            </a:r>
            <a:r>
              <a:rPr sz="1050" spc="80" dirty="0">
                <a:solidFill>
                  <a:srgbClr val="575B5D"/>
                </a:solidFill>
                <a:latin typeface="Times New Roman"/>
                <a:cs typeface="Times New Roman"/>
              </a:rPr>
              <a:t> </a:t>
            </a:r>
            <a:r>
              <a:rPr sz="1050" spc="-15" dirty="0">
                <a:solidFill>
                  <a:srgbClr val="575B5D"/>
                </a:solidFill>
                <a:latin typeface="Times New Roman"/>
                <a:cs typeface="Times New Roman"/>
              </a:rPr>
              <a:t>2</a:t>
            </a:r>
            <a:r>
              <a:rPr sz="1050" spc="-40" dirty="0">
                <a:solidFill>
                  <a:srgbClr val="575B5D"/>
                </a:solidFill>
                <a:latin typeface="Times New Roman"/>
                <a:cs typeface="Times New Roman"/>
              </a:rPr>
              <a:t>5</a:t>
            </a:r>
            <a:r>
              <a:rPr sz="1050" spc="20" dirty="0">
                <a:solidFill>
                  <a:srgbClr val="7B7C7E"/>
                </a:solidFill>
                <a:latin typeface="Times New Roman"/>
                <a:cs typeface="Times New Roman"/>
              </a:rPr>
              <a:t>,</a:t>
            </a:r>
            <a:r>
              <a:rPr sz="1050" spc="-55" dirty="0">
                <a:solidFill>
                  <a:srgbClr val="575B5D"/>
                </a:solidFill>
                <a:latin typeface="Times New Roman"/>
                <a:cs typeface="Times New Roman"/>
              </a:rPr>
              <a:t>8</a:t>
            </a:r>
            <a:r>
              <a:rPr sz="1050" spc="20" dirty="0">
                <a:solidFill>
                  <a:srgbClr val="575B5D"/>
                </a:solidFill>
                <a:latin typeface="Times New Roman"/>
                <a:cs typeface="Times New Roman"/>
              </a:rPr>
              <a:t>0</a:t>
            </a:r>
            <a:endParaRPr sz="1050">
              <a:latin typeface="Times New Roman"/>
              <a:cs typeface="Times New Roman"/>
            </a:endParaRPr>
          </a:p>
        </p:txBody>
      </p:sp>
      <p:sp>
        <p:nvSpPr>
          <p:cNvPr id="128" name="object 128"/>
          <p:cNvSpPr txBox="1"/>
          <p:nvPr/>
        </p:nvSpPr>
        <p:spPr>
          <a:xfrm>
            <a:off x="2763281" y="1475203"/>
            <a:ext cx="1695450" cy="127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800" spc="-55" dirty="0">
                <a:solidFill>
                  <a:srgbClr val="696B6E"/>
                </a:solidFill>
                <a:latin typeface="Arial"/>
                <a:cs typeface="Arial"/>
              </a:rPr>
              <a:t>E</a:t>
            </a:r>
            <a:r>
              <a:rPr sz="800" spc="-160" dirty="0">
                <a:solidFill>
                  <a:srgbClr val="696B6E"/>
                </a:solidFill>
                <a:latin typeface="Arial"/>
                <a:cs typeface="Arial"/>
              </a:rPr>
              <a:t>m</a:t>
            </a:r>
            <a:r>
              <a:rPr sz="800" spc="-35" dirty="0">
                <a:solidFill>
                  <a:srgbClr val="696B6E"/>
                </a:solidFill>
                <a:latin typeface="Arial"/>
                <a:cs typeface="Arial"/>
              </a:rPr>
              <a:t>borrachada.cane</a:t>
            </a:r>
            <a:r>
              <a:rPr sz="800" spc="-25" dirty="0">
                <a:solidFill>
                  <a:srgbClr val="696B6E"/>
                </a:solidFill>
                <a:latin typeface="Arial"/>
                <a:cs typeface="Arial"/>
              </a:rPr>
              <a:t>l</a:t>
            </a:r>
            <a:r>
              <a:rPr sz="800" spc="-20" dirty="0">
                <a:solidFill>
                  <a:srgbClr val="696B6E"/>
                </a:solidFill>
                <a:latin typeface="Arial"/>
                <a:cs typeface="Arial"/>
              </a:rPr>
              <a:t>e</a:t>
            </a:r>
            <a:r>
              <a:rPr sz="800" spc="-35" dirty="0">
                <a:solidFill>
                  <a:srgbClr val="979799"/>
                </a:solidFill>
                <a:latin typeface="Arial"/>
                <a:cs typeface="Arial"/>
              </a:rPr>
              <a:t>i</a:t>
            </a:r>
            <a:r>
              <a:rPr sz="800" spc="-15" dirty="0">
                <a:solidFill>
                  <a:srgbClr val="696B6E"/>
                </a:solidFill>
                <a:latin typeface="Arial"/>
                <a:cs typeface="Arial"/>
              </a:rPr>
              <a:t>ra</a:t>
            </a:r>
            <a:r>
              <a:rPr sz="800" dirty="0">
                <a:solidFill>
                  <a:srgbClr val="696B6E"/>
                </a:solidFill>
                <a:latin typeface="Arial"/>
                <a:cs typeface="Arial"/>
              </a:rPr>
              <a:t> </a:t>
            </a:r>
            <a:r>
              <a:rPr sz="800" spc="10" dirty="0">
                <a:solidFill>
                  <a:srgbClr val="696B6E"/>
                </a:solidFill>
                <a:latin typeface="Arial"/>
                <a:cs typeface="Arial"/>
              </a:rPr>
              <a:t> </a:t>
            </a:r>
            <a:r>
              <a:rPr sz="800" spc="-35" dirty="0">
                <a:solidFill>
                  <a:srgbClr val="696B6E"/>
                </a:solidFill>
                <a:latin typeface="Arial"/>
                <a:cs typeface="Arial"/>
              </a:rPr>
              <a:t>confe</a:t>
            </a:r>
            <a:r>
              <a:rPr sz="800" spc="-125" dirty="0">
                <a:solidFill>
                  <a:srgbClr val="696B6E"/>
                </a:solidFill>
                <a:latin typeface="Arial"/>
                <a:cs typeface="Arial"/>
              </a:rPr>
              <a:t>c</a:t>
            </a:r>
            <a:r>
              <a:rPr sz="800" spc="-35" dirty="0">
                <a:solidFill>
                  <a:srgbClr val="696B6E"/>
                </a:solidFill>
                <a:latin typeface="Arial"/>
                <a:cs typeface="Arial"/>
              </a:rPr>
              <a:t>cionada</a:t>
            </a:r>
            <a:endParaRPr sz="800">
              <a:latin typeface="Arial"/>
              <a:cs typeface="Arial"/>
            </a:endParaRPr>
          </a:p>
        </p:txBody>
      </p:sp>
      <p:sp>
        <p:nvSpPr>
          <p:cNvPr id="129" name="object 129"/>
          <p:cNvSpPr txBox="1"/>
          <p:nvPr/>
        </p:nvSpPr>
        <p:spPr>
          <a:xfrm>
            <a:off x="1129279" y="1596926"/>
            <a:ext cx="146685" cy="127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800" spc="30" dirty="0">
                <a:solidFill>
                  <a:srgbClr val="383B3F"/>
                </a:solidFill>
                <a:latin typeface="Arial"/>
                <a:cs typeface="Arial"/>
              </a:rPr>
              <a:t>23</a:t>
            </a:r>
            <a:endParaRPr sz="800">
              <a:latin typeface="Arial"/>
              <a:cs typeface="Arial"/>
            </a:endParaRPr>
          </a:p>
        </p:txBody>
      </p:sp>
      <p:sp>
        <p:nvSpPr>
          <p:cNvPr id="130" name="object 130"/>
          <p:cNvSpPr txBox="1"/>
          <p:nvPr/>
        </p:nvSpPr>
        <p:spPr>
          <a:xfrm>
            <a:off x="1633451" y="1596926"/>
            <a:ext cx="843915" cy="127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800" spc="-45" dirty="0">
                <a:solidFill>
                  <a:srgbClr val="383B3F"/>
                </a:solidFill>
                <a:latin typeface="Arial"/>
                <a:cs typeface="Arial"/>
              </a:rPr>
              <a:t>CANELE </a:t>
            </a:r>
            <a:r>
              <a:rPr sz="800" spc="-75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800" spc="-20" dirty="0">
                <a:solidFill>
                  <a:srgbClr val="383B3F"/>
                </a:solidFill>
                <a:latin typeface="Arial"/>
                <a:cs typeface="Arial"/>
              </a:rPr>
              <a:t>RA </a:t>
            </a:r>
            <a:r>
              <a:rPr sz="800" spc="45" dirty="0">
                <a:solidFill>
                  <a:srgbClr val="212428"/>
                </a:solidFill>
                <a:latin typeface="Arial"/>
                <a:cs typeface="Arial"/>
              </a:rPr>
              <a:t>2</a:t>
            </a:r>
            <a:r>
              <a:rPr sz="800" dirty="0">
                <a:solidFill>
                  <a:srgbClr val="212428"/>
                </a:solidFill>
                <a:latin typeface="Arial"/>
                <a:cs typeface="Arial"/>
              </a:rPr>
              <a:t> </a:t>
            </a:r>
            <a:r>
              <a:rPr sz="800" spc="-45" dirty="0">
                <a:solidFill>
                  <a:srgbClr val="212428"/>
                </a:solidFill>
                <a:latin typeface="Arial"/>
                <a:cs typeface="Arial"/>
              </a:rPr>
              <a:t>KG</a:t>
            </a:r>
            <a:endParaRPr sz="800">
              <a:latin typeface="Arial"/>
              <a:cs typeface="Arial"/>
            </a:endParaRPr>
          </a:p>
        </p:txBody>
      </p:sp>
      <p:sp>
        <p:nvSpPr>
          <p:cNvPr id="131" name="object 131"/>
          <p:cNvSpPr txBox="1"/>
          <p:nvPr/>
        </p:nvSpPr>
        <p:spPr>
          <a:xfrm>
            <a:off x="2757206" y="1592390"/>
            <a:ext cx="1706880" cy="1333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800" spc="-30" dirty="0">
                <a:solidFill>
                  <a:srgbClr val="696B6E"/>
                </a:solidFill>
                <a:latin typeface="Arial"/>
                <a:cs typeface="Arial"/>
              </a:rPr>
              <a:t>com</a:t>
            </a:r>
            <a:r>
              <a:rPr sz="800" spc="-60" dirty="0">
                <a:solidFill>
                  <a:srgbClr val="696B6E"/>
                </a:solidFill>
                <a:latin typeface="Arial"/>
                <a:cs typeface="Arial"/>
              </a:rPr>
              <a:t> </a:t>
            </a:r>
            <a:r>
              <a:rPr sz="800" spc="-114" dirty="0">
                <a:solidFill>
                  <a:srgbClr val="979799"/>
                </a:solidFill>
                <a:latin typeface="Arial"/>
                <a:cs typeface="Arial"/>
              </a:rPr>
              <a:t>l</a:t>
            </a:r>
            <a:r>
              <a:rPr sz="800" spc="-25" dirty="0">
                <a:solidFill>
                  <a:srgbClr val="575B5D"/>
                </a:solidFill>
                <a:latin typeface="Arial"/>
                <a:cs typeface="Arial"/>
              </a:rPr>
              <a:t>átex</a:t>
            </a:r>
            <a:r>
              <a:rPr sz="800" spc="15" dirty="0">
                <a:solidFill>
                  <a:srgbClr val="575B5D"/>
                </a:solidFill>
                <a:latin typeface="Arial"/>
                <a:cs typeface="Arial"/>
              </a:rPr>
              <a:t> </a:t>
            </a:r>
            <a:r>
              <a:rPr sz="800" spc="40" dirty="0">
                <a:solidFill>
                  <a:srgbClr val="696B6E"/>
                </a:solidFill>
                <a:latin typeface="Arial"/>
                <a:cs typeface="Arial"/>
              </a:rPr>
              <a:t>v</a:t>
            </a:r>
            <a:r>
              <a:rPr sz="800" spc="-50" dirty="0">
                <a:solidFill>
                  <a:srgbClr val="696B6E"/>
                </a:solidFill>
                <a:latin typeface="Arial"/>
                <a:cs typeface="Arial"/>
              </a:rPr>
              <a:t>i</a:t>
            </a:r>
            <a:r>
              <a:rPr sz="800" dirty="0">
                <a:solidFill>
                  <a:srgbClr val="696B6E"/>
                </a:solidFill>
                <a:latin typeface="Arial"/>
                <a:cs typeface="Arial"/>
              </a:rPr>
              <a:t>trov</a:t>
            </a:r>
            <a:r>
              <a:rPr sz="800" spc="5" dirty="0">
                <a:solidFill>
                  <a:srgbClr val="696B6E"/>
                </a:solidFill>
                <a:latin typeface="Arial"/>
                <a:cs typeface="Arial"/>
              </a:rPr>
              <a:t>i</a:t>
            </a:r>
            <a:r>
              <a:rPr sz="800" dirty="0">
                <a:solidFill>
                  <a:srgbClr val="696B6E"/>
                </a:solidFill>
                <a:latin typeface="Arial"/>
                <a:cs typeface="Arial"/>
              </a:rPr>
              <a:t>n</a:t>
            </a:r>
            <a:r>
              <a:rPr sz="800" spc="-50" dirty="0">
                <a:solidFill>
                  <a:srgbClr val="696B6E"/>
                </a:solidFill>
                <a:latin typeface="Arial"/>
                <a:cs typeface="Arial"/>
              </a:rPr>
              <a:t>i</a:t>
            </a:r>
            <a:r>
              <a:rPr sz="800" spc="60" dirty="0">
                <a:solidFill>
                  <a:srgbClr val="979799"/>
                </a:solidFill>
                <a:latin typeface="Arial"/>
                <a:cs typeface="Arial"/>
              </a:rPr>
              <a:t>l</a:t>
            </a:r>
            <a:r>
              <a:rPr sz="800" spc="-30" dirty="0">
                <a:solidFill>
                  <a:srgbClr val="979799"/>
                </a:solidFill>
                <a:latin typeface="Arial"/>
                <a:cs typeface="Arial"/>
              </a:rPr>
              <a:t> </a:t>
            </a:r>
            <a:r>
              <a:rPr sz="800" spc="-30" dirty="0">
                <a:solidFill>
                  <a:srgbClr val="696B6E"/>
                </a:solidFill>
                <a:latin typeface="Arial"/>
                <a:cs typeface="Arial"/>
              </a:rPr>
              <a:t>com</a:t>
            </a:r>
            <a:r>
              <a:rPr sz="800" spc="15" dirty="0">
                <a:solidFill>
                  <a:srgbClr val="696B6E"/>
                </a:solidFill>
                <a:latin typeface="Arial"/>
                <a:cs typeface="Arial"/>
              </a:rPr>
              <a:t> </a:t>
            </a:r>
            <a:r>
              <a:rPr sz="800" spc="-30" dirty="0">
                <a:solidFill>
                  <a:srgbClr val="696B6E"/>
                </a:solidFill>
                <a:latin typeface="Arial"/>
                <a:cs typeface="Arial"/>
              </a:rPr>
              <a:t>enc</a:t>
            </a:r>
            <a:r>
              <a:rPr sz="800" spc="-85" dirty="0">
                <a:solidFill>
                  <a:srgbClr val="696B6E"/>
                </a:solidFill>
                <a:latin typeface="Arial"/>
                <a:cs typeface="Arial"/>
              </a:rPr>
              <a:t>h</a:t>
            </a:r>
            <a:r>
              <a:rPr sz="800" spc="10" dirty="0">
                <a:solidFill>
                  <a:srgbClr val="979799"/>
                </a:solidFill>
                <a:latin typeface="Arial"/>
                <a:cs typeface="Arial"/>
              </a:rPr>
              <a:t>i</a:t>
            </a:r>
            <a:r>
              <a:rPr sz="800" spc="-25" dirty="0">
                <a:solidFill>
                  <a:srgbClr val="696B6E"/>
                </a:solidFill>
                <a:latin typeface="Arial"/>
                <a:cs typeface="Arial"/>
              </a:rPr>
              <a:t>mento</a:t>
            </a:r>
            <a:r>
              <a:rPr sz="800" spc="35" dirty="0">
                <a:solidFill>
                  <a:srgbClr val="696B6E"/>
                </a:solidFill>
                <a:latin typeface="Arial"/>
                <a:cs typeface="Arial"/>
              </a:rPr>
              <a:t> </a:t>
            </a:r>
            <a:r>
              <a:rPr sz="850" spc="-5" dirty="0">
                <a:solidFill>
                  <a:srgbClr val="7B7C7E"/>
                </a:solidFill>
                <a:latin typeface="Times New Roman"/>
                <a:cs typeface="Times New Roman"/>
              </a:rPr>
              <a:t>de</a:t>
            </a:r>
            <a:endParaRPr sz="850">
              <a:latin typeface="Times New Roman"/>
              <a:cs typeface="Times New Roman"/>
            </a:endParaRPr>
          </a:p>
        </p:txBody>
      </p:sp>
      <p:sp>
        <p:nvSpPr>
          <p:cNvPr id="132" name="object 132"/>
          <p:cNvSpPr txBox="1"/>
          <p:nvPr/>
        </p:nvSpPr>
        <p:spPr>
          <a:xfrm>
            <a:off x="4694926" y="1584755"/>
            <a:ext cx="161290" cy="127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800" spc="-65" dirty="0">
                <a:solidFill>
                  <a:srgbClr val="7B7C7E"/>
                </a:solidFill>
                <a:latin typeface="Arial"/>
                <a:cs typeface="Arial"/>
              </a:rPr>
              <a:t>Par</a:t>
            </a:r>
            <a:endParaRPr sz="800">
              <a:latin typeface="Arial"/>
              <a:cs typeface="Arial"/>
            </a:endParaRPr>
          </a:p>
        </p:txBody>
      </p:sp>
      <p:sp>
        <p:nvSpPr>
          <p:cNvPr id="133" name="object 133"/>
          <p:cNvSpPr txBox="1"/>
          <p:nvPr/>
        </p:nvSpPr>
        <p:spPr>
          <a:xfrm>
            <a:off x="5393477" y="1585328"/>
            <a:ext cx="93980" cy="127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800" spc="140" dirty="0">
                <a:solidFill>
                  <a:srgbClr val="7B7C7E"/>
                </a:solidFill>
                <a:latin typeface="Times New Roman"/>
                <a:cs typeface="Times New Roman"/>
              </a:rPr>
              <a:t>1</a:t>
            </a:r>
            <a:endParaRPr sz="800">
              <a:latin typeface="Times New Roman"/>
              <a:cs typeface="Times New Roman"/>
            </a:endParaRPr>
          </a:p>
        </p:txBody>
      </p:sp>
      <p:sp>
        <p:nvSpPr>
          <p:cNvPr id="134" name="object 134"/>
          <p:cNvSpPr txBox="1"/>
          <p:nvPr/>
        </p:nvSpPr>
        <p:spPr>
          <a:xfrm>
            <a:off x="6553679" y="1559780"/>
            <a:ext cx="489584" cy="1587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050" spc="-185" dirty="0">
                <a:solidFill>
                  <a:srgbClr val="575B5D"/>
                </a:solidFill>
                <a:latin typeface="Times New Roman"/>
                <a:cs typeface="Times New Roman"/>
              </a:rPr>
              <a:t>R</a:t>
            </a:r>
            <a:r>
              <a:rPr sz="1050" spc="65" dirty="0">
                <a:solidFill>
                  <a:srgbClr val="7B7C7E"/>
                </a:solidFill>
                <a:latin typeface="Times New Roman"/>
                <a:cs typeface="Times New Roman"/>
              </a:rPr>
              <a:t>$</a:t>
            </a:r>
            <a:r>
              <a:rPr sz="1050" spc="-45" dirty="0">
                <a:solidFill>
                  <a:srgbClr val="7B7C7E"/>
                </a:solidFill>
                <a:latin typeface="Times New Roman"/>
                <a:cs typeface="Times New Roman"/>
              </a:rPr>
              <a:t> </a:t>
            </a:r>
            <a:r>
              <a:rPr sz="1050" spc="-5" dirty="0">
                <a:solidFill>
                  <a:srgbClr val="696B6E"/>
                </a:solidFill>
                <a:latin typeface="Times New Roman"/>
                <a:cs typeface="Times New Roman"/>
              </a:rPr>
              <a:t>25,</a:t>
            </a:r>
            <a:r>
              <a:rPr sz="1050" spc="-60" dirty="0">
                <a:solidFill>
                  <a:srgbClr val="696B6E"/>
                </a:solidFill>
                <a:latin typeface="Times New Roman"/>
                <a:cs typeface="Times New Roman"/>
              </a:rPr>
              <a:t>8</a:t>
            </a:r>
            <a:r>
              <a:rPr sz="1050" spc="20" dirty="0">
                <a:solidFill>
                  <a:srgbClr val="696B6E"/>
                </a:solidFill>
                <a:latin typeface="Times New Roman"/>
                <a:cs typeface="Times New Roman"/>
              </a:rPr>
              <a:t>0</a:t>
            </a:r>
            <a:endParaRPr sz="1050">
              <a:latin typeface="Times New Roman"/>
              <a:cs typeface="Times New Roman"/>
            </a:endParaRPr>
          </a:p>
        </p:txBody>
      </p:sp>
      <p:sp>
        <p:nvSpPr>
          <p:cNvPr id="135" name="object 135"/>
          <p:cNvSpPr txBox="1"/>
          <p:nvPr/>
        </p:nvSpPr>
        <p:spPr>
          <a:xfrm>
            <a:off x="2757206" y="1706478"/>
            <a:ext cx="1713230" cy="1397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  <a:tabLst>
                <a:tab pos="407034" algn="l"/>
                <a:tab pos="643890" algn="l"/>
                <a:tab pos="977900" algn="l"/>
                <a:tab pos="1294130" algn="l"/>
                <a:tab pos="1591945" algn="l"/>
              </a:tabLst>
            </a:pPr>
            <a:r>
              <a:rPr sz="800" spc="-40" dirty="0">
                <a:solidFill>
                  <a:srgbClr val="696B6E"/>
                </a:solidFill>
                <a:latin typeface="Arial"/>
                <a:cs typeface="Arial"/>
              </a:rPr>
              <a:t>esfera	</a:t>
            </a:r>
            <a:r>
              <a:rPr sz="1200" spc="-30" baseline="3472" dirty="0">
                <a:solidFill>
                  <a:srgbClr val="696B6E"/>
                </a:solidFill>
                <a:latin typeface="Arial"/>
                <a:cs typeface="Arial"/>
              </a:rPr>
              <a:t>de	ferro	</a:t>
            </a:r>
            <a:r>
              <a:rPr sz="1200" spc="-15" baseline="3472" dirty="0">
                <a:solidFill>
                  <a:srgbClr val="696B6E"/>
                </a:solidFill>
                <a:latin typeface="Arial"/>
                <a:cs typeface="Arial"/>
              </a:rPr>
              <a:t>com	</a:t>
            </a:r>
            <a:r>
              <a:rPr sz="1200" spc="-15" baseline="6944" dirty="0">
                <a:solidFill>
                  <a:srgbClr val="7B7C7E"/>
                </a:solidFill>
                <a:latin typeface="Arial"/>
                <a:cs typeface="Arial"/>
              </a:rPr>
              <a:t>v</a:t>
            </a:r>
            <a:r>
              <a:rPr sz="1200" spc="-82" baseline="6944" dirty="0">
                <a:solidFill>
                  <a:srgbClr val="7B7C7E"/>
                </a:solidFill>
                <a:latin typeface="Arial"/>
                <a:cs typeface="Arial"/>
              </a:rPr>
              <a:t>i</a:t>
            </a:r>
            <a:r>
              <a:rPr sz="1200" spc="-30" baseline="6944" dirty="0">
                <a:solidFill>
                  <a:srgbClr val="7B7C7E"/>
                </a:solidFill>
                <a:latin typeface="Arial"/>
                <a:cs typeface="Arial"/>
              </a:rPr>
              <a:t>és</a:t>
            </a:r>
            <a:r>
              <a:rPr sz="1200" baseline="6944" dirty="0">
                <a:solidFill>
                  <a:srgbClr val="7B7C7E"/>
                </a:solidFill>
                <a:latin typeface="Arial"/>
                <a:cs typeface="Arial"/>
              </a:rPr>
              <a:t>	</a:t>
            </a:r>
            <a:r>
              <a:rPr sz="1275" spc="30" baseline="3267" dirty="0">
                <a:solidFill>
                  <a:srgbClr val="7B7C7E"/>
                </a:solidFill>
                <a:latin typeface="Times New Roman"/>
                <a:cs typeface="Times New Roman"/>
              </a:rPr>
              <a:t>de</a:t>
            </a:r>
            <a:endParaRPr sz="1275" baseline="3267">
              <a:latin typeface="Times New Roman"/>
              <a:cs typeface="Times New Roman"/>
            </a:endParaRPr>
          </a:p>
        </p:txBody>
      </p:sp>
      <p:sp>
        <p:nvSpPr>
          <p:cNvPr id="136" name="object 136"/>
          <p:cNvSpPr txBox="1"/>
          <p:nvPr/>
        </p:nvSpPr>
        <p:spPr>
          <a:xfrm>
            <a:off x="2763281" y="1828201"/>
            <a:ext cx="1045210" cy="127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800" spc="-10" dirty="0">
                <a:solidFill>
                  <a:srgbClr val="696B6E"/>
                </a:solidFill>
                <a:latin typeface="Arial"/>
                <a:cs typeface="Arial"/>
              </a:rPr>
              <a:t>po</a:t>
            </a:r>
            <a:r>
              <a:rPr sz="800" spc="-50" dirty="0">
                <a:solidFill>
                  <a:srgbClr val="696B6E"/>
                </a:solidFill>
                <a:latin typeface="Arial"/>
                <a:cs typeface="Arial"/>
              </a:rPr>
              <a:t>l</a:t>
            </a:r>
            <a:r>
              <a:rPr sz="800" spc="-25" dirty="0">
                <a:solidFill>
                  <a:srgbClr val="696B6E"/>
                </a:solidFill>
                <a:latin typeface="Arial"/>
                <a:cs typeface="Arial"/>
              </a:rPr>
              <a:t>iprop</a:t>
            </a:r>
            <a:r>
              <a:rPr sz="800" spc="-114" dirty="0">
                <a:solidFill>
                  <a:srgbClr val="696B6E"/>
                </a:solidFill>
                <a:latin typeface="Arial"/>
                <a:cs typeface="Arial"/>
              </a:rPr>
              <a:t>il</a:t>
            </a:r>
            <a:r>
              <a:rPr sz="800" spc="-5" dirty="0">
                <a:solidFill>
                  <a:srgbClr val="696B6E"/>
                </a:solidFill>
                <a:latin typeface="Arial"/>
                <a:cs typeface="Arial"/>
              </a:rPr>
              <a:t>e</a:t>
            </a:r>
            <a:r>
              <a:rPr sz="800" spc="-75" dirty="0">
                <a:solidFill>
                  <a:srgbClr val="696B6E"/>
                </a:solidFill>
                <a:latin typeface="Arial"/>
                <a:cs typeface="Arial"/>
              </a:rPr>
              <a:t>n</a:t>
            </a:r>
            <a:r>
              <a:rPr sz="800" spc="-35" dirty="0">
                <a:solidFill>
                  <a:srgbClr val="696B6E"/>
                </a:solidFill>
                <a:latin typeface="Arial"/>
                <a:cs typeface="Arial"/>
              </a:rPr>
              <a:t>o.Cor:</a:t>
            </a:r>
            <a:r>
              <a:rPr sz="800" spc="20" dirty="0">
                <a:solidFill>
                  <a:srgbClr val="696B6E"/>
                </a:solidFill>
                <a:latin typeface="Arial"/>
                <a:cs typeface="Arial"/>
              </a:rPr>
              <a:t> </a:t>
            </a:r>
            <a:r>
              <a:rPr sz="800" spc="-15" dirty="0">
                <a:solidFill>
                  <a:srgbClr val="7B7C7E"/>
                </a:solidFill>
                <a:latin typeface="Arial"/>
                <a:cs typeface="Arial"/>
              </a:rPr>
              <a:t>preto.</a:t>
            </a:r>
            <a:endParaRPr sz="800">
              <a:latin typeface="Arial"/>
              <a:cs typeface="Arial"/>
            </a:endParaRPr>
          </a:p>
        </p:txBody>
      </p:sp>
      <p:sp>
        <p:nvSpPr>
          <p:cNvPr id="137" name="object 137"/>
          <p:cNvSpPr txBox="1"/>
          <p:nvPr/>
        </p:nvSpPr>
        <p:spPr>
          <a:xfrm>
            <a:off x="5776161" y="1851167"/>
            <a:ext cx="59690" cy="1143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700" spc="-85" dirty="0">
                <a:solidFill>
                  <a:srgbClr val="BDBFBF"/>
                </a:solidFill>
                <a:latin typeface="Times New Roman"/>
                <a:cs typeface="Times New Roman"/>
              </a:rPr>
              <a:t>1</a:t>
            </a:r>
            <a:endParaRPr sz="700">
              <a:latin typeface="Times New Roman"/>
              <a:cs typeface="Times New Roman"/>
            </a:endParaRPr>
          </a:p>
        </p:txBody>
      </p:sp>
      <p:sp>
        <p:nvSpPr>
          <p:cNvPr id="138" name="object 138"/>
          <p:cNvSpPr txBox="1"/>
          <p:nvPr/>
        </p:nvSpPr>
        <p:spPr>
          <a:xfrm>
            <a:off x="6444341" y="1854323"/>
            <a:ext cx="48260" cy="952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550" spc="-100" dirty="0">
                <a:solidFill>
                  <a:srgbClr val="ACACAC"/>
                </a:solidFill>
                <a:latin typeface="Times New Roman"/>
                <a:cs typeface="Times New Roman"/>
              </a:rPr>
              <a:t>1</a:t>
            </a:r>
            <a:endParaRPr sz="550">
              <a:latin typeface="Times New Roman"/>
              <a:cs typeface="Times New Roman"/>
            </a:endParaRPr>
          </a:p>
        </p:txBody>
      </p:sp>
      <p:sp>
        <p:nvSpPr>
          <p:cNvPr id="139" name="object 139"/>
          <p:cNvSpPr txBox="1"/>
          <p:nvPr/>
        </p:nvSpPr>
        <p:spPr>
          <a:xfrm>
            <a:off x="2763281" y="1987991"/>
            <a:ext cx="836294" cy="1333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  <a:tabLst>
                <a:tab pos="759460" algn="l"/>
              </a:tabLst>
            </a:pPr>
            <a:r>
              <a:rPr sz="800" spc="-25" dirty="0">
                <a:solidFill>
                  <a:srgbClr val="696B6E"/>
                </a:solidFill>
                <a:latin typeface="Arial"/>
                <a:cs typeface="Arial"/>
              </a:rPr>
              <a:t>can</a:t>
            </a:r>
            <a:r>
              <a:rPr sz="800" spc="-125" dirty="0">
                <a:solidFill>
                  <a:srgbClr val="696B6E"/>
                </a:solidFill>
                <a:latin typeface="Arial"/>
                <a:cs typeface="Arial"/>
              </a:rPr>
              <a:t>e</a:t>
            </a:r>
            <a:r>
              <a:rPr sz="800" spc="-114" dirty="0">
                <a:solidFill>
                  <a:srgbClr val="979799"/>
                </a:solidFill>
                <a:latin typeface="Arial"/>
                <a:cs typeface="Arial"/>
              </a:rPr>
              <a:t>l</a:t>
            </a:r>
            <a:r>
              <a:rPr sz="800" spc="20" dirty="0">
                <a:solidFill>
                  <a:srgbClr val="696B6E"/>
                </a:solidFill>
                <a:latin typeface="Arial"/>
                <a:cs typeface="Arial"/>
              </a:rPr>
              <a:t>e</a:t>
            </a:r>
            <a:r>
              <a:rPr sz="800" spc="-30" dirty="0">
                <a:solidFill>
                  <a:srgbClr val="696B6E"/>
                </a:solidFill>
                <a:latin typeface="Arial"/>
                <a:cs typeface="Arial"/>
              </a:rPr>
              <a:t>i</a:t>
            </a:r>
            <a:r>
              <a:rPr sz="800" spc="-15" dirty="0">
                <a:solidFill>
                  <a:srgbClr val="696B6E"/>
                </a:solidFill>
                <a:latin typeface="Arial"/>
                <a:cs typeface="Arial"/>
              </a:rPr>
              <a:t>ra</a:t>
            </a:r>
            <a:r>
              <a:rPr sz="850" dirty="0">
                <a:solidFill>
                  <a:srgbClr val="7B7C7E"/>
                </a:solidFill>
                <a:latin typeface="Times New Roman"/>
                <a:cs typeface="Times New Roman"/>
              </a:rPr>
              <a:t> 	</a:t>
            </a:r>
            <a:r>
              <a:rPr sz="850" spc="70" dirty="0">
                <a:solidFill>
                  <a:srgbClr val="7B7C7E"/>
                </a:solidFill>
                <a:latin typeface="Times New Roman"/>
                <a:cs typeface="Times New Roman"/>
              </a:rPr>
              <a:t>3</a:t>
            </a:r>
            <a:endParaRPr sz="850">
              <a:latin typeface="Times New Roman"/>
              <a:cs typeface="Times New Roman"/>
            </a:endParaRPr>
          </a:p>
        </p:txBody>
      </p:sp>
      <p:sp>
        <p:nvSpPr>
          <p:cNvPr id="140" name="object 140"/>
          <p:cNvSpPr txBox="1"/>
          <p:nvPr/>
        </p:nvSpPr>
        <p:spPr>
          <a:xfrm>
            <a:off x="3929557" y="1981522"/>
            <a:ext cx="139700" cy="1524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000" spc="-150" dirty="0">
                <a:solidFill>
                  <a:srgbClr val="696B6E"/>
                </a:solidFill>
                <a:latin typeface="Courier New"/>
                <a:cs typeface="Courier New"/>
              </a:rPr>
              <a:t>KG</a:t>
            </a:r>
            <a:endParaRPr sz="1000">
              <a:latin typeface="Courier New"/>
              <a:cs typeface="Courier New"/>
            </a:endParaRPr>
          </a:p>
        </p:txBody>
      </p:sp>
      <p:sp>
        <p:nvSpPr>
          <p:cNvPr id="141" name="object 141"/>
          <p:cNvSpPr txBox="1"/>
          <p:nvPr/>
        </p:nvSpPr>
        <p:spPr>
          <a:xfrm>
            <a:off x="4409432" y="1941028"/>
            <a:ext cx="64769" cy="1841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50" spc="-110" dirty="0">
                <a:solidFill>
                  <a:srgbClr val="979799"/>
                </a:solidFill>
                <a:latin typeface="Times New Roman"/>
                <a:cs typeface="Times New Roman"/>
              </a:rPr>
              <a:t>-</a:t>
            </a:r>
            <a:endParaRPr sz="1250">
              <a:latin typeface="Times New Roman"/>
              <a:cs typeface="Times New Roman"/>
            </a:endParaRPr>
          </a:p>
        </p:txBody>
      </p:sp>
      <p:sp>
        <p:nvSpPr>
          <p:cNvPr id="142" name="object 142"/>
          <p:cNvSpPr txBox="1"/>
          <p:nvPr/>
        </p:nvSpPr>
        <p:spPr>
          <a:xfrm>
            <a:off x="2763281" y="2114251"/>
            <a:ext cx="1707514" cy="24320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 indent="5715">
              <a:lnSpc>
                <a:spcPts val="910"/>
              </a:lnSpc>
            </a:pPr>
            <a:r>
              <a:rPr sz="800" spc="-55" dirty="0">
                <a:solidFill>
                  <a:srgbClr val="696B6E"/>
                </a:solidFill>
                <a:latin typeface="Arial"/>
                <a:cs typeface="Arial"/>
              </a:rPr>
              <a:t>E</a:t>
            </a:r>
            <a:r>
              <a:rPr sz="800" spc="-160" dirty="0">
                <a:solidFill>
                  <a:srgbClr val="696B6E"/>
                </a:solidFill>
                <a:latin typeface="Arial"/>
                <a:cs typeface="Arial"/>
              </a:rPr>
              <a:t>m</a:t>
            </a:r>
            <a:r>
              <a:rPr sz="800" spc="-30" dirty="0">
                <a:solidFill>
                  <a:srgbClr val="696B6E"/>
                </a:solidFill>
                <a:latin typeface="Arial"/>
                <a:cs typeface="Arial"/>
              </a:rPr>
              <a:t>borrac</a:t>
            </a:r>
            <a:r>
              <a:rPr sz="800" spc="-70" dirty="0">
                <a:solidFill>
                  <a:srgbClr val="696B6E"/>
                </a:solidFill>
                <a:latin typeface="Arial"/>
                <a:cs typeface="Arial"/>
              </a:rPr>
              <a:t>h</a:t>
            </a:r>
            <a:r>
              <a:rPr sz="800" spc="-40" dirty="0">
                <a:solidFill>
                  <a:srgbClr val="696B6E"/>
                </a:solidFill>
                <a:latin typeface="Arial"/>
                <a:cs typeface="Arial"/>
              </a:rPr>
              <a:t>ada</a:t>
            </a:r>
            <a:r>
              <a:rPr sz="800" spc="-35" dirty="0">
                <a:solidFill>
                  <a:srgbClr val="696B6E"/>
                </a:solidFill>
                <a:latin typeface="Arial"/>
                <a:cs typeface="Arial"/>
              </a:rPr>
              <a:t>.</a:t>
            </a:r>
            <a:r>
              <a:rPr sz="800" spc="-25" dirty="0">
                <a:solidFill>
                  <a:srgbClr val="696B6E"/>
                </a:solidFill>
                <a:latin typeface="Arial"/>
                <a:cs typeface="Arial"/>
              </a:rPr>
              <a:t>canele</a:t>
            </a:r>
            <a:r>
              <a:rPr sz="800" spc="-10" dirty="0">
                <a:solidFill>
                  <a:srgbClr val="696B6E"/>
                </a:solidFill>
                <a:latin typeface="Arial"/>
                <a:cs typeface="Arial"/>
              </a:rPr>
              <a:t>i</a:t>
            </a:r>
            <a:r>
              <a:rPr sz="800" spc="-15" dirty="0">
                <a:solidFill>
                  <a:srgbClr val="696B6E"/>
                </a:solidFill>
                <a:latin typeface="Arial"/>
                <a:cs typeface="Arial"/>
              </a:rPr>
              <a:t>ra</a:t>
            </a:r>
            <a:r>
              <a:rPr sz="800" dirty="0">
                <a:solidFill>
                  <a:srgbClr val="696B6E"/>
                </a:solidFill>
                <a:latin typeface="Arial"/>
                <a:cs typeface="Arial"/>
              </a:rPr>
              <a:t> </a:t>
            </a:r>
            <a:r>
              <a:rPr sz="800" spc="10" dirty="0">
                <a:solidFill>
                  <a:srgbClr val="696B6E"/>
                </a:solidFill>
                <a:latin typeface="Arial"/>
                <a:cs typeface="Arial"/>
              </a:rPr>
              <a:t> </a:t>
            </a:r>
            <a:r>
              <a:rPr sz="800" spc="-45" dirty="0">
                <a:solidFill>
                  <a:srgbClr val="7B7C7E"/>
                </a:solidFill>
                <a:latin typeface="Arial"/>
                <a:cs typeface="Arial"/>
              </a:rPr>
              <a:t>confecc</a:t>
            </a:r>
            <a:r>
              <a:rPr sz="800" spc="15" dirty="0">
                <a:solidFill>
                  <a:srgbClr val="7B7C7E"/>
                </a:solidFill>
                <a:latin typeface="Arial"/>
                <a:cs typeface="Arial"/>
              </a:rPr>
              <a:t>i</a:t>
            </a:r>
            <a:r>
              <a:rPr sz="800" spc="-50" dirty="0">
                <a:solidFill>
                  <a:srgbClr val="7B7C7E"/>
                </a:solidFill>
                <a:latin typeface="Arial"/>
                <a:cs typeface="Arial"/>
              </a:rPr>
              <a:t>onada</a:t>
            </a:r>
            <a:r>
              <a:rPr sz="800" spc="-25" dirty="0">
                <a:solidFill>
                  <a:srgbClr val="7B7C7E"/>
                </a:solidFill>
                <a:latin typeface="Arial"/>
                <a:cs typeface="Arial"/>
              </a:rPr>
              <a:t> </a:t>
            </a:r>
            <a:r>
              <a:rPr sz="800" spc="-30" dirty="0">
                <a:solidFill>
                  <a:srgbClr val="575B5D"/>
                </a:solidFill>
                <a:latin typeface="Arial"/>
                <a:cs typeface="Arial"/>
              </a:rPr>
              <a:t>com</a:t>
            </a:r>
            <a:r>
              <a:rPr sz="800" spc="-60" dirty="0">
                <a:solidFill>
                  <a:srgbClr val="575B5D"/>
                </a:solidFill>
                <a:latin typeface="Arial"/>
                <a:cs typeface="Arial"/>
              </a:rPr>
              <a:t> </a:t>
            </a:r>
            <a:r>
              <a:rPr sz="800" spc="-114" dirty="0">
                <a:solidFill>
                  <a:srgbClr val="7B7C7E"/>
                </a:solidFill>
                <a:latin typeface="Arial"/>
                <a:cs typeface="Arial"/>
              </a:rPr>
              <a:t>l</a:t>
            </a:r>
            <a:r>
              <a:rPr sz="800" spc="-25" dirty="0">
                <a:solidFill>
                  <a:srgbClr val="575B5D"/>
                </a:solidFill>
                <a:latin typeface="Arial"/>
                <a:cs typeface="Arial"/>
              </a:rPr>
              <a:t>átex</a:t>
            </a:r>
            <a:r>
              <a:rPr sz="800" spc="60" dirty="0">
                <a:solidFill>
                  <a:srgbClr val="575B5D"/>
                </a:solidFill>
                <a:latin typeface="Arial"/>
                <a:cs typeface="Arial"/>
              </a:rPr>
              <a:t> </a:t>
            </a:r>
            <a:r>
              <a:rPr sz="800" dirty="0">
                <a:solidFill>
                  <a:srgbClr val="696B6E"/>
                </a:solidFill>
                <a:latin typeface="Arial"/>
                <a:cs typeface="Arial"/>
              </a:rPr>
              <a:t>v</a:t>
            </a:r>
            <a:r>
              <a:rPr sz="800" spc="-55" dirty="0">
                <a:solidFill>
                  <a:srgbClr val="696B6E"/>
                </a:solidFill>
                <a:latin typeface="Arial"/>
                <a:cs typeface="Arial"/>
              </a:rPr>
              <a:t>i</a:t>
            </a:r>
            <a:r>
              <a:rPr sz="800" dirty="0">
                <a:solidFill>
                  <a:srgbClr val="696B6E"/>
                </a:solidFill>
                <a:latin typeface="Arial"/>
                <a:cs typeface="Arial"/>
              </a:rPr>
              <a:t>trov</a:t>
            </a:r>
            <a:r>
              <a:rPr sz="800" spc="-45" dirty="0">
                <a:solidFill>
                  <a:srgbClr val="696B6E"/>
                </a:solidFill>
                <a:latin typeface="Arial"/>
                <a:cs typeface="Arial"/>
              </a:rPr>
              <a:t>i</a:t>
            </a:r>
            <a:r>
              <a:rPr sz="800" spc="5" dirty="0">
                <a:solidFill>
                  <a:srgbClr val="696B6E"/>
                </a:solidFill>
                <a:latin typeface="Arial"/>
                <a:cs typeface="Arial"/>
              </a:rPr>
              <a:t>nil</a:t>
            </a:r>
            <a:r>
              <a:rPr sz="800" spc="10" dirty="0">
                <a:solidFill>
                  <a:srgbClr val="696B6E"/>
                </a:solidFill>
                <a:latin typeface="Arial"/>
                <a:cs typeface="Arial"/>
              </a:rPr>
              <a:t> </a:t>
            </a:r>
            <a:r>
              <a:rPr sz="800" spc="-30" dirty="0">
                <a:solidFill>
                  <a:srgbClr val="696B6E"/>
                </a:solidFill>
                <a:latin typeface="Arial"/>
                <a:cs typeface="Arial"/>
              </a:rPr>
              <a:t>com</a:t>
            </a:r>
            <a:r>
              <a:rPr sz="800" spc="15" dirty="0">
                <a:solidFill>
                  <a:srgbClr val="696B6E"/>
                </a:solidFill>
                <a:latin typeface="Arial"/>
                <a:cs typeface="Arial"/>
              </a:rPr>
              <a:t> </a:t>
            </a:r>
            <a:r>
              <a:rPr sz="800" spc="-30" dirty="0">
                <a:solidFill>
                  <a:srgbClr val="696B6E"/>
                </a:solidFill>
                <a:latin typeface="Arial"/>
                <a:cs typeface="Arial"/>
              </a:rPr>
              <a:t>enc</a:t>
            </a:r>
            <a:r>
              <a:rPr sz="800" spc="-85" dirty="0">
                <a:solidFill>
                  <a:srgbClr val="696B6E"/>
                </a:solidFill>
                <a:latin typeface="Arial"/>
                <a:cs typeface="Arial"/>
              </a:rPr>
              <a:t>h</a:t>
            </a:r>
            <a:r>
              <a:rPr sz="800" spc="10" dirty="0">
                <a:solidFill>
                  <a:srgbClr val="979799"/>
                </a:solidFill>
                <a:latin typeface="Arial"/>
                <a:cs typeface="Arial"/>
              </a:rPr>
              <a:t>i</a:t>
            </a:r>
            <a:r>
              <a:rPr sz="800" spc="-35" dirty="0">
                <a:solidFill>
                  <a:srgbClr val="7B7C7E"/>
                </a:solidFill>
                <a:latin typeface="Arial"/>
                <a:cs typeface="Arial"/>
              </a:rPr>
              <a:t>mento</a:t>
            </a:r>
            <a:r>
              <a:rPr sz="800" spc="30" dirty="0">
                <a:solidFill>
                  <a:srgbClr val="7B7C7E"/>
                </a:solidFill>
                <a:latin typeface="Arial"/>
                <a:cs typeface="Arial"/>
              </a:rPr>
              <a:t> </a:t>
            </a:r>
            <a:r>
              <a:rPr sz="800" spc="-20" dirty="0">
                <a:solidFill>
                  <a:srgbClr val="7B7C7E"/>
                </a:solidFill>
                <a:latin typeface="Arial"/>
                <a:cs typeface="Arial"/>
              </a:rPr>
              <a:t>de</a:t>
            </a:r>
            <a:endParaRPr sz="800">
              <a:latin typeface="Arial"/>
              <a:cs typeface="Arial"/>
            </a:endParaRPr>
          </a:p>
        </p:txBody>
      </p:sp>
      <p:sp>
        <p:nvSpPr>
          <p:cNvPr id="143" name="object 143"/>
          <p:cNvSpPr txBox="1"/>
          <p:nvPr/>
        </p:nvSpPr>
        <p:spPr>
          <a:xfrm>
            <a:off x="1135353" y="2223802"/>
            <a:ext cx="147320" cy="127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800" spc="-20" dirty="0">
                <a:solidFill>
                  <a:srgbClr val="575B5D"/>
                </a:solidFill>
                <a:latin typeface="Arial"/>
                <a:cs typeface="Arial"/>
              </a:rPr>
              <a:t>2</a:t>
            </a:r>
            <a:r>
              <a:rPr sz="800" spc="80" dirty="0">
                <a:solidFill>
                  <a:srgbClr val="383B3F"/>
                </a:solidFill>
                <a:latin typeface="Arial"/>
                <a:cs typeface="Arial"/>
              </a:rPr>
              <a:t>4</a:t>
            </a:r>
            <a:endParaRPr sz="800">
              <a:latin typeface="Arial"/>
              <a:cs typeface="Arial"/>
            </a:endParaRPr>
          </a:p>
        </p:txBody>
      </p:sp>
      <p:sp>
        <p:nvSpPr>
          <p:cNvPr id="144" name="object 144"/>
          <p:cNvSpPr txBox="1"/>
          <p:nvPr/>
        </p:nvSpPr>
        <p:spPr>
          <a:xfrm>
            <a:off x="1639525" y="2229888"/>
            <a:ext cx="837565" cy="127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800" spc="-20" dirty="0">
                <a:solidFill>
                  <a:srgbClr val="383B3F"/>
                </a:solidFill>
                <a:latin typeface="Arial"/>
                <a:cs typeface="Arial"/>
              </a:rPr>
              <a:t>CANELE</a:t>
            </a:r>
            <a:r>
              <a:rPr sz="800" spc="-15" dirty="0">
                <a:solidFill>
                  <a:srgbClr val="383B3F"/>
                </a:solidFill>
                <a:latin typeface="Arial"/>
                <a:cs typeface="Arial"/>
              </a:rPr>
              <a:t>I</a:t>
            </a:r>
            <a:r>
              <a:rPr sz="800" spc="-40" dirty="0">
                <a:solidFill>
                  <a:srgbClr val="383B3F"/>
                </a:solidFill>
                <a:latin typeface="Arial"/>
                <a:cs typeface="Arial"/>
              </a:rPr>
              <a:t>RA</a:t>
            </a:r>
            <a:r>
              <a:rPr sz="800" spc="25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800" dirty="0">
                <a:solidFill>
                  <a:srgbClr val="383B3F"/>
                </a:solidFill>
                <a:latin typeface="Arial"/>
                <a:cs typeface="Arial"/>
              </a:rPr>
              <a:t>3 </a:t>
            </a:r>
            <a:r>
              <a:rPr sz="800" spc="-45" dirty="0">
                <a:solidFill>
                  <a:srgbClr val="212428"/>
                </a:solidFill>
                <a:latin typeface="Arial"/>
                <a:cs typeface="Arial"/>
              </a:rPr>
              <a:t>KG</a:t>
            </a:r>
            <a:endParaRPr sz="800">
              <a:latin typeface="Arial"/>
              <a:cs typeface="Arial"/>
            </a:endParaRPr>
          </a:p>
        </p:txBody>
      </p:sp>
      <p:sp>
        <p:nvSpPr>
          <p:cNvPr id="145" name="object 145"/>
          <p:cNvSpPr txBox="1"/>
          <p:nvPr/>
        </p:nvSpPr>
        <p:spPr>
          <a:xfrm>
            <a:off x="4701001" y="2229888"/>
            <a:ext cx="161290" cy="127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800" spc="-65" dirty="0">
                <a:solidFill>
                  <a:srgbClr val="696B6E"/>
                </a:solidFill>
                <a:latin typeface="Arial"/>
                <a:cs typeface="Arial"/>
              </a:rPr>
              <a:t>Par</a:t>
            </a:r>
            <a:endParaRPr sz="800">
              <a:latin typeface="Arial"/>
              <a:cs typeface="Arial"/>
            </a:endParaRPr>
          </a:p>
        </p:txBody>
      </p:sp>
      <p:sp>
        <p:nvSpPr>
          <p:cNvPr id="146" name="object 146"/>
          <p:cNvSpPr txBox="1"/>
          <p:nvPr/>
        </p:nvSpPr>
        <p:spPr>
          <a:xfrm>
            <a:off x="5399552" y="2225352"/>
            <a:ext cx="93980" cy="1333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850" spc="110" dirty="0">
                <a:solidFill>
                  <a:srgbClr val="7B7C7E"/>
                </a:solidFill>
                <a:latin typeface="Times New Roman"/>
                <a:cs typeface="Times New Roman"/>
              </a:rPr>
              <a:t>1</a:t>
            </a:r>
            <a:endParaRPr sz="850">
              <a:latin typeface="Times New Roman"/>
              <a:cs typeface="Times New Roman"/>
            </a:endParaRPr>
          </a:p>
        </p:txBody>
      </p:sp>
      <p:sp>
        <p:nvSpPr>
          <p:cNvPr id="147" name="object 147"/>
          <p:cNvSpPr txBox="1"/>
          <p:nvPr/>
        </p:nvSpPr>
        <p:spPr>
          <a:xfrm>
            <a:off x="5891574" y="2210999"/>
            <a:ext cx="492759" cy="1587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050" spc="-100" dirty="0">
                <a:solidFill>
                  <a:srgbClr val="575B5D"/>
                </a:solidFill>
                <a:latin typeface="Times New Roman"/>
                <a:cs typeface="Times New Roman"/>
              </a:rPr>
              <a:t>R$</a:t>
            </a:r>
            <a:r>
              <a:rPr sz="1050" spc="35" dirty="0">
                <a:solidFill>
                  <a:srgbClr val="575B5D"/>
                </a:solidFill>
                <a:latin typeface="Times New Roman"/>
                <a:cs typeface="Times New Roman"/>
              </a:rPr>
              <a:t> </a:t>
            </a:r>
            <a:r>
              <a:rPr sz="1050" spc="-5" dirty="0">
                <a:solidFill>
                  <a:srgbClr val="575B5D"/>
                </a:solidFill>
                <a:latin typeface="Times New Roman"/>
                <a:cs typeface="Times New Roman"/>
              </a:rPr>
              <a:t>33,00</a:t>
            </a:r>
            <a:endParaRPr sz="1050">
              <a:latin typeface="Times New Roman"/>
              <a:cs typeface="Times New Roman"/>
            </a:endParaRPr>
          </a:p>
        </p:txBody>
      </p:sp>
      <p:sp>
        <p:nvSpPr>
          <p:cNvPr id="148" name="object 148"/>
          <p:cNvSpPr txBox="1"/>
          <p:nvPr/>
        </p:nvSpPr>
        <p:spPr>
          <a:xfrm>
            <a:off x="6559754" y="2204913"/>
            <a:ext cx="483870" cy="1587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050" spc="-125" dirty="0">
                <a:solidFill>
                  <a:srgbClr val="575B5D"/>
                </a:solidFill>
                <a:latin typeface="Times New Roman"/>
                <a:cs typeface="Times New Roman"/>
              </a:rPr>
              <a:t>R$</a:t>
            </a:r>
            <a:r>
              <a:rPr sz="1050" spc="85" dirty="0">
                <a:solidFill>
                  <a:srgbClr val="575B5D"/>
                </a:solidFill>
                <a:latin typeface="Times New Roman"/>
                <a:cs typeface="Times New Roman"/>
              </a:rPr>
              <a:t> </a:t>
            </a:r>
            <a:r>
              <a:rPr sz="1050" spc="-20" dirty="0">
                <a:solidFill>
                  <a:srgbClr val="696B6E"/>
                </a:solidFill>
                <a:latin typeface="Times New Roman"/>
                <a:cs typeface="Times New Roman"/>
              </a:rPr>
              <a:t>33,00</a:t>
            </a:r>
            <a:endParaRPr sz="1050">
              <a:latin typeface="Times New Roman"/>
              <a:cs typeface="Times New Roman"/>
            </a:endParaRPr>
          </a:p>
        </p:txBody>
      </p:sp>
      <p:sp>
        <p:nvSpPr>
          <p:cNvPr id="149" name="object 149"/>
          <p:cNvSpPr txBox="1"/>
          <p:nvPr/>
        </p:nvSpPr>
        <p:spPr>
          <a:xfrm>
            <a:off x="2763281" y="2345526"/>
            <a:ext cx="1706880" cy="1333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  <a:tabLst>
                <a:tab pos="401320" algn="l"/>
                <a:tab pos="643890" algn="l"/>
                <a:tab pos="977900" algn="l"/>
                <a:tab pos="1287780" algn="l"/>
                <a:tab pos="1591945" algn="l"/>
              </a:tabLst>
            </a:pPr>
            <a:r>
              <a:rPr sz="800" spc="-40" dirty="0">
                <a:solidFill>
                  <a:srgbClr val="575B5D"/>
                </a:solidFill>
                <a:latin typeface="Arial"/>
                <a:cs typeface="Arial"/>
              </a:rPr>
              <a:t>esfera	</a:t>
            </a:r>
            <a:r>
              <a:rPr sz="800" spc="-20" dirty="0">
                <a:solidFill>
                  <a:srgbClr val="696B6E"/>
                </a:solidFill>
                <a:latin typeface="Arial"/>
                <a:cs typeface="Arial"/>
              </a:rPr>
              <a:t>de	</a:t>
            </a:r>
            <a:r>
              <a:rPr sz="1200" spc="-30" baseline="3472" dirty="0">
                <a:solidFill>
                  <a:srgbClr val="696B6E"/>
                </a:solidFill>
                <a:latin typeface="Arial"/>
                <a:cs typeface="Arial"/>
              </a:rPr>
              <a:t>ferro	</a:t>
            </a:r>
            <a:r>
              <a:rPr sz="1200" spc="-44" baseline="3472" dirty="0">
                <a:solidFill>
                  <a:srgbClr val="7B7C7E"/>
                </a:solidFill>
                <a:latin typeface="Arial"/>
                <a:cs typeface="Arial"/>
              </a:rPr>
              <a:t>com	</a:t>
            </a:r>
            <a:r>
              <a:rPr sz="1200" spc="-52" baseline="3472" dirty="0">
                <a:solidFill>
                  <a:srgbClr val="696B6E"/>
                </a:solidFill>
                <a:latin typeface="Arial"/>
                <a:cs typeface="Arial"/>
              </a:rPr>
              <a:t>viés	</a:t>
            </a:r>
            <a:r>
              <a:rPr sz="800" spc="-45" dirty="0">
                <a:solidFill>
                  <a:srgbClr val="7B7C7E"/>
                </a:solidFill>
                <a:latin typeface="Arial"/>
                <a:cs typeface="Arial"/>
              </a:rPr>
              <a:t>de</a:t>
            </a:r>
            <a:endParaRPr sz="800">
              <a:latin typeface="Arial"/>
              <a:cs typeface="Arial"/>
            </a:endParaRPr>
          </a:p>
        </p:txBody>
      </p:sp>
      <p:sp>
        <p:nvSpPr>
          <p:cNvPr id="150" name="object 150"/>
          <p:cNvSpPr txBox="1"/>
          <p:nvPr/>
        </p:nvSpPr>
        <p:spPr>
          <a:xfrm>
            <a:off x="2769355" y="2467249"/>
            <a:ext cx="1045210" cy="127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800" spc="-35" dirty="0">
                <a:solidFill>
                  <a:srgbClr val="696B6E"/>
                </a:solidFill>
                <a:latin typeface="Arial"/>
                <a:cs typeface="Arial"/>
              </a:rPr>
              <a:t>polípropileno</a:t>
            </a:r>
            <a:r>
              <a:rPr sz="800" spc="-55" dirty="0">
                <a:solidFill>
                  <a:srgbClr val="696B6E"/>
                </a:solidFill>
                <a:latin typeface="Arial"/>
                <a:cs typeface="Arial"/>
              </a:rPr>
              <a:t>.</a:t>
            </a:r>
            <a:r>
              <a:rPr sz="800" spc="-45" dirty="0">
                <a:solidFill>
                  <a:srgbClr val="696B6E"/>
                </a:solidFill>
                <a:latin typeface="Arial"/>
                <a:cs typeface="Arial"/>
              </a:rPr>
              <a:t>Cor:</a:t>
            </a:r>
            <a:r>
              <a:rPr sz="800" spc="40" dirty="0">
                <a:solidFill>
                  <a:srgbClr val="696B6E"/>
                </a:solidFill>
                <a:latin typeface="Arial"/>
                <a:cs typeface="Arial"/>
              </a:rPr>
              <a:t> </a:t>
            </a:r>
            <a:r>
              <a:rPr sz="800" spc="-15" dirty="0">
                <a:solidFill>
                  <a:srgbClr val="696B6E"/>
                </a:solidFill>
                <a:latin typeface="Arial"/>
                <a:cs typeface="Arial"/>
              </a:rPr>
              <a:t>preto.</a:t>
            </a:r>
            <a:endParaRPr sz="800">
              <a:latin typeface="Arial"/>
              <a:cs typeface="Arial"/>
            </a:endParaRPr>
          </a:p>
        </p:txBody>
      </p:sp>
      <p:sp>
        <p:nvSpPr>
          <p:cNvPr id="151" name="object 151"/>
          <p:cNvSpPr txBox="1"/>
          <p:nvPr/>
        </p:nvSpPr>
        <p:spPr>
          <a:xfrm>
            <a:off x="2763281" y="2619404"/>
            <a:ext cx="826135" cy="127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  <a:tabLst>
                <a:tab pos="759460" algn="l"/>
              </a:tabLst>
            </a:pPr>
            <a:r>
              <a:rPr sz="800" spc="-10" dirty="0">
                <a:solidFill>
                  <a:srgbClr val="575B5D"/>
                </a:solidFill>
                <a:latin typeface="Arial"/>
                <a:cs typeface="Arial"/>
              </a:rPr>
              <a:t>cane</a:t>
            </a:r>
            <a:r>
              <a:rPr sz="800" spc="-65" dirty="0">
                <a:solidFill>
                  <a:srgbClr val="575B5D"/>
                </a:solidFill>
                <a:latin typeface="Arial"/>
                <a:cs typeface="Arial"/>
              </a:rPr>
              <a:t>l</a:t>
            </a:r>
            <a:r>
              <a:rPr sz="800" spc="-30" dirty="0">
                <a:solidFill>
                  <a:srgbClr val="575B5D"/>
                </a:solidFill>
                <a:latin typeface="Arial"/>
                <a:cs typeface="Arial"/>
              </a:rPr>
              <a:t>eira</a:t>
            </a:r>
            <a:r>
              <a:rPr sz="750" dirty="0">
                <a:solidFill>
                  <a:srgbClr val="575B5D"/>
                </a:solidFill>
                <a:latin typeface="Times New Roman"/>
                <a:cs typeface="Times New Roman"/>
              </a:rPr>
              <a:t> 	</a:t>
            </a:r>
            <a:r>
              <a:rPr sz="750" spc="45" dirty="0">
                <a:solidFill>
                  <a:srgbClr val="575B5D"/>
                </a:solidFill>
                <a:latin typeface="Times New Roman"/>
                <a:cs typeface="Times New Roman"/>
              </a:rPr>
              <a:t>4</a:t>
            </a:r>
            <a:endParaRPr sz="750">
              <a:latin typeface="Times New Roman"/>
              <a:cs typeface="Times New Roman"/>
            </a:endParaRPr>
          </a:p>
        </p:txBody>
      </p:sp>
      <p:sp>
        <p:nvSpPr>
          <p:cNvPr id="152" name="object 152"/>
          <p:cNvSpPr txBox="1"/>
          <p:nvPr/>
        </p:nvSpPr>
        <p:spPr>
          <a:xfrm>
            <a:off x="3929557" y="2608397"/>
            <a:ext cx="146050" cy="1524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000" spc="-130" dirty="0">
                <a:solidFill>
                  <a:srgbClr val="696B6E"/>
                </a:solidFill>
                <a:latin typeface="Courier New"/>
                <a:cs typeface="Courier New"/>
              </a:rPr>
              <a:t>KG</a:t>
            </a:r>
            <a:endParaRPr sz="1000">
              <a:latin typeface="Courier New"/>
              <a:cs typeface="Courier New"/>
            </a:endParaRPr>
          </a:p>
        </p:txBody>
      </p:sp>
      <p:sp>
        <p:nvSpPr>
          <p:cNvPr id="153" name="object 153"/>
          <p:cNvSpPr txBox="1"/>
          <p:nvPr/>
        </p:nvSpPr>
        <p:spPr>
          <a:xfrm>
            <a:off x="4415505" y="2565723"/>
            <a:ext cx="56515" cy="2095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450" spc="-245" dirty="0">
                <a:solidFill>
                  <a:srgbClr val="7B7C7E"/>
                </a:solidFill>
                <a:latin typeface="Times New Roman"/>
                <a:cs typeface="Times New Roman"/>
              </a:rPr>
              <a:t>-</a:t>
            </a:r>
            <a:endParaRPr sz="1450">
              <a:latin typeface="Times New Roman"/>
              <a:cs typeface="Times New Roman"/>
            </a:endParaRPr>
          </a:p>
        </p:txBody>
      </p:sp>
      <p:sp>
        <p:nvSpPr>
          <p:cNvPr id="154" name="object 154"/>
          <p:cNvSpPr txBox="1"/>
          <p:nvPr/>
        </p:nvSpPr>
        <p:spPr>
          <a:xfrm>
            <a:off x="2769355" y="2735041"/>
            <a:ext cx="1688464" cy="127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800" spc="-50" dirty="0">
                <a:solidFill>
                  <a:srgbClr val="696B6E"/>
                </a:solidFill>
                <a:latin typeface="Arial"/>
                <a:cs typeface="Arial"/>
              </a:rPr>
              <a:t>Emborrachada</a:t>
            </a:r>
            <a:r>
              <a:rPr sz="800" spc="-20" dirty="0">
                <a:solidFill>
                  <a:srgbClr val="696B6E"/>
                </a:solidFill>
                <a:latin typeface="Arial"/>
                <a:cs typeface="Arial"/>
              </a:rPr>
              <a:t>.</a:t>
            </a:r>
            <a:r>
              <a:rPr sz="800" spc="-55" dirty="0">
                <a:solidFill>
                  <a:srgbClr val="696B6E"/>
                </a:solidFill>
                <a:latin typeface="Arial"/>
                <a:cs typeface="Arial"/>
              </a:rPr>
              <a:t>Cane</a:t>
            </a:r>
            <a:r>
              <a:rPr sz="800" spc="-15" dirty="0">
                <a:solidFill>
                  <a:srgbClr val="696B6E"/>
                </a:solidFill>
                <a:latin typeface="Arial"/>
                <a:cs typeface="Arial"/>
              </a:rPr>
              <a:t>l</a:t>
            </a:r>
            <a:r>
              <a:rPr sz="800" spc="-20" dirty="0">
                <a:solidFill>
                  <a:srgbClr val="696B6E"/>
                </a:solidFill>
                <a:latin typeface="Arial"/>
                <a:cs typeface="Arial"/>
              </a:rPr>
              <a:t>e</a:t>
            </a:r>
            <a:r>
              <a:rPr sz="800" spc="-35" dirty="0">
                <a:solidFill>
                  <a:srgbClr val="696B6E"/>
                </a:solidFill>
                <a:latin typeface="Arial"/>
                <a:cs typeface="Arial"/>
              </a:rPr>
              <a:t>i</a:t>
            </a:r>
            <a:r>
              <a:rPr sz="800" spc="-40" dirty="0">
                <a:solidFill>
                  <a:srgbClr val="696B6E"/>
                </a:solidFill>
                <a:latin typeface="Arial"/>
                <a:cs typeface="Arial"/>
              </a:rPr>
              <a:t>ra</a:t>
            </a:r>
            <a:r>
              <a:rPr sz="800" dirty="0">
                <a:solidFill>
                  <a:srgbClr val="696B6E"/>
                </a:solidFill>
                <a:latin typeface="Arial"/>
                <a:cs typeface="Arial"/>
              </a:rPr>
              <a:t> </a:t>
            </a:r>
            <a:r>
              <a:rPr sz="800" spc="60" dirty="0">
                <a:solidFill>
                  <a:srgbClr val="696B6E"/>
                </a:solidFill>
                <a:latin typeface="Arial"/>
                <a:cs typeface="Arial"/>
              </a:rPr>
              <a:t> </a:t>
            </a:r>
            <a:r>
              <a:rPr sz="800" spc="-55" dirty="0">
                <a:solidFill>
                  <a:srgbClr val="696B6E"/>
                </a:solidFill>
                <a:latin typeface="Arial"/>
                <a:cs typeface="Arial"/>
              </a:rPr>
              <a:t>confeccíonada</a:t>
            </a:r>
            <a:endParaRPr sz="800">
              <a:latin typeface="Arial"/>
              <a:cs typeface="Arial"/>
            </a:endParaRPr>
          </a:p>
        </p:txBody>
      </p:sp>
      <p:sp>
        <p:nvSpPr>
          <p:cNvPr id="155" name="object 155"/>
          <p:cNvSpPr txBox="1"/>
          <p:nvPr/>
        </p:nvSpPr>
        <p:spPr>
          <a:xfrm>
            <a:off x="1141427" y="2850678"/>
            <a:ext cx="139700" cy="127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800" dirty="0">
                <a:solidFill>
                  <a:srgbClr val="383B3F"/>
                </a:solidFill>
                <a:latin typeface="Arial"/>
                <a:cs typeface="Arial"/>
              </a:rPr>
              <a:t>25</a:t>
            </a:r>
            <a:endParaRPr sz="800">
              <a:latin typeface="Arial"/>
              <a:cs typeface="Arial"/>
            </a:endParaRPr>
          </a:p>
        </p:txBody>
      </p:sp>
      <p:sp>
        <p:nvSpPr>
          <p:cNvPr id="156" name="object 156"/>
          <p:cNvSpPr txBox="1"/>
          <p:nvPr/>
        </p:nvSpPr>
        <p:spPr>
          <a:xfrm>
            <a:off x="1645599" y="2856764"/>
            <a:ext cx="837565" cy="127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800" spc="-20" dirty="0">
                <a:solidFill>
                  <a:srgbClr val="383B3F"/>
                </a:solidFill>
                <a:latin typeface="Arial"/>
                <a:cs typeface="Arial"/>
              </a:rPr>
              <a:t>CANELE</a:t>
            </a:r>
            <a:r>
              <a:rPr sz="800" spc="-15" dirty="0">
                <a:solidFill>
                  <a:srgbClr val="383B3F"/>
                </a:solidFill>
                <a:latin typeface="Arial"/>
                <a:cs typeface="Arial"/>
              </a:rPr>
              <a:t>I</a:t>
            </a:r>
            <a:r>
              <a:rPr sz="800" spc="-40" dirty="0">
                <a:solidFill>
                  <a:srgbClr val="383B3F"/>
                </a:solidFill>
                <a:latin typeface="Arial"/>
                <a:cs typeface="Arial"/>
              </a:rPr>
              <a:t>RA</a:t>
            </a:r>
            <a:r>
              <a:rPr sz="800" spc="-25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800" spc="80" dirty="0">
                <a:solidFill>
                  <a:srgbClr val="212428"/>
                </a:solidFill>
                <a:latin typeface="Arial"/>
                <a:cs typeface="Arial"/>
              </a:rPr>
              <a:t>4</a:t>
            </a:r>
            <a:r>
              <a:rPr sz="800" spc="-35" dirty="0">
                <a:solidFill>
                  <a:srgbClr val="212428"/>
                </a:solidFill>
                <a:latin typeface="Arial"/>
                <a:cs typeface="Arial"/>
              </a:rPr>
              <a:t> </a:t>
            </a:r>
            <a:r>
              <a:rPr sz="800" spc="-45" dirty="0">
                <a:solidFill>
                  <a:srgbClr val="212428"/>
                </a:solidFill>
                <a:latin typeface="Arial"/>
                <a:cs typeface="Arial"/>
              </a:rPr>
              <a:t>KG</a:t>
            </a:r>
            <a:endParaRPr sz="800">
              <a:latin typeface="Arial"/>
              <a:cs typeface="Arial"/>
            </a:endParaRPr>
          </a:p>
        </p:txBody>
      </p:sp>
      <p:sp>
        <p:nvSpPr>
          <p:cNvPr id="157" name="object 157"/>
          <p:cNvSpPr txBox="1"/>
          <p:nvPr/>
        </p:nvSpPr>
        <p:spPr>
          <a:xfrm>
            <a:off x="2769355" y="2856764"/>
            <a:ext cx="1707514" cy="35877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 algn="just">
              <a:lnSpc>
                <a:spcPct val="94800"/>
              </a:lnSpc>
            </a:pPr>
            <a:r>
              <a:rPr sz="800" spc="-45" dirty="0">
                <a:solidFill>
                  <a:srgbClr val="575B5D"/>
                </a:solidFill>
                <a:latin typeface="Arial"/>
                <a:cs typeface="Arial"/>
              </a:rPr>
              <a:t>com</a:t>
            </a:r>
            <a:r>
              <a:rPr sz="800" spc="60" dirty="0">
                <a:solidFill>
                  <a:srgbClr val="575B5D"/>
                </a:solidFill>
                <a:latin typeface="Arial"/>
                <a:cs typeface="Arial"/>
              </a:rPr>
              <a:t> </a:t>
            </a:r>
            <a:r>
              <a:rPr sz="800" spc="-35" dirty="0">
                <a:solidFill>
                  <a:srgbClr val="575B5D"/>
                </a:solidFill>
                <a:latin typeface="Arial"/>
                <a:cs typeface="Arial"/>
              </a:rPr>
              <a:t>látex</a:t>
            </a:r>
            <a:r>
              <a:rPr sz="800" spc="40" dirty="0">
                <a:solidFill>
                  <a:srgbClr val="575B5D"/>
                </a:solidFill>
                <a:latin typeface="Arial"/>
                <a:cs typeface="Arial"/>
              </a:rPr>
              <a:t> </a:t>
            </a:r>
            <a:r>
              <a:rPr sz="800" spc="-15" dirty="0">
                <a:solidFill>
                  <a:srgbClr val="575B5D"/>
                </a:solidFill>
                <a:latin typeface="Arial"/>
                <a:cs typeface="Arial"/>
              </a:rPr>
              <a:t>vitro</a:t>
            </a:r>
            <a:r>
              <a:rPr sz="800" spc="-10" dirty="0">
                <a:solidFill>
                  <a:srgbClr val="575B5D"/>
                </a:solidFill>
                <a:latin typeface="Arial"/>
                <a:cs typeface="Arial"/>
              </a:rPr>
              <a:t>v</a:t>
            </a:r>
            <a:r>
              <a:rPr sz="800" spc="10" dirty="0">
                <a:solidFill>
                  <a:srgbClr val="7B7C7E"/>
                </a:solidFill>
                <a:latin typeface="Arial"/>
                <a:cs typeface="Arial"/>
              </a:rPr>
              <a:t>i</a:t>
            </a:r>
            <a:r>
              <a:rPr sz="800" spc="-20" dirty="0">
                <a:solidFill>
                  <a:srgbClr val="575B5D"/>
                </a:solidFill>
                <a:latin typeface="Arial"/>
                <a:cs typeface="Arial"/>
              </a:rPr>
              <a:t>n</a:t>
            </a:r>
            <a:r>
              <a:rPr sz="800" spc="-35" dirty="0">
                <a:solidFill>
                  <a:srgbClr val="7B7C7E"/>
                </a:solidFill>
                <a:latin typeface="Arial"/>
                <a:cs typeface="Arial"/>
              </a:rPr>
              <a:t>i</a:t>
            </a:r>
            <a:r>
              <a:rPr sz="800" spc="180" dirty="0">
                <a:solidFill>
                  <a:srgbClr val="575B5D"/>
                </a:solidFill>
                <a:latin typeface="Arial"/>
                <a:cs typeface="Arial"/>
              </a:rPr>
              <a:t>l</a:t>
            </a:r>
            <a:r>
              <a:rPr sz="800" spc="-105" dirty="0">
                <a:solidFill>
                  <a:srgbClr val="575B5D"/>
                </a:solidFill>
                <a:latin typeface="Arial"/>
                <a:cs typeface="Arial"/>
              </a:rPr>
              <a:t> </a:t>
            </a:r>
            <a:r>
              <a:rPr sz="800" spc="-45" dirty="0">
                <a:solidFill>
                  <a:srgbClr val="696B6E"/>
                </a:solidFill>
                <a:latin typeface="Arial"/>
                <a:cs typeface="Arial"/>
              </a:rPr>
              <a:t>com</a:t>
            </a:r>
            <a:r>
              <a:rPr sz="800" spc="60" dirty="0">
                <a:solidFill>
                  <a:srgbClr val="696B6E"/>
                </a:solidFill>
                <a:latin typeface="Arial"/>
                <a:cs typeface="Arial"/>
              </a:rPr>
              <a:t> </a:t>
            </a:r>
            <a:r>
              <a:rPr sz="800" spc="-35" dirty="0">
                <a:solidFill>
                  <a:srgbClr val="575B5D"/>
                </a:solidFill>
                <a:latin typeface="Arial"/>
                <a:cs typeface="Arial"/>
              </a:rPr>
              <a:t>e</a:t>
            </a:r>
            <a:r>
              <a:rPr sz="800" spc="-50" dirty="0">
                <a:solidFill>
                  <a:srgbClr val="575B5D"/>
                </a:solidFill>
                <a:latin typeface="Arial"/>
                <a:cs typeface="Arial"/>
              </a:rPr>
              <a:t>n</a:t>
            </a:r>
            <a:r>
              <a:rPr sz="800" spc="-35" dirty="0">
                <a:solidFill>
                  <a:srgbClr val="7B7C7E"/>
                </a:solidFill>
                <a:latin typeface="Arial"/>
                <a:cs typeface="Arial"/>
              </a:rPr>
              <a:t>chimento</a:t>
            </a:r>
            <a:r>
              <a:rPr sz="800" spc="60" dirty="0">
                <a:solidFill>
                  <a:srgbClr val="7B7C7E"/>
                </a:solidFill>
                <a:latin typeface="Arial"/>
                <a:cs typeface="Arial"/>
              </a:rPr>
              <a:t> </a:t>
            </a:r>
            <a:r>
              <a:rPr sz="800" spc="-20" dirty="0">
                <a:solidFill>
                  <a:srgbClr val="696B6E"/>
                </a:solidFill>
                <a:latin typeface="Arial"/>
                <a:cs typeface="Arial"/>
              </a:rPr>
              <a:t>de</a:t>
            </a:r>
            <a:r>
              <a:rPr sz="800" spc="-10" dirty="0">
                <a:solidFill>
                  <a:srgbClr val="696B6E"/>
                </a:solidFill>
                <a:latin typeface="Arial"/>
                <a:cs typeface="Arial"/>
              </a:rPr>
              <a:t> </a:t>
            </a:r>
            <a:r>
              <a:rPr sz="1200" spc="-60" baseline="3472" dirty="0">
                <a:solidFill>
                  <a:srgbClr val="575B5D"/>
                </a:solidFill>
                <a:latin typeface="Arial"/>
                <a:cs typeface="Arial"/>
              </a:rPr>
              <a:t>esf</a:t>
            </a:r>
            <a:r>
              <a:rPr sz="1200" spc="-37" baseline="3472" dirty="0">
                <a:solidFill>
                  <a:srgbClr val="575B5D"/>
                </a:solidFill>
                <a:latin typeface="Arial"/>
                <a:cs typeface="Arial"/>
              </a:rPr>
              <a:t>e</a:t>
            </a:r>
            <a:r>
              <a:rPr sz="1200" spc="-44" baseline="3472" dirty="0">
                <a:solidFill>
                  <a:srgbClr val="383B3F"/>
                </a:solidFill>
                <a:latin typeface="Arial"/>
                <a:cs typeface="Arial"/>
              </a:rPr>
              <a:t>r</a:t>
            </a:r>
            <a:r>
              <a:rPr sz="1200" spc="-97" baseline="3472" dirty="0">
                <a:solidFill>
                  <a:srgbClr val="575B5D"/>
                </a:solidFill>
                <a:latin typeface="Arial"/>
                <a:cs typeface="Arial"/>
              </a:rPr>
              <a:t>a</a:t>
            </a:r>
            <a:r>
              <a:rPr sz="1200" baseline="3472" dirty="0">
                <a:solidFill>
                  <a:srgbClr val="575B5D"/>
                </a:solidFill>
                <a:latin typeface="Arial"/>
                <a:cs typeface="Arial"/>
              </a:rPr>
              <a:t>    </a:t>
            </a:r>
            <a:r>
              <a:rPr sz="1200" spc="-89" baseline="3472" dirty="0">
                <a:solidFill>
                  <a:srgbClr val="575B5D"/>
                </a:solidFill>
                <a:latin typeface="Arial"/>
                <a:cs typeface="Arial"/>
              </a:rPr>
              <a:t> </a:t>
            </a:r>
            <a:r>
              <a:rPr sz="800" spc="-20" dirty="0">
                <a:solidFill>
                  <a:srgbClr val="575B5D"/>
                </a:solidFill>
                <a:latin typeface="Arial"/>
                <a:cs typeface="Arial"/>
              </a:rPr>
              <a:t>de</a:t>
            </a:r>
            <a:r>
              <a:rPr sz="800" dirty="0">
                <a:solidFill>
                  <a:srgbClr val="575B5D"/>
                </a:solidFill>
                <a:latin typeface="Arial"/>
                <a:cs typeface="Arial"/>
              </a:rPr>
              <a:t>    </a:t>
            </a:r>
            <a:r>
              <a:rPr sz="800" spc="-55" dirty="0">
                <a:solidFill>
                  <a:srgbClr val="575B5D"/>
                </a:solidFill>
                <a:latin typeface="Arial"/>
                <a:cs typeface="Arial"/>
              </a:rPr>
              <a:t> </a:t>
            </a:r>
            <a:r>
              <a:rPr sz="1200" spc="-44" baseline="3472" dirty="0">
                <a:solidFill>
                  <a:srgbClr val="575B5D"/>
                </a:solidFill>
                <a:latin typeface="Arial"/>
                <a:cs typeface="Arial"/>
              </a:rPr>
              <a:t>ferro</a:t>
            </a:r>
            <a:r>
              <a:rPr sz="1200" baseline="3472" dirty="0">
                <a:solidFill>
                  <a:srgbClr val="575B5D"/>
                </a:solidFill>
                <a:latin typeface="Arial"/>
                <a:cs typeface="Arial"/>
              </a:rPr>
              <a:t>    </a:t>
            </a:r>
            <a:r>
              <a:rPr sz="1200" spc="-22" baseline="3472" dirty="0">
                <a:solidFill>
                  <a:srgbClr val="575B5D"/>
                </a:solidFill>
                <a:latin typeface="Arial"/>
                <a:cs typeface="Arial"/>
              </a:rPr>
              <a:t> </a:t>
            </a:r>
            <a:r>
              <a:rPr sz="1200" spc="-44" baseline="3472" dirty="0">
                <a:solidFill>
                  <a:srgbClr val="696B6E"/>
                </a:solidFill>
                <a:latin typeface="Arial"/>
                <a:cs typeface="Arial"/>
              </a:rPr>
              <a:t>com</a:t>
            </a:r>
            <a:r>
              <a:rPr sz="1200" baseline="3472" dirty="0">
                <a:solidFill>
                  <a:srgbClr val="696B6E"/>
                </a:solidFill>
                <a:latin typeface="Arial"/>
                <a:cs typeface="Arial"/>
              </a:rPr>
              <a:t>    </a:t>
            </a:r>
            <a:r>
              <a:rPr sz="1200" spc="-165" baseline="3472" dirty="0">
                <a:solidFill>
                  <a:srgbClr val="696B6E"/>
                </a:solidFill>
                <a:latin typeface="Arial"/>
                <a:cs typeface="Arial"/>
              </a:rPr>
              <a:t> </a:t>
            </a:r>
            <a:r>
              <a:rPr sz="1200" spc="37" baseline="3472" dirty="0">
                <a:solidFill>
                  <a:srgbClr val="575B5D"/>
                </a:solidFill>
                <a:latin typeface="Arial"/>
                <a:cs typeface="Arial"/>
              </a:rPr>
              <a:t>v</a:t>
            </a:r>
            <a:r>
              <a:rPr sz="1200" spc="-52" baseline="3472" dirty="0">
                <a:solidFill>
                  <a:srgbClr val="7B7C7E"/>
                </a:solidFill>
                <a:latin typeface="Arial"/>
                <a:cs typeface="Arial"/>
              </a:rPr>
              <a:t>iés</a:t>
            </a:r>
            <a:r>
              <a:rPr sz="1200" baseline="3472" dirty="0">
                <a:solidFill>
                  <a:srgbClr val="7B7C7E"/>
                </a:solidFill>
                <a:latin typeface="Arial"/>
                <a:cs typeface="Arial"/>
              </a:rPr>
              <a:t>    </a:t>
            </a:r>
            <a:r>
              <a:rPr sz="1200" spc="-112" baseline="3472" dirty="0">
                <a:solidFill>
                  <a:srgbClr val="7B7C7E"/>
                </a:solidFill>
                <a:latin typeface="Arial"/>
                <a:cs typeface="Arial"/>
              </a:rPr>
              <a:t> </a:t>
            </a:r>
            <a:r>
              <a:rPr sz="800" spc="-45" dirty="0">
                <a:solidFill>
                  <a:srgbClr val="7B7C7E"/>
                </a:solidFill>
                <a:latin typeface="Arial"/>
                <a:cs typeface="Arial"/>
              </a:rPr>
              <a:t>de</a:t>
            </a:r>
            <a:r>
              <a:rPr sz="800" spc="-25" dirty="0">
                <a:solidFill>
                  <a:srgbClr val="7B7C7E"/>
                </a:solidFill>
                <a:latin typeface="Arial"/>
                <a:cs typeface="Arial"/>
              </a:rPr>
              <a:t> </a:t>
            </a:r>
            <a:r>
              <a:rPr sz="800" spc="-25" dirty="0">
                <a:solidFill>
                  <a:srgbClr val="575B5D"/>
                </a:solidFill>
                <a:latin typeface="Arial"/>
                <a:cs typeface="Arial"/>
              </a:rPr>
              <a:t>polipro</a:t>
            </a:r>
            <a:r>
              <a:rPr sz="800" spc="-5" dirty="0">
                <a:solidFill>
                  <a:srgbClr val="575B5D"/>
                </a:solidFill>
                <a:latin typeface="Arial"/>
                <a:cs typeface="Arial"/>
              </a:rPr>
              <a:t>p</a:t>
            </a:r>
            <a:r>
              <a:rPr sz="800" spc="-114" dirty="0">
                <a:solidFill>
                  <a:srgbClr val="383B3F"/>
                </a:solidFill>
                <a:latin typeface="Arial"/>
                <a:cs typeface="Arial"/>
              </a:rPr>
              <a:t>i</a:t>
            </a:r>
            <a:r>
              <a:rPr sz="800" spc="-114" dirty="0">
                <a:solidFill>
                  <a:srgbClr val="696B6E"/>
                </a:solidFill>
                <a:latin typeface="Arial"/>
                <a:cs typeface="Arial"/>
              </a:rPr>
              <a:t>l</a:t>
            </a:r>
            <a:r>
              <a:rPr sz="800" spc="-20" dirty="0">
                <a:solidFill>
                  <a:srgbClr val="696B6E"/>
                </a:solidFill>
                <a:latin typeface="Arial"/>
                <a:cs typeface="Arial"/>
              </a:rPr>
              <a:t>en</a:t>
            </a:r>
            <a:r>
              <a:rPr sz="800" spc="-10" dirty="0">
                <a:solidFill>
                  <a:srgbClr val="696B6E"/>
                </a:solidFill>
                <a:latin typeface="Arial"/>
                <a:cs typeface="Arial"/>
              </a:rPr>
              <a:t>o</a:t>
            </a:r>
            <a:r>
              <a:rPr sz="800" spc="-40" dirty="0">
                <a:solidFill>
                  <a:srgbClr val="383B3F"/>
                </a:solidFill>
                <a:latin typeface="Arial"/>
                <a:cs typeface="Arial"/>
              </a:rPr>
              <a:t>.</a:t>
            </a:r>
            <a:r>
              <a:rPr sz="800" spc="-80" dirty="0">
                <a:solidFill>
                  <a:srgbClr val="575B5D"/>
                </a:solidFill>
                <a:latin typeface="Arial"/>
                <a:cs typeface="Arial"/>
              </a:rPr>
              <a:t>Co</a:t>
            </a:r>
            <a:r>
              <a:rPr sz="800" spc="10" dirty="0">
                <a:solidFill>
                  <a:srgbClr val="575B5D"/>
                </a:solidFill>
                <a:latin typeface="Arial"/>
                <a:cs typeface="Arial"/>
              </a:rPr>
              <a:t>r</a:t>
            </a:r>
            <a:r>
              <a:rPr sz="800" spc="165" dirty="0">
                <a:solidFill>
                  <a:srgbClr val="7B7C7E"/>
                </a:solidFill>
                <a:latin typeface="Arial"/>
                <a:cs typeface="Arial"/>
              </a:rPr>
              <a:t>:</a:t>
            </a:r>
            <a:r>
              <a:rPr sz="800" spc="-140" dirty="0">
                <a:solidFill>
                  <a:srgbClr val="7B7C7E"/>
                </a:solidFill>
                <a:latin typeface="Arial"/>
                <a:cs typeface="Arial"/>
              </a:rPr>
              <a:t> </a:t>
            </a:r>
            <a:r>
              <a:rPr sz="800" spc="-25" dirty="0">
                <a:solidFill>
                  <a:srgbClr val="575B5D"/>
                </a:solidFill>
                <a:latin typeface="Arial"/>
                <a:cs typeface="Arial"/>
              </a:rPr>
              <a:t>preto.</a:t>
            </a:r>
            <a:endParaRPr sz="800">
              <a:latin typeface="Arial"/>
              <a:cs typeface="Arial"/>
            </a:endParaRPr>
          </a:p>
        </p:txBody>
      </p:sp>
      <p:sp>
        <p:nvSpPr>
          <p:cNvPr id="158" name="object 158"/>
          <p:cNvSpPr txBox="1"/>
          <p:nvPr/>
        </p:nvSpPr>
        <p:spPr>
          <a:xfrm>
            <a:off x="4707075" y="2856764"/>
            <a:ext cx="161290" cy="127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800" spc="-65" dirty="0">
                <a:solidFill>
                  <a:srgbClr val="696B6E"/>
                </a:solidFill>
                <a:latin typeface="Arial"/>
                <a:cs typeface="Arial"/>
              </a:rPr>
              <a:t>Par</a:t>
            </a:r>
            <a:endParaRPr sz="800">
              <a:latin typeface="Arial"/>
              <a:cs typeface="Arial"/>
            </a:endParaRPr>
          </a:p>
        </p:txBody>
      </p:sp>
      <p:sp>
        <p:nvSpPr>
          <p:cNvPr id="159" name="object 159"/>
          <p:cNvSpPr txBox="1"/>
          <p:nvPr/>
        </p:nvSpPr>
        <p:spPr>
          <a:xfrm>
            <a:off x="5405626" y="2857337"/>
            <a:ext cx="82550" cy="127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800" spc="45" dirty="0">
                <a:solidFill>
                  <a:srgbClr val="696B6E"/>
                </a:solidFill>
                <a:latin typeface="Times New Roman"/>
                <a:cs typeface="Times New Roman"/>
              </a:rPr>
              <a:t>1</a:t>
            </a:r>
            <a:endParaRPr sz="800">
              <a:latin typeface="Times New Roman"/>
              <a:cs typeface="Times New Roman"/>
            </a:endParaRPr>
          </a:p>
        </p:txBody>
      </p:sp>
      <p:sp>
        <p:nvSpPr>
          <p:cNvPr id="160" name="object 160"/>
          <p:cNvSpPr txBox="1"/>
          <p:nvPr/>
        </p:nvSpPr>
        <p:spPr>
          <a:xfrm>
            <a:off x="5891574" y="2837875"/>
            <a:ext cx="495934" cy="1587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050" spc="-100" dirty="0">
                <a:solidFill>
                  <a:srgbClr val="575B5D"/>
                </a:solidFill>
                <a:latin typeface="Times New Roman"/>
                <a:cs typeface="Times New Roman"/>
              </a:rPr>
              <a:t>R$</a:t>
            </a:r>
            <a:r>
              <a:rPr sz="1050" spc="80" dirty="0">
                <a:solidFill>
                  <a:srgbClr val="575B5D"/>
                </a:solidFill>
                <a:latin typeface="Times New Roman"/>
                <a:cs typeface="Times New Roman"/>
              </a:rPr>
              <a:t> </a:t>
            </a:r>
            <a:r>
              <a:rPr sz="1050" spc="-15" dirty="0">
                <a:solidFill>
                  <a:srgbClr val="575B5D"/>
                </a:solidFill>
                <a:latin typeface="Times New Roman"/>
                <a:cs typeface="Times New Roman"/>
              </a:rPr>
              <a:t>4</a:t>
            </a:r>
            <a:r>
              <a:rPr sz="1050" spc="-40" dirty="0">
                <a:solidFill>
                  <a:srgbClr val="575B5D"/>
                </a:solidFill>
                <a:latin typeface="Times New Roman"/>
                <a:cs typeface="Times New Roman"/>
              </a:rPr>
              <a:t>1</a:t>
            </a:r>
            <a:r>
              <a:rPr sz="1050" dirty="0">
                <a:solidFill>
                  <a:srgbClr val="575B5D"/>
                </a:solidFill>
                <a:latin typeface="Times New Roman"/>
                <a:cs typeface="Times New Roman"/>
              </a:rPr>
              <a:t>,30</a:t>
            </a:r>
            <a:endParaRPr sz="1050">
              <a:latin typeface="Times New Roman"/>
              <a:cs typeface="Times New Roman"/>
            </a:endParaRPr>
          </a:p>
        </p:txBody>
      </p:sp>
      <p:sp>
        <p:nvSpPr>
          <p:cNvPr id="161" name="object 161"/>
          <p:cNvSpPr txBox="1"/>
          <p:nvPr/>
        </p:nvSpPr>
        <p:spPr>
          <a:xfrm>
            <a:off x="6559754" y="2831789"/>
            <a:ext cx="490220" cy="1587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050" spc="-100" dirty="0">
                <a:solidFill>
                  <a:srgbClr val="575B5D"/>
                </a:solidFill>
                <a:latin typeface="Times New Roman"/>
                <a:cs typeface="Times New Roman"/>
              </a:rPr>
              <a:t>R$</a:t>
            </a:r>
            <a:r>
              <a:rPr sz="1050" spc="35" dirty="0">
                <a:solidFill>
                  <a:srgbClr val="575B5D"/>
                </a:solidFill>
                <a:latin typeface="Times New Roman"/>
                <a:cs typeface="Times New Roman"/>
              </a:rPr>
              <a:t> </a:t>
            </a:r>
            <a:r>
              <a:rPr sz="1050" spc="20" dirty="0">
                <a:solidFill>
                  <a:srgbClr val="575B5D"/>
                </a:solidFill>
                <a:latin typeface="Times New Roman"/>
                <a:cs typeface="Times New Roman"/>
              </a:rPr>
              <a:t>4</a:t>
            </a:r>
            <a:r>
              <a:rPr sz="1050" spc="-70" dirty="0">
                <a:solidFill>
                  <a:srgbClr val="575B5D"/>
                </a:solidFill>
                <a:latin typeface="Times New Roman"/>
                <a:cs typeface="Times New Roman"/>
              </a:rPr>
              <a:t>1</a:t>
            </a:r>
            <a:r>
              <a:rPr sz="1050" dirty="0">
                <a:solidFill>
                  <a:srgbClr val="575B5D"/>
                </a:solidFill>
                <a:latin typeface="Times New Roman"/>
                <a:cs typeface="Times New Roman"/>
              </a:rPr>
              <a:t>,30</a:t>
            </a:r>
            <a:endParaRPr sz="1050">
              <a:latin typeface="Times New Roman"/>
              <a:cs typeface="Times New Roman"/>
            </a:endParaRPr>
          </a:p>
        </p:txBody>
      </p:sp>
      <p:sp>
        <p:nvSpPr>
          <p:cNvPr id="162" name="object 162"/>
          <p:cNvSpPr txBox="1"/>
          <p:nvPr/>
        </p:nvSpPr>
        <p:spPr>
          <a:xfrm>
            <a:off x="2769355" y="3241742"/>
            <a:ext cx="835025" cy="1333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  <a:tabLst>
                <a:tab pos="759460" algn="l"/>
              </a:tabLst>
            </a:pPr>
            <a:r>
              <a:rPr sz="800" spc="-25" dirty="0">
                <a:solidFill>
                  <a:srgbClr val="575B5D"/>
                </a:solidFill>
                <a:latin typeface="Arial"/>
                <a:cs typeface="Arial"/>
              </a:rPr>
              <a:t>canele</a:t>
            </a:r>
            <a:r>
              <a:rPr sz="800" spc="-10" dirty="0">
                <a:solidFill>
                  <a:srgbClr val="575B5D"/>
                </a:solidFill>
                <a:latin typeface="Arial"/>
                <a:cs typeface="Arial"/>
              </a:rPr>
              <a:t>i</a:t>
            </a:r>
            <a:r>
              <a:rPr sz="800" spc="-15" dirty="0">
                <a:solidFill>
                  <a:srgbClr val="575B5D"/>
                </a:solidFill>
                <a:latin typeface="Arial"/>
                <a:cs typeface="Arial"/>
              </a:rPr>
              <a:t>ra</a:t>
            </a:r>
            <a:r>
              <a:rPr sz="850" dirty="0">
                <a:solidFill>
                  <a:srgbClr val="575B5D"/>
                </a:solidFill>
                <a:latin typeface="Times New Roman"/>
                <a:cs typeface="Times New Roman"/>
              </a:rPr>
              <a:t> 	</a:t>
            </a:r>
            <a:r>
              <a:rPr sz="850" spc="60" dirty="0">
                <a:solidFill>
                  <a:srgbClr val="575B5D"/>
                </a:solidFill>
                <a:latin typeface="Times New Roman"/>
                <a:cs typeface="Times New Roman"/>
              </a:rPr>
              <a:t>5</a:t>
            </a:r>
            <a:endParaRPr sz="850">
              <a:latin typeface="Times New Roman"/>
              <a:cs typeface="Times New Roman"/>
            </a:endParaRPr>
          </a:p>
        </p:txBody>
      </p:sp>
      <p:sp>
        <p:nvSpPr>
          <p:cNvPr id="163" name="object 163"/>
          <p:cNvSpPr txBox="1"/>
          <p:nvPr/>
        </p:nvSpPr>
        <p:spPr>
          <a:xfrm>
            <a:off x="3935632" y="3235272"/>
            <a:ext cx="145415" cy="1524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000" spc="-225" dirty="0">
                <a:solidFill>
                  <a:srgbClr val="575B5D"/>
                </a:solidFill>
                <a:latin typeface="Courier New"/>
                <a:cs typeface="Courier New"/>
              </a:rPr>
              <a:t>K</a:t>
            </a:r>
            <a:r>
              <a:rPr sz="1000" spc="-45" dirty="0">
                <a:solidFill>
                  <a:srgbClr val="575B5D"/>
                </a:solidFill>
                <a:latin typeface="Courier New"/>
                <a:cs typeface="Courier New"/>
              </a:rPr>
              <a:t>G</a:t>
            </a:r>
            <a:endParaRPr sz="1000">
              <a:latin typeface="Courier New"/>
              <a:cs typeface="Courier New"/>
            </a:endParaRPr>
          </a:p>
        </p:txBody>
      </p:sp>
      <p:sp>
        <p:nvSpPr>
          <p:cNvPr id="164" name="object 164"/>
          <p:cNvSpPr txBox="1"/>
          <p:nvPr/>
        </p:nvSpPr>
        <p:spPr>
          <a:xfrm>
            <a:off x="4415505" y="3192598"/>
            <a:ext cx="64135" cy="2095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450" spc="-180" dirty="0">
                <a:solidFill>
                  <a:srgbClr val="7B7C7E"/>
                </a:solidFill>
                <a:latin typeface="Times New Roman"/>
                <a:cs typeface="Times New Roman"/>
              </a:rPr>
              <a:t>-</a:t>
            </a:r>
            <a:endParaRPr sz="1450">
              <a:latin typeface="Times New Roman"/>
              <a:cs typeface="Times New Roman"/>
            </a:endParaRPr>
          </a:p>
        </p:txBody>
      </p:sp>
      <p:sp>
        <p:nvSpPr>
          <p:cNvPr id="165" name="object 165"/>
          <p:cNvSpPr txBox="1"/>
          <p:nvPr/>
        </p:nvSpPr>
        <p:spPr>
          <a:xfrm>
            <a:off x="2775430" y="3361915"/>
            <a:ext cx="1697989" cy="127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800" spc="-55" dirty="0">
                <a:solidFill>
                  <a:srgbClr val="696B6E"/>
                </a:solidFill>
                <a:latin typeface="Arial"/>
                <a:cs typeface="Arial"/>
              </a:rPr>
              <a:t>E</a:t>
            </a:r>
            <a:r>
              <a:rPr sz="800" spc="-160" dirty="0">
                <a:solidFill>
                  <a:srgbClr val="696B6E"/>
                </a:solidFill>
                <a:latin typeface="Arial"/>
                <a:cs typeface="Arial"/>
              </a:rPr>
              <a:t>m</a:t>
            </a:r>
            <a:r>
              <a:rPr sz="800" spc="-40" dirty="0">
                <a:solidFill>
                  <a:srgbClr val="696B6E"/>
                </a:solidFill>
                <a:latin typeface="Arial"/>
                <a:cs typeface="Arial"/>
              </a:rPr>
              <a:t>borrachada.caneleira</a:t>
            </a:r>
            <a:r>
              <a:rPr sz="800" dirty="0">
                <a:solidFill>
                  <a:srgbClr val="696B6E"/>
                </a:solidFill>
                <a:latin typeface="Arial"/>
                <a:cs typeface="Arial"/>
              </a:rPr>
              <a:t>  </a:t>
            </a:r>
            <a:r>
              <a:rPr sz="800" spc="-45" dirty="0">
                <a:solidFill>
                  <a:srgbClr val="696B6E"/>
                </a:solidFill>
                <a:latin typeface="Arial"/>
                <a:cs typeface="Arial"/>
              </a:rPr>
              <a:t> </a:t>
            </a:r>
            <a:r>
              <a:rPr sz="800" spc="-30" dirty="0">
                <a:solidFill>
                  <a:srgbClr val="7B7C7E"/>
                </a:solidFill>
                <a:latin typeface="Arial"/>
                <a:cs typeface="Arial"/>
              </a:rPr>
              <a:t>co</a:t>
            </a:r>
            <a:r>
              <a:rPr sz="800" spc="-40" dirty="0">
                <a:solidFill>
                  <a:srgbClr val="7B7C7E"/>
                </a:solidFill>
                <a:latin typeface="Arial"/>
                <a:cs typeface="Arial"/>
              </a:rPr>
              <a:t>n</a:t>
            </a:r>
            <a:r>
              <a:rPr sz="800" spc="5" dirty="0">
                <a:solidFill>
                  <a:srgbClr val="575B5D"/>
                </a:solidFill>
                <a:latin typeface="Arial"/>
                <a:cs typeface="Arial"/>
              </a:rPr>
              <a:t>f</a:t>
            </a:r>
            <a:r>
              <a:rPr sz="800" spc="-50" dirty="0">
                <a:solidFill>
                  <a:srgbClr val="7B7C7E"/>
                </a:solidFill>
                <a:latin typeface="Arial"/>
                <a:cs typeface="Arial"/>
              </a:rPr>
              <a:t>ec</a:t>
            </a:r>
            <a:r>
              <a:rPr sz="800" spc="-55" dirty="0">
                <a:solidFill>
                  <a:srgbClr val="7B7C7E"/>
                </a:solidFill>
                <a:latin typeface="Arial"/>
                <a:cs typeface="Arial"/>
              </a:rPr>
              <a:t>c</a:t>
            </a:r>
            <a:r>
              <a:rPr sz="800" spc="-35" dirty="0">
                <a:solidFill>
                  <a:srgbClr val="575B5D"/>
                </a:solidFill>
                <a:latin typeface="Arial"/>
                <a:cs typeface="Arial"/>
              </a:rPr>
              <a:t>i</a:t>
            </a:r>
            <a:r>
              <a:rPr sz="800" spc="-40" dirty="0">
                <a:solidFill>
                  <a:srgbClr val="7B7C7E"/>
                </a:solidFill>
                <a:latin typeface="Arial"/>
                <a:cs typeface="Arial"/>
              </a:rPr>
              <a:t>onada</a:t>
            </a:r>
            <a:endParaRPr sz="800">
              <a:latin typeface="Arial"/>
              <a:cs typeface="Arial"/>
            </a:endParaRPr>
          </a:p>
        </p:txBody>
      </p:sp>
      <p:sp>
        <p:nvSpPr>
          <p:cNvPr id="166" name="object 166"/>
          <p:cNvSpPr txBox="1"/>
          <p:nvPr/>
        </p:nvSpPr>
        <p:spPr>
          <a:xfrm>
            <a:off x="1141427" y="3471467"/>
            <a:ext cx="149860" cy="127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800" spc="25" dirty="0">
                <a:solidFill>
                  <a:srgbClr val="575B5D"/>
                </a:solidFill>
                <a:latin typeface="Arial"/>
                <a:cs typeface="Arial"/>
              </a:rPr>
              <a:t>2</a:t>
            </a:r>
            <a:r>
              <a:rPr sz="800" spc="50" dirty="0">
                <a:solidFill>
                  <a:srgbClr val="383B3F"/>
                </a:solidFill>
                <a:latin typeface="Arial"/>
                <a:cs typeface="Arial"/>
              </a:rPr>
              <a:t>6</a:t>
            </a:r>
            <a:endParaRPr sz="800">
              <a:latin typeface="Arial"/>
              <a:cs typeface="Arial"/>
            </a:endParaRPr>
          </a:p>
        </p:txBody>
      </p:sp>
      <p:sp>
        <p:nvSpPr>
          <p:cNvPr id="167" name="object 167"/>
          <p:cNvSpPr txBox="1"/>
          <p:nvPr/>
        </p:nvSpPr>
        <p:spPr>
          <a:xfrm>
            <a:off x="1645599" y="3477554"/>
            <a:ext cx="843915" cy="127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800" spc="-45" dirty="0">
                <a:solidFill>
                  <a:srgbClr val="383B3F"/>
                </a:solidFill>
                <a:latin typeface="Arial"/>
                <a:cs typeface="Arial"/>
              </a:rPr>
              <a:t>CANELE </a:t>
            </a:r>
            <a:r>
              <a:rPr sz="800" spc="-75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800" spc="-20" dirty="0">
                <a:solidFill>
                  <a:srgbClr val="383B3F"/>
                </a:solidFill>
                <a:latin typeface="Arial"/>
                <a:cs typeface="Arial"/>
              </a:rPr>
              <a:t>RA </a:t>
            </a:r>
            <a:r>
              <a:rPr sz="800" spc="50" dirty="0">
                <a:solidFill>
                  <a:srgbClr val="212428"/>
                </a:solidFill>
                <a:latin typeface="Arial"/>
                <a:cs typeface="Arial"/>
              </a:rPr>
              <a:t>5</a:t>
            </a:r>
            <a:r>
              <a:rPr sz="800" spc="-5" dirty="0">
                <a:solidFill>
                  <a:srgbClr val="212428"/>
                </a:solidFill>
                <a:latin typeface="Arial"/>
                <a:cs typeface="Arial"/>
              </a:rPr>
              <a:t> </a:t>
            </a:r>
            <a:r>
              <a:rPr sz="800" spc="-45" dirty="0">
                <a:solidFill>
                  <a:srgbClr val="212428"/>
                </a:solidFill>
                <a:latin typeface="Arial"/>
                <a:cs typeface="Arial"/>
              </a:rPr>
              <a:t>KG</a:t>
            </a:r>
            <a:endParaRPr sz="800">
              <a:latin typeface="Arial"/>
              <a:cs typeface="Arial"/>
            </a:endParaRPr>
          </a:p>
        </p:txBody>
      </p:sp>
      <p:sp>
        <p:nvSpPr>
          <p:cNvPr id="168" name="object 168"/>
          <p:cNvSpPr txBox="1"/>
          <p:nvPr/>
        </p:nvSpPr>
        <p:spPr>
          <a:xfrm>
            <a:off x="2769355" y="3477554"/>
            <a:ext cx="1706880" cy="127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800" spc="-30" dirty="0">
                <a:solidFill>
                  <a:srgbClr val="696B6E"/>
                </a:solidFill>
                <a:latin typeface="Arial"/>
                <a:cs typeface="Arial"/>
              </a:rPr>
              <a:t>com</a:t>
            </a:r>
            <a:r>
              <a:rPr sz="800" spc="15" dirty="0">
                <a:solidFill>
                  <a:srgbClr val="696B6E"/>
                </a:solidFill>
                <a:latin typeface="Arial"/>
                <a:cs typeface="Arial"/>
              </a:rPr>
              <a:t> </a:t>
            </a:r>
            <a:r>
              <a:rPr sz="800" spc="10" dirty="0">
                <a:solidFill>
                  <a:srgbClr val="696B6E"/>
                </a:solidFill>
                <a:latin typeface="Arial"/>
                <a:cs typeface="Arial"/>
              </a:rPr>
              <a:t>l</a:t>
            </a:r>
            <a:r>
              <a:rPr sz="800" spc="-35" dirty="0">
                <a:solidFill>
                  <a:srgbClr val="696B6E"/>
                </a:solidFill>
                <a:latin typeface="Arial"/>
                <a:cs typeface="Arial"/>
              </a:rPr>
              <a:t>átex</a:t>
            </a:r>
            <a:r>
              <a:rPr sz="800" spc="60" dirty="0">
                <a:solidFill>
                  <a:srgbClr val="696B6E"/>
                </a:solidFill>
                <a:latin typeface="Arial"/>
                <a:cs typeface="Arial"/>
              </a:rPr>
              <a:t> </a:t>
            </a:r>
            <a:r>
              <a:rPr sz="800" spc="-100" dirty="0">
                <a:solidFill>
                  <a:srgbClr val="575B5D"/>
                </a:solidFill>
                <a:latin typeface="Arial"/>
                <a:cs typeface="Arial"/>
              </a:rPr>
              <a:t>v</a:t>
            </a:r>
            <a:r>
              <a:rPr sz="800" spc="-114" dirty="0">
                <a:solidFill>
                  <a:srgbClr val="7B7C7E"/>
                </a:solidFill>
                <a:latin typeface="Arial"/>
                <a:cs typeface="Arial"/>
              </a:rPr>
              <a:t>i</a:t>
            </a:r>
            <a:r>
              <a:rPr sz="800" dirty="0">
                <a:solidFill>
                  <a:srgbClr val="575B5D"/>
                </a:solidFill>
                <a:latin typeface="Arial"/>
                <a:cs typeface="Arial"/>
              </a:rPr>
              <a:t>trov</a:t>
            </a:r>
            <a:r>
              <a:rPr sz="800" spc="5" dirty="0">
                <a:solidFill>
                  <a:srgbClr val="575B5D"/>
                </a:solidFill>
                <a:latin typeface="Arial"/>
                <a:cs typeface="Arial"/>
              </a:rPr>
              <a:t>i</a:t>
            </a:r>
            <a:r>
              <a:rPr sz="800" spc="-65" dirty="0">
                <a:solidFill>
                  <a:srgbClr val="575B5D"/>
                </a:solidFill>
                <a:latin typeface="Arial"/>
                <a:cs typeface="Arial"/>
              </a:rPr>
              <a:t>n</a:t>
            </a:r>
            <a:r>
              <a:rPr sz="800" spc="10" dirty="0">
                <a:solidFill>
                  <a:srgbClr val="7B7C7E"/>
                </a:solidFill>
                <a:latin typeface="Arial"/>
                <a:cs typeface="Arial"/>
              </a:rPr>
              <a:t>i</a:t>
            </a:r>
            <a:r>
              <a:rPr sz="800" spc="60" dirty="0">
                <a:solidFill>
                  <a:srgbClr val="7B7C7E"/>
                </a:solidFill>
                <a:latin typeface="Arial"/>
                <a:cs typeface="Arial"/>
              </a:rPr>
              <a:t>l</a:t>
            </a:r>
            <a:r>
              <a:rPr sz="800" spc="-30" dirty="0">
                <a:solidFill>
                  <a:srgbClr val="7B7C7E"/>
                </a:solidFill>
                <a:latin typeface="Arial"/>
                <a:cs typeface="Arial"/>
              </a:rPr>
              <a:t> </a:t>
            </a:r>
            <a:r>
              <a:rPr sz="800" spc="-30" dirty="0">
                <a:solidFill>
                  <a:srgbClr val="696B6E"/>
                </a:solidFill>
                <a:latin typeface="Arial"/>
                <a:cs typeface="Arial"/>
              </a:rPr>
              <a:t>com</a:t>
            </a:r>
            <a:r>
              <a:rPr sz="800" spc="15" dirty="0">
                <a:solidFill>
                  <a:srgbClr val="696B6E"/>
                </a:solidFill>
                <a:latin typeface="Arial"/>
                <a:cs typeface="Arial"/>
              </a:rPr>
              <a:t> </a:t>
            </a:r>
            <a:r>
              <a:rPr sz="800" spc="-30" dirty="0">
                <a:solidFill>
                  <a:srgbClr val="696B6E"/>
                </a:solidFill>
                <a:latin typeface="Arial"/>
                <a:cs typeface="Arial"/>
              </a:rPr>
              <a:t>enc</a:t>
            </a:r>
            <a:r>
              <a:rPr sz="800" spc="-85" dirty="0">
                <a:solidFill>
                  <a:srgbClr val="696B6E"/>
                </a:solidFill>
                <a:latin typeface="Arial"/>
                <a:cs typeface="Arial"/>
              </a:rPr>
              <a:t>h</a:t>
            </a:r>
            <a:r>
              <a:rPr sz="800" spc="10" dirty="0">
                <a:solidFill>
                  <a:srgbClr val="696B6E"/>
                </a:solidFill>
                <a:latin typeface="Arial"/>
                <a:cs typeface="Arial"/>
              </a:rPr>
              <a:t>i</a:t>
            </a:r>
            <a:r>
              <a:rPr sz="800" spc="-35" dirty="0">
                <a:solidFill>
                  <a:srgbClr val="696B6E"/>
                </a:solidFill>
                <a:latin typeface="Arial"/>
                <a:cs typeface="Arial"/>
              </a:rPr>
              <a:t>mento</a:t>
            </a:r>
            <a:r>
              <a:rPr sz="800" spc="80" dirty="0">
                <a:solidFill>
                  <a:srgbClr val="696B6E"/>
                </a:solidFill>
                <a:latin typeface="Arial"/>
                <a:cs typeface="Arial"/>
              </a:rPr>
              <a:t> </a:t>
            </a:r>
            <a:r>
              <a:rPr sz="800" spc="-45" dirty="0">
                <a:solidFill>
                  <a:srgbClr val="696B6E"/>
                </a:solidFill>
                <a:latin typeface="Arial"/>
                <a:cs typeface="Arial"/>
              </a:rPr>
              <a:t>de</a:t>
            </a:r>
            <a:endParaRPr sz="800">
              <a:latin typeface="Arial"/>
              <a:cs typeface="Arial"/>
            </a:endParaRPr>
          </a:p>
        </p:txBody>
      </p:sp>
      <p:sp>
        <p:nvSpPr>
          <p:cNvPr id="169" name="object 169"/>
          <p:cNvSpPr txBox="1"/>
          <p:nvPr/>
        </p:nvSpPr>
        <p:spPr>
          <a:xfrm>
            <a:off x="4707075" y="3477554"/>
            <a:ext cx="161290" cy="127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800" spc="-65" dirty="0">
                <a:solidFill>
                  <a:srgbClr val="696B6E"/>
                </a:solidFill>
                <a:latin typeface="Arial"/>
                <a:cs typeface="Arial"/>
              </a:rPr>
              <a:t>Par</a:t>
            </a:r>
            <a:endParaRPr sz="800">
              <a:latin typeface="Arial"/>
              <a:cs typeface="Arial"/>
            </a:endParaRPr>
          </a:p>
        </p:txBody>
      </p:sp>
      <p:sp>
        <p:nvSpPr>
          <p:cNvPr id="170" name="object 170"/>
          <p:cNvSpPr txBox="1"/>
          <p:nvPr/>
        </p:nvSpPr>
        <p:spPr>
          <a:xfrm>
            <a:off x="5405626" y="3478127"/>
            <a:ext cx="93980" cy="127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800" spc="140" dirty="0">
                <a:solidFill>
                  <a:srgbClr val="575B5D"/>
                </a:solidFill>
                <a:latin typeface="Times New Roman"/>
                <a:cs typeface="Times New Roman"/>
              </a:rPr>
              <a:t>1</a:t>
            </a:r>
            <a:endParaRPr sz="800">
              <a:latin typeface="Times New Roman"/>
              <a:cs typeface="Times New Roman"/>
            </a:endParaRPr>
          </a:p>
        </p:txBody>
      </p:sp>
      <p:sp>
        <p:nvSpPr>
          <p:cNvPr id="171" name="object 171"/>
          <p:cNvSpPr txBox="1"/>
          <p:nvPr/>
        </p:nvSpPr>
        <p:spPr>
          <a:xfrm>
            <a:off x="5897648" y="3458664"/>
            <a:ext cx="487045" cy="1587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050" spc="-100" dirty="0">
                <a:solidFill>
                  <a:srgbClr val="575B5D"/>
                </a:solidFill>
                <a:latin typeface="Times New Roman"/>
                <a:cs typeface="Times New Roman"/>
              </a:rPr>
              <a:t>R$</a:t>
            </a:r>
            <a:r>
              <a:rPr sz="1050" spc="35" dirty="0">
                <a:solidFill>
                  <a:srgbClr val="575B5D"/>
                </a:solidFill>
                <a:latin typeface="Times New Roman"/>
                <a:cs typeface="Times New Roman"/>
              </a:rPr>
              <a:t> </a:t>
            </a:r>
            <a:r>
              <a:rPr sz="1050" spc="-15" dirty="0">
                <a:solidFill>
                  <a:srgbClr val="575B5D"/>
                </a:solidFill>
                <a:latin typeface="Times New Roman"/>
                <a:cs typeface="Times New Roman"/>
              </a:rPr>
              <a:t>49,00</a:t>
            </a:r>
            <a:endParaRPr sz="1050">
              <a:latin typeface="Times New Roman"/>
              <a:cs typeface="Times New Roman"/>
            </a:endParaRPr>
          </a:p>
        </p:txBody>
      </p:sp>
      <p:sp>
        <p:nvSpPr>
          <p:cNvPr id="172" name="object 172"/>
          <p:cNvSpPr txBox="1"/>
          <p:nvPr/>
        </p:nvSpPr>
        <p:spPr>
          <a:xfrm>
            <a:off x="6565828" y="3458664"/>
            <a:ext cx="480695" cy="1587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050" spc="-125" dirty="0">
                <a:solidFill>
                  <a:srgbClr val="575B5D"/>
                </a:solidFill>
                <a:latin typeface="Times New Roman"/>
                <a:cs typeface="Times New Roman"/>
              </a:rPr>
              <a:t>R$</a:t>
            </a:r>
            <a:r>
              <a:rPr sz="1050" spc="35" dirty="0">
                <a:solidFill>
                  <a:srgbClr val="575B5D"/>
                </a:solidFill>
                <a:latin typeface="Times New Roman"/>
                <a:cs typeface="Times New Roman"/>
              </a:rPr>
              <a:t> </a:t>
            </a:r>
            <a:r>
              <a:rPr sz="1050" spc="-15" dirty="0">
                <a:solidFill>
                  <a:srgbClr val="575B5D"/>
                </a:solidFill>
                <a:latin typeface="Times New Roman"/>
                <a:cs typeface="Times New Roman"/>
              </a:rPr>
              <a:t>49,00</a:t>
            </a:r>
            <a:endParaRPr sz="1050">
              <a:latin typeface="Times New Roman"/>
              <a:cs typeface="Times New Roman"/>
            </a:endParaRPr>
          </a:p>
        </p:txBody>
      </p:sp>
      <p:sp>
        <p:nvSpPr>
          <p:cNvPr id="173" name="object 173"/>
          <p:cNvSpPr txBox="1"/>
          <p:nvPr/>
        </p:nvSpPr>
        <p:spPr>
          <a:xfrm>
            <a:off x="2769355" y="3593190"/>
            <a:ext cx="1706880" cy="24320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8415" marR="5080" indent="-6350">
              <a:lnSpc>
                <a:spcPts val="860"/>
              </a:lnSpc>
              <a:tabLst>
                <a:tab pos="407034" algn="l"/>
                <a:tab pos="643890" algn="l"/>
                <a:tab pos="977900" algn="l"/>
                <a:tab pos="1294130" algn="l"/>
                <a:tab pos="1591945" algn="l"/>
              </a:tabLst>
            </a:pPr>
            <a:r>
              <a:rPr sz="800" spc="-40" dirty="0">
                <a:solidFill>
                  <a:srgbClr val="575B5D"/>
                </a:solidFill>
                <a:latin typeface="Arial"/>
                <a:cs typeface="Arial"/>
              </a:rPr>
              <a:t>esfera	</a:t>
            </a:r>
            <a:r>
              <a:rPr sz="800" spc="-20" dirty="0">
                <a:solidFill>
                  <a:srgbClr val="696B6E"/>
                </a:solidFill>
                <a:latin typeface="Arial"/>
                <a:cs typeface="Arial"/>
              </a:rPr>
              <a:t>de	</a:t>
            </a:r>
            <a:r>
              <a:rPr sz="800" spc="-20" dirty="0">
                <a:solidFill>
                  <a:srgbClr val="575B5D"/>
                </a:solidFill>
                <a:latin typeface="Arial"/>
                <a:cs typeface="Arial"/>
              </a:rPr>
              <a:t>ferro	</a:t>
            </a:r>
            <a:r>
              <a:rPr sz="800" spc="-30" dirty="0">
                <a:solidFill>
                  <a:srgbClr val="696B6E"/>
                </a:solidFill>
                <a:latin typeface="Arial"/>
                <a:cs typeface="Arial"/>
              </a:rPr>
              <a:t>com	</a:t>
            </a:r>
            <a:r>
              <a:rPr sz="1200" spc="-67" baseline="3472" dirty="0">
                <a:solidFill>
                  <a:srgbClr val="696B6E"/>
                </a:solidFill>
                <a:latin typeface="Arial"/>
                <a:cs typeface="Arial"/>
              </a:rPr>
              <a:t>viés	</a:t>
            </a:r>
            <a:r>
              <a:rPr sz="800" spc="-45" dirty="0">
                <a:solidFill>
                  <a:srgbClr val="7B7C7E"/>
                </a:solidFill>
                <a:latin typeface="Arial"/>
                <a:cs typeface="Arial"/>
              </a:rPr>
              <a:t>de</a:t>
            </a:r>
            <a:r>
              <a:rPr sz="800" spc="-25" dirty="0">
                <a:solidFill>
                  <a:srgbClr val="7B7C7E"/>
                </a:solidFill>
                <a:latin typeface="Arial"/>
                <a:cs typeface="Arial"/>
              </a:rPr>
              <a:t> </a:t>
            </a:r>
            <a:r>
              <a:rPr sz="800" spc="-10" dirty="0">
                <a:solidFill>
                  <a:srgbClr val="696B6E"/>
                </a:solidFill>
                <a:latin typeface="Arial"/>
                <a:cs typeface="Arial"/>
              </a:rPr>
              <a:t>po</a:t>
            </a:r>
            <a:r>
              <a:rPr sz="800" spc="-95" dirty="0">
                <a:solidFill>
                  <a:srgbClr val="696B6E"/>
                </a:solidFill>
                <a:latin typeface="Arial"/>
                <a:cs typeface="Arial"/>
              </a:rPr>
              <a:t>l</a:t>
            </a:r>
            <a:r>
              <a:rPr sz="800" spc="10" dirty="0">
                <a:solidFill>
                  <a:srgbClr val="696B6E"/>
                </a:solidFill>
                <a:latin typeface="Arial"/>
                <a:cs typeface="Arial"/>
              </a:rPr>
              <a:t>i</a:t>
            </a:r>
            <a:r>
              <a:rPr sz="800" spc="-20" dirty="0">
                <a:solidFill>
                  <a:srgbClr val="696B6E"/>
                </a:solidFill>
                <a:latin typeface="Arial"/>
                <a:cs typeface="Arial"/>
              </a:rPr>
              <a:t>prop</a:t>
            </a:r>
            <a:r>
              <a:rPr sz="800" spc="-30" dirty="0">
                <a:solidFill>
                  <a:srgbClr val="696B6E"/>
                </a:solidFill>
                <a:latin typeface="Arial"/>
                <a:cs typeface="Arial"/>
              </a:rPr>
              <a:t>i</a:t>
            </a:r>
            <a:r>
              <a:rPr sz="800" spc="-35" dirty="0">
                <a:solidFill>
                  <a:srgbClr val="696B6E"/>
                </a:solidFill>
                <a:latin typeface="Arial"/>
                <a:cs typeface="Arial"/>
              </a:rPr>
              <a:t>leno</a:t>
            </a:r>
            <a:r>
              <a:rPr sz="800" spc="-55" dirty="0">
                <a:solidFill>
                  <a:srgbClr val="696B6E"/>
                </a:solidFill>
                <a:latin typeface="Arial"/>
                <a:cs typeface="Arial"/>
              </a:rPr>
              <a:t>.</a:t>
            </a:r>
            <a:r>
              <a:rPr sz="800" spc="-45" dirty="0">
                <a:solidFill>
                  <a:srgbClr val="696B6E"/>
                </a:solidFill>
                <a:latin typeface="Arial"/>
                <a:cs typeface="Arial"/>
              </a:rPr>
              <a:t>Cor:</a:t>
            </a:r>
            <a:r>
              <a:rPr sz="800" spc="40" dirty="0">
                <a:solidFill>
                  <a:srgbClr val="696B6E"/>
                </a:solidFill>
                <a:latin typeface="Arial"/>
                <a:cs typeface="Arial"/>
              </a:rPr>
              <a:t> </a:t>
            </a:r>
            <a:r>
              <a:rPr sz="800" spc="-15" dirty="0">
                <a:solidFill>
                  <a:srgbClr val="696B6E"/>
                </a:solidFill>
                <a:latin typeface="Arial"/>
                <a:cs typeface="Arial"/>
              </a:rPr>
              <a:t>preto</a:t>
            </a:r>
            <a:r>
              <a:rPr sz="800" spc="165" dirty="0">
                <a:solidFill>
                  <a:srgbClr val="979799"/>
                </a:solidFill>
                <a:latin typeface="Arial"/>
                <a:cs typeface="Arial"/>
              </a:rPr>
              <a:t>.</a:t>
            </a:r>
            <a:endParaRPr sz="800">
              <a:latin typeface="Arial"/>
              <a:cs typeface="Arial"/>
            </a:endParaRPr>
          </a:p>
        </p:txBody>
      </p:sp>
      <p:sp>
        <p:nvSpPr>
          <p:cNvPr id="174" name="object 174"/>
          <p:cNvSpPr txBox="1"/>
          <p:nvPr/>
        </p:nvSpPr>
        <p:spPr>
          <a:xfrm>
            <a:off x="2769355" y="3867068"/>
            <a:ext cx="836294" cy="13525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  <a:tabLst>
                <a:tab pos="765810" algn="l"/>
              </a:tabLst>
            </a:pPr>
            <a:r>
              <a:rPr sz="1200" spc="-15" baseline="3472" dirty="0">
                <a:solidFill>
                  <a:srgbClr val="696B6E"/>
                </a:solidFill>
                <a:latin typeface="Arial"/>
                <a:cs typeface="Arial"/>
              </a:rPr>
              <a:t>cane</a:t>
            </a:r>
            <a:r>
              <a:rPr sz="1200" spc="-97" baseline="3472" dirty="0">
                <a:solidFill>
                  <a:srgbClr val="696B6E"/>
                </a:solidFill>
                <a:latin typeface="Arial"/>
                <a:cs typeface="Arial"/>
              </a:rPr>
              <a:t>l</a:t>
            </a:r>
            <a:r>
              <a:rPr sz="1200" spc="-44" baseline="3472" dirty="0">
                <a:solidFill>
                  <a:srgbClr val="696B6E"/>
                </a:solidFill>
                <a:latin typeface="Arial"/>
                <a:cs typeface="Arial"/>
              </a:rPr>
              <a:t>eira</a:t>
            </a:r>
            <a:r>
              <a:rPr sz="850" dirty="0">
                <a:solidFill>
                  <a:srgbClr val="696B6E"/>
                </a:solidFill>
                <a:latin typeface="Times New Roman"/>
                <a:cs typeface="Times New Roman"/>
              </a:rPr>
              <a:t> 	</a:t>
            </a:r>
            <a:r>
              <a:rPr sz="850" spc="25" dirty="0">
                <a:solidFill>
                  <a:srgbClr val="696B6E"/>
                </a:solidFill>
                <a:latin typeface="Times New Roman"/>
                <a:cs typeface="Times New Roman"/>
              </a:rPr>
              <a:t>6</a:t>
            </a:r>
            <a:endParaRPr sz="850">
              <a:latin typeface="Times New Roman"/>
              <a:cs typeface="Times New Roman"/>
            </a:endParaRPr>
          </a:p>
        </p:txBody>
      </p:sp>
      <p:sp>
        <p:nvSpPr>
          <p:cNvPr id="175" name="object 175"/>
          <p:cNvSpPr txBox="1"/>
          <p:nvPr/>
        </p:nvSpPr>
        <p:spPr>
          <a:xfrm>
            <a:off x="3935632" y="3856062"/>
            <a:ext cx="146050" cy="1524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000" spc="-130" dirty="0">
                <a:solidFill>
                  <a:srgbClr val="696B6E"/>
                </a:solidFill>
                <a:latin typeface="Courier New"/>
                <a:cs typeface="Courier New"/>
              </a:rPr>
              <a:t>KG</a:t>
            </a:r>
            <a:endParaRPr sz="1000">
              <a:latin typeface="Courier New"/>
              <a:cs typeface="Courier New"/>
            </a:endParaRPr>
          </a:p>
        </p:txBody>
      </p:sp>
      <p:sp>
        <p:nvSpPr>
          <p:cNvPr id="176" name="object 176"/>
          <p:cNvSpPr txBox="1"/>
          <p:nvPr/>
        </p:nvSpPr>
        <p:spPr>
          <a:xfrm>
            <a:off x="4421580" y="3821654"/>
            <a:ext cx="56515" cy="1841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50" spc="-175" dirty="0">
                <a:solidFill>
                  <a:srgbClr val="979799"/>
                </a:solidFill>
                <a:latin typeface="Times New Roman"/>
                <a:cs typeface="Times New Roman"/>
              </a:rPr>
              <a:t>-</a:t>
            </a:r>
            <a:endParaRPr sz="1250">
              <a:latin typeface="Times New Roman"/>
              <a:cs typeface="Times New Roman"/>
            </a:endParaRPr>
          </a:p>
        </p:txBody>
      </p:sp>
      <p:sp>
        <p:nvSpPr>
          <p:cNvPr id="177" name="object 177"/>
          <p:cNvSpPr txBox="1"/>
          <p:nvPr/>
        </p:nvSpPr>
        <p:spPr>
          <a:xfrm>
            <a:off x="2775430" y="3982705"/>
            <a:ext cx="1698625" cy="127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800" spc="-55" dirty="0">
                <a:solidFill>
                  <a:srgbClr val="696B6E"/>
                </a:solidFill>
                <a:latin typeface="Arial"/>
                <a:cs typeface="Arial"/>
              </a:rPr>
              <a:t>E</a:t>
            </a:r>
            <a:r>
              <a:rPr sz="800" spc="-160" dirty="0">
                <a:solidFill>
                  <a:srgbClr val="696B6E"/>
                </a:solidFill>
                <a:latin typeface="Arial"/>
                <a:cs typeface="Arial"/>
              </a:rPr>
              <a:t>m</a:t>
            </a:r>
            <a:r>
              <a:rPr sz="800" spc="-40" dirty="0">
                <a:solidFill>
                  <a:srgbClr val="696B6E"/>
                </a:solidFill>
                <a:latin typeface="Arial"/>
                <a:cs typeface="Arial"/>
              </a:rPr>
              <a:t>borrachad</a:t>
            </a:r>
            <a:r>
              <a:rPr sz="800" spc="0" dirty="0">
                <a:solidFill>
                  <a:srgbClr val="696B6E"/>
                </a:solidFill>
                <a:latin typeface="Arial"/>
                <a:cs typeface="Arial"/>
              </a:rPr>
              <a:t>a</a:t>
            </a:r>
            <a:r>
              <a:rPr sz="800" spc="-135" dirty="0">
                <a:solidFill>
                  <a:srgbClr val="979799"/>
                </a:solidFill>
                <a:latin typeface="Arial"/>
                <a:cs typeface="Arial"/>
              </a:rPr>
              <a:t>.</a:t>
            </a:r>
            <a:r>
              <a:rPr sz="800" spc="-10" dirty="0">
                <a:solidFill>
                  <a:srgbClr val="696B6E"/>
                </a:solidFill>
                <a:latin typeface="Arial"/>
                <a:cs typeface="Arial"/>
              </a:rPr>
              <a:t>cane</a:t>
            </a:r>
            <a:r>
              <a:rPr sz="800" spc="-15" dirty="0">
                <a:solidFill>
                  <a:srgbClr val="696B6E"/>
                </a:solidFill>
                <a:latin typeface="Arial"/>
                <a:cs typeface="Arial"/>
              </a:rPr>
              <a:t>l</a:t>
            </a:r>
            <a:r>
              <a:rPr sz="800" spc="-20" dirty="0">
                <a:solidFill>
                  <a:srgbClr val="696B6E"/>
                </a:solidFill>
                <a:latin typeface="Arial"/>
                <a:cs typeface="Arial"/>
              </a:rPr>
              <a:t>e</a:t>
            </a:r>
            <a:r>
              <a:rPr sz="800" spc="-35" dirty="0">
                <a:solidFill>
                  <a:srgbClr val="696B6E"/>
                </a:solidFill>
                <a:latin typeface="Arial"/>
                <a:cs typeface="Arial"/>
              </a:rPr>
              <a:t>i</a:t>
            </a:r>
            <a:r>
              <a:rPr sz="800" spc="-40" dirty="0">
                <a:solidFill>
                  <a:srgbClr val="696B6E"/>
                </a:solidFill>
                <a:latin typeface="Arial"/>
                <a:cs typeface="Arial"/>
              </a:rPr>
              <a:t>ra</a:t>
            </a:r>
            <a:r>
              <a:rPr sz="800" dirty="0">
                <a:solidFill>
                  <a:srgbClr val="696B6E"/>
                </a:solidFill>
                <a:latin typeface="Arial"/>
                <a:cs typeface="Arial"/>
              </a:rPr>
              <a:t> </a:t>
            </a:r>
            <a:r>
              <a:rPr sz="800" spc="60" dirty="0">
                <a:solidFill>
                  <a:srgbClr val="696B6E"/>
                </a:solidFill>
                <a:latin typeface="Arial"/>
                <a:cs typeface="Arial"/>
              </a:rPr>
              <a:t> </a:t>
            </a:r>
            <a:r>
              <a:rPr sz="800" spc="-45" dirty="0">
                <a:solidFill>
                  <a:srgbClr val="696B6E"/>
                </a:solidFill>
                <a:latin typeface="Arial"/>
                <a:cs typeface="Arial"/>
              </a:rPr>
              <a:t>confecc</a:t>
            </a:r>
            <a:r>
              <a:rPr sz="800" spc="15" dirty="0">
                <a:solidFill>
                  <a:srgbClr val="696B6E"/>
                </a:solidFill>
                <a:latin typeface="Arial"/>
                <a:cs typeface="Arial"/>
              </a:rPr>
              <a:t>i</a:t>
            </a:r>
            <a:r>
              <a:rPr sz="800" spc="-50" dirty="0">
                <a:solidFill>
                  <a:srgbClr val="696B6E"/>
                </a:solidFill>
                <a:latin typeface="Arial"/>
                <a:cs typeface="Arial"/>
              </a:rPr>
              <a:t>onada</a:t>
            </a:r>
            <a:endParaRPr sz="800">
              <a:latin typeface="Arial"/>
              <a:cs typeface="Arial"/>
            </a:endParaRPr>
          </a:p>
        </p:txBody>
      </p:sp>
      <p:sp>
        <p:nvSpPr>
          <p:cNvPr id="178" name="object 178"/>
          <p:cNvSpPr txBox="1"/>
          <p:nvPr/>
        </p:nvSpPr>
        <p:spPr>
          <a:xfrm>
            <a:off x="1141427" y="4092257"/>
            <a:ext cx="151130" cy="127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800" spc="25" dirty="0">
                <a:solidFill>
                  <a:srgbClr val="575B5D"/>
                </a:solidFill>
                <a:latin typeface="Arial"/>
                <a:cs typeface="Arial"/>
              </a:rPr>
              <a:t>2</a:t>
            </a:r>
            <a:r>
              <a:rPr sz="800" spc="60" dirty="0">
                <a:solidFill>
                  <a:srgbClr val="383B3F"/>
                </a:solidFill>
                <a:latin typeface="Arial"/>
                <a:cs typeface="Arial"/>
              </a:rPr>
              <a:t>7</a:t>
            </a:r>
            <a:endParaRPr sz="800">
              <a:latin typeface="Arial"/>
              <a:cs typeface="Arial"/>
            </a:endParaRPr>
          </a:p>
        </p:txBody>
      </p:sp>
      <p:sp>
        <p:nvSpPr>
          <p:cNvPr id="179" name="object 179"/>
          <p:cNvSpPr txBox="1"/>
          <p:nvPr/>
        </p:nvSpPr>
        <p:spPr>
          <a:xfrm>
            <a:off x="1645599" y="4098343"/>
            <a:ext cx="843915" cy="127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800" spc="-30" dirty="0">
                <a:solidFill>
                  <a:srgbClr val="383B3F"/>
                </a:solidFill>
                <a:latin typeface="Arial"/>
                <a:cs typeface="Arial"/>
              </a:rPr>
              <a:t>C</a:t>
            </a:r>
            <a:r>
              <a:rPr sz="800" dirty="0">
                <a:solidFill>
                  <a:srgbClr val="383B3F"/>
                </a:solidFill>
                <a:latin typeface="Arial"/>
                <a:cs typeface="Arial"/>
              </a:rPr>
              <a:t>A</a:t>
            </a:r>
            <a:r>
              <a:rPr sz="800" spc="-45" dirty="0">
                <a:solidFill>
                  <a:srgbClr val="111318"/>
                </a:solidFill>
                <a:latin typeface="Arial"/>
                <a:cs typeface="Arial"/>
              </a:rPr>
              <a:t>NE</a:t>
            </a:r>
            <a:r>
              <a:rPr sz="800" spc="-55" dirty="0">
                <a:solidFill>
                  <a:srgbClr val="111318"/>
                </a:solidFill>
                <a:latin typeface="Arial"/>
                <a:cs typeface="Arial"/>
              </a:rPr>
              <a:t>L</a:t>
            </a:r>
            <a:r>
              <a:rPr sz="800" spc="145" dirty="0">
                <a:solidFill>
                  <a:srgbClr val="383B3F"/>
                </a:solidFill>
                <a:latin typeface="Arial"/>
                <a:cs typeface="Arial"/>
              </a:rPr>
              <a:t>E</a:t>
            </a:r>
            <a:r>
              <a:rPr sz="800" spc="-55" dirty="0">
                <a:solidFill>
                  <a:srgbClr val="383B3F"/>
                </a:solidFill>
                <a:latin typeface="Arial"/>
                <a:cs typeface="Arial"/>
              </a:rPr>
              <a:t>I</a:t>
            </a:r>
            <a:r>
              <a:rPr sz="800" spc="-40" dirty="0">
                <a:solidFill>
                  <a:srgbClr val="383B3F"/>
                </a:solidFill>
                <a:latin typeface="Arial"/>
                <a:cs typeface="Arial"/>
              </a:rPr>
              <a:t>RA</a:t>
            </a:r>
            <a:r>
              <a:rPr sz="800" spc="-25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800" spc="50" dirty="0">
                <a:solidFill>
                  <a:srgbClr val="383B3F"/>
                </a:solidFill>
                <a:latin typeface="Arial"/>
                <a:cs typeface="Arial"/>
              </a:rPr>
              <a:t>6</a:t>
            </a:r>
            <a:r>
              <a:rPr sz="800" spc="-5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800" spc="-45" dirty="0">
                <a:solidFill>
                  <a:srgbClr val="212428"/>
                </a:solidFill>
                <a:latin typeface="Arial"/>
                <a:cs typeface="Arial"/>
              </a:rPr>
              <a:t>KG</a:t>
            </a:r>
            <a:endParaRPr sz="800">
              <a:latin typeface="Arial"/>
              <a:cs typeface="Arial"/>
            </a:endParaRPr>
          </a:p>
        </p:txBody>
      </p:sp>
      <p:sp>
        <p:nvSpPr>
          <p:cNvPr id="180" name="object 180"/>
          <p:cNvSpPr txBox="1"/>
          <p:nvPr/>
        </p:nvSpPr>
        <p:spPr>
          <a:xfrm>
            <a:off x="2769355" y="4104428"/>
            <a:ext cx="1713230" cy="36449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8415" marR="5080" indent="-6350" algn="just">
              <a:lnSpc>
                <a:spcPct val="94400"/>
              </a:lnSpc>
            </a:pPr>
            <a:r>
              <a:rPr sz="800" spc="-30" dirty="0">
                <a:solidFill>
                  <a:srgbClr val="696B6E"/>
                </a:solidFill>
                <a:latin typeface="Arial"/>
                <a:cs typeface="Arial"/>
              </a:rPr>
              <a:t>com</a:t>
            </a:r>
            <a:r>
              <a:rPr sz="800" spc="60" dirty="0">
                <a:solidFill>
                  <a:srgbClr val="696B6E"/>
                </a:solidFill>
                <a:latin typeface="Arial"/>
                <a:cs typeface="Arial"/>
              </a:rPr>
              <a:t> </a:t>
            </a:r>
            <a:r>
              <a:rPr sz="800" spc="-35" dirty="0">
                <a:solidFill>
                  <a:srgbClr val="7B7C7E"/>
                </a:solidFill>
                <a:latin typeface="Arial"/>
                <a:cs typeface="Arial"/>
              </a:rPr>
              <a:t>l</a:t>
            </a:r>
            <a:r>
              <a:rPr sz="800" spc="-35" dirty="0">
                <a:solidFill>
                  <a:srgbClr val="575B5D"/>
                </a:solidFill>
                <a:latin typeface="Arial"/>
                <a:cs typeface="Arial"/>
              </a:rPr>
              <a:t>átex</a:t>
            </a:r>
            <a:r>
              <a:rPr sz="800" spc="60" dirty="0">
                <a:solidFill>
                  <a:srgbClr val="575B5D"/>
                </a:solidFill>
                <a:latin typeface="Arial"/>
                <a:cs typeface="Arial"/>
              </a:rPr>
              <a:t> </a:t>
            </a:r>
            <a:r>
              <a:rPr sz="800" dirty="0">
                <a:solidFill>
                  <a:srgbClr val="696B6E"/>
                </a:solidFill>
                <a:latin typeface="Arial"/>
                <a:cs typeface="Arial"/>
              </a:rPr>
              <a:t>v</a:t>
            </a:r>
            <a:r>
              <a:rPr sz="800" spc="-55" dirty="0">
                <a:solidFill>
                  <a:srgbClr val="696B6E"/>
                </a:solidFill>
                <a:latin typeface="Arial"/>
                <a:cs typeface="Arial"/>
              </a:rPr>
              <a:t>i</a:t>
            </a:r>
            <a:r>
              <a:rPr sz="800" dirty="0">
                <a:solidFill>
                  <a:srgbClr val="696B6E"/>
                </a:solidFill>
                <a:latin typeface="Arial"/>
                <a:cs typeface="Arial"/>
              </a:rPr>
              <a:t>trov</a:t>
            </a:r>
            <a:r>
              <a:rPr sz="800" spc="5" dirty="0">
                <a:solidFill>
                  <a:srgbClr val="696B6E"/>
                </a:solidFill>
                <a:latin typeface="Arial"/>
                <a:cs typeface="Arial"/>
              </a:rPr>
              <a:t>i</a:t>
            </a:r>
            <a:r>
              <a:rPr sz="800" spc="-70" dirty="0">
                <a:solidFill>
                  <a:srgbClr val="696B6E"/>
                </a:solidFill>
                <a:latin typeface="Arial"/>
                <a:cs typeface="Arial"/>
              </a:rPr>
              <a:t>n</a:t>
            </a:r>
            <a:r>
              <a:rPr sz="800" spc="60" dirty="0">
                <a:solidFill>
                  <a:srgbClr val="696B6E"/>
                </a:solidFill>
                <a:latin typeface="Arial"/>
                <a:cs typeface="Arial"/>
              </a:rPr>
              <a:t>il</a:t>
            </a:r>
            <a:r>
              <a:rPr sz="800" spc="-80" dirty="0">
                <a:solidFill>
                  <a:srgbClr val="696B6E"/>
                </a:solidFill>
                <a:latin typeface="Arial"/>
                <a:cs typeface="Arial"/>
              </a:rPr>
              <a:t> </a:t>
            </a:r>
            <a:r>
              <a:rPr sz="800" spc="-30" dirty="0">
                <a:solidFill>
                  <a:srgbClr val="696B6E"/>
                </a:solidFill>
                <a:latin typeface="Arial"/>
                <a:cs typeface="Arial"/>
              </a:rPr>
              <a:t>com</a:t>
            </a:r>
            <a:r>
              <a:rPr sz="800" spc="15" dirty="0">
                <a:solidFill>
                  <a:srgbClr val="696B6E"/>
                </a:solidFill>
                <a:latin typeface="Arial"/>
                <a:cs typeface="Arial"/>
              </a:rPr>
              <a:t> </a:t>
            </a:r>
            <a:r>
              <a:rPr sz="800" spc="-30" dirty="0">
                <a:solidFill>
                  <a:srgbClr val="696B6E"/>
                </a:solidFill>
                <a:latin typeface="Arial"/>
                <a:cs typeface="Arial"/>
              </a:rPr>
              <a:t>enc</a:t>
            </a:r>
            <a:r>
              <a:rPr sz="800" spc="-85" dirty="0">
                <a:solidFill>
                  <a:srgbClr val="696B6E"/>
                </a:solidFill>
                <a:latin typeface="Arial"/>
                <a:cs typeface="Arial"/>
              </a:rPr>
              <a:t>h</a:t>
            </a:r>
            <a:r>
              <a:rPr sz="800" spc="10" dirty="0">
                <a:solidFill>
                  <a:srgbClr val="696B6E"/>
                </a:solidFill>
                <a:latin typeface="Arial"/>
                <a:cs typeface="Arial"/>
              </a:rPr>
              <a:t>i</a:t>
            </a:r>
            <a:r>
              <a:rPr sz="800" spc="-25" dirty="0">
                <a:solidFill>
                  <a:srgbClr val="696B6E"/>
                </a:solidFill>
                <a:latin typeface="Arial"/>
                <a:cs typeface="Arial"/>
              </a:rPr>
              <a:t>mento</a:t>
            </a:r>
            <a:r>
              <a:rPr sz="800" spc="35" dirty="0">
                <a:solidFill>
                  <a:srgbClr val="696B6E"/>
                </a:solidFill>
                <a:latin typeface="Arial"/>
                <a:cs typeface="Arial"/>
              </a:rPr>
              <a:t> </a:t>
            </a:r>
            <a:r>
              <a:rPr sz="800" spc="-20" dirty="0">
                <a:solidFill>
                  <a:srgbClr val="7B7C7E"/>
                </a:solidFill>
                <a:latin typeface="Arial"/>
                <a:cs typeface="Arial"/>
              </a:rPr>
              <a:t>de</a:t>
            </a:r>
            <a:r>
              <a:rPr sz="800" spc="-10" dirty="0">
                <a:solidFill>
                  <a:srgbClr val="7B7C7E"/>
                </a:solidFill>
                <a:latin typeface="Arial"/>
                <a:cs typeface="Arial"/>
              </a:rPr>
              <a:t> </a:t>
            </a:r>
            <a:r>
              <a:rPr sz="800" spc="-45" dirty="0">
                <a:solidFill>
                  <a:srgbClr val="696B6E"/>
                </a:solidFill>
                <a:latin typeface="Arial"/>
                <a:cs typeface="Arial"/>
              </a:rPr>
              <a:t>esfera</a:t>
            </a:r>
            <a:r>
              <a:rPr sz="800" dirty="0">
                <a:solidFill>
                  <a:srgbClr val="696B6E"/>
                </a:solidFill>
                <a:latin typeface="Arial"/>
                <a:cs typeface="Arial"/>
              </a:rPr>
              <a:t>    </a:t>
            </a:r>
            <a:r>
              <a:rPr sz="800" spc="-30" dirty="0">
                <a:solidFill>
                  <a:srgbClr val="696B6E"/>
                </a:solidFill>
                <a:latin typeface="Arial"/>
                <a:cs typeface="Arial"/>
              </a:rPr>
              <a:t> </a:t>
            </a:r>
            <a:r>
              <a:rPr sz="800" spc="-20" dirty="0">
                <a:solidFill>
                  <a:srgbClr val="696B6E"/>
                </a:solidFill>
                <a:latin typeface="Arial"/>
                <a:cs typeface="Arial"/>
              </a:rPr>
              <a:t>de</a:t>
            </a:r>
            <a:r>
              <a:rPr sz="800" dirty="0">
                <a:solidFill>
                  <a:srgbClr val="696B6E"/>
                </a:solidFill>
                <a:latin typeface="Arial"/>
                <a:cs typeface="Arial"/>
              </a:rPr>
              <a:t>    </a:t>
            </a:r>
            <a:r>
              <a:rPr sz="800" spc="-105" dirty="0">
                <a:solidFill>
                  <a:srgbClr val="696B6E"/>
                </a:solidFill>
                <a:latin typeface="Arial"/>
                <a:cs typeface="Arial"/>
              </a:rPr>
              <a:t> </a:t>
            </a:r>
            <a:r>
              <a:rPr sz="800" spc="-20" dirty="0">
                <a:solidFill>
                  <a:srgbClr val="7B7C7E"/>
                </a:solidFill>
                <a:latin typeface="Arial"/>
                <a:cs typeface="Arial"/>
              </a:rPr>
              <a:t>ferro</a:t>
            </a:r>
            <a:r>
              <a:rPr sz="800" dirty="0">
                <a:solidFill>
                  <a:srgbClr val="7B7C7E"/>
                </a:solidFill>
                <a:latin typeface="Arial"/>
                <a:cs typeface="Arial"/>
              </a:rPr>
              <a:t>    </a:t>
            </a:r>
            <a:r>
              <a:rPr sz="800" spc="-15" dirty="0">
                <a:solidFill>
                  <a:srgbClr val="7B7C7E"/>
                </a:solidFill>
                <a:latin typeface="Arial"/>
                <a:cs typeface="Arial"/>
              </a:rPr>
              <a:t> </a:t>
            </a:r>
            <a:r>
              <a:rPr sz="800" spc="-30" dirty="0">
                <a:solidFill>
                  <a:srgbClr val="7B7C7E"/>
                </a:solidFill>
                <a:latin typeface="Arial"/>
                <a:cs typeface="Arial"/>
              </a:rPr>
              <a:t>com</a:t>
            </a:r>
            <a:r>
              <a:rPr sz="800" dirty="0">
                <a:solidFill>
                  <a:srgbClr val="7B7C7E"/>
                </a:solidFill>
                <a:latin typeface="Arial"/>
                <a:cs typeface="Arial"/>
              </a:rPr>
              <a:t>    </a:t>
            </a:r>
            <a:r>
              <a:rPr sz="800" spc="-110" dirty="0">
                <a:solidFill>
                  <a:srgbClr val="7B7C7E"/>
                </a:solidFill>
                <a:latin typeface="Arial"/>
                <a:cs typeface="Arial"/>
              </a:rPr>
              <a:t> </a:t>
            </a:r>
            <a:r>
              <a:rPr sz="800" dirty="0">
                <a:solidFill>
                  <a:srgbClr val="7B7C7E"/>
                </a:solidFill>
                <a:latin typeface="Arial"/>
                <a:cs typeface="Arial"/>
              </a:rPr>
              <a:t>v</a:t>
            </a:r>
            <a:r>
              <a:rPr sz="800" spc="-55" dirty="0">
                <a:solidFill>
                  <a:srgbClr val="7B7C7E"/>
                </a:solidFill>
                <a:latin typeface="Arial"/>
                <a:cs typeface="Arial"/>
              </a:rPr>
              <a:t>i</a:t>
            </a:r>
            <a:r>
              <a:rPr sz="800" spc="-20" dirty="0">
                <a:solidFill>
                  <a:srgbClr val="7B7C7E"/>
                </a:solidFill>
                <a:latin typeface="Arial"/>
                <a:cs typeface="Arial"/>
              </a:rPr>
              <a:t>és</a:t>
            </a:r>
            <a:r>
              <a:rPr sz="800" dirty="0">
                <a:solidFill>
                  <a:srgbClr val="7B7C7E"/>
                </a:solidFill>
                <a:latin typeface="Arial"/>
                <a:cs typeface="Arial"/>
              </a:rPr>
              <a:t>    </a:t>
            </a:r>
            <a:r>
              <a:rPr sz="800" spc="-110" dirty="0">
                <a:solidFill>
                  <a:srgbClr val="7B7C7E"/>
                </a:solidFill>
                <a:latin typeface="Arial"/>
                <a:cs typeface="Arial"/>
              </a:rPr>
              <a:t> </a:t>
            </a:r>
            <a:r>
              <a:rPr sz="850" spc="15" dirty="0">
                <a:solidFill>
                  <a:srgbClr val="7B7C7E"/>
                </a:solidFill>
                <a:latin typeface="Times New Roman"/>
                <a:cs typeface="Times New Roman"/>
              </a:rPr>
              <a:t>de </a:t>
            </a:r>
            <a:r>
              <a:rPr sz="800" spc="-5" dirty="0">
                <a:solidFill>
                  <a:srgbClr val="696B6E"/>
                </a:solidFill>
                <a:latin typeface="Arial"/>
                <a:cs typeface="Arial"/>
              </a:rPr>
              <a:t>pol</a:t>
            </a:r>
            <a:r>
              <a:rPr sz="800" spc="-90" dirty="0">
                <a:solidFill>
                  <a:srgbClr val="696B6E"/>
                </a:solidFill>
                <a:latin typeface="Arial"/>
                <a:cs typeface="Arial"/>
              </a:rPr>
              <a:t>i</a:t>
            </a:r>
            <a:r>
              <a:rPr sz="800" spc="-20" dirty="0">
                <a:solidFill>
                  <a:srgbClr val="696B6E"/>
                </a:solidFill>
                <a:latin typeface="Arial"/>
                <a:cs typeface="Arial"/>
              </a:rPr>
              <a:t>prop</a:t>
            </a:r>
            <a:r>
              <a:rPr sz="800" spc="-105" dirty="0">
                <a:solidFill>
                  <a:srgbClr val="696B6E"/>
                </a:solidFill>
                <a:latin typeface="Arial"/>
                <a:cs typeface="Arial"/>
              </a:rPr>
              <a:t>i</a:t>
            </a:r>
            <a:r>
              <a:rPr sz="800" spc="-114" dirty="0">
                <a:solidFill>
                  <a:srgbClr val="696B6E"/>
                </a:solidFill>
                <a:latin typeface="Arial"/>
                <a:cs typeface="Arial"/>
              </a:rPr>
              <a:t>l</a:t>
            </a:r>
            <a:r>
              <a:rPr sz="800" spc="-5" dirty="0">
                <a:solidFill>
                  <a:srgbClr val="696B6E"/>
                </a:solidFill>
                <a:latin typeface="Arial"/>
                <a:cs typeface="Arial"/>
              </a:rPr>
              <a:t>e</a:t>
            </a:r>
            <a:r>
              <a:rPr sz="800" spc="-75" dirty="0">
                <a:solidFill>
                  <a:srgbClr val="696B6E"/>
                </a:solidFill>
                <a:latin typeface="Arial"/>
                <a:cs typeface="Arial"/>
              </a:rPr>
              <a:t>n</a:t>
            </a:r>
            <a:r>
              <a:rPr sz="800" spc="-15" dirty="0">
                <a:solidFill>
                  <a:srgbClr val="696B6E"/>
                </a:solidFill>
                <a:latin typeface="Arial"/>
                <a:cs typeface="Arial"/>
              </a:rPr>
              <a:t>o</a:t>
            </a:r>
            <a:r>
              <a:rPr sz="800" spc="-45" dirty="0">
                <a:solidFill>
                  <a:srgbClr val="696B6E"/>
                </a:solidFill>
                <a:latin typeface="Arial"/>
                <a:cs typeface="Arial"/>
              </a:rPr>
              <a:t>.</a:t>
            </a:r>
            <a:r>
              <a:rPr sz="800" spc="-30" dirty="0">
                <a:solidFill>
                  <a:srgbClr val="696B6E"/>
                </a:solidFill>
                <a:latin typeface="Arial"/>
                <a:cs typeface="Arial"/>
              </a:rPr>
              <a:t>Cor:</a:t>
            </a:r>
            <a:r>
              <a:rPr sz="800" spc="-20" dirty="0">
                <a:solidFill>
                  <a:srgbClr val="696B6E"/>
                </a:solidFill>
                <a:latin typeface="Arial"/>
                <a:cs typeface="Arial"/>
              </a:rPr>
              <a:t> </a:t>
            </a:r>
            <a:r>
              <a:rPr sz="800" spc="-15" dirty="0">
                <a:solidFill>
                  <a:srgbClr val="696B6E"/>
                </a:solidFill>
                <a:latin typeface="Arial"/>
                <a:cs typeface="Arial"/>
              </a:rPr>
              <a:t>preto</a:t>
            </a:r>
            <a:r>
              <a:rPr sz="800" spc="165" dirty="0">
                <a:solidFill>
                  <a:srgbClr val="979799"/>
                </a:solidFill>
                <a:latin typeface="Arial"/>
                <a:cs typeface="Arial"/>
              </a:rPr>
              <a:t>.</a:t>
            </a:r>
            <a:endParaRPr sz="800">
              <a:latin typeface="Arial"/>
              <a:cs typeface="Arial"/>
            </a:endParaRPr>
          </a:p>
        </p:txBody>
      </p:sp>
      <p:sp>
        <p:nvSpPr>
          <p:cNvPr id="181" name="object 181"/>
          <p:cNvSpPr txBox="1"/>
          <p:nvPr/>
        </p:nvSpPr>
        <p:spPr>
          <a:xfrm>
            <a:off x="4707075" y="4104428"/>
            <a:ext cx="167640" cy="127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800" spc="-50" dirty="0">
                <a:solidFill>
                  <a:srgbClr val="7B7C7E"/>
                </a:solidFill>
                <a:latin typeface="Arial"/>
                <a:cs typeface="Arial"/>
              </a:rPr>
              <a:t>Par</a:t>
            </a:r>
            <a:endParaRPr sz="800">
              <a:latin typeface="Arial"/>
              <a:cs typeface="Arial"/>
            </a:endParaRPr>
          </a:p>
        </p:txBody>
      </p:sp>
      <p:sp>
        <p:nvSpPr>
          <p:cNvPr id="182" name="object 182"/>
          <p:cNvSpPr txBox="1"/>
          <p:nvPr/>
        </p:nvSpPr>
        <p:spPr>
          <a:xfrm>
            <a:off x="5405626" y="4105002"/>
            <a:ext cx="93980" cy="127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800" spc="140" dirty="0">
                <a:solidFill>
                  <a:srgbClr val="7B7C7E"/>
                </a:solidFill>
                <a:latin typeface="Times New Roman"/>
                <a:cs typeface="Times New Roman"/>
              </a:rPr>
              <a:t>1</a:t>
            </a:r>
            <a:endParaRPr sz="800">
              <a:latin typeface="Times New Roman"/>
              <a:cs typeface="Times New Roman"/>
            </a:endParaRPr>
          </a:p>
        </p:txBody>
      </p:sp>
      <p:sp>
        <p:nvSpPr>
          <p:cNvPr id="183" name="object 183"/>
          <p:cNvSpPr txBox="1"/>
          <p:nvPr/>
        </p:nvSpPr>
        <p:spPr>
          <a:xfrm>
            <a:off x="5897648" y="4085539"/>
            <a:ext cx="495934" cy="1587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050" spc="-75" dirty="0">
                <a:solidFill>
                  <a:srgbClr val="575B5D"/>
                </a:solidFill>
                <a:latin typeface="Times New Roman"/>
                <a:cs typeface="Times New Roman"/>
              </a:rPr>
              <a:t>R$</a:t>
            </a:r>
            <a:r>
              <a:rPr sz="1050" spc="35" dirty="0">
                <a:solidFill>
                  <a:srgbClr val="575B5D"/>
                </a:solidFill>
                <a:latin typeface="Times New Roman"/>
                <a:cs typeface="Times New Roman"/>
              </a:rPr>
              <a:t> </a:t>
            </a:r>
            <a:r>
              <a:rPr sz="1050" spc="25" dirty="0">
                <a:solidFill>
                  <a:srgbClr val="575B5D"/>
                </a:solidFill>
                <a:latin typeface="Times New Roman"/>
                <a:cs typeface="Times New Roman"/>
              </a:rPr>
              <a:t>5</a:t>
            </a:r>
            <a:r>
              <a:rPr sz="1050" spc="-75" dirty="0">
                <a:solidFill>
                  <a:srgbClr val="575B5D"/>
                </a:solidFill>
                <a:latin typeface="Times New Roman"/>
                <a:cs typeface="Times New Roman"/>
              </a:rPr>
              <a:t>8</a:t>
            </a:r>
            <a:r>
              <a:rPr sz="1050" spc="20" dirty="0">
                <a:solidFill>
                  <a:srgbClr val="7B7C7E"/>
                </a:solidFill>
                <a:latin typeface="Times New Roman"/>
                <a:cs typeface="Times New Roman"/>
              </a:rPr>
              <a:t>,</a:t>
            </a:r>
            <a:r>
              <a:rPr sz="1050" spc="-55" dirty="0">
                <a:solidFill>
                  <a:srgbClr val="575B5D"/>
                </a:solidFill>
                <a:latin typeface="Times New Roman"/>
                <a:cs typeface="Times New Roman"/>
              </a:rPr>
              <a:t>3</a:t>
            </a:r>
            <a:r>
              <a:rPr sz="1050" spc="20" dirty="0">
                <a:solidFill>
                  <a:srgbClr val="575B5D"/>
                </a:solidFill>
                <a:latin typeface="Times New Roman"/>
                <a:cs typeface="Times New Roman"/>
              </a:rPr>
              <a:t>0</a:t>
            </a:r>
            <a:endParaRPr sz="1050">
              <a:latin typeface="Times New Roman"/>
              <a:cs typeface="Times New Roman"/>
            </a:endParaRPr>
          </a:p>
        </p:txBody>
      </p:sp>
      <p:sp>
        <p:nvSpPr>
          <p:cNvPr id="184" name="object 184"/>
          <p:cNvSpPr txBox="1"/>
          <p:nvPr/>
        </p:nvSpPr>
        <p:spPr>
          <a:xfrm>
            <a:off x="6565828" y="4085539"/>
            <a:ext cx="487045" cy="1587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050" spc="-100" dirty="0">
                <a:solidFill>
                  <a:srgbClr val="575B5D"/>
                </a:solidFill>
                <a:latin typeface="Times New Roman"/>
                <a:cs typeface="Times New Roman"/>
              </a:rPr>
              <a:t>R$</a:t>
            </a:r>
            <a:r>
              <a:rPr sz="1050" spc="35" dirty="0">
                <a:solidFill>
                  <a:srgbClr val="575B5D"/>
                </a:solidFill>
                <a:latin typeface="Times New Roman"/>
                <a:cs typeface="Times New Roman"/>
              </a:rPr>
              <a:t> </a:t>
            </a:r>
            <a:r>
              <a:rPr sz="1050" spc="-15" dirty="0">
                <a:solidFill>
                  <a:srgbClr val="696B6E"/>
                </a:solidFill>
                <a:latin typeface="Times New Roman"/>
                <a:cs typeface="Times New Roman"/>
              </a:rPr>
              <a:t>58,30</a:t>
            </a:r>
            <a:endParaRPr sz="1050">
              <a:latin typeface="Times New Roman"/>
              <a:cs typeface="Times New Roman"/>
            </a:endParaRPr>
          </a:p>
        </p:txBody>
      </p:sp>
      <p:sp>
        <p:nvSpPr>
          <p:cNvPr id="185" name="object 185"/>
          <p:cNvSpPr txBox="1"/>
          <p:nvPr/>
        </p:nvSpPr>
        <p:spPr>
          <a:xfrm>
            <a:off x="5788310" y="4370840"/>
            <a:ext cx="47625" cy="1143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700" spc="-175" dirty="0">
                <a:solidFill>
                  <a:srgbClr val="BDBFBF"/>
                </a:solidFill>
                <a:latin typeface="Times New Roman"/>
                <a:cs typeface="Times New Roman"/>
              </a:rPr>
              <a:t>1</a:t>
            </a:r>
            <a:endParaRPr sz="700">
              <a:latin typeface="Times New Roman"/>
              <a:cs typeface="Times New Roman"/>
            </a:endParaRPr>
          </a:p>
        </p:txBody>
      </p:sp>
      <p:sp>
        <p:nvSpPr>
          <p:cNvPr id="186" name="object 186"/>
          <p:cNvSpPr txBox="1"/>
          <p:nvPr/>
        </p:nvSpPr>
        <p:spPr>
          <a:xfrm>
            <a:off x="2775430" y="4501579"/>
            <a:ext cx="829944" cy="1333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  <a:tabLst>
                <a:tab pos="759460" algn="l"/>
              </a:tabLst>
            </a:pPr>
            <a:r>
              <a:rPr sz="800" spc="-25" dirty="0">
                <a:solidFill>
                  <a:srgbClr val="696B6E"/>
                </a:solidFill>
                <a:latin typeface="Arial"/>
                <a:cs typeface="Arial"/>
              </a:rPr>
              <a:t>cane</a:t>
            </a:r>
            <a:r>
              <a:rPr sz="800" spc="-60" dirty="0">
                <a:solidFill>
                  <a:srgbClr val="696B6E"/>
                </a:solidFill>
                <a:latin typeface="Arial"/>
                <a:cs typeface="Arial"/>
              </a:rPr>
              <a:t>l</a:t>
            </a:r>
            <a:r>
              <a:rPr sz="800" spc="-20" dirty="0">
                <a:solidFill>
                  <a:srgbClr val="696B6E"/>
                </a:solidFill>
                <a:latin typeface="Arial"/>
                <a:cs typeface="Arial"/>
              </a:rPr>
              <a:t>e</a:t>
            </a:r>
            <a:r>
              <a:rPr sz="800" spc="10" dirty="0">
                <a:solidFill>
                  <a:srgbClr val="979799"/>
                </a:solidFill>
                <a:latin typeface="Arial"/>
                <a:cs typeface="Arial"/>
              </a:rPr>
              <a:t>i</a:t>
            </a:r>
            <a:r>
              <a:rPr sz="800" spc="-15" dirty="0">
                <a:solidFill>
                  <a:srgbClr val="696B6E"/>
                </a:solidFill>
                <a:latin typeface="Arial"/>
                <a:cs typeface="Arial"/>
              </a:rPr>
              <a:t>ra</a:t>
            </a:r>
            <a:r>
              <a:rPr sz="850" dirty="0">
                <a:solidFill>
                  <a:srgbClr val="7B7C7E"/>
                </a:solidFill>
                <a:latin typeface="Times New Roman"/>
                <a:cs typeface="Times New Roman"/>
              </a:rPr>
              <a:t> 	</a:t>
            </a:r>
            <a:r>
              <a:rPr sz="850" spc="25" dirty="0">
                <a:solidFill>
                  <a:srgbClr val="7B7C7E"/>
                </a:solidFill>
                <a:latin typeface="Times New Roman"/>
                <a:cs typeface="Times New Roman"/>
              </a:rPr>
              <a:t>7</a:t>
            </a:r>
            <a:endParaRPr sz="850">
              <a:latin typeface="Times New Roman"/>
              <a:cs typeface="Times New Roman"/>
            </a:endParaRPr>
          </a:p>
        </p:txBody>
      </p:sp>
      <p:sp>
        <p:nvSpPr>
          <p:cNvPr id="187" name="object 187"/>
          <p:cNvSpPr txBox="1"/>
          <p:nvPr/>
        </p:nvSpPr>
        <p:spPr>
          <a:xfrm>
            <a:off x="3935632" y="4495109"/>
            <a:ext cx="146050" cy="1524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000" spc="-130" dirty="0">
                <a:solidFill>
                  <a:srgbClr val="7B7C7E"/>
                </a:solidFill>
                <a:latin typeface="Courier New"/>
                <a:cs typeface="Courier New"/>
              </a:rPr>
              <a:t>KG</a:t>
            </a:r>
            <a:endParaRPr sz="1000">
              <a:latin typeface="Courier New"/>
              <a:cs typeface="Courier New"/>
            </a:endParaRPr>
          </a:p>
        </p:txBody>
      </p:sp>
      <p:sp>
        <p:nvSpPr>
          <p:cNvPr id="188" name="object 188"/>
          <p:cNvSpPr txBox="1"/>
          <p:nvPr/>
        </p:nvSpPr>
        <p:spPr>
          <a:xfrm>
            <a:off x="4421580" y="4460702"/>
            <a:ext cx="64769" cy="1841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50" spc="-110" dirty="0">
                <a:solidFill>
                  <a:srgbClr val="979799"/>
                </a:solidFill>
                <a:latin typeface="Times New Roman"/>
                <a:cs typeface="Times New Roman"/>
              </a:rPr>
              <a:t>-</a:t>
            </a:r>
            <a:endParaRPr sz="1250">
              <a:latin typeface="Times New Roman"/>
              <a:cs typeface="Times New Roman"/>
            </a:endParaRPr>
          </a:p>
        </p:txBody>
      </p:sp>
      <p:sp>
        <p:nvSpPr>
          <p:cNvPr id="189" name="object 189"/>
          <p:cNvSpPr txBox="1"/>
          <p:nvPr/>
        </p:nvSpPr>
        <p:spPr>
          <a:xfrm>
            <a:off x="5788310" y="4480392"/>
            <a:ext cx="59690" cy="1143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700" spc="-85" dirty="0">
                <a:solidFill>
                  <a:srgbClr val="BDBFBF"/>
                </a:solidFill>
                <a:latin typeface="Times New Roman"/>
                <a:cs typeface="Times New Roman"/>
              </a:rPr>
              <a:t>1</a:t>
            </a:r>
            <a:endParaRPr sz="700">
              <a:latin typeface="Times New Roman"/>
              <a:cs typeface="Times New Roman"/>
            </a:endParaRPr>
          </a:p>
        </p:txBody>
      </p:sp>
      <p:sp>
        <p:nvSpPr>
          <p:cNvPr id="190" name="object 190"/>
          <p:cNvSpPr txBox="1"/>
          <p:nvPr/>
        </p:nvSpPr>
        <p:spPr>
          <a:xfrm>
            <a:off x="2775430" y="4621753"/>
            <a:ext cx="1699260" cy="127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800" spc="-50" dirty="0">
                <a:solidFill>
                  <a:srgbClr val="696B6E"/>
                </a:solidFill>
                <a:latin typeface="Arial"/>
                <a:cs typeface="Arial"/>
              </a:rPr>
              <a:t>Emborrachada</a:t>
            </a:r>
            <a:r>
              <a:rPr sz="800" spc="-20" dirty="0">
                <a:solidFill>
                  <a:srgbClr val="696B6E"/>
                </a:solidFill>
                <a:latin typeface="Arial"/>
                <a:cs typeface="Arial"/>
              </a:rPr>
              <a:t>.</a:t>
            </a:r>
            <a:r>
              <a:rPr sz="800" spc="-10" dirty="0">
                <a:solidFill>
                  <a:srgbClr val="696B6E"/>
                </a:solidFill>
                <a:latin typeface="Arial"/>
                <a:cs typeface="Arial"/>
              </a:rPr>
              <a:t>cane</a:t>
            </a:r>
            <a:r>
              <a:rPr sz="800" spc="-15" dirty="0">
                <a:solidFill>
                  <a:srgbClr val="696B6E"/>
                </a:solidFill>
                <a:latin typeface="Arial"/>
                <a:cs typeface="Arial"/>
              </a:rPr>
              <a:t>l</a:t>
            </a:r>
            <a:r>
              <a:rPr sz="800" spc="-20" dirty="0">
                <a:solidFill>
                  <a:srgbClr val="696B6E"/>
                </a:solidFill>
                <a:latin typeface="Arial"/>
                <a:cs typeface="Arial"/>
              </a:rPr>
              <a:t>e</a:t>
            </a:r>
            <a:r>
              <a:rPr sz="800" spc="-35" dirty="0">
                <a:solidFill>
                  <a:srgbClr val="696B6E"/>
                </a:solidFill>
                <a:latin typeface="Arial"/>
                <a:cs typeface="Arial"/>
              </a:rPr>
              <a:t>i</a:t>
            </a:r>
            <a:r>
              <a:rPr sz="800" spc="-15" dirty="0">
                <a:solidFill>
                  <a:srgbClr val="696B6E"/>
                </a:solidFill>
                <a:latin typeface="Arial"/>
                <a:cs typeface="Arial"/>
              </a:rPr>
              <a:t>ra</a:t>
            </a:r>
            <a:r>
              <a:rPr sz="800" dirty="0">
                <a:solidFill>
                  <a:srgbClr val="696B6E"/>
                </a:solidFill>
                <a:latin typeface="Arial"/>
                <a:cs typeface="Arial"/>
              </a:rPr>
              <a:t> </a:t>
            </a:r>
            <a:r>
              <a:rPr sz="800" spc="10" dirty="0">
                <a:solidFill>
                  <a:srgbClr val="696B6E"/>
                </a:solidFill>
                <a:latin typeface="Arial"/>
                <a:cs typeface="Arial"/>
              </a:rPr>
              <a:t> </a:t>
            </a:r>
            <a:r>
              <a:rPr sz="800" spc="-45" dirty="0">
                <a:solidFill>
                  <a:srgbClr val="7B7C7E"/>
                </a:solidFill>
                <a:latin typeface="Arial"/>
                <a:cs typeface="Arial"/>
              </a:rPr>
              <a:t>confec</a:t>
            </a:r>
            <a:r>
              <a:rPr sz="800" spc="-40" dirty="0">
                <a:solidFill>
                  <a:srgbClr val="7B7C7E"/>
                </a:solidFill>
                <a:latin typeface="Arial"/>
                <a:cs typeface="Arial"/>
              </a:rPr>
              <a:t>c</a:t>
            </a:r>
            <a:r>
              <a:rPr sz="800" spc="10" dirty="0">
                <a:solidFill>
                  <a:srgbClr val="979799"/>
                </a:solidFill>
                <a:latin typeface="Arial"/>
                <a:cs typeface="Arial"/>
              </a:rPr>
              <a:t>i</a:t>
            </a:r>
            <a:r>
              <a:rPr sz="800" spc="-5" dirty="0">
                <a:solidFill>
                  <a:srgbClr val="7B7C7E"/>
                </a:solidFill>
                <a:latin typeface="Arial"/>
                <a:cs typeface="Arial"/>
              </a:rPr>
              <a:t>o</a:t>
            </a:r>
            <a:r>
              <a:rPr sz="800" spc="-75" dirty="0">
                <a:solidFill>
                  <a:srgbClr val="7B7C7E"/>
                </a:solidFill>
                <a:latin typeface="Arial"/>
                <a:cs typeface="Arial"/>
              </a:rPr>
              <a:t>n</a:t>
            </a:r>
            <a:r>
              <a:rPr sz="800" spc="-55" dirty="0">
                <a:solidFill>
                  <a:srgbClr val="7B7C7E"/>
                </a:solidFill>
                <a:latin typeface="Arial"/>
                <a:cs typeface="Arial"/>
              </a:rPr>
              <a:t>ada</a:t>
            </a:r>
            <a:endParaRPr sz="800">
              <a:latin typeface="Arial"/>
              <a:cs typeface="Arial"/>
            </a:endParaRPr>
          </a:p>
        </p:txBody>
      </p:sp>
      <p:sp>
        <p:nvSpPr>
          <p:cNvPr id="191" name="object 191"/>
          <p:cNvSpPr txBox="1"/>
          <p:nvPr/>
        </p:nvSpPr>
        <p:spPr>
          <a:xfrm>
            <a:off x="1147502" y="4731304"/>
            <a:ext cx="140970" cy="127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800" spc="5" dirty="0">
                <a:solidFill>
                  <a:srgbClr val="383B3F"/>
                </a:solidFill>
                <a:latin typeface="Arial"/>
                <a:cs typeface="Arial"/>
              </a:rPr>
              <a:t>28</a:t>
            </a:r>
            <a:endParaRPr sz="800">
              <a:latin typeface="Arial"/>
              <a:cs typeface="Arial"/>
            </a:endParaRPr>
          </a:p>
        </p:txBody>
      </p:sp>
      <p:sp>
        <p:nvSpPr>
          <p:cNvPr id="192" name="object 192"/>
          <p:cNvSpPr txBox="1"/>
          <p:nvPr/>
        </p:nvSpPr>
        <p:spPr>
          <a:xfrm>
            <a:off x="1645599" y="4732854"/>
            <a:ext cx="843915" cy="1333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800" spc="-15" dirty="0">
                <a:solidFill>
                  <a:srgbClr val="383B3F"/>
                </a:solidFill>
                <a:latin typeface="Arial"/>
                <a:cs typeface="Arial"/>
              </a:rPr>
              <a:t>CANELE</a:t>
            </a:r>
            <a:r>
              <a:rPr sz="800" spc="0" dirty="0">
                <a:solidFill>
                  <a:srgbClr val="383B3F"/>
                </a:solidFill>
                <a:latin typeface="Arial"/>
                <a:cs typeface="Arial"/>
              </a:rPr>
              <a:t>I</a:t>
            </a:r>
            <a:r>
              <a:rPr sz="800" spc="-40" dirty="0">
                <a:solidFill>
                  <a:srgbClr val="383B3F"/>
                </a:solidFill>
                <a:latin typeface="Arial"/>
                <a:cs typeface="Arial"/>
              </a:rPr>
              <a:t>RA</a:t>
            </a:r>
            <a:r>
              <a:rPr sz="800" spc="-25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850" spc="80" dirty="0">
                <a:solidFill>
                  <a:srgbClr val="575B5D"/>
                </a:solidFill>
                <a:latin typeface="Times New Roman"/>
                <a:cs typeface="Times New Roman"/>
              </a:rPr>
              <a:t>7</a:t>
            </a:r>
            <a:r>
              <a:rPr sz="850" spc="-5" dirty="0">
                <a:solidFill>
                  <a:srgbClr val="575B5D"/>
                </a:solidFill>
                <a:latin typeface="Times New Roman"/>
                <a:cs typeface="Times New Roman"/>
              </a:rPr>
              <a:t> </a:t>
            </a:r>
            <a:r>
              <a:rPr sz="800" spc="-45" dirty="0">
                <a:solidFill>
                  <a:srgbClr val="212428"/>
                </a:solidFill>
                <a:latin typeface="Arial"/>
                <a:cs typeface="Arial"/>
              </a:rPr>
              <a:t>KG</a:t>
            </a:r>
            <a:endParaRPr sz="800">
              <a:latin typeface="Arial"/>
              <a:cs typeface="Arial"/>
            </a:endParaRPr>
          </a:p>
        </p:txBody>
      </p:sp>
      <p:sp>
        <p:nvSpPr>
          <p:cNvPr id="193" name="object 193"/>
          <p:cNvSpPr txBox="1"/>
          <p:nvPr/>
        </p:nvSpPr>
        <p:spPr>
          <a:xfrm>
            <a:off x="2775430" y="4732854"/>
            <a:ext cx="1706880" cy="36322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 algn="just">
              <a:lnSpc>
                <a:spcPct val="91700"/>
              </a:lnSpc>
            </a:pPr>
            <a:r>
              <a:rPr sz="800" spc="-30" dirty="0">
                <a:solidFill>
                  <a:srgbClr val="696B6E"/>
                </a:solidFill>
                <a:latin typeface="Arial"/>
                <a:cs typeface="Arial"/>
              </a:rPr>
              <a:t>com</a:t>
            </a:r>
            <a:r>
              <a:rPr sz="800" spc="-60" dirty="0">
                <a:solidFill>
                  <a:srgbClr val="696B6E"/>
                </a:solidFill>
                <a:latin typeface="Arial"/>
                <a:cs typeface="Arial"/>
              </a:rPr>
              <a:t> </a:t>
            </a:r>
            <a:r>
              <a:rPr sz="800" spc="-114" dirty="0">
                <a:solidFill>
                  <a:srgbClr val="7B7C7E"/>
                </a:solidFill>
                <a:latin typeface="Arial"/>
                <a:cs typeface="Arial"/>
              </a:rPr>
              <a:t>l</a:t>
            </a:r>
            <a:r>
              <a:rPr sz="800" spc="10" dirty="0">
                <a:solidFill>
                  <a:srgbClr val="7B7C7E"/>
                </a:solidFill>
                <a:latin typeface="Arial"/>
                <a:cs typeface="Arial"/>
              </a:rPr>
              <a:t>á</a:t>
            </a:r>
            <a:r>
              <a:rPr sz="800" spc="-20" dirty="0">
                <a:solidFill>
                  <a:srgbClr val="7B7C7E"/>
                </a:solidFill>
                <a:latin typeface="Arial"/>
                <a:cs typeface="Arial"/>
              </a:rPr>
              <a:t>t</a:t>
            </a:r>
            <a:r>
              <a:rPr sz="800" spc="-30" dirty="0">
                <a:solidFill>
                  <a:srgbClr val="575B5D"/>
                </a:solidFill>
                <a:latin typeface="Arial"/>
                <a:cs typeface="Arial"/>
              </a:rPr>
              <a:t>ex</a:t>
            </a:r>
            <a:r>
              <a:rPr sz="800" spc="-5" dirty="0">
                <a:solidFill>
                  <a:srgbClr val="575B5D"/>
                </a:solidFill>
                <a:latin typeface="Arial"/>
                <a:cs typeface="Arial"/>
              </a:rPr>
              <a:t> </a:t>
            </a:r>
            <a:r>
              <a:rPr sz="800" spc="-10" dirty="0">
                <a:solidFill>
                  <a:srgbClr val="696B6E"/>
                </a:solidFill>
                <a:latin typeface="Arial"/>
                <a:cs typeface="Arial"/>
              </a:rPr>
              <a:t>v</a:t>
            </a:r>
            <a:r>
              <a:rPr sz="800" spc="-90" dirty="0">
                <a:solidFill>
                  <a:srgbClr val="696B6E"/>
                </a:solidFill>
                <a:latin typeface="Arial"/>
                <a:cs typeface="Arial"/>
              </a:rPr>
              <a:t> </a:t>
            </a:r>
            <a:r>
              <a:rPr sz="800" spc="55" dirty="0">
                <a:solidFill>
                  <a:srgbClr val="7B7C7E"/>
                </a:solidFill>
                <a:latin typeface="Arial"/>
                <a:cs typeface="Arial"/>
              </a:rPr>
              <a:t>t</a:t>
            </a:r>
            <a:r>
              <a:rPr sz="800" spc="-25" dirty="0">
                <a:solidFill>
                  <a:srgbClr val="7B7C7E"/>
                </a:solidFill>
                <a:latin typeface="Arial"/>
                <a:cs typeface="Arial"/>
              </a:rPr>
              <a:t>r</a:t>
            </a:r>
            <a:r>
              <a:rPr sz="800" dirty="0">
                <a:solidFill>
                  <a:srgbClr val="7B7C7E"/>
                </a:solidFill>
                <a:latin typeface="Arial"/>
                <a:cs typeface="Arial"/>
              </a:rPr>
              <a:t>ov</a:t>
            </a:r>
            <a:r>
              <a:rPr sz="800" spc="-20" dirty="0">
                <a:solidFill>
                  <a:srgbClr val="7B7C7E"/>
                </a:solidFill>
                <a:latin typeface="Arial"/>
                <a:cs typeface="Arial"/>
              </a:rPr>
              <a:t>i</a:t>
            </a:r>
            <a:r>
              <a:rPr sz="800" spc="-70" dirty="0">
                <a:solidFill>
                  <a:srgbClr val="7B7C7E"/>
                </a:solidFill>
                <a:latin typeface="Arial"/>
                <a:cs typeface="Arial"/>
              </a:rPr>
              <a:t>n</a:t>
            </a:r>
            <a:r>
              <a:rPr sz="800" spc="10" dirty="0">
                <a:solidFill>
                  <a:srgbClr val="979799"/>
                </a:solidFill>
                <a:latin typeface="Arial"/>
                <a:cs typeface="Arial"/>
              </a:rPr>
              <a:t>i</a:t>
            </a:r>
            <a:r>
              <a:rPr sz="800" spc="180" dirty="0">
                <a:solidFill>
                  <a:srgbClr val="7B7C7E"/>
                </a:solidFill>
                <a:latin typeface="Arial"/>
                <a:cs typeface="Arial"/>
              </a:rPr>
              <a:t>l</a:t>
            </a:r>
            <a:r>
              <a:rPr sz="800" spc="-155" dirty="0">
                <a:solidFill>
                  <a:srgbClr val="7B7C7E"/>
                </a:solidFill>
                <a:latin typeface="Arial"/>
                <a:cs typeface="Arial"/>
              </a:rPr>
              <a:t> </a:t>
            </a:r>
            <a:r>
              <a:rPr sz="800" spc="-10" dirty="0">
                <a:solidFill>
                  <a:srgbClr val="7B7C7E"/>
                </a:solidFill>
                <a:latin typeface="Arial"/>
                <a:cs typeface="Arial"/>
              </a:rPr>
              <a:t>com</a:t>
            </a:r>
            <a:r>
              <a:rPr sz="800" spc="15" dirty="0">
                <a:solidFill>
                  <a:srgbClr val="7B7C7E"/>
                </a:solidFill>
                <a:latin typeface="Arial"/>
                <a:cs typeface="Arial"/>
              </a:rPr>
              <a:t> </a:t>
            </a:r>
            <a:r>
              <a:rPr sz="800" spc="-40" dirty="0">
                <a:solidFill>
                  <a:srgbClr val="7B7C7E"/>
                </a:solidFill>
                <a:latin typeface="Arial"/>
                <a:cs typeface="Arial"/>
              </a:rPr>
              <a:t>enchimento</a:t>
            </a:r>
            <a:r>
              <a:rPr sz="800" spc="85" dirty="0">
                <a:solidFill>
                  <a:srgbClr val="7B7C7E"/>
                </a:solidFill>
                <a:latin typeface="Arial"/>
                <a:cs typeface="Arial"/>
              </a:rPr>
              <a:t> </a:t>
            </a:r>
            <a:r>
              <a:rPr sz="850" spc="15" dirty="0">
                <a:solidFill>
                  <a:srgbClr val="7B7C7E"/>
                </a:solidFill>
                <a:latin typeface="Times New Roman"/>
                <a:cs typeface="Times New Roman"/>
              </a:rPr>
              <a:t>de </a:t>
            </a:r>
            <a:r>
              <a:rPr sz="800" spc="-45" dirty="0">
                <a:solidFill>
                  <a:srgbClr val="696B6E"/>
                </a:solidFill>
                <a:latin typeface="Arial"/>
                <a:cs typeface="Arial"/>
              </a:rPr>
              <a:t>esfera</a:t>
            </a:r>
            <a:r>
              <a:rPr sz="800" dirty="0">
                <a:solidFill>
                  <a:srgbClr val="696B6E"/>
                </a:solidFill>
                <a:latin typeface="Arial"/>
                <a:cs typeface="Arial"/>
              </a:rPr>
              <a:t>    </a:t>
            </a:r>
            <a:r>
              <a:rPr sz="800" spc="-30" dirty="0">
                <a:solidFill>
                  <a:srgbClr val="696B6E"/>
                </a:solidFill>
                <a:latin typeface="Arial"/>
                <a:cs typeface="Arial"/>
              </a:rPr>
              <a:t> </a:t>
            </a:r>
            <a:r>
              <a:rPr sz="800" spc="-20" dirty="0">
                <a:solidFill>
                  <a:srgbClr val="696B6E"/>
                </a:solidFill>
                <a:latin typeface="Arial"/>
                <a:cs typeface="Arial"/>
              </a:rPr>
              <a:t>de</a:t>
            </a:r>
            <a:r>
              <a:rPr sz="800" dirty="0">
                <a:solidFill>
                  <a:srgbClr val="696B6E"/>
                </a:solidFill>
                <a:latin typeface="Arial"/>
                <a:cs typeface="Arial"/>
              </a:rPr>
              <a:t>    </a:t>
            </a:r>
            <a:r>
              <a:rPr sz="800" spc="-55" dirty="0">
                <a:solidFill>
                  <a:srgbClr val="696B6E"/>
                </a:solidFill>
                <a:latin typeface="Arial"/>
                <a:cs typeface="Arial"/>
              </a:rPr>
              <a:t> </a:t>
            </a:r>
            <a:r>
              <a:rPr sz="1200" spc="-44" baseline="3472" dirty="0">
                <a:solidFill>
                  <a:srgbClr val="696B6E"/>
                </a:solidFill>
                <a:latin typeface="Arial"/>
                <a:cs typeface="Arial"/>
              </a:rPr>
              <a:t>ferro</a:t>
            </a:r>
            <a:r>
              <a:rPr sz="1200" baseline="3472" dirty="0">
                <a:solidFill>
                  <a:srgbClr val="696B6E"/>
                </a:solidFill>
                <a:latin typeface="Arial"/>
                <a:cs typeface="Arial"/>
              </a:rPr>
              <a:t>    </a:t>
            </a:r>
            <a:r>
              <a:rPr sz="1200" spc="-22" baseline="3472" dirty="0">
                <a:solidFill>
                  <a:srgbClr val="696B6E"/>
                </a:solidFill>
                <a:latin typeface="Arial"/>
                <a:cs typeface="Arial"/>
              </a:rPr>
              <a:t> </a:t>
            </a:r>
            <a:r>
              <a:rPr sz="800" spc="-30" dirty="0">
                <a:solidFill>
                  <a:srgbClr val="7B7C7E"/>
                </a:solidFill>
                <a:latin typeface="Arial"/>
                <a:cs typeface="Arial"/>
              </a:rPr>
              <a:t>com</a:t>
            </a:r>
            <a:r>
              <a:rPr sz="800" dirty="0">
                <a:solidFill>
                  <a:srgbClr val="7B7C7E"/>
                </a:solidFill>
                <a:latin typeface="Arial"/>
                <a:cs typeface="Arial"/>
              </a:rPr>
              <a:t>    </a:t>
            </a:r>
            <a:r>
              <a:rPr sz="800" spc="-110" dirty="0">
                <a:solidFill>
                  <a:srgbClr val="7B7C7E"/>
                </a:solidFill>
                <a:latin typeface="Arial"/>
                <a:cs typeface="Arial"/>
              </a:rPr>
              <a:t> </a:t>
            </a:r>
            <a:r>
              <a:rPr sz="800" spc="-35" dirty="0">
                <a:solidFill>
                  <a:srgbClr val="7B7C7E"/>
                </a:solidFill>
                <a:latin typeface="Arial"/>
                <a:cs typeface="Arial"/>
              </a:rPr>
              <a:t>viés</a:t>
            </a:r>
            <a:r>
              <a:rPr sz="800" dirty="0">
                <a:solidFill>
                  <a:srgbClr val="7B7C7E"/>
                </a:solidFill>
                <a:latin typeface="Arial"/>
                <a:cs typeface="Arial"/>
              </a:rPr>
              <a:t>    </a:t>
            </a:r>
            <a:r>
              <a:rPr sz="800" spc="-65" dirty="0">
                <a:solidFill>
                  <a:srgbClr val="7B7C7E"/>
                </a:solidFill>
                <a:latin typeface="Arial"/>
                <a:cs typeface="Arial"/>
              </a:rPr>
              <a:t> </a:t>
            </a:r>
            <a:r>
              <a:rPr sz="850" spc="15" dirty="0">
                <a:solidFill>
                  <a:srgbClr val="7B7C7E"/>
                </a:solidFill>
                <a:latin typeface="Times New Roman"/>
                <a:cs typeface="Times New Roman"/>
              </a:rPr>
              <a:t>de </a:t>
            </a:r>
            <a:r>
              <a:rPr sz="800" spc="-10" dirty="0">
                <a:solidFill>
                  <a:srgbClr val="7B7C7E"/>
                </a:solidFill>
                <a:latin typeface="Arial"/>
                <a:cs typeface="Arial"/>
              </a:rPr>
              <a:t>po</a:t>
            </a:r>
            <a:r>
              <a:rPr sz="800" spc="-125" dirty="0">
                <a:solidFill>
                  <a:srgbClr val="7B7C7E"/>
                </a:solidFill>
                <a:latin typeface="Arial"/>
                <a:cs typeface="Arial"/>
              </a:rPr>
              <a:t>l</a:t>
            </a:r>
            <a:r>
              <a:rPr sz="800" spc="-114" dirty="0">
                <a:solidFill>
                  <a:srgbClr val="7B7C7E"/>
                </a:solidFill>
                <a:latin typeface="Arial"/>
                <a:cs typeface="Arial"/>
              </a:rPr>
              <a:t>i</a:t>
            </a:r>
            <a:r>
              <a:rPr sz="800" spc="-20" dirty="0">
                <a:solidFill>
                  <a:srgbClr val="7B7C7E"/>
                </a:solidFill>
                <a:latin typeface="Arial"/>
                <a:cs typeface="Arial"/>
              </a:rPr>
              <a:t>prop</a:t>
            </a:r>
            <a:r>
              <a:rPr sz="800" spc="-105" dirty="0">
                <a:solidFill>
                  <a:srgbClr val="7B7C7E"/>
                </a:solidFill>
                <a:latin typeface="Arial"/>
                <a:cs typeface="Arial"/>
              </a:rPr>
              <a:t>i</a:t>
            </a:r>
            <a:r>
              <a:rPr sz="800" spc="-114" dirty="0">
                <a:solidFill>
                  <a:srgbClr val="7B7C7E"/>
                </a:solidFill>
                <a:latin typeface="Arial"/>
                <a:cs typeface="Arial"/>
              </a:rPr>
              <a:t>l</a:t>
            </a:r>
            <a:r>
              <a:rPr sz="800" spc="-20" dirty="0">
                <a:solidFill>
                  <a:srgbClr val="7B7C7E"/>
                </a:solidFill>
                <a:latin typeface="Arial"/>
                <a:cs typeface="Arial"/>
              </a:rPr>
              <a:t>en</a:t>
            </a:r>
            <a:r>
              <a:rPr sz="800" spc="-60" dirty="0">
                <a:solidFill>
                  <a:srgbClr val="7B7C7E"/>
                </a:solidFill>
                <a:latin typeface="Arial"/>
                <a:cs typeface="Arial"/>
              </a:rPr>
              <a:t>o</a:t>
            </a:r>
            <a:r>
              <a:rPr sz="800" spc="-135" dirty="0">
                <a:solidFill>
                  <a:srgbClr val="979799"/>
                </a:solidFill>
                <a:latin typeface="Arial"/>
                <a:cs typeface="Arial"/>
              </a:rPr>
              <a:t>.</a:t>
            </a:r>
            <a:r>
              <a:rPr sz="800" spc="-60" dirty="0">
                <a:solidFill>
                  <a:srgbClr val="696B6E"/>
                </a:solidFill>
                <a:latin typeface="Arial"/>
                <a:cs typeface="Arial"/>
              </a:rPr>
              <a:t>Co</a:t>
            </a:r>
            <a:r>
              <a:rPr sz="800" spc="10" dirty="0">
                <a:solidFill>
                  <a:srgbClr val="696B6E"/>
                </a:solidFill>
                <a:latin typeface="Arial"/>
                <a:cs typeface="Arial"/>
              </a:rPr>
              <a:t>r</a:t>
            </a:r>
            <a:r>
              <a:rPr sz="800" spc="165" dirty="0">
                <a:solidFill>
                  <a:srgbClr val="979799"/>
                </a:solidFill>
                <a:latin typeface="Arial"/>
                <a:cs typeface="Arial"/>
              </a:rPr>
              <a:t>:</a:t>
            </a:r>
            <a:r>
              <a:rPr sz="800" spc="-140" dirty="0">
                <a:solidFill>
                  <a:srgbClr val="979799"/>
                </a:solidFill>
                <a:latin typeface="Arial"/>
                <a:cs typeface="Arial"/>
              </a:rPr>
              <a:t> </a:t>
            </a:r>
            <a:r>
              <a:rPr sz="800" spc="-25" dirty="0">
                <a:solidFill>
                  <a:srgbClr val="696B6E"/>
                </a:solidFill>
                <a:latin typeface="Arial"/>
                <a:cs typeface="Arial"/>
              </a:rPr>
              <a:t>preto.</a:t>
            </a:r>
            <a:endParaRPr sz="800">
              <a:latin typeface="Arial"/>
              <a:cs typeface="Arial"/>
            </a:endParaRPr>
          </a:p>
        </p:txBody>
      </p:sp>
      <p:sp>
        <p:nvSpPr>
          <p:cNvPr id="194" name="object 194"/>
          <p:cNvSpPr txBox="1"/>
          <p:nvPr/>
        </p:nvSpPr>
        <p:spPr>
          <a:xfrm>
            <a:off x="4707075" y="4743476"/>
            <a:ext cx="167640" cy="127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800" spc="-50" dirty="0">
                <a:solidFill>
                  <a:srgbClr val="7B7C7E"/>
                </a:solidFill>
                <a:latin typeface="Arial"/>
                <a:cs typeface="Arial"/>
              </a:rPr>
              <a:t>Par</a:t>
            </a:r>
            <a:endParaRPr sz="800">
              <a:latin typeface="Arial"/>
              <a:cs typeface="Arial"/>
            </a:endParaRPr>
          </a:p>
        </p:txBody>
      </p:sp>
      <p:sp>
        <p:nvSpPr>
          <p:cNvPr id="195" name="object 195"/>
          <p:cNvSpPr txBox="1"/>
          <p:nvPr/>
        </p:nvSpPr>
        <p:spPr>
          <a:xfrm>
            <a:off x="5411701" y="4743476"/>
            <a:ext cx="88265" cy="127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800" spc="45" dirty="0">
                <a:solidFill>
                  <a:srgbClr val="7B7C7E"/>
                </a:solidFill>
                <a:latin typeface="Arial"/>
                <a:cs typeface="Arial"/>
              </a:rPr>
              <a:t>1</a:t>
            </a:r>
            <a:endParaRPr sz="800">
              <a:latin typeface="Arial"/>
              <a:cs typeface="Arial"/>
            </a:endParaRPr>
          </a:p>
        </p:txBody>
      </p:sp>
      <p:sp>
        <p:nvSpPr>
          <p:cNvPr id="196" name="object 196"/>
          <p:cNvSpPr txBox="1"/>
          <p:nvPr/>
        </p:nvSpPr>
        <p:spPr>
          <a:xfrm>
            <a:off x="5903723" y="4724588"/>
            <a:ext cx="492125" cy="1587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050" spc="-100" dirty="0">
                <a:solidFill>
                  <a:srgbClr val="575B5D"/>
                </a:solidFill>
                <a:latin typeface="Times New Roman"/>
                <a:cs typeface="Times New Roman"/>
              </a:rPr>
              <a:t>R$</a:t>
            </a:r>
            <a:r>
              <a:rPr sz="1050" spc="35" dirty="0">
                <a:solidFill>
                  <a:srgbClr val="575B5D"/>
                </a:solidFill>
                <a:latin typeface="Times New Roman"/>
                <a:cs typeface="Times New Roman"/>
              </a:rPr>
              <a:t> </a:t>
            </a:r>
            <a:r>
              <a:rPr sz="1050" spc="15" dirty="0">
                <a:solidFill>
                  <a:srgbClr val="575B5D"/>
                </a:solidFill>
                <a:latin typeface="Times New Roman"/>
                <a:cs typeface="Times New Roman"/>
              </a:rPr>
              <a:t>6</a:t>
            </a:r>
            <a:r>
              <a:rPr sz="1050" spc="-65" dirty="0">
                <a:solidFill>
                  <a:srgbClr val="575B5D"/>
                </a:solidFill>
                <a:latin typeface="Times New Roman"/>
                <a:cs typeface="Times New Roman"/>
              </a:rPr>
              <a:t>7</a:t>
            </a:r>
            <a:r>
              <a:rPr sz="1050" spc="20" dirty="0">
                <a:solidFill>
                  <a:srgbClr val="7B7C7E"/>
                </a:solidFill>
                <a:latin typeface="Times New Roman"/>
                <a:cs typeface="Times New Roman"/>
              </a:rPr>
              <a:t>,</a:t>
            </a:r>
            <a:r>
              <a:rPr sz="1050" spc="-10" dirty="0">
                <a:solidFill>
                  <a:srgbClr val="575B5D"/>
                </a:solidFill>
                <a:latin typeface="Times New Roman"/>
                <a:cs typeface="Times New Roman"/>
              </a:rPr>
              <a:t>80</a:t>
            </a:r>
            <a:endParaRPr sz="1050">
              <a:latin typeface="Times New Roman"/>
              <a:cs typeface="Times New Roman"/>
            </a:endParaRPr>
          </a:p>
        </p:txBody>
      </p:sp>
      <p:sp>
        <p:nvSpPr>
          <p:cNvPr id="197" name="object 197"/>
          <p:cNvSpPr txBox="1"/>
          <p:nvPr/>
        </p:nvSpPr>
        <p:spPr>
          <a:xfrm>
            <a:off x="6565828" y="4724588"/>
            <a:ext cx="490220" cy="1587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050" spc="-135" dirty="0">
                <a:solidFill>
                  <a:srgbClr val="575B5D"/>
                </a:solidFill>
                <a:latin typeface="Times New Roman"/>
                <a:cs typeface="Times New Roman"/>
              </a:rPr>
              <a:t>R</a:t>
            </a:r>
            <a:r>
              <a:rPr sz="1050" spc="5" dirty="0">
                <a:solidFill>
                  <a:srgbClr val="7B7C7E"/>
                </a:solidFill>
                <a:latin typeface="Times New Roman"/>
                <a:cs typeface="Times New Roman"/>
              </a:rPr>
              <a:t>$</a:t>
            </a:r>
            <a:r>
              <a:rPr sz="1050" spc="-30" dirty="0">
                <a:solidFill>
                  <a:srgbClr val="7B7C7E"/>
                </a:solidFill>
                <a:latin typeface="Times New Roman"/>
                <a:cs typeface="Times New Roman"/>
              </a:rPr>
              <a:t> </a:t>
            </a:r>
            <a:r>
              <a:rPr sz="1050" spc="15" dirty="0">
                <a:solidFill>
                  <a:srgbClr val="696B6E"/>
                </a:solidFill>
                <a:latin typeface="Times New Roman"/>
                <a:cs typeface="Times New Roman"/>
              </a:rPr>
              <a:t>6</a:t>
            </a:r>
            <a:r>
              <a:rPr sz="1050" spc="-65" dirty="0">
                <a:solidFill>
                  <a:srgbClr val="696B6E"/>
                </a:solidFill>
                <a:latin typeface="Times New Roman"/>
                <a:cs typeface="Times New Roman"/>
              </a:rPr>
              <a:t>7</a:t>
            </a:r>
            <a:r>
              <a:rPr sz="1050" dirty="0">
                <a:solidFill>
                  <a:srgbClr val="696B6E"/>
                </a:solidFill>
                <a:latin typeface="Times New Roman"/>
                <a:cs typeface="Times New Roman"/>
              </a:rPr>
              <a:t>,80</a:t>
            </a:r>
            <a:endParaRPr sz="1050">
              <a:latin typeface="Times New Roman"/>
              <a:cs typeface="Times New Roman"/>
            </a:endParaRPr>
          </a:p>
        </p:txBody>
      </p:sp>
      <p:sp>
        <p:nvSpPr>
          <p:cNvPr id="198" name="object 198"/>
          <p:cNvSpPr txBox="1"/>
          <p:nvPr/>
        </p:nvSpPr>
        <p:spPr>
          <a:xfrm>
            <a:off x="2775430" y="5126906"/>
            <a:ext cx="415290" cy="127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800" spc="-25" dirty="0">
                <a:solidFill>
                  <a:srgbClr val="575B5D"/>
                </a:solidFill>
                <a:latin typeface="Arial"/>
                <a:cs typeface="Arial"/>
              </a:rPr>
              <a:t>can</a:t>
            </a:r>
            <a:r>
              <a:rPr sz="800" spc="-50" dirty="0">
                <a:solidFill>
                  <a:srgbClr val="575B5D"/>
                </a:solidFill>
                <a:latin typeface="Arial"/>
                <a:cs typeface="Arial"/>
              </a:rPr>
              <a:t>e</a:t>
            </a:r>
            <a:r>
              <a:rPr sz="800" spc="10" dirty="0">
                <a:solidFill>
                  <a:srgbClr val="7B7C7E"/>
                </a:solidFill>
                <a:latin typeface="Arial"/>
                <a:cs typeface="Arial"/>
              </a:rPr>
              <a:t>l</a:t>
            </a:r>
            <a:r>
              <a:rPr sz="800" spc="-65" dirty="0">
                <a:solidFill>
                  <a:srgbClr val="575B5D"/>
                </a:solidFill>
                <a:latin typeface="Arial"/>
                <a:cs typeface="Arial"/>
              </a:rPr>
              <a:t>e</a:t>
            </a:r>
            <a:r>
              <a:rPr sz="800" spc="10" dirty="0">
                <a:solidFill>
                  <a:srgbClr val="7B7C7E"/>
                </a:solidFill>
                <a:latin typeface="Arial"/>
                <a:cs typeface="Arial"/>
              </a:rPr>
              <a:t>i</a:t>
            </a:r>
            <a:r>
              <a:rPr sz="800" spc="-30" dirty="0">
                <a:solidFill>
                  <a:srgbClr val="7B7C7E"/>
                </a:solidFill>
                <a:latin typeface="Arial"/>
                <a:cs typeface="Arial"/>
              </a:rPr>
              <a:t>r</a:t>
            </a:r>
            <a:r>
              <a:rPr sz="800" spc="-10" dirty="0">
                <a:solidFill>
                  <a:srgbClr val="575B5D"/>
                </a:solidFill>
                <a:latin typeface="Arial"/>
                <a:cs typeface="Arial"/>
              </a:rPr>
              <a:t>a</a:t>
            </a:r>
            <a:endParaRPr sz="800">
              <a:latin typeface="Arial"/>
              <a:cs typeface="Arial"/>
            </a:endParaRPr>
          </a:p>
        </p:txBody>
      </p:sp>
      <p:sp>
        <p:nvSpPr>
          <p:cNvPr id="199" name="object 199"/>
          <p:cNvSpPr txBox="1"/>
          <p:nvPr/>
        </p:nvSpPr>
        <p:spPr>
          <a:xfrm>
            <a:off x="3522576" y="5123345"/>
            <a:ext cx="88265" cy="1397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900" spc="40" dirty="0">
                <a:solidFill>
                  <a:srgbClr val="7B7C7E"/>
                </a:solidFill>
                <a:latin typeface="Times New Roman"/>
                <a:cs typeface="Times New Roman"/>
              </a:rPr>
              <a:t>8</a:t>
            </a:r>
            <a:endParaRPr sz="900">
              <a:latin typeface="Times New Roman"/>
              <a:cs typeface="Times New Roman"/>
            </a:endParaRPr>
          </a:p>
        </p:txBody>
      </p:sp>
      <p:sp>
        <p:nvSpPr>
          <p:cNvPr id="200" name="object 200"/>
          <p:cNvSpPr txBox="1"/>
          <p:nvPr/>
        </p:nvSpPr>
        <p:spPr>
          <a:xfrm>
            <a:off x="3941706" y="5115899"/>
            <a:ext cx="139700" cy="1524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000" spc="-150" dirty="0">
                <a:solidFill>
                  <a:srgbClr val="696B6E"/>
                </a:solidFill>
                <a:latin typeface="Courier New"/>
                <a:cs typeface="Courier New"/>
              </a:rPr>
              <a:t>KG</a:t>
            </a:r>
            <a:endParaRPr sz="1000">
              <a:latin typeface="Courier New"/>
              <a:cs typeface="Courier New"/>
            </a:endParaRPr>
          </a:p>
        </p:txBody>
      </p:sp>
      <p:sp>
        <p:nvSpPr>
          <p:cNvPr id="201" name="object 201"/>
          <p:cNvSpPr txBox="1"/>
          <p:nvPr/>
        </p:nvSpPr>
        <p:spPr>
          <a:xfrm>
            <a:off x="4421580" y="5081492"/>
            <a:ext cx="64769" cy="1841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50" spc="-110" dirty="0">
                <a:solidFill>
                  <a:srgbClr val="979799"/>
                </a:solidFill>
                <a:latin typeface="Times New Roman"/>
                <a:cs typeface="Times New Roman"/>
              </a:rPr>
              <a:t>-</a:t>
            </a:r>
            <a:endParaRPr sz="1250">
              <a:latin typeface="Times New Roman"/>
              <a:cs typeface="Times New Roman"/>
            </a:endParaRPr>
          </a:p>
        </p:txBody>
      </p:sp>
      <p:sp>
        <p:nvSpPr>
          <p:cNvPr id="202" name="object 202"/>
          <p:cNvSpPr txBox="1"/>
          <p:nvPr/>
        </p:nvSpPr>
        <p:spPr>
          <a:xfrm>
            <a:off x="2775430" y="5242543"/>
            <a:ext cx="1698625" cy="127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800" spc="-35" dirty="0">
                <a:solidFill>
                  <a:srgbClr val="696B6E"/>
                </a:solidFill>
                <a:latin typeface="Arial"/>
                <a:cs typeface="Arial"/>
              </a:rPr>
              <a:t>E</a:t>
            </a:r>
            <a:r>
              <a:rPr sz="800" spc="-130" dirty="0">
                <a:solidFill>
                  <a:srgbClr val="696B6E"/>
                </a:solidFill>
                <a:latin typeface="Arial"/>
                <a:cs typeface="Arial"/>
              </a:rPr>
              <a:t>m</a:t>
            </a:r>
            <a:r>
              <a:rPr sz="800" spc="-45" dirty="0">
                <a:solidFill>
                  <a:srgbClr val="696B6E"/>
                </a:solidFill>
                <a:latin typeface="Arial"/>
                <a:cs typeface="Arial"/>
              </a:rPr>
              <a:t>borrachada</a:t>
            </a:r>
            <a:r>
              <a:rPr sz="800" spc="10" dirty="0">
                <a:solidFill>
                  <a:srgbClr val="696B6E"/>
                </a:solidFill>
                <a:latin typeface="Arial"/>
                <a:cs typeface="Arial"/>
              </a:rPr>
              <a:t>.</a:t>
            </a:r>
            <a:r>
              <a:rPr sz="800" spc="-10" dirty="0">
                <a:solidFill>
                  <a:srgbClr val="696B6E"/>
                </a:solidFill>
                <a:latin typeface="Arial"/>
                <a:cs typeface="Arial"/>
              </a:rPr>
              <a:t>cane</a:t>
            </a:r>
            <a:r>
              <a:rPr sz="800" spc="-65" dirty="0">
                <a:solidFill>
                  <a:srgbClr val="696B6E"/>
                </a:solidFill>
                <a:latin typeface="Arial"/>
                <a:cs typeface="Arial"/>
              </a:rPr>
              <a:t>l</a:t>
            </a:r>
            <a:r>
              <a:rPr sz="800" spc="-20" dirty="0">
                <a:solidFill>
                  <a:srgbClr val="696B6E"/>
                </a:solidFill>
                <a:latin typeface="Arial"/>
                <a:cs typeface="Arial"/>
              </a:rPr>
              <a:t>e</a:t>
            </a:r>
            <a:r>
              <a:rPr sz="800" spc="-35" dirty="0">
                <a:solidFill>
                  <a:srgbClr val="696B6E"/>
                </a:solidFill>
                <a:latin typeface="Arial"/>
                <a:cs typeface="Arial"/>
              </a:rPr>
              <a:t>i</a:t>
            </a:r>
            <a:r>
              <a:rPr sz="800" spc="-15" dirty="0">
                <a:solidFill>
                  <a:srgbClr val="696B6E"/>
                </a:solidFill>
                <a:latin typeface="Arial"/>
                <a:cs typeface="Arial"/>
              </a:rPr>
              <a:t>ra</a:t>
            </a:r>
            <a:r>
              <a:rPr sz="800" dirty="0">
                <a:solidFill>
                  <a:srgbClr val="696B6E"/>
                </a:solidFill>
                <a:latin typeface="Arial"/>
                <a:cs typeface="Arial"/>
              </a:rPr>
              <a:t> </a:t>
            </a:r>
            <a:r>
              <a:rPr sz="800" spc="10" dirty="0">
                <a:solidFill>
                  <a:srgbClr val="696B6E"/>
                </a:solidFill>
                <a:latin typeface="Arial"/>
                <a:cs typeface="Arial"/>
              </a:rPr>
              <a:t> </a:t>
            </a:r>
            <a:r>
              <a:rPr sz="800" spc="-45" dirty="0">
                <a:solidFill>
                  <a:srgbClr val="7B7C7E"/>
                </a:solidFill>
                <a:latin typeface="Arial"/>
                <a:cs typeface="Arial"/>
              </a:rPr>
              <a:t>confec</a:t>
            </a:r>
            <a:r>
              <a:rPr sz="800" spc="-40" dirty="0">
                <a:solidFill>
                  <a:srgbClr val="7B7C7E"/>
                </a:solidFill>
                <a:latin typeface="Arial"/>
                <a:cs typeface="Arial"/>
              </a:rPr>
              <a:t>c</a:t>
            </a:r>
            <a:r>
              <a:rPr sz="800" spc="10" dirty="0">
                <a:solidFill>
                  <a:srgbClr val="979799"/>
                </a:solidFill>
                <a:latin typeface="Arial"/>
                <a:cs typeface="Arial"/>
              </a:rPr>
              <a:t>i</a:t>
            </a:r>
            <a:r>
              <a:rPr sz="800" spc="-50" dirty="0">
                <a:solidFill>
                  <a:srgbClr val="7B7C7E"/>
                </a:solidFill>
                <a:latin typeface="Arial"/>
                <a:cs typeface="Arial"/>
              </a:rPr>
              <a:t>onada</a:t>
            </a:r>
            <a:endParaRPr sz="800">
              <a:latin typeface="Arial"/>
              <a:cs typeface="Arial"/>
            </a:endParaRPr>
          </a:p>
        </p:txBody>
      </p:sp>
      <p:sp>
        <p:nvSpPr>
          <p:cNvPr id="203" name="object 203"/>
          <p:cNvSpPr txBox="1"/>
          <p:nvPr/>
        </p:nvSpPr>
        <p:spPr>
          <a:xfrm>
            <a:off x="1147502" y="5346007"/>
            <a:ext cx="140970" cy="127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800" spc="5" dirty="0">
                <a:solidFill>
                  <a:srgbClr val="383B3F"/>
                </a:solidFill>
                <a:latin typeface="Arial"/>
                <a:cs typeface="Arial"/>
              </a:rPr>
              <a:t>29</a:t>
            </a:r>
            <a:endParaRPr sz="800">
              <a:latin typeface="Arial"/>
              <a:cs typeface="Arial"/>
            </a:endParaRPr>
          </a:p>
        </p:txBody>
      </p:sp>
      <p:sp>
        <p:nvSpPr>
          <p:cNvPr id="204" name="object 204"/>
          <p:cNvSpPr txBox="1"/>
          <p:nvPr/>
        </p:nvSpPr>
        <p:spPr>
          <a:xfrm>
            <a:off x="1651674" y="5352093"/>
            <a:ext cx="837565" cy="127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800" spc="-20" dirty="0">
                <a:solidFill>
                  <a:srgbClr val="383B3F"/>
                </a:solidFill>
                <a:latin typeface="Arial"/>
                <a:cs typeface="Arial"/>
              </a:rPr>
              <a:t>CANELE</a:t>
            </a:r>
            <a:r>
              <a:rPr sz="800" spc="-15" dirty="0">
                <a:solidFill>
                  <a:srgbClr val="383B3F"/>
                </a:solidFill>
                <a:latin typeface="Arial"/>
                <a:cs typeface="Arial"/>
              </a:rPr>
              <a:t>I</a:t>
            </a:r>
            <a:r>
              <a:rPr sz="800" spc="-40" dirty="0">
                <a:solidFill>
                  <a:srgbClr val="383B3F"/>
                </a:solidFill>
                <a:latin typeface="Arial"/>
                <a:cs typeface="Arial"/>
              </a:rPr>
              <a:t>RA</a:t>
            </a:r>
            <a:r>
              <a:rPr sz="800" spc="-25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800" spc="110" dirty="0">
                <a:solidFill>
                  <a:srgbClr val="212428"/>
                </a:solidFill>
                <a:latin typeface="Arial"/>
                <a:cs typeface="Arial"/>
              </a:rPr>
              <a:t>8</a:t>
            </a:r>
            <a:r>
              <a:rPr sz="800" spc="-65" dirty="0">
                <a:solidFill>
                  <a:srgbClr val="212428"/>
                </a:solidFill>
                <a:latin typeface="Arial"/>
                <a:cs typeface="Arial"/>
              </a:rPr>
              <a:t> </a:t>
            </a:r>
            <a:r>
              <a:rPr sz="800" spc="-45" dirty="0">
                <a:solidFill>
                  <a:srgbClr val="212428"/>
                </a:solidFill>
                <a:latin typeface="Arial"/>
                <a:cs typeface="Arial"/>
              </a:rPr>
              <a:t>KG</a:t>
            </a:r>
            <a:endParaRPr sz="800">
              <a:latin typeface="Arial"/>
              <a:cs typeface="Arial"/>
            </a:endParaRPr>
          </a:p>
        </p:txBody>
      </p:sp>
      <p:sp>
        <p:nvSpPr>
          <p:cNvPr id="205" name="object 205"/>
          <p:cNvSpPr txBox="1"/>
          <p:nvPr/>
        </p:nvSpPr>
        <p:spPr>
          <a:xfrm>
            <a:off x="2775430" y="5358179"/>
            <a:ext cx="1707514" cy="127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800" spc="-30" dirty="0">
                <a:solidFill>
                  <a:srgbClr val="696B6E"/>
                </a:solidFill>
                <a:latin typeface="Arial"/>
                <a:cs typeface="Arial"/>
              </a:rPr>
              <a:t>com</a:t>
            </a:r>
            <a:r>
              <a:rPr sz="800" spc="-60" dirty="0">
                <a:solidFill>
                  <a:srgbClr val="696B6E"/>
                </a:solidFill>
                <a:latin typeface="Arial"/>
                <a:cs typeface="Arial"/>
              </a:rPr>
              <a:t> </a:t>
            </a:r>
            <a:r>
              <a:rPr sz="800" spc="-114" dirty="0">
                <a:solidFill>
                  <a:srgbClr val="7B7C7E"/>
                </a:solidFill>
                <a:latin typeface="Arial"/>
                <a:cs typeface="Arial"/>
              </a:rPr>
              <a:t>l</a:t>
            </a:r>
            <a:r>
              <a:rPr sz="800" spc="10" dirty="0">
                <a:solidFill>
                  <a:srgbClr val="7B7C7E"/>
                </a:solidFill>
                <a:latin typeface="Arial"/>
                <a:cs typeface="Arial"/>
              </a:rPr>
              <a:t>á</a:t>
            </a:r>
            <a:r>
              <a:rPr sz="800" spc="-20" dirty="0">
                <a:solidFill>
                  <a:srgbClr val="7B7C7E"/>
                </a:solidFill>
                <a:latin typeface="Arial"/>
                <a:cs typeface="Arial"/>
              </a:rPr>
              <a:t>t</a:t>
            </a:r>
            <a:r>
              <a:rPr sz="800" spc="-55" dirty="0">
                <a:solidFill>
                  <a:srgbClr val="575B5D"/>
                </a:solidFill>
                <a:latin typeface="Arial"/>
                <a:cs typeface="Arial"/>
              </a:rPr>
              <a:t>ex</a:t>
            </a:r>
            <a:r>
              <a:rPr sz="800" spc="45" dirty="0">
                <a:solidFill>
                  <a:srgbClr val="575B5D"/>
                </a:solidFill>
                <a:latin typeface="Arial"/>
                <a:cs typeface="Arial"/>
              </a:rPr>
              <a:t> </a:t>
            </a:r>
            <a:r>
              <a:rPr sz="800" spc="40" dirty="0">
                <a:solidFill>
                  <a:srgbClr val="696B6E"/>
                </a:solidFill>
                <a:latin typeface="Arial"/>
                <a:cs typeface="Arial"/>
              </a:rPr>
              <a:t>v</a:t>
            </a:r>
            <a:r>
              <a:rPr sz="800" spc="-50" dirty="0">
                <a:solidFill>
                  <a:srgbClr val="696B6E"/>
                </a:solidFill>
                <a:latin typeface="Arial"/>
                <a:cs typeface="Arial"/>
              </a:rPr>
              <a:t>i</a:t>
            </a:r>
            <a:r>
              <a:rPr sz="800" spc="-15" dirty="0">
                <a:solidFill>
                  <a:srgbClr val="696B6E"/>
                </a:solidFill>
                <a:latin typeface="Arial"/>
                <a:cs typeface="Arial"/>
              </a:rPr>
              <a:t>trovinil</a:t>
            </a:r>
            <a:r>
              <a:rPr sz="800" spc="90" dirty="0">
                <a:solidFill>
                  <a:srgbClr val="696B6E"/>
                </a:solidFill>
                <a:latin typeface="Arial"/>
                <a:cs typeface="Arial"/>
              </a:rPr>
              <a:t> </a:t>
            </a:r>
            <a:r>
              <a:rPr sz="800" spc="-30" dirty="0">
                <a:solidFill>
                  <a:srgbClr val="696B6E"/>
                </a:solidFill>
                <a:latin typeface="Arial"/>
                <a:cs typeface="Arial"/>
              </a:rPr>
              <a:t>com</a:t>
            </a:r>
            <a:r>
              <a:rPr sz="800" spc="15" dirty="0">
                <a:solidFill>
                  <a:srgbClr val="696B6E"/>
                </a:solidFill>
                <a:latin typeface="Arial"/>
                <a:cs typeface="Arial"/>
              </a:rPr>
              <a:t> </a:t>
            </a:r>
            <a:r>
              <a:rPr sz="800" spc="-35" dirty="0">
                <a:solidFill>
                  <a:srgbClr val="7B7C7E"/>
                </a:solidFill>
                <a:latin typeface="Arial"/>
                <a:cs typeface="Arial"/>
              </a:rPr>
              <a:t>ench</a:t>
            </a:r>
            <a:r>
              <a:rPr sz="800" spc="-5" dirty="0">
                <a:solidFill>
                  <a:srgbClr val="7B7C7E"/>
                </a:solidFill>
                <a:latin typeface="Arial"/>
                <a:cs typeface="Arial"/>
              </a:rPr>
              <a:t>i</a:t>
            </a:r>
            <a:r>
              <a:rPr sz="800" spc="-35" dirty="0">
                <a:solidFill>
                  <a:srgbClr val="7B7C7E"/>
                </a:solidFill>
                <a:latin typeface="Arial"/>
                <a:cs typeface="Arial"/>
              </a:rPr>
              <a:t>mento</a:t>
            </a:r>
            <a:r>
              <a:rPr sz="800" spc="30" dirty="0">
                <a:solidFill>
                  <a:srgbClr val="7B7C7E"/>
                </a:solidFill>
                <a:latin typeface="Arial"/>
                <a:cs typeface="Arial"/>
              </a:rPr>
              <a:t> </a:t>
            </a:r>
            <a:r>
              <a:rPr sz="800" spc="-20" dirty="0">
                <a:solidFill>
                  <a:srgbClr val="7B7C7E"/>
                </a:solidFill>
                <a:latin typeface="Arial"/>
                <a:cs typeface="Arial"/>
              </a:rPr>
              <a:t>de</a:t>
            </a:r>
            <a:endParaRPr sz="800">
              <a:latin typeface="Arial"/>
              <a:cs typeface="Arial"/>
            </a:endParaRPr>
          </a:p>
        </p:txBody>
      </p:sp>
      <p:sp>
        <p:nvSpPr>
          <p:cNvPr id="206" name="object 206"/>
          <p:cNvSpPr txBox="1"/>
          <p:nvPr/>
        </p:nvSpPr>
        <p:spPr>
          <a:xfrm>
            <a:off x="4713149" y="5364266"/>
            <a:ext cx="161290" cy="127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800" spc="-65" dirty="0">
                <a:solidFill>
                  <a:srgbClr val="7B7C7E"/>
                </a:solidFill>
                <a:latin typeface="Arial"/>
                <a:cs typeface="Arial"/>
              </a:rPr>
              <a:t>Par</a:t>
            </a:r>
            <a:endParaRPr sz="800">
              <a:latin typeface="Arial"/>
              <a:cs typeface="Arial"/>
            </a:endParaRPr>
          </a:p>
        </p:txBody>
      </p:sp>
      <p:sp>
        <p:nvSpPr>
          <p:cNvPr id="207" name="object 207"/>
          <p:cNvSpPr txBox="1"/>
          <p:nvPr/>
        </p:nvSpPr>
        <p:spPr>
          <a:xfrm>
            <a:off x="5411701" y="5364839"/>
            <a:ext cx="93980" cy="127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800" spc="140" dirty="0">
                <a:solidFill>
                  <a:srgbClr val="7B7C7E"/>
                </a:solidFill>
                <a:latin typeface="Times New Roman"/>
                <a:cs typeface="Times New Roman"/>
              </a:rPr>
              <a:t>1</a:t>
            </a:r>
            <a:endParaRPr sz="800">
              <a:latin typeface="Times New Roman"/>
              <a:cs typeface="Times New Roman"/>
            </a:endParaRPr>
          </a:p>
        </p:txBody>
      </p:sp>
      <p:sp>
        <p:nvSpPr>
          <p:cNvPr id="208" name="object 208"/>
          <p:cNvSpPr txBox="1"/>
          <p:nvPr/>
        </p:nvSpPr>
        <p:spPr>
          <a:xfrm>
            <a:off x="5903723" y="5351462"/>
            <a:ext cx="489584" cy="1587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050" spc="-100" dirty="0">
                <a:solidFill>
                  <a:srgbClr val="575B5D"/>
                </a:solidFill>
                <a:latin typeface="Times New Roman"/>
                <a:cs typeface="Times New Roman"/>
              </a:rPr>
              <a:t>R$</a:t>
            </a:r>
            <a:r>
              <a:rPr sz="1050" spc="35" dirty="0">
                <a:solidFill>
                  <a:srgbClr val="575B5D"/>
                </a:solidFill>
                <a:latin typeface="Times New Roman"/>
                <a:cs typeface="Times New Roman"/>
              </a:rPr>
              <a:t> </a:t>
            </a:r>
            <a:r>
              <a:rPr sz="1050" spc="-10" dirty="0">
                <a:solidFill>
                  <a:srgbClr val="696B6E"/>
                </a:solidFill>
                <a:latin typeface="Times New Roman"/>
                <a:cs typeface="Times New Roman"/>
              </a:rPr>
              <a:t>77,00</a:t>
            </a:r>
            <a:endParaRPr sz="1050">
              <a:latin typeface="Times New Roman"/>
              <a:cs typeface="Times New Roman"/>
            </a:endParaRPr>
          </a:p>
        </p:txBody>
      </p:sp>
      <p:sp>
        <p:nvSpPr>
          <p:cNvPr id="209" name="object 209"/>
          <p:cNvSpPr txBox="1"/>
          <p:nvPr/>
        </p:nvSpPr>
        <p:spPr>
          <a:xfrm>
            <a:off x="6565828" y="5351462"/>
            <a:ext cx="483870" cy="1587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050" spc="-100" dirty="0">
                <a:solidFill>
                  <a:srgbClr val="575B5D"/>
                </a:solidFill>
                <a:latin typeface="Times New Roman"/>
                <a:cs typeface="Times New Roman"/>
              </a:rPr>
              <a:t>R$</a:t>
            </a:r>
            <a:r>
              <a:rPr sz="1050" spc="80" dirty="0">
                <a:solidFill>
                  <a:srgbClr val="575B5D"/>
                </a:solidFill>
                <a:latin typeface="Times New Roman"/>
                <a:cs typeface="Times New Roman"/>
              </a:rPr>
              <a:t> </a:t>
            </a:r>
            <a:r>
              <a:rPr sz="1050" spc="-30" dirty="0">
                <a:solidFill>
                  <a:srgbClr val="7B7C7E"/>
                </a:solidFill>
                <a:latin typeface="Times New Roman"/>
                <a:cs typeface="Times New Roman"/>
              </a:rPr>
              <a:t>77,00</a:t>
            </a:r>
            <a:endParaRPr sz="1050">
              <a:latin typeface="Times New Roman"/>
              <a:cs typeface="Times New Roman"/>
            </a:endParaRPr>
          </a:p>
        </p:txBody>
      </p:sp>
      <p:sp>
        <p:nvSpPr>
          <p:cNvPr id="210" name="object 210"/>
          <p:cNvSpPr txBox="1"/>
          <p:nvPr/>
        </p:nvSpPr>
        <p:spPr>
          <a:xfrm>
            <a:off x="2775430" y="5473817"/>
            <a:ext cx="1706880" cy="1333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  <a:tabLst>
                <a:tab pos="401320" algn="l"/>
                <a:tab pos="643890" algn="l"/>
                <a:tab pos="977900" algn="l"/>
                <a:tab pos="1287780" algn="l"/>
                <a:tab pos="1591945" algn="l"/>
              </a:tabLst>
            </a:pPr>
            <a:r>
              <a:rPr sz="1200" spc="-67" baseline="3472" dirty="0">
                <a:solidFill>
                  <a:srgbClr val="696B6E"/>
                </a:solidFill>
                <a:latin typeface="Arial"/>
                <a:cs typeface="Arial"/>
              </a:rPr>
              <a:t>esfera	</a:t>
            </a:r>
            <a:r>
              <a:rPr sz="800" spc="-20" dirty="0">
                <a:solidFill>
                  <a:srgbClr val="696B6E"/>
                </a:solidFill>
                <a:latin typeface="Arial"/>
                <a:cs typeface="Arial"/>
              </a:rPr>
              <a:t>de	</a:t>
            </a:r>
            <a:r>
              <a:rPr sz="1200" spc="-30" baseline="3472" dirty="0">
                <a:solidFill>
                  <a:srgbClr val="696B6E"/>
                </a:solidFill>
                <a:latin typeface="Arial"/>
                <a:cs typeface="Arial"/>
              </a:rPr>
              <a:t>ferro	</a:t>
            </a:r>
            <a:r>
              <a:rPr sz="800" spc="-30" dirty="0">
                <a:solidFill>
                  <a:srgbClr val="7B7C7E"/>
                </a:solidFill>
                <a:latin typeface="Arial"/>
                <a:cs typeface="Arial"/>
              </a:rPr>
              <a:t>com	</a:t>
            </a:r>
            <a:r>
              <a:rPr sz="1200" spc="-52" baseline="3472" dirty="0">
                <a:solidFill>
                  <a:srgbClr val="7B7C7E"/>
                </a:solidFill>
                <a:latin typeface="Arial"/>
                <a:cs typeface="Arial"/>
              </a:rPr>
              <a:t>viés	</a:t>
            </a:r>
            <a:r>
              <a:rPr sz="800" spc="-45" dirty="0">
                <a:solidFill>
                  <a:srgbClr val="7B7C7E"/>
                </a:solidFill>
                <a:latin typeface="Arial"/>
                <a:cs typeface="Arial"/>
              </a:rPr>
              <a:t>de</a:t>
            </a:r>
            <a:endParaRPr sz="800">
              <a:latin typeface="Arial"/>
              <a:cs typeface="Arial"/>
            </a:endParaRPr>
          </a:p>
        </p:txBody>
      </p:sp>
      <p:sp>
        <p:nvSpPr>
          <p:cNvPr id="211" name="object 211"/>
          <p:cNvSpPr txBox="1"/>
          <p:nvPr/>
        </p:nvSpPr>
        <p:spPr>
          <a:xfrm>
            <a:off x="2775430" y="5589453"/>
            <a:ext cx="1055370" cy="127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800" spc="-5" dirty="0">
                <a:solidFill>
                  <a:srgbClr val="696B6E"/>
                </a:solidFill>
                <a:latin typeface="Arial"/>
                <a:cs typeface="Arial"/>
              </a:rPr>
              <a:t>pol</a:t>
            </a:r>
            <a:r>
              <a:rPr sz="800" spc="-90" dirty="0">
                <a:solidFill>
                  <a:srgbClr val="696B6E"/>
                </a:solidFill>
                <a:latin typeface="Arial"/>
                <a:cs typeface="Arial"/>
              </a:rPr>
              <a:t>i</a:t>
            </a:r>
            <a:r>
              <a:rPr sz="800" spc="-15" dirty="0">
                <a:solidFill>
                  <a:srgbClr val="696B6E"/>
                </a:solidFill>
                <a:latin typeface="Arial"/>
                <a:cs typeface="Arial"/>
              </a:rPr>
              <a:t>propi</a:t>
            </a:r>
            <a:r>
              <a:rPr sz="800" spc="-75" dirty="0">
                <a:solidFill>
                  <a:srgbClr val="696B6E"/>
                </a:solidFill>
                <a:latin typeface="Arial"/>
                <a:cs typeface="Arial"/>
              </a:rPr>
              <a:t>l</a:t>
            </a:r>
            <a:r>
              <a:rPr sz="800" spc="-45" dirty="0">
                <a:solidFill>
                  <a:srgbClr val="696B6E"/>
                </a:solidFill>
                <a:latin typeface="Arial"/>
                <a:cs typeface="Arial"/>
              </a:rPr>
              <a:t>eno.Co</a:t>
            </a:r>
            <a:r>
              <a:rPr sz="800" spc="5" dirty="0">
                <a:solidFill>
                  <a:srgbClr val="696B6E"/>
                </a:solidFill>
                <a:latin typeface="Arial"/>
                <a:cs typeface="Arial"/>
              </a:rPr>
              <a:t>r</a:t>
            </a:r>
            <a:r>
              <a:rPr sz="800" spc="165" dirty="0">
                <a:solidFill>
                  <a:srgbClr val="979799"/>
                </a:solidFill>
                <a:latin typeface="Arial"/>
                <a:cs typeface="Arial"/>
              </a:rPr>
              <a:t>:</a:t>
            </a:r>
            <a:r>
              <a:rPr sz="800" spc="-140" dirty="0">
                <a:solidFill>
                  <a:srgbClr val="979799"/>
                </a:solidFill>
                <a:latin typeface="Arial"/>
                <a:cs typeface="Arial"/>
              </a:rPr>
              <a:t> </a:t>
            </a:r>
            <a:r>
              <a:rPr sz="800" spc="-65" dirty="0">
                <a:solidFill>
                  <a:srgbClr val="575B5D"/>
                </a:solidFill>
                <a:latin typeface="Arial"/>
                <a:cs typeface="Arial"/>
              </a:rPr>
              <a:t>p</a:t>
            </a:r>
            <a:r>
              <a:rPr sz="800" dirty="0">
                <a:solidFill>
                  <a:srgbClr val="7B7C7E"/>
                </a:solidFill>
                <a:latin typeface="Arial"/>
                <a:cs typeface="Arial"/>
              </a:rPr>
              <a:t>ret</a:t>
            </a:r>
            <a:r>
              <a:rPr sz="800" spc="-5" dirty="0">
                <a:solidFill>
                  <a:srgbClr val="7B7C7E"/>
                </a:solidFill>
                <a:latin typeface="Arial"/>
                <a:cs typeface="Arial"/>
              </a:rPr>
              <a:t>o</a:t>
            </a:r>
            <a:r>
              <a:rPr sz="800" spc="35" dirty="0">
                <a:solidFill>
                  <a:srgbClr val="979799"/>
                </a:solidFill>
                <a:latin typeface="Arial"/>
                <a:cs typeface="Arial"/>
              </a:rPr>
              <a:t>.</a:t>
            </a:r>
            <a:endParaRPr sz="800">
              <a:latin typeface="Arial"/>
              <a:cs typeface="Arial"/>
            </a:endParaRPr>
          </a:p>
        </p:txBody>
      </p:sp>
      <p:sp>
        <p:nvSpPr>
          <p:cNvPr id="212" name="object 212"/>
          <p:cNvSpPr txBox="1"/>
          <p:nvPr/>
        </p:nvSpPr>
        <p:spPr>
          <a:xfrm>
            <a:off x="2775430" y="5747694"/>
            <a:ext cx="829944" cy="13525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  <a:tabLst>
                <a:tab pos="759460" algn="l"/>
              </a:tabLst>
            </a:pPr>
            <a:r>
              <a:rPr sz="1200" spc="-37" baseline="3472" dirty="0">
                <a:solidFill>
                  <a:srgbClr val="696B6E"/>
                </a:solidFill>
                <a:latin typeface="Arial"/>
                <a:cs typeface="Arial"/>
              </a:rPr>
              <a:t>canele</a:t>
            </a:r>
            <a:r>
              <a:rPr sz="1200" spc="-15" baseline="3472" dirty="0">
                <a:solidFill>
                  <a:srgbClr val="696B6E"/>
                </a:solidFill>
                <a:latin typeface="Arial"/>
                <a:cs typeface="Arial"/>
              </a:rPr>
              <a:t>i</a:t>
            </a:r>
            <a:r>
              <a:rPr sz="1200" spc="-44" baseline="3472" dirty="0">
                <a:solidFill>
                  <a:srgbClr val="383B3F"/>
                </a:solidFill>
                <a:latin typeface="Arial"/>
                <a:cs typeface="Arial"/>
              </a:rPr>
              <a:t>r</a:t>
            </a:r>
            <a:r>
              <a:rPr sz="1200" spc="-15" baseline="3472" dirty="0">
                <a:solidFill>
                  <a:srgbClr val="575B5D"/>
                </a:solidFill>
                <a:latin typeface="Arial"/>
                <a:cs typeface="Arial"/>
              </a:rPr>
              <a:t>a</a:t>
            </a:r>
            <a:r>
              <a:rPr sz="850" dirty="0">
                <a:solidFill>
                  <a:srgbClr val="696B6E"/>
                </a:solidFill>
                <a:latin typeface="Times New Roman"/>
                <a:cs typeface="Times New Roman"/>
              </a:rPr>
              <a:t> 	</a:t>
            </a:r>
            <a:r>
              <a:rPr sz="850" spc="25" dirty="0">
                <a:solidFill>
                  <a:srgbClr val="696B6E"/>
                </a:solidFill>
                <a:latin typeface="Times New Roman"/>
                <a:cs typeface="Times New Roman"/>
              </a:rPr>
              <a:t>9</a:t>
            </a:r>
            <a:endParaRPr sz="850">
              <a:latin typeface="Times New Roman"/>
              <a:cs typeface="Times New Roman"/>
            </a:endParaRPr>
          </a:p>
        </p:txBody>
      </p:sp>
      <p:sp>
        <p:nvSpPr>
          <p:cNvPr id="213" name="object 213"/>
          <p:cNvSpPr txBox="1"/>
          <p:nvPr/>
        </p:nvSpPr>
        <p:spPr>
          <a:xfrm>
            <a:off x="3941706" y="5742774"/>
            <a:ext cx="151765" cy="1524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000" spc="-220" dirty="0">
                <a:solidFill>
                  <a:srgbClr val="575B5D"/>
                </a:solidFill>
                <a:latin typeface="Courier New"/>
                <a:cs typeface="Courier New"/>
              </a:rPr>
              <a:t>K</a:t>
            </a:r>
            <a:r>
              <a:rPr sz="1000" spc="10" dirty="0">
                <a:solidFill>
                  <a:srgbClr val="7B7C7E"/>
                </a:solidFill>
                <a:latin typeface="Courier New"/>
                <a:cs typeface="Courier New"/>
              </a:rPr>
              <a:t>G</a:t>
            </a:r>
            <a:endParaRPr sz="1000">
              <a:latin typeface="Courier New"/>
              <a:cs typeface="Courier New"/>
            </a:endParaRPr>
          </a:p>
        </p:txBody>
      </p:sp>
      <p:sp>
        <p:nvSpPr>
          <p:cNvPr id="214" name="object 214"/>
          <p:cNvSpPr txBox="1"/>
          <p:nvPr/>
        </p:nvSpPr>
        <p:spPr>
          <a:xfrm>
            <a:off x="4421580" y="5708366"/>
            <a:ext cx="64769" cy="1841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50" spc="-110" dirty="0">
                <a:solidFill>
                  <a:srgbClr val="979799"/>
                </a:solidFill>
                <a:latin typeface="Times New Roman"/>
                <a:cs typeface="Times New Roman"/>
              </a:rPr>
              <a:t>-</a:t>
            </a:r>
            <a:endParaRPr sz="1250">
              <a:latin typeface="Times New Roman"/>
              <a:cs typeface="Times New Roman"/>
            </a:endParaRPr>
          </a:p>
        </p:txBody>
      </p:sp>
      <p:sp>
        <p:nvSpPr>
          <p:cNvPr id="215" name="object 215"/>
          <p:cNvSpPr txBox="1"/>
          <p:nvPr/>
        </p:nvSpPr>
        <p:spPr>
          <a:xfrm>
            <a:off x="2781504" y="5863332"/>
            <a:ext cx="1694180" cy="127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800" spc="-55" dirty="0">
                <a:solidFill>
                  <a:srgbClr val="575B5D"/>
                </a:solidFill>
                <a:latin typeface="Arial"/>
                <a:cs typeface="Arial"/>
              </a:rPr>
              <a:t>E</a:t>
            </a:r>
            <a:r>
              <a:rPr sz="800" spc="-160" dirty="0">
                <a:solidFill>
                  <a:srgbClr val="575B5D"/>
                </a:solidFill>
                <a:latin typeface="Arial"/>
                <a:cs typeface="Arial"/>
              </a:rPr>
              <a:t>m</a:t>
            </a:r>
            <a:r>
              <a:rPr sz="800" spc="-40" dirty="0">
                <a:solidFill>
                  <a:srgbClr val="575B5D"/>
                </a:solidFill>
                <a:latin typeface="Arial"/>
                <a:cs typeface="Arial"/>
              </a:rPr>
              <a:t>borrachad</a:t>
            </a:r>
            <a:r>
              <a:rPr sz="800" spc="50" dirty="0">
                <a:solidFill>
                  <a:srgbClr val="575B5D"/>
                </a:solidFill>
                <a:latin typeface="Arial"/>
                <a:cs typeface="Arial"/>
              </a:rPr>
              <a:t>a</a:t>
            </a:r>
            <a:r>
              <a:rPr sz="800" spc="-70" dirty="0">
                <a:solidFill>
                  <a:srgbClr val="7B7C7E"/>
                </a:solidFill>
                <a:latin typeface="Arial"/>
                <a:cs typeface="Arial"/>
              </a:rPr>
              <a:t>.Cane</a:t>
            </a:r>
            <a:r>
              <a:rPr sz="800" spc="-20" dirty="0">
                <a:solidFill>
                  <a:srgbClr val="575B5D"/>
                </a:solidFill>
                <a:latin typeface="Arial"/>
                <a:cs typeface="Arial"/>
              </a:rPr>
              <a:t>le</a:t>
            </a:r>
            <a:r>
              <a:rPr sz="800" spc="-50" dirty="0">
                <a:solidFill>
                  <a:srgbClr val="575B5D"/>
                </a:solidFill>
                <a:latin typeface="Arial"/>
                <a:cs typeface="Arial"/>
              </a:rPr>
              <a:t>i</a:t>
            </a:r>
            <a:r>
              <a:rPr sz="800" spc="-15" dirty="0">
                <a:solidFill>
                  <a:srgbClr val="7B7C7E"/>
                </a:solidFill>
                <a:latin typeface="Arial"/>
                <a:cs typeface="Arial"/>
              </a:rPr>
              <a:t>ra</a:t>
            </a:r>
            <a:r>
              <a:rPr sz="800" dirty="0">
                <a:solidFill>
                  <a:srgbClr val="7B7C7E"/>
                </a:solidFill>
                <a:latin typeface="Arial"/>
                <a:cs typeface="Arial"/>
              </a:rPr>
              <a:t> </a:t>
            </a:r>
            <a:r>
              <a:rPr sz="800" spc="10" dirty="0">
                <a:solidFill>
                  <a:srgbClr val="7B7C7E"/>
                </a:solidFill>
                <a:latin typeface="Arial"/>
                <a:cs typeface="Arial"/>
              </a:rPr>
              <a:t> </a:t>
            </a:r>
            <a:r>
              <a:rPr sz="800" spc="-45" dirty="0">
                <a:solidFill>
                  <a:srgbClr val="7B7C7E"/>
                </a:solidFill>
                <a:latin typeface="Arial"/>
                <a:cs typeface="Arial"/>
              </a:rPr>
              <a:t>confec</a:t>
            </a:r>
            <a:r>
              <a:rPr sz="800" spc="5" dirty="0">
                <a:solidFill>
                  <a:srgbClr val="7B7C7E"/>
                </a:solidFill>
                <a:latin typeface="Arial"/>
                <a:cs typeface="Arial"/>
              </a:rPr>
              <a:t>c</a:t>
            </a:r>
            <a:r>
              <a:rPr sz="800" spc="-30" dirty="0">
                <a:solidFill>
                  <a:srgbClr val="575B5D"/>
                </a:solidFill>
                <a:latin typeface="Arial"/>
                <a:cs typeface="Arial"/>
              </a:rPr>
              <a:t>ion</a:t>
            </a:r>
            <a:r>
              <a:rPr sz="800" spc="-45" dirty="0">
                <a:solidFill>
                  <a:srgbClr val="575B5D"/>
                </a:solidFill>
                <a:latin typeface="Arial"/>
                <a:cs typeface="Arial"/>
              </a:rPr>
              <a:t>a</a:t>
            </a:r>
            <a:r>
              <a:rPr sz="800" spc="-75" dirty="0">
                <a:solidFill>
                  <a:srgbClr val="7B7C7E"/>
                </a:solidFill>
                <a:latin typeface="Arial"/>
                <a:cs typeface="Arial"/>
              </a:rPr>
              <a:t>da</a:t>
            </a:r>
            <a:endParaRPr sz="800">
              <a:latin typeface="Arial"/>
              <a:cs typeface="Arial"/>
            </a:endParaRPr>
          </a:p>
        </p:txBody>
      </p:sp>
      <p:sp>
        <p:nvSpPr>
          <p:cNvPr id="216" name="object 216"/>
          <p:cNvSpPr txBox="1"/>
          <p:nvPr/>
        </p:nvSpPr>
        <p:spPr>
          <a:xfrm>
            <a:off x="1141427" y="5972883"/>
            <a:ext cx="157480" cy="127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800" spc="30" dirty="0">
                <a:solidFill>
                  <a:srgbClr val="575B5D"/>
                </a:solidFill>
                <a:latin typeface="Arial"/>
                <a:cs typeface="Arial"/>
              </a:rPr>
              <a:t>3</a:t>
            </a:r>
            <a:r>
              <a:rPr sz="800" spc="114" dirty="0">
                <a:solidFill>
                  <a:srgbClr val="383B3F"/>
                </a:solidFill>
                <a:latin typeface="Arial"/>
                <a:cs typeface="Arial"/>
              </a:rPr>
              <a:t>0</a:t>
            </a:r>
            <a:endParaRPr sz="800">
              <a:latin typeface="Arial"/>
              <a:cs typeface="Arial"/>
            </a:endParaRPr>
          </a:p>
        </p:txBody>
      </p:sp>
      <p:sp>
        <p:nvSpPr>
          <p:cNvPr id="217" name="object 217"/>
          <p:cNvSpPr txBox="1"/>
          <p:nvPr/>
        </p:nvSpPr>
        <p:spPr>
          <a:xfrm>
            <a:off x="1651674" y="5978969"/>
            <a:ext cx="837565" cy="127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800" spc="-20" dirty="0">
                <a:solidFill>
                  <a:srgbClr val="383B3F"/>
                </a:solidFill>
                <a:latin typeface="Arial"/>
                <a:cs typeface="Arial"/>
              </a:rPr>
              <a:t>CANELE</a:t>
            </a:r>
            <a:r>
              <a:rPr sz="800" spc="-15" dirty="0">
                <a:solidFill>
                  <a:srgbClr val="383B3F"/>
                </a:solidFill>
                <a:latin typeface="Arial"/>
                <a:cs typeface="Arial"/>
              </a:rPr>
              <a:t>I</a:t>
            </a:r>
            <a:r>
              <a:rPr sz="800" spc="-20" dirty="0">
                <a:solidFill>
                  <a:srgbClr val="383B3F"/>
                </a:solidFill>
                <a:latin typeface="Arial"/>
                <a:cs typeface="Arial"/>
              </a:rPr>
              <a:t>RA</a:t>
            </a:r>
            <a:r>
              <a:rPr sz="800" spc="-70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800" spc="110" dirty="0">
                <a:solidFill>
                  <a:srgbClr val="212428"/>
                </a:solidFill>
                <a:latin typeface="Arial"/>
                <a:cs typeface="Arial"/>
              </a:rPr>
              <a:t>9</a:t>
            </a:r>
            <a:r>
              <a:rPr sz="800" spc="-65" dirty="0">
                <a:solidFill>
                  <a:srgbClr val="212428"/>
                </a:solidFill>
                <a:latin typeface="Arial"/>
                <a:cs typeface="Arial"/>
              </a:rPr>
              <a:t> </a:t>
            </a:r>
            <a:r>
              <a:rPr sz="800" spc="-45" dirty="0">
                <a:solidFill>
                  <a:srgbClr val="212428"/>
                </a:solidFill>
                <a:latin typeface="Arial"/>
                <a:cs typeface="Arial"/>
              </a:rPr>
              <a:t>KG</a:t>
            </a:r>
            <a:endParaRPr sz="800">
              <a:latin typeface="Arial"/>
              <a:cs typeface="Arial"/>
            </a:endParaRPr>
          </a:p>
        </p:txBody>
      </p:sp>
      <p:sp>
        <p:nvSpPr>
          <p:cNvPr id="218" name="object 218"/>
          <p:cNvSpPr txBox="1"/>
          <p:nvPr/>
        </p:nvSpPr>
        <p:spPr>
          <a:xfrm>
            <a:off x="2775430" y="5991142"/>
            <a:ext cx="1707514" cy="35877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 algn="just">
              <a:lnSpc>
                <a:spcPts val="910"/>
              </a:lnSpc>
            </a:pPr>
            <a:r>
              <a:rPr sz="800" spc="-30" dirty="0">
                <a:solidFill>
                  <a:srgbClr val="575B5D"/>
                </a:solidFill>
                <a:latin typeface="Arial"/>
                <a:cs typeface="Arial"/>
              </a:rPr>
              <a:t>com</a:t>
            </a:r>
            <a:r>
              <a:rPr sz="800" spc="15" dirty="0">
                <a:solidFill>
                  <a:srgbClr val="575B5D"/>
                </a:solidFill>
                <a:latin typeface="Arial"/>
                <a:cs typeface="Arial"/>
              </a:rPr>
              <a:t> </a:t>
            </a:r>
            <a:r>
              <a:rPr sz="800" spc="10" dirty="0">
                <a:solidFill>
                  <a:srgbClr val="696B6E"/>
                </a:solidFill>
                <a:latin typeface="Arial"/>
                <a:cs typeface="Arial"/>
              </a:rPr>
              <a:t>l</a:t>
            </a:r>
            <a:r>
              <a:rPr sz="800" spc="-35" dirty="0">
                <a:solidFill>
                  <a:srgbClr val="696B6E"/>
                </a:solidFill>
                <a:latin typeface="Arial"/>
                <a:cs typeface="Arial"/>
              </a:rPr>
              <a:t>átex</a:t>
            </a:r>
            <a:r>
              <a:rPr sz="800" spc="60" dirty="0">
                <a:solidFill>
                  <a:srgbClr val="696B6E"/>
                </a:solidFill>
                <a:latin typeface="Arial"/>
                <a:cs typeface="Arial"/>
              </a:rPr>
              <a:t> </a:t>
            </a:r>
            <a:r>
              <a:rPr sz="800" dirty="0">
                <a:solidFill>
                  <a:srgbClr val="575B5D"/>
                </a:solidFill>
                <a:latin typeface="Arial"/>
                <a:cs typeface="Arial"/>
              </a:rPr>
              <a:t>v</a:t>
            </a:r>
            <a:r>
              <a:rPr sz="800" spc="-55" dirty="0">
                <a:solidFill>
                  <a:srgbClr val="575B5D"/>
                </a:solidFill>
                <a:latin typeface="Arial"/>
                <a:cs typeface="Arial"/>
              </a:rPr>
              <a:t>i</a:t>
            </a:r>
            <a:r>
              <a:rPr sz="800" spc="60" dirty="0">
                <a:solidFill>
                  <a:srgbClr val="383B3F"/>
                </a:solidFill>
                <a:latin typeface="Arial"/>
                <a:cs typeface="Arial"/>
              </a:rPr>
              <a:t>t</a:t>
            </a:r>
            <a:r>
              <a:rPr sz="800" spc="-25" dirty="0">
                <a:solidFill>
                  <a:srgbClr val="575B5D"/>
                </a:solidFill>
                <a:latin typeface="Arial"/>
                <a:cs typeface="Arial"/>
              </a:rPr>
              <a:t>ro</a:t>
            </a:r>
            <a:r>
              <a:rPr sz="800" spc="-20" dirty="0">
                <a:solidFill>
                  <a:srgbClr val="575B5D"/>
                </a:solidFill>
                <a:latin typeface="Arial"/>
                <a:cs typeface="Arial"/>
              </a:rPr>
              <a:t>v</a:t>
            </a:r>
            <a:r>
              <a:rPr sz="800" spc="10" dirty="0">
                <a:solidFill>
                  <a:srgbClr val="383B3F"/>
                </a:solidFill>
                <a:latin typeface="Arial"/>
                <a:cs typeface="Arial"/>
              </a:rPr>
              <a:t>i</a:t>
            </a:r>
            <a:r>
              <a:rPr sz="800" spc="-65" dirty="0">
                <a:solidFill>
                  <a:srgbClr val="696B6E"/>
                </a:solidFill>
                <a:latin typeface="Arial"/>
                <a:cs typeface="Arial"/>
              </a:rPr>
              <a:t>n</a:t>
            </a:r>
            <a:r>
              <a:rPr sz="800" spc="10" dirty="0">
                <a:solidFill>
                  <a:srgbClr val="383B3F"/>
                </a:solidFill>
                <a:latin typeface="Arial"/>
                <a:cs typeface="Arial"/>
              </a:rPr>
              <a:t>i</a:t>
            </a:r>
            <a:r>
              <a:rPr sz="800" spc="60" dirty="0">
                <a:solidFill>
                  <a:srgbClr val="696B6E"/>
                </a:solidFill>
                <a:latin typeface="Arial"/>
                <a:cs typeface="Arial"/>
              </a:rPr>
              <a:t>l</a:t>
            </a:r>
            <a:r>
              <a:rPr sz="800" spc="-30" dirty="0">
                <a:solidFill>
                  <a:srgbClr val="696B6E"/>
                </a:solidFill>
                <a:latin typeface="Arial"/>
                <a:cs typeface="Arial"/>
              </a:rPr>
              <a:t> </a:t>
            </a:r>
            <a:r>
              <a:rPr sz="800" spc="-30" dirty="0">
                <a:solidFill>
                  <a:srgbClr val="575B5D"/>
                </a:solidFill>
                <a:latin typeface="Arial"/>
                <a:cs typeface="Arial"/>
              </a:rPr>
              <a:t>com</a:t>
            </a:r>
            <a:r>
              <a:rPr sz="800" spc="15" dirty="0">
                <a:solidFill>
                  <a:srgbClr val="575B5D"/>
                </a:solidFill>
                <a:latin typeface="Arial"/>
                <a:cs typeface="Arial"/>
              </a:rPr>
              <a:t> </a:t>
            </a:r>
            <a:r>
              <a:rPr sz="800" spc="-20" dirty="0">
                <a:solidFill>
                  <a:srgbClr val="696B6E"/>
                </a:solidFill>
                <a:latin typeface="Arial"/>
                <a:cs typeface="Arial"/>
              </a:rPr>
              <a:t>e</a:t>
            </a:r>
            <a:r>
              <a:rPr sz="800" spc="-65" dirty="0">
                <a:solidFill>
                  <a:srgbClr val="383B3F"/>
                </a:solidFill>
                <a:latin typeface="Arial"/>
                <a:cs typeface="Arial"/>
              </a:rPr>
              <a:t>n</a:t>
            </a:r>
            <a:r>
              <a:rPr sz="800" spc="-35" dirty="0">
                <a:solidFill>
                  <a:srgbClr val="575B5D"/>
                </a:solidFill>
                <a:latin typeface="Arial"/>
                <a:cs typeface="Arial"/>
              </a:rPr>
              <a:t>chimento</a:t>
            </a:r>
            <a:r>
              <a:rPr sz="800" spc="60" dirty="0">
                <a:solidFill>
                  <a:srgbClr val="575B5D"/>
                </a:solidFill>
                <a:latin typeface="Arial"/>
                <a:cs typeface="Arial"/>
              </a:rPr>
              <a:t> </a:t>
            </a:r>
            <a:r>
              <a:rPr sz="800" spc="-20" dirty="0">
                <a:solidFill>
                  <a:srgbClr val="696B6E"/>
                </a:solidFill>
                <a:latin typeface="Arial"/>
                <a:cs typeface="Arial"/>
              </a:rPr>
              <a:t>de</a:t>
            </a:r>
            <a:r>
              <a:rPr sz="800" spc="-10" dirty="0">
                <a:solidFill>
                  <a:srgbClr val="696B6E"/>
                </a:solidFill>
                <a:latin typeface="Arial"/>
                <a:cs typeface="Arial"/>
              </a:rPr>
              <a:t> </a:t>
            </a:r>
            <a:r>
              <a:rPr sz="1200" spc="-75" baseline="3472" dirty="0">
                <a:solidFill>
                  <a:srgbClr val="696B6E"/>
                </a:solidFill>
                <a:latin typeface="Arial"/>
                <a:cs typeface="Arial"/>
              </a:rPr>
              <a:t>e</a:t>
            </a:r>
            <a:r>
              <a:rPr sz="1200" spc="-120" baseline="3472" dirty="0">
                <a:solidFill>
                  <a:srgbClr val="696B6E"/>
                </a:solidFill>
                <a:latin typeface="Arial"/>
                <a:cs typeface="Arial"/>
              </a:rPr>
              <a:t>s</a:t>
            </a:r>
            <a:r>
              <a:rPr sz="1200" spc="89" baseline="3472" dirty="0">
                <a:solidFill>
                  <a:srgbClr val="383B3F"/>
                </a:solidFill>
                <a:latin typeface="Arial"/>
                <a:cs typeface="Arial"/>
              </a:rPr>
              <a:t>f</a:t>
            </a:r>
            <a:r>
              <a:rPr sz="1200" spc="-82" baseline="3472" dirty="0">
                <a:solidFill>
                  <a:srgbClr val="575B5D"/>
                </a:solidFill>
                <a:latin typeface="Arial"/>
                <a:cs typeface="Arial"/>
              </a:rPr>
              <a:t>era</a:t>
            </a:r>
            <a:r>
              <a:rPr sz="1200" baseline="3472" dirty="0">
                <a:solidFill>
                  <a:srgbClr val="575B5D"/>
                </a:solidFill>
                <a:latin typeface="Arial"/>
                <a:cs typeface="Arial"/>
              </a:rPr>
              <a:t>    </a:t>
            </a:r>
            <a:r>
              <a:rPr sz="1200" spc="-75" baseline="3472" dirty="0">
                <a:solidFill>
                  <a:srgbClr val="575B5D"/>
                </a:solidFill>
                <a:latin typeface="Arial"/>
                <a:cs typeface="Arial"/>
              </a:rPr>
              <a:t> </a:t>
            </a:r>
            <a:r>
              <a:rPr sz="800" spc="-20" dirty="0">
                <a:solidFill>
                  <a:srgbClr val="575B5D"/>
                </a:solidFill>
                <a:latin typeface="Arial"/>
                <a:cs typeface="Arial"/>
              </a:rPr>
              <a:t>de</a:t>
            </a:r>
            <a:r>
              <a:rPr sz="800" dirty="0">
                <a:solidFill>
                  <a:srgbClr val="575B5D"/>
                </a:solidFill>
                <a:latin typeface="Arial"/>
                <a:cs typeface="Arial"/>
              </a:rPr>
              <a:t>    </a:t>
            </a:r>
            <a:r>
              <a:rPr sz="800" spc="-55" dirty="0">
                <a:solidFill>
                  <a:srgbClr val="575B5D"/>
                </a:solidFill>
                <a:latin typeface="Arial"/>
                <a:cs typeface="Arial"/>
              </a:rPr>
              <a:t> </a:t>
            </a:r>
            <a:r>
              <a:rPr sz="1200" spc="-30" baseline="3472" dirty="0">
                <a:solidFill>
                  <a:srgbClr val="575B5D"/>
                </a:solidFill>
                <a:latin typeface="Arial"/>
                <a:cs typeface="Arial"/>
              </a:rPr>
              <a:t>ferro</a:t>
            </a:r>
            <a:r>
              <a:rPr sz="1200" baseline="3472" dirty="0">
                <a:solidFill>
                  <a:srgbClr val="575B5D"/>
                </a:solidFill>
                <a:latin typeface="Arial"/>
                <a:cs typeface="Arial"/>
              </a:rPr>
              <a:t>    </a:t>
            </a:r>
            <a:r>
              <a:rPr sz="1200" spc="-89" baseline="3472" dirty="0">
                <a:solidFill>
                  <a:srgbClr val="575B5D"/>
                </a:solidFill>
                <a:latin typeface="Arial"/>
                <a:cs typeface="Arial"/>
              </a:rPr>
              <a:t> </a:t>
            </a:r>
            <a:r>
              <a:rPr sz="800" spc="-30" dirty="0">
                <a:solidFill>
                  <a:srgbClr val="696B6E"/>
                </a:solidFill>
                <a:latin typeface="Arial"/>
                <a:cs typeface="Arial"/>
              </a:rPr>
              <a:t>com</a:t>
            </a:r>
            <a:r>
              <a:rPr sz="800" dirty="0">
                <a:solidFill>
                  <a:srgbClr val="696B6E"/>
                </a:solidFill>
                <a:latin typeface="Arial"/>
                <a:cs typeface="Arial"/>
              </a:rPr>
              <a:t>    </a:t>
            </a:r>
            <a:r>
              <a:rPr sz="800" spc="-110" dirty="0">
                <a:solidFill>
                  <a:srgbClr val="696B6E"/>
                </a:solidFill>
                <a:latin typeface="Arial"/>
                <a:cs typeface="Arial"/>
              </a:rPr>
              <a:t> </a:t>
            </a:r>
            <a:r>
              <a:rPr sz="800" spc="25" dirty="0">
                <a:solidFill>
                  <a:srgbClr val="7B7C7E"/>
                </a:solidFill>
                <a:latin typeface="Arial"/>
                <a:cs typeface="Arial"/>
              </a:rPr>
              <a:t>v</a:t>
            </a:r>
            <a:r>
              <a:rPr sz="800" spc="-35" dirty="0">
                <a:solidFill>
                  <a:srgbClr val="575B5D"/>
                </a:solidFill>
                <a:latin typeface="Arial"/>
                <a:cs typeface="Arial"/>
              </a:rPr>
              <a:t>iés</a:t>
            </a:r>
            <a:r>
              <a:rPr sz="800" dirty="0">
                <a:solidFill>
                  <a:srgbClr val="575B5D"/>
                </a:solidFill>
                <a:latin typeface="Arial"/>
                <a:cs typeface="Arial"/>
              </a:rPr>
              <a:t>    </a:t>
            </a:r>
            <a:r>
              <a:rPr sz="800" spc="-75" dirty="0">
                <a:solidFill>
                  <a:srgbClr val="575B5D"/>
                </a:solidFill>
                <a:latin typeface="Arial"/>
                <a:cs typeface="Arial"/>
              </a:rPr>
              <a:t> </a:t>
            </a:r>
            <a:r>
              <a:rPr sz="800" spc="-45" dirty="0">
                <a:solidFill>
                  <a:srgbClr val="696B6E"/>
                </a:solidFill>
                <a:latin typeface="Arial"/>
                <a:cs typeface="Arial"/>
              </a:rPr>
              <a:t>de</a:t>
            </a:r>
            <a:r>
              <a:rPr sz="800" spc="-25" dirty="0">
                <a:solidFill>
                  <a:srgbClr val="696B6E"/>
                </a:solidFill>
                <a:latin typeface="Arial"/>
                <a:cs typeface="Arial"/>
              </a:rPr>
              <a:t> </a:t>
            </a:r>
            <a:r>
              <a:rPr sz="800" spc="-20" dirty="0">
                <a:solidFill>
                  <a:srgbClr val="575B5D"/>
                </a:solidFill>
                <a:latin typeface="Arial"/>
                <a:cs typeface="Arial"/>
              </a:rPr>
              <a:t>pol</a:t>
            </a:r>
            <a:r>
              <a:rPr sz="800" spc="-45" dirty="0">
                <a:solidFill>
                  <a:srgbClr val="575B5D"/>
                </a:solidFill>
                <a:latin typeface="Arial"/>
                <a:cs typeface="Arial"/>
              </a:rPr>
              <a:t>i</a:t>
            </a:r>
            <a:r>
              <a:rPr sz="800" spc="-65" dirty="0">
                <a:solidFill>
                  <a:srgbClr val="383B3F"/>
                </a:solidFill>
                <a:latin typeface="Arial"/>
                <a:cs typeface="Arial"/>
              </a:rPr>
              <a:t>p</a:t>
            </a:r>
            <a:r>
              <a:rPr sz="800" spc="-5" dirty="0">
                <a:solidFill>
                  <a:srgbClr val="575B5D"/>
                </a:solidFill>
                <a:latin typeface="Arial"/>
                <a:cs typeface="Arial"/>
              </a:rPr>
              <a:t>rop</a:t>
            </a:r>
            <a:r>
              <a:rPr sz="800" spc="-85" dirty="0">
                <a:solidFill>
                  <a:srgbClr val="575B5D"/>
                </a:solidFill>
                <a:latin typeface="Arial"/>
                <a:cs typeface="Arial"/>
              </a:rPr>
              <a:t>i</a:t>
            </a:r>
            <a:r>
              <a:rPr sz="800" spc="10" dirty="0">
                <a:solidFill>
                  <a:srgbClr val="575B5D"/>
                </a:solidFill>
                <a:latin typeface="Arial"/>
                <a:cs typeface="Arial"/>
              </a:rPr>
              <a:t>l</a:t>
            </a:r>
            <a:r>
              <a:rPr sz="800" spc="-40" dirty="0">
                <a:solidFill>
                  <a:srgbClr val="575B5D"/>
                </a:solidFill>
                <a:latin typeface="Arial"/>
                <a:cs typeface="Arial"/>
              </a:rPr>
              <a:t>eno</a:t>
            </a:r>
            <a:r>
              <a:rPr sz="800" spc="-35" dirty="0">
                <a:solidFill>
                  <a:srgbClr val="575B5D"/>
                </a:solidFill>
                <a:latin typeface="Arial"/>
                <a:cs typeface="Arial"/>
              </a:rPr>
              <a:t>.</a:t>
            </a:r>
            <a:r>
              <a:rPr sz="800" spc="-60" dirty="0">
                <a:solidFill>
                  <a:srgbClr val="575B5D"/>
                </a:solidFill>
                <a:latin typeface="Arial"/>
                <a:cs typeface="Arial"/>
              </a:rPr>
              <a:t>Co</a:t>
            </a:r>
            <a:r>
              <a:rPr sz="800" spc="10" dirty="0">
                <a:solidFill>
                  <a:srgbClr val="575B5D"/>
                </a:solidFill>
                <a:latin typeface="Arial"/>
                <a:cs typeface="Arial"/>
              </a:rPr>
              <a:t>r</a:t>
            </a:r>
            <a:r>
              <a:rPr sz="800" spc="35" dirty="0">
                <a:solidFill>
                  <a:srgbClr val="7B7C7E"/>
                </a:solidFill>
                <a:latin typeface="Arial"/>
                <a:cs typeface="Arial"/>
              </a:rPr>
              <a:t>:</a:t>
            </a:r>
            <a:r>
              <a:rPr sz="800" spc="-55" dirty="0">
                <a:solidFill>
                  <a:srgbClr val="7B7C7E"/>
                </a:solidFill>
                <a:latin typeface="Arial"/>
                <a:cs typeface="Arial"/>
              </a:rPr>
              <a:t> </a:t>
            </a:r>
            <a:r>
              <a:rPr sz="800" spc="-25" dirty="0">
                <a:solidFill>
                  <a:srgbClr val="575B5D"/>
                </a:solidFill>
                <a:latin typeface="Arial"/>
                <a:cs typeface="Arial"/>
              </a:rPr>
              <a:t>preto.</a:t>
            </a:r>
            <a:endParaRPr sz="800">
              <a:latin typeface="Arial"/>
              <a:cs typeface="Arial"/>
            </a:endParaRPr>
          </a:p>
        </p:txBody>
      </p:sp>
      <p:sp>
        <p:nvSpPr>
          <p:cNvPr id="219" name="object 219"/>
          <p:cNvSpPr txBox="1"/>
          <p:nvPr/>
        </p:nvSpPr>
        <p:spPr>
          <a:xfrm>
            <a:off x="4713149" y="5991142"/>
            <a:ext cx="161290" cy="127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800" spc="-65" dirty="0">
                <a:solidFill>
                  <a:srgbClr val="696B6E"/>
                </a:solidFill>
                <a:latin typeface="Arial"/>
                <a:cs typeface="Arial"/>
              </a:rPr>
              <a:t>Par</a:t>
            </a:r>
            <a:endParaRPr sz="800">
              <a:latin typeface="Arial"/>
              <a:cs typeface="Arial"/>
            </a:endParaRPr>
          </a:p>
        </p:txBody>
      </p:sp>
      <p:sp>
        <p:nvSpPr>
          <p:cNvPr id="220" name="object 220"/>
          <p:cNvSpPr txBox="1"/>
          <p:nvPr/>
        </p:nvSpPr>
        <p:spPr>
          <a:xfrm>
            <a:off x="5411701" y="5986605"/>
            <a:ext cx="93980" cy="1333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850" spc="110" dirty="0">
                <a:solidFill>
                  <a:srgbClr val="7B7C7E"/>
                </a:solidFill>
                <a:latin typeface="Times New Roman"/>
                <a:cs typeface="Times New Roman"/>
              </a:rPr>
              <a:t>1</a:t>
            </a:r>
            <a:endParaRPr sz="850">
              <a:latin typeface="Times New Roman"/>
              <a:cs typeface="Times New Roman"/>
            </a:endParaRPr>
          </a:p>
        </p:txBody>
      </p:sp>
      <p:sp>
        <p:nvSpPr>
          <p:cNvPr id="221" name="object 221"/>
          <p:cNvSpPr txBox="1"/>
          <p:nvPr/>
        </p:nvSpPr>
        <p:spPr>
          <a:xfrm>
            <a:off x="5903723" y="5978338"/>
            <a:ext cx="495934" cy="1587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050" spc="-100" dirty="0">
                <a:solidFill>
                  <a:srgbClr val="575B5D"/>
                </a:solidFill>
                <a:latin typeface="Times New Roman"/>
                <a:cs typeface="Times New Roman"/>
              </a:rPr>
              <a:t>R$</a:t>
            </a:r>
            <a:r>
              <a:rPr sz="1050" spc="35" dirty="0">
                <a:solidFill>
                  <a:srgbClr val="575B5D"/>
                </a:solidFill>
                <a:latin typeface="Times New Roman"/>
                <a:cs typeface="Times New Roman"/>
              </a:rPr>
              <a:t> </a:t>
            </a:r>
            <a:r>
              <a:rPr sz="1050" dirty="0">
                <a:solidFill>
                  <a:srgbClr val="575B5D"/>
                </a:solidFill>
                <a:latin typeface="Times New Roman"/>
                <a:cs typeface="Times New Roman"/>
              </a:rPr>
              <a:t>86,40</a:t>
            </a:r>
            <a:endParaRPr sz="1050">
              <a:latin typeface="Times New Roman"/>
              <a:cs typeface="Times New Roman"/>
            </a:endParaRPr>
          </a:p>
        </p:txBody>
      </p:sp>
      <p:sp>
        <p:nvSpPr>
          <p:cNvPr id="222" name="object 222"/>
          <p:cNvSpPr txBox="1"/>
          <p:nvPr/>
        </p:nvSpPr>
        <p:spPr>
          <a:xfrm>
            <a:off x="6565828" y="5978338"/>
            <a:ext cx="496570" cy="1587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050" spc="-100" dirty="0">
                <a:solidFill>
                  <a:srgbClr val="575B5D"/>
                </a:solidFill>
                <a:latin typeface="Times New Roman"/>
                <a:cs typeface="Times New Roman"/>
              </a:rPr>
              <a:t>R$</a:t>
            </a:r>
            <a:r>
              <a:rPr sz="1050" spc="35" dirty="0">
                <a:solidFill>
                  <a:srgbClr val="575B5D"/>
                </a:solidFill>
                <a:latin typeface="Times New Roman"/>
                <a:cs typeface="Times New Roman"/>
              </a:rPr>
              <a:t> </a:t>
            </a:r>
            <a:r>
              <a:rPr sz="1050" spc="20" dirty="0">
                <a:solidFill>
                  <a:srgbClr val="575B5D"/>
                </a:solidFill>
                <a:latin typeface="Times New Roman"/>
                <a:cs typeface="Times New Roman"/>
              </a:rPr>
              <a:t>8</a:t>
            </a:r>
            <a:r>
              <a:rPr sz="1050" spc="-70" dirty="0">
                <a:solidFill>
                  <a:srgbClr val="575B5D"/>
                </a:solidFill>
                <a:latin typeface="Times New Roman"/>
                <a:cs typeface="Times New Roman"/>
              </a:rPr>
              <a:t>6</a:t>
            </a:r>
            <a:r>
              <a:rPr sz="1050" spc="15" dirty="0">
                <a:solidFill>
                  <a:srgbClr val="7B7C7E"/>
                </a:solidFill>
                <a:latin typeface="Times New Roman"/>
                <a:cs typeface="Times New Roman"/>
              </a:rPr>
              <a:t>,40</a:t>
            </a:r>
            <a:endParaRPr sz="1050">
              <a:latin typeface="Times New Roman"/>
              <a:cs typeface="Times New Roman"/>
            </a:endParaRPr>
          </a:p>
        </p:txBody>
      </p:sp>
      <p:sp>
        <p:nvSpPr>
          <p:cNvPr id="223" name="object 223"/>
          <p:cNvSpPr txBox="1"/>
          <p:nvPr/>
        </p:nvSpPr>
        <p:spPr>
          <a:xfrm>
            <a:off x="2775430" y="6374570"/>
            <a:ext cx="1327150" cy="1333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  <a:tabLst>
                <a:tab pos="753110" algn="l"/>
                <a:tab pos="1196975" algn="l"/>
              </a:tabLst>
            </a:pPr>
            <a:r>
              <a:rPr sz="1200" spc="-37" baseline="3472" dirty="0">
                <a:solidFill>
                  <a:srgbClr val="575B5D"/>
                </a:solidFill>
                <a:latin typeface="Arial"/>
                <a:cs typeface="Arial"/>
              </a:rPr>
              <a:t>can</a:t>
            </a:r>
            <a:r>
              <a:rPr sz="1200" baseline="3472" dirty="0">
                <a:solidFill>
                  <a:srgbClr val="575B5D"/>
                </a:solidFill>
                <a:latin typeface="Arial"/>
                <a:cs typeface="Arial"/>
              </a:rPr>
              <a:t>e</a:t>
            </a:r>
            <a:r>
              <a:rPr sz="1200" spc="-52" baseline="3472" dirty="0">
                <a:solidFill>
                  <a:srgbClr val="383B3F"/>
                </a:solidFill>
                <a:latin typeface="Arial"/>
                <a:cs typeface="Arial"/>
              </a:rPr>
              <a:t>l</a:t>
            </a:r>
            <a:r>
              <a:rPr sz="1200" spc="-44" baseline="3472" dirty="0">
                <a:solidFill>
                  <a:srgbClr val="696B6E"/>
                </a:solidFill>
                <a:latin typeface="Arial"/>
                <a:cs typeface="Arial"/>
              </a:rPr>
              <a:t>eira</a:t>
            </a:r>
            <a:r>
              <a:rPr sz="1200" baseline="3472" dirty="0">
                <a:solidFill>
                  <a:srgbClr val="696B6E"/>
                </a:solidFill>
                <a:latin typeface="Arial"/>
                <a:cs typeface="Arial"/>
              </a:rPr>
              <a:t>	</a:t>
            </a:r>
            <a:r>
              <a:rPr sz="1200" spc="-104" baseline="3472" dirty="0">
                <a:solidFill>
                  <a:srgbClr val="696B6E"/>
                </a:solidFill>
                <a:latin typeface="Times New Roman"/>
                <a:cs typeface="Times New Roman"/>
              </a:rPr>
              <a:t>1</a:t>
            </a:r>
            <a:r>
              <a:rPr sz="1200" spc="60" baseline="3472" dirty="0">
                <a:solidFill>
                  <a:srgbClr val="696B6E"/>
                </a:solidFill>
                <a:latin typeface="Times New Roman"/>
                <a:cs typeface="Times New Roman"/>
              </a:rPr>
              <a:t>0</a:t>
            </a:r>
            <a:r>
              <a:rPr sz="1200" baseline="3472" dirty="0">
                <a:solidFill>
                  <a:srgbClr val="696B6E"/>
                </a:solidFill>
                <a:latin typeface="Times New Roman"/>
                <a:cs typeface="Times New Roman"/>
              </a:rPr>
              <a:t>	</a:t>
            </a:r>
            <a:r>
              <a:rPr sz="800" spc="-110" dirty="0">
                <a:solidFill>
                  <a:srgbClr val="575B5D"/>
                </a:solidFill>
                <a:latin typeface="Arial"/>
                <a:cs typeface="Arial"/>
              </a:rPr>
              <a:t>K</a:t>
            </a:r>
            <a:r>
              <a:rPr sz="800" spc="-140" dirty="0">
                <a:solidFill>
                  <a:srgbClr val="7B7C7E"/>
                </a:solidFill>
                <a:latin typeface="Arial"/>
                <a:cs typeface="Arial"/>
              </a:rPr>
              <a:t>G</a:t>
            </a:r>
            <a:endParaRPr sz="800">
              <a:latin typeface="Arial"/>
              <a:cs typeface="Arial"/>
            </a:endParaRPr>
          </a:p>
        </p:txBody>
      </p:sp>
      <p:sp>
        <p:nvSpPr>
          <p:cNvPr id="224" name="object 224"/>
          <p:cNvSpPr txBox="1"/>
          <p:nvPr/>
        </p:nvSpPr>
        <p:spPr>
          <a:xfrm>
            <a:off x="4421580" y="6335242"/>
            <a:ext cx="64769" cy="1841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50" spc="-110" dirty="0">
                <a:solidFill>
                  <a:srgbClr val="979799"/>
                </a:solidFill>
                <a:latin typeface="Times New Roman"/>
                <a:cs typeface="Times New Roman"/>
              </a:rPr>
              <a:t>-</a:t>
            </a:r>
            <a:endParaRPr sz="1250">
              <a:latin typeface="Times New Roman"/>
              <a:cs typeface="Times New Roman"/>
            </a:endParaRPr>
          </a:p>
        </p:txBody>
      </p:sp>
      <p:sp>
        <p:nvSpPr>
          <p:cNvPr id="225" name="object 225"/>
          <p:cNvSpPr txBox="1"/>
          <p:nvPr/>
        </p:nvSpPr>
        <p:spPr>
          <a:xfrm>
            <a:off x="2781504" y="6490207"/>
            <a:ext cx="1698625" cy="127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800" spc="-55" dirty="0">
                <a:solidFill>
                  <a:srgbClr val="575B5D"/>
                </a:solidFill>
                <a:latin typeface="Arial"/>
                <a:cs typeface="Arial"/>
              </a:rPr>
              <a:t>E</a:t>
            </a:r>
            <a:r>
              <a:rPr sz="800" spc="-160" dirty="0">
                <a:solidFill>
                  <a:srgbClr val="575B5D"/>
                </a:solidFill>
                <a:latin typeface="Arial"/>
                <a:cs typeface="Arial"/>
              </a:rPr>
              <a:t>m</a:t>
            </a:r>
            <a:r>
              <a:rPr sz="800" spc="-40" dirty="0">
                <a:solidFill>
                  <a:srgbClr val="575B5D"/>
                </a:solidFill>
                <a:latin typeface="Arial"/>
                <a:cs typeface="Arial"/>
              </a:rPr>
              <a:t>borrachad</a:t>
            </a:r>
            <a:r>
              <a:rPr sz="800" spc="50" dirty="0">
                <a:solidFill>
                  <a:srgbClr val="575B5D"/>
                </a:solidFill>
                <a:latin typeface="Arial"/>
                <a:cs typeface="Arial"/>
              </a:rPr>
              <a:t>a</a:t>
            </a:r>
            <a:r>
              <a:rPr sz="800" spc="-20" dirty="0">
                <a:solidFill>
                  <a:srgbClr val="7B7C7E"/>
                </a:solidFill>
                <a:latin typeface="Arial"/>
                <a:cs typeface="Arial"/>
              </a:rPr>
              <a:t>.cane</a:t>
            </a:r>
            <a:r>
              <a:rPr sz="800" spc="-100" dirty="0">
                <a:solidFill>
                  <a:srgbClr val="7B7C7E"/>
                </a:solidFill>
                <a:latin typeface="Arial"/>
                <a:cs typeface="Arial"/>
              </a:rPr>
              <a:t>l</a:t>
            </a:r>
            <a:r>
              <a:rPr sz="800" spc="-20" dirty="0">
                <a:solidFill>
                  <a:srgbClr val="7B7C7E"/>
                </a:solidFill>
                <a:latin typeface="Arial"/>
                <a:cs typeface="Arial"/>
              </a:rPr>
              <a:t>e</a:t>
            </a:r>
            <a:r>
              <a:rPr sz="800" spc="-25" dirty="0">
                <a:solidFill>
                  <a:srgbClr val="575B5D"/>
                </a:solidFill>
                <a:latin typeface="Arial"/>
                <a:cs typeface="Arial"/>
              </a:rPr>
              <a:t>ira</a:t>
            </a:r>
            <a:r>
              <a:rPr sz="800" dirty="0">
                <a:solidFill>
                  <a:srgbClr val="575B5D"/>
                </a:solidFill>
                <a:latin typeface="Arial"/>
                <a:cs typeface="Arial"/>
              </a:rPr>
              <a:t> </a:t>
            </a:r>
            <a:r>
              <a:rPr sz="800" spc="65" dirty="0">
                <a:solidFill>
                  <a:srgbClr val="575B5D"/>
                </a:solidFill>
                <a:latin typeface="Arial"/>
                <a:cs typeface="Arial"/>
              </a:rPr>
              <a:t> </a:t>
            </a:r>
            <a:r>
              <a:rPr sz="800" spc="-45" dirty="0">
                <a:solidFill>
                  <a:srgbClr val="696B6E"/>
                </a:solidFill>
                <a:latin typeface="Arial"/>
                <a:cs typeface="Arial"/>
              </a:rPr>
              <a:t>confecc</a:t>
            </a:r>
            <a:r>
              <a:rPr sz="800" spc="15" dirty="0">
                <a:solidFill>
                  <a:srgbClr val="696B6E"/>
                </a:solidFill>
                <a:latin typeface="Arial"/>
                <a:cs typeface="Arial"/>
              </a:rPr>
              <a:t>i</a:t>
            </a:r>
            <a:r>
              <a:rPr sz="800" spc="-50" dirty="0">
                <a:solidFill>
                  <a:srgbClr val="696B6E"/>
                </a:solidFill>
                <a:latin typeface="Arial"/>
                <a:cs typeface="Arial"/>
              </a:rPr>
              <a:t>onada</a:t>
            </a:r>
            <a:endParaRPr sz="800">
              <a:latin typeface="Arial"/>
              <a:cs typeface="Arial"/>
            </a:endParaRPr>
          </a:p>
        </p:txBody>
      </p:sp>
      <p:sp>
        <p:nvSpPr>
          <p:cNvPr id="226" name="object 226"/>
          <p:cNvSpPr txBox="1"/>
          <p:nvPr/>
        </p:nvSpPr>
        <p:spPr>
          <a:xfrm>
            <a:off x="1147502" y="6603962"/>
            <a:ext cx="193675" cy="1143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700" spc="125" dirty="0">
                <a:solidFill>
                  <a:srgbClr val="383B3F"/>
                </a:solidFill>
                <a:latin typeface="Arial"/>
                <a:cs typeface="Arial"/>
              </a:rPr>
              <a:t>3</a:t>
            </a:r>
            <a:r>
              <a:rPr sz="700" spc="405" dirty="0">
                <a:solidFill>
                  <a:srgbClr val="575B5D"/>
                </a:solidFill>
                <a:latin typeface="Arial"/>
                <a:cs typeface="Arial"/>
              </a:rPr>
              <a:t>1</a:t>
            </a:r>
            <a:endParaRPr sz="700">
              <a:latin typeface="Arial"/>
              <a:cs typeface="Arial"/>
            </a:endParaRPr>
          </a:p>
        </p:txBody>
      </p:sp>
      <p:sp>
        <p:nvSpPr>
          <p:cNvPr id="227" name="object 227"/>
          <p:cNvSpPr txBox="1"/>
          <p:nvPr/>
        </p:nvSpPr>
        <p:spPr>
          <a:xfrm>
            <a:off x="1621302" y="6603962"/>
            <a:ext cx="905510" cy="1143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700" spc="50" dirty="0">
                <a:solidFill>
                  <a:srgbClr val="383B3F"/>
                </a:solidFill>
                <a:latin typeface="Arial"/>
                <a:cs typeface="Arial"/>
              </a:rPr>
              <a:t>CANELE</a:t>
            </a:r>
            <a:r>
              <a:rPr sz="700" spc="15" dirty="0">
                <a:solidFill>
                  <a:srgbClr val="383B3F"/>
                </a:solidFill>
                <a:latin typeface="Arial"/>
                <a:cs typeface="Arial"/>
              </a:rPr>
              <a:t>I</a:t>
            </a:r>
            <a:r>
              <a:rPr sz="700" spc="60" dirty="0">
                <a:solidFill>
                  <a:srgbClr val="383B3F"/>
                </a:solidFill>
                <a:latin typeface="Arial"/>
                <a:cs typeface="Arial"/>
              </a:rPr>
              <a:t>R</a:t>
            </a:r>
            <a:r>
              <a:rPr sz="700" spc="65" dirty="0">
                <a:solidFill>
                  <a:srgbClr val="383B3F"/>
                </a:solidFill>
                <a:latin typeface="Arial"/>
                <a:cs typeface="Arial"/>
              </a:rPr>
              <a:t>A</a:t>
            </a:r>
            <a:r>
              <a:rPr sz="700" spc="-150" dirty="0">
                <a:solidFill>
                  <a:srgbClr val="383B3F"/>
                </a:solidFill>
                <a:latin typeface="Arial"/>
                <a:cs typeface="Arial"/>
              </a:rPr>
              <a:t>1</a:t>
            </a:r>
            <a:r>
              <a:rPr sz="700" spc="175" dirty="0">
                <a:solidFill>
                  <a:srgbClr val="383B3F"/>
                </a:solidFill>
                <a:latin typeface="Arial"/>
                <a:cs typeface="Arial"/>
              </a:rPr>
              <a:t>0</a:t>
            </a:r>
            <a:r>
              <a:rPr sz="700" spc="5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700" spc="35" dirty="0">
                <a:solidFill>
                  <a:srgbClr val="212428"/>
                </a:solidFill>
                <a:latin typeface="Arial"/>
                <a:cs typeface="Arial"/>
              </a:rPr>
              <a:t>KG</a:t>
            </a:r>
            <a:endParaRPr sz="700">
              <a:latin typeface="Arial"/>
              <a:cs typeface="Arial"/>
            </a:endParaRPr>
          </a:p>
        </p:txBody>
      </p:sp>
      <p:sp>
        <p:nvSpPr>
          <p:cNvPr id="228" name="object 228"/>
          <p:cNvSpPr txBox="1"/>
          <p:nvPr/>
        </p:nvSpPr>
        <p:spPr>
          <a:xfrm>
            <a:off x="2775430" y="6599759"/>
            <a:ext cx="1706880" cy="127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800" spc="-30" dirty="0">
                <a:solidFill>
                  <a:srgbClr val="7B7C7E"/>
                </a:solidFill>
                <a:latin typeface="Arial"/>
                <a:cs typeface="Arial"/>
              </a:rPr>
              <a:t>com</a:t>
            </a:r>
            <a:r>
              <a:rPr sz="800" spc="15" dirty="0">
                <a:solidFill>
                  <a:srgbClr val="7B7C7E"/>
                </a:solidFill>
                <a:latin typeface="Arial"/>
                <a:cs typeface="Arial"/>
              </a:rPr>
              <a:t> </a:t>
            </a:r>
            <a:r>
              <a:rPr sz="800" spc="10" dirty="0">
                <a:solidFill>
                  <a:srgbClr val="7B7C7E"/>
                </a:solidFill>
                <a:latin typeface="Arial"/>
                <a:cs typeface="Arial"/>
              </a:rPr>
              <a:t>l</a:t>
            </a:r>
            <a:r>
              <a:rPr sz="800" spc="-35" dirty="0">
                <a:solidFill>
                  <a:srgbClr val="575B5D"/>
                </a:solidFill>
                <a:latin typeface="Arial"/>
                <a:cs typeface="Arial"/>
              </a:rPr>
              <a:t>átex</a:t>
            </a:r>
            <a:r>
              <a:rPr sz="800" spc="60" dirty="0">
                <a:solidFill>
                  <a:srgbClr val="575B5D"/>
                </a:solidFill>
                <a:latin typeface="Arial"/>
                <a:cs typeface="Arial"/>
              </a:rPr>
              <a:t> </a:t>
            </a:r>
            <a:r>
              <a:rPr sz="800" dirty="0">
                <a:solidFill>
                  <a:srgbClr val="696B6E"/>
                </a:solidFill>
                <a:latin typeface="Arial"/>
                <a:cs typeface="Arial"/>
              </a:rPr>
              <a:t>v</a:t>
            </a:r>
            <a:r>
              <a:rPr sz="800" spc="-5" dirty="0">
                <a:solidFill>
                  <a:srgbClr val="696B6E"/>
                </a:solidFill>
                <a:latin typeface="Arial"/>
                <a:cs typeface="Arial"/>
              </a:rPr>
              <a:t>i</a:t>
            </a:r>
            <a:r>
              <a:rPr sz="800" spc="-15" dirty="0">
                <a:solidFill>
                  <a:srgbClr val="696B6E"/>
                </a:solidFill>
                <a:latin typeface="Arial"/>
                <a:cs typeface="Arial"/>
              </a:rPr>
              <a:t>trov</a:t>
            </a:r>
            <a:r>
              <a:rPr sz="800" spc="0" dirty="0">
                <a:solidFill>
                  <a:srgbClr val="696B6E"/>
                </a:solidFill>
                <a:latin typeface="Arial"/>
                <a:cs typeface="Arial"/>
              </a:rPr>
              <a:t>i</a:t>
            </a:r>
            <a:r>
              <a:rPr sz="800" dirty="0">
                <a:solidFill>
                  <a:srgbClr val="696B6E"/>
                </a:solidFill>
                <a:latin typeface="Arial"/>
                <a:cs typeface="Arial"/>
              </a:rPr>
              <a:t>n</a:t>
            </a:r>
            <a:r>
              <a:rPr sz="800" spc="-50" dirty="0">
                <a:solidFill>
                  <a:srgbClr val="696B6E"/>
                </a:solidFill>
                <a:latin typeface="Arial"/>
                <a:cs typeface="Arial"/>
              </a:rPr>
              <a:t>i</a:t>
            </a:r>
            <a:r>
              <a:rPr sz="800" spc="60" dirty="0">
                <a:solidFill>
                  <a:srgbClr val="696B6E"/>
                </a:solidFill>
                <a:latin typeface="Arial"/>
                <a:cs typeface="Arial"/>
              </a:rPr>
              <a:t>l</a:t>
            </a:r>
            <a:r>
              <a:rPr sz="800" spc="-30" dirty="0">
                <a:solidFill>
                  <a:srgbClr val="696B6E"/>
                </a:solidFill>
                <a:latin typeface="Arial"/>
                <a:cs typeface="Arial"/>
              </a:rPr>
              <a:t> </a:t>
            </a:r>
            <a:r>
              <a:rPr sz="800" spc="-30" dirty="0">
                <a:solidFill>
                  <a:srgbClr val="7B7C7E"/>
                </a:solidFill>
                <a:latin typeface="Arial"/>
                <a:cs typeface="Arial"/>
              </a:rPr>
              <a:t>com</a:t>
            </a:r>
            <a:r>
              <a:rPr sz="800" spc="15" dirty="0">
                <a:solidFill>
                  <a:srgbClr val="7B7C7E"/>
                </a:solidFill>
                <a:latin typeface="Arial"/>
                <a:cs typeface="Arial"/>
              </a:rPr>
              <a:t> </a:t>
            </a:r>
            <a:r>
              <a:rPr sz="800" spc="-30" dirty="0">
                <a:solidFill>
                  <a:srgbClr val="7B7C7E"/>
                </a:solidFill>
                <a:latin typeface="Arial"/>
                <a:cs typeface="Arial"/>
              </a:rPr>
              <a:t>enc</a:t>
            </a:r>
            <a:r>
              <a:rPr sz="800" spc="-85" dirty="0">
                <a:solidFill>
                  <a:srgbClr val="7B7C7E"/>
                </a:solidFill>
                <a:latin typeface="Arial"/>
                <a:cs typeface="Arial"/>
              </a:rPr>
              <a:t>h</a:t>
            </a:r>
            <a:r>
              <a:rPr sz="800" spc="10" dirty="0">
                <a:solidFill>
                  <a:srgbClr val="7B7C7E"/>
                </a:solidFill>
                <a:latin typeface="Arial"/>
                <a:cs typeface="Arial"/>
              </a:rPr>
              <a:t>i</a:t>
            </a:r>
            <a:r>
              <a:rPr sz="800" spc="-45" dirty="0">
                <a:solidFill>
                  <a:srgbClr val="575B5D"/>
                </a:solidFill>
                <a:latin typeface="Arial"/>
                <a:cs typeface="Arial"/>
              </a:rPr>
              <a:t>m</a:t>
            </a:r>
            <a:r>
              <a:rPr sz="800" spc="-20" dirty="0">
                <a:solidFill>
                  <a:srgbClr val="7B7C7E"/>
                </a:solidFill>
                <a:latin typeface="Arial"/>
                <a:cs typeface="Arial"/>
              </a:rPr>
              <a:t>ento</a:t>
            </a:r>
            <a:r>
              <a:rPr sz="800" spc="35" dirty="0">
                <a:solidFill>
                  <a:srgbClr val="7B7C7E"/>
                </a:solidFill>
                <a:latin typeface="Arial"/>
                <a:cs typeface="Arial"/>
              </a:rPr>
              <a:t> </a:t>
            </a:r>
            <a:r>
              <a:rPr sz="800" spc="-45" dirty="0">
                <a:solidFill>
                  <a:srgbClr val="7B7C7E"/>
                </a:solidFill>
                <a:latin typeface="Arial"/>
                <a:cs typeface="Arial"/>
              </a:rPr>
              <a:t>de</a:t>
            </a:r>
            <a:endParaRPr sz="800">
              <a:latin typeface="Arial"/>
              <a:cs typeface="Arial"/>
            </a:endParaRPr>
          </a:p>
        </p:txBody>
      </p:sp>
      <p:sp>
        <p:nvSpPr>
          <p:cNvPr id="229" name="object 229"/>
          <p:cNvSpPr txBox="1"/>
          <p:nvPr/>
        </p:nvSpPr>
        <p:spPr>
          <a:xfrm>
            <a:off x="4713149" y="6599759"/>
            <a:ext cx="161290" cy="127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800" spc="-65" dirty="0">
                <a:solidFill>
                  <a:srgbClr val="696B6E"/>
                </a:solidFill>
                <a:latin typeface="Arial"/>
                <a:cs typeface="Arial"/>
              </a:rPr>
              <a:t>Par</a:t>
            </a:r>
            <a:endParaRPr sz="800">
              <a:latin typeface="Arial"/>
              <a:cs typeface="Arial"/>
            </a:endParaRPr>
          </a:p>
        </p:txBody>
      </p:sp>
      <p:sp>
        <p:nvSpPr>
          <p:cNvPr id="230" name="object 230"/>
          <p:cNvSpPr txBox="1"/>
          <p:nvPr/>
        </p:nvSpPr>
        <p:spPr>
          <a:xfrm>
            <a:off x="5411701" y="6616136"/>
            <a:ext cx="101600" cy="1143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700" spc="204" dirty="0">
                <a:solidFill>
                  <a:srgbClr val="696B6E"/>
                </a:solidFill>
                <a:latin typeface="Arial"/>
                <a:cs typeface="Arial"/>
              </a:rPr>
              <a:t>1</a:t>
            </a:r>
            <a:endParaRPr sz="700">
              <a:latin typeface="Arial"/>
              <a:cs typeface="Arial"/>
            </a:endParaRPr>
          </a:p>
        </p:txBody>
      </p:sp>
      <p:sp>
        <p:nvSpPr>
          <p:cNvPr id="231" name="object 231"/>
          <p:cNvSpPr txBox="1"/>
          <p:nvPr/>
        </p:nvSpPr>
        <p:spPr>
          <a:xfrm>
            <a:off x="5903723" y="6601639"/>
            <a:ext cx="495300" cy="1397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900" spc="-30" dirty="0">
                <a:solidFill>
                  <a:srgbClr val="575B5D"/>
                </a:solidFill>
                <a:latin typeface="Arial"/>
                <a:cs typeface="Arial"/>
              </a:rPr>
              <a:t>R$</a:t>
            </a:r>
            <a:r>
              <a:rPr sz="900" spc="-5" dirty="0">
                <a:solidFill>
                  <a:srgbClr val="575B5D"/>
                </a:solidFill>
                <a:latin typeface="Arial"/>
                <a:cs typeface="Arial"/>
              </a:rPr>
              <a:t> </a:t>
            </a:r>
            <a:r>
              <a:rPr sz="900" spc="35" dirty="0">
                <a:solidFill>
                  <a:srgbClr val="575B5D"/>
                </a:solidFill>
                <a:latin typeface="Arial"/>
                <a:cs typeface="Arial"/>
              </a:rPr>
              <a:t>95</a:t>
            </a:r>
            <a:r>
              <a:rPr sz="900" dirty="0">
                <a:solidFill>
                  <a:srgbClr val="575B5D"/>
                </a:solidFill>
                <a:latin typeface="Arial"/>
                <a:cs typeface="Arial"/>
              </a:rPr>
              <a:t>,</a:t>
            </a:r>
            <a:r>
              <a:rPr sz="900" spc="10" dirty="0">
                <a:solidFill>
                  <a:srgbClr val="575B5D"/>
                </a:solidFill>
                <a:latin typeface="Arial"/>
                <a:cs typeface="Arial"/>
              </a:rPr>
              <a:t>90</a:t>
            </a:r>
            <a:endParaRPr sz="900">
              <a:latin typeface="Arial"/>
              <a:cs typeface="Arial"/>
            </a:endParaRPr>
          </a:p>
        </p:txBody>
      </p:sp>
      <p:sp>
        <p:nvSpPr>
          <p:cNvPr id="232" name="object 232"/>
          <p:cNvSpPr txBox="1"/>
          <p:nvPr/>
        </p:nvSpPr>
        <p:spPr>
          <a:xfrm>
            <a:off x="6571903" y="6601639"/>
            <a:ext cx="489584" cy="1397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900" spc="-130" dirty="0">
                <a:solidFill>
                  <a:srgbClr val="575B5D"/>
                </a:solidFill>
                <a:latin typeface="Arial"/>
                <a:cs typeface="Arial"/>
              </a:rPr>
              <a:t>R</a:t>
            </a:r>
            <a:r>
              <a:rPr sz="900" spc="-5" dirty="0">
                <a:solidFill>
                  <a:srgbClr val="7B7C7E"/>
                </a:solidFill>
                <a:latin typeface="Arial"/>
                <a:cs typeface="Arial"/>
              </a:rPr>
              <a:t>$</a:t>
            </a:r>
            <a:r>
              <a:rPr sz="900" spc="65" dirty="0">
                <a:solidFill>
                  <a:srgbClr val="7B7C7E"/>
                </a:solidFill>
                <a:latin typeface="Arial"/>
                <a:cs typeface="Arial"/>
              </a:rPr>
              <a:t> </a:t>
            </a:r>
            <a:r>
              <a:rPr sz="900" spc="15" dirty="0">
                <a:solidFill>
                  <a:srgbClr val="696B6E"/>
                </a:solidFill>
                <a:latin typeface="Arial"/>
                <a:cs typeface="Arial"/>
              </a:rPr>
              <a:t>95</a:t>
            </a:r>
            <a:r>
              <a:rPr sz="900" spc="-5" dirty="0">
                <a:solidFill>
                  <a:srgbClr val="696B6E"/>
                </a:solidFill>
                <a:latin typeface="Arial"/>
                <a:cs typeface="Arial"/>
              </a:rPr>
              <a:t>,</a:t>
            </a:r>
            <a:r>
              <a:rPr sz="900" spc="10" dirty="0">
                <a:solidFill>
                  <a:srgbClr val="696B6E"/>
                </a:solidFill>
                <a:latin typeface="Arial"/>
                <a:cs typeface="Arial"/>
              </a:rPr>
              <a:t>90</a:t>
            </a:r>
            <a:endParaRPr sz="900">
              <a:latin typeface="Arial"/>
              <a:cs typeface="Arial"/>
            </a:endParaRPr>
          </a:p>
        </p:txBody>
      </p:sp>
      <p:sp>
        <p:nvSpPr>
          <p:cNvPr id="233" name="object 233"/>
          <p:cNvSpPr txBox="1"/>
          <p:nvPr/>
        </p:nvSpPr>
        <p:spPr>
          <a:xfrm>
            <a:off x="2775430" y="6715395"/>
            <a:ext cx="1713230" cy="1333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  <a:tabLst>
                <a:tab pos="407034" algn="l"/>
                <a:tab pos="643890" algn="l"/>
                <a:tab pos="984250" algn="l"/>
                <a:tab pos="1294130" algn="l"/>
                <a:tab pos="1591945" algn="l"/>
              </a:tabLst>
            </a:pPr>
            <a:r>
              <a:rPr sz="1200" spc="-60" baseline="3472" dirty="0">
                <a:solidFill>
                  <a:srgbClr val="696B6E"/>
                </a:solidFill>
                <a:latin typeface="Arial"/>
                <a:cs typeface="Arial"/>
              </a:rPr>
              <a:t>esfera	</a:t>
            </a:r>
            <a:r>
              <a:rPr sz="800" spc="-20" dirty="0">
                <a:solidFill>
                  <a:srgbClr val="696B6E"/>
                </a:solidFill>
                <a:latin typeface="Arial"/>
                <a:cs typeface="Arial"/>
              </a:rPr>
              <a:t>de	</a:t>
            </a:r>
            <a:r>
              <a:rPr sz="1200" spc="-30" baseline="3472" dirty="0">
                <a:solidFill>
                  <a:srgbClr val="575B5D"/>
                </a:solidFill>
                <a:latin typeface="Arial"/>
                <a:cs typeface="Arial"/>
              </a:rPr>
              <a:t>fe</a:t>
            </a:r>
            <a:r>
              <a:rPr sz="1200" baseline="3472" dirty="0">
                <a:solidFill>
                  <a:srgbClr val="575B5D"/>
                </a:solidFill>
                <a:latin typeface="Arial"/>
                <a:cs typeface="Arial"/>
              </a:rPr>
              <a:t>r</a:t>
            </a:r>
            <a:r>
              <a:rPr sz="1200" spc="15" baseline="3472" dirty="0">
                <a:solidFill>
                  <a:srgbClr val="7B7C7E"/>
                </a:solidFill>
                <a:latin typeface="Arial"/>
                <a:cs typeface="Arial"/>
              </a:rPr>
              <a:t>ro</a:t>
            </a:r>
            <a:r>
              <a:rPr sz="1200" baseline="3472" dirty="0">
                <a:solidFill>
                  <a:srgbClr val="7B7C7E"/>
                </a:solidFill>
                <a:latin typeface="Arial"/>
                <a:cs typeface="Arial"/>
              </a:rPr>
              <a:t>	</a:t>
            </a:r>
            <a:r>
              <a:rPr sz="1200" spc="-60" baseline="3472" dirty="0">
                <a:solidFill>
                  <a:srgbClr val="7B7C7E"/>
                </a:solidFill>
                <a:latin typeface="Arial"/>
                <a:cs typeface="Arial"/>
              </a:rPr>
              <a:t>co</a:t>
            </a:r>
            <a:r>
              <a:rPr sz="1200" baseline="3472" dirty="0">
                <a:solidFill>
                  <a:srgbClr val="575B5D"/>
                </a:solidFill>
                <a:latin typeface="Arial"/>
                <a:cs typeface="Arial"/>
              </a:rPr>
              <a:t>m	</a:t>
            </a:r>
            <a:r>
              <a:rPr sz="1200" baseline="3472" dirty="0">
                <a:solidFill>
                  <a:srgbClr val="696B6E"/>
                </a:solidFill>
                <a:latin typeface="Arial"/>
                <a:cs typeface="Arial"/>
              </a:rPr>
              <a:t>v</a:t>
            </a:r>
            <a:r>
              <a:rPr sz="1200" spc="-82" baseline="3472" dirty="0">
                <a:solidFill>
                  <a:srgbClr val="696B6E"/>
                </a:solidFill>
                <a:latin typeface="Arial"/>
                <a:cs typeface="Arial"/>
              </a:rPr>
              <a:t>i</a:t>
            </a:r>
            <a:r>
              <a:rPr sz="1200" spc="-30" baseline="3472" dirty="0">
                <a:solidFill>
                  <a:srgbClr val="696B6E"/>
                </a:solidFill>
                <a:latin typeface="Arial"/>
                <a:cs typeface="Arial"/>
              </a:rPr>
              <a:t>és</a:t>
            </a:r>
            <a:r>
              <a:rPr sz="1200" baseline="3472" dirty="0">
                <a:solidFill>
                  <a:srgbClr val="696B6E"/>
                </a:solidFill>
                <a:latin typeface="Arial"/>
                <a:cs typeface="Arial"/>
              </a:rPr>
              <a:t>	</a:t>
            </a:r>
            <a:r>
              <a:rPr sz="800" spc="-20" dirty="0">
                <a:solidFill>
                  <a:srgbClr val="696B6E"/>
                </a:solidFill>
                <a:latin typeface="Arial"/>
                <a:cs typeface="Arial"/>
              </a:rPr>
              <a:t>de</a:t>
            </a:r>
            <a:endParaRPr sz="800">
              <a:latin typeface="Arial"/>
              <a:cs typeface="Arial"/>
            </a:endParaRPr>
          </a:p>
        </p:txBody>
      </p:sp>
      <p:sp>
        <p:nvSpPr>
          <p:cNvPr id="234" name="object 234"/>
          <p:cNvSpPr txBox="1"/>
          <p:nvPr/>
        </p:nvSpPr>
        <p:spPr>
          <a:xfrm>
            <a:off x="2781504" y="6831032"/>
            <a:ext cx="1065530" cy="127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800" spc="-10" dirty="0">
                <a:solidFill>
                  <a:srgbClr val="696B6E"/>
                </a:solidFill>
                <a:latin typeface="Arial"/>
                <a:cs typeface="Arial"/>
              </a:rPr>
              <a:t>po</a:t>
            </a:r>
            <a:r>
              <a:rPr sz="800" spc="-95" dirty="0">
                <a:solidFill>
                  <a:srgbClr val="696B6E"/>
                </a:solidFill>
                <a:latin typeface="Arial"/>
                <a:cs typeface="Arial"/>
              </a:rPr>
              <a:t>l</a:t>
            </a:r>
            <a:r>
              <a:rPr sz="800" spc="10" dirty="0">
                <a:solidFill>
                  <a:srgbClr val="696B6E"/>
                </a:solidFill>
                <a:latin typeface="Arial"/>
                <a:cs typeface="Arial"/>
              </a:rPr>
              <a:t>i</a:t>
            </a:r>
            <a:r>
              <a:rPr sz="800" spc="-20" dirty="0">
                <a:solidFill>
                  <a:srgbClr val="696B6E"/>
                </a:solidFill>
                <a:latin typeface="Arial"/>
                <a:cs typeface="Arial"/>
              </a:rPr>
              <a:t>prop</a:t>
            </a:r>
            <a:r>
              <a:rPr sz="800" spc="-30" dirty="0">
                <a:solidFill>
                  <a:srgbClr val="696B6E"/>
                </a:solidFill>
                <a:latin typeface="Arial"/>
                <a:cs typeface="Arial"/>
              </a:rPr>
              <a:t>i</a:t>
            </a:r>
            <a:r>
              <a:rPr sz="800" spc="-35" dirty="0">
                <a:solidFill>
                  <a:srgbClr val="696B6E"/>
                </a:solidFill>
                <a:latin typeface="Arial"/>
                <a:cs typeface="Arial"/>
              </a:rPr>
              <a:t>leno</a:t>
            </a:r>
            <a:r>
              <a:rPr sz="800" spc="-55" dirty="0">
                <a:solidFill>
                  <a:srgbClr val="696B6E"/>
                </a:solidFill>
                <a:latin typeface="Arial"/>
                <a:cs typeface="Arial"/>
              </a:rPr>
              <a:t>.</a:t>
            </a:r>
            <a:r>
              <a:rPr sz="800" spc="-45" dirty="0">
                <a:solidFill>
                  <a:srgbClr val="696B6E"/>
                </a:solidFill>
                <a:latin typeface="Arial"/>
                <a:cs typeface="Arial"/>
              </a:rPr>
              <a:t>Cor:</a:t>
            </a:r>
            <a:r>
              <a:rPr sz="800" spc="40" dirty="0">
                <a:solidFill>
                  <a:srgbClr val="696B6E"/>
                </a:solidFill>
                <a:latin typeface="Arial"/>
                <a:cs typeface="Arial"/>
              </a:rPr>
              <a:t> </a:t>
            </a:r>
            <a:r>
              <a:rPr sz="800" spc="-15" dirty="0">
                <a:solidFill>
                  <a:srgbClr val="696B6E"/>
                </a:solidFill>
                <a:latin typeface="Arial"/>
                <a:cs typeface="Arial"/>
              </a:rPr>
              <a:t>preto</a:t>
            </a:r>
            <a:r>
              <a:rPr sz="800" spc="165" dirty="0">
                <a:solidFill>
                  <a:srgbClr val="979799"/>
                </a:solidFill>
                <a:latin typeface="Arial"/>
                <a:cs typeface="Arial"/>
              </a:rPr>
              <a:t>.</a:t>
            </a:r>
            <a:endParaRPr sz="800">
              <a:latin typeface="Arial"/>
              <a:cs typeface="Arial"/>
            </a:endParaRPr>
          </a:p>
        </p:txBody>
      </p:sp>
      <p:sp>
        <p:nvSpPr>
          <p:cNvPr id="235" name="object 235"/>
          <p:cNvSpPr txBox="1"/>
          <p:nvPr/>
        </p:nvSpPr>
        <p:spPr>
          <a:xfrm>
            <a:off x="5053313" y="6853997"/>
            <a:ext cx="59690" cy="1143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700" spc="-85" dirty="0">
                <a:solidFill>
                  <a:srgbClr val="CFCFCF"/>
                </a:solidFill>
                <a:latin typeface="Times New Roman"/>
                <a:cs typeface="Times New Roman"/>
              </a:rPr>
              <a:t>1</a:t>
            </a:r>
            <a:endParaRPr sz="700">
              <a:latin typeface="Times New Roman"/>
              <a:cs typeface="Times New Roman"/>
            </a:endParaRPr>
          </a:p>
        </p:txBody>
      </p:sp>
      <p:sp>
        <p:nvSpPr>
          <p:cNvPr id="236" name="object 236"/>
          <p:cNvSpPr txBox="1"/>
          <p:nvPr/>
        </p:nvSpPr>
        <p:spPr>
          <a:xfrm>
            <a:off x="1311509" y="7093084"/>
            <a:ext cx="3309620" cy="1651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100" spc="-120" dirty="0">
                <a:solidFill>
                  <a:srgbClr val="575B5D"/>
                </a:solidFill>
                <a:latin typeface="Times New Roman"/>
                <a:cs typeface="Times New Roman"/>
              </a:rPr>
              <a:t>A  </a:t>
            </a:r>
            <a:r>
              <a:rPr sz="1100" spc="-70" dirty="0">
                <a:solidFill>
                  <a:srgbClr val="575B5D"/>
                </a:solidFill>
                <a:latin typeface="Times New Roman"/>
                <a:cs typeface="Times New Roman"/>
              </a:rPr>
              <a:t> </a:t>
            </a:r>
            <a:r>
              <a:rPr sz="1100" spc="20" dirty="0">
                <a:solidFill>
                  <a:srgbClr val="575B5D"/>
                </a:solidFill>
                <a:latin typeface="Times New Roman"/>
                <a:cs typeface="Times New Roman"/>
              </a:rPr>
              <a:t>empresa</a:t>
            </a:r>
            <a:r>
              <a:rPr sz="1100" dirty="0">
                <a:solidFill>
                  <a:srgbClr val="575B5D"/>
                </a:solidFill>
                <a:latin typeface="Times New Roman"/>
                <a:cs typeface="Times New Roman"/>
              </a:rPr>
              <a:t>  </a:t>
            </a:r>
            <a:r>
              <a:rPr sz="1100" spc="65" dirty="0">
                <a:solidFill>
                  <a:srgbClr val="575B5D"/>
                </a:solidFill>
                <a:latin typeface="Times New Roman"/>
                <a:cs typeface="Times New Roman"/>
              </a:rPr>
              <a:t> </a:t>
            </a:r>
            <a:r>
              <a:rPr sz="1050" spc="-30" dirty="0">
                <a:solidFill>
                  <a:srgbClr val="111318"/>
                </a:solidFill>
                <a:latin typeface="Arial"/>
                <a:cs typeface="Arial"/>
              </a:rPr>
              <a:t>C&amp;C</a:t>
            </a:r>
            <a:r>
              <a:rPr sz="1050" dirty="0">
                <a:solidFill>
                  <a:srgbClr val="111318"/>
                </a:solidFill>
                <a:latin typeface="Arial"/>
                <a:cs typeface="Arial"/>
              </a:rPr>
              <a:t>  </a:t>
            </a:r>
            <a:r>
              <a:rPr sz="1050" spc="-110" dirty="0">
                <a:solidFill>
                  <a:srgbClr val="111318"/>
                </a:solidFill>
                <a:latin typeface="Arial"/>
                <a:cs typeface="Arial"/>
              </a:rPr>
              <a:t> </a:t>
            </a:r>
            <a:r>
              <a:rPr sz="1050" spc="55" dirty="0">
                <a:solidFill>
                  <a:srgbClr val="212428"/>
                </a:solidFill>
                <a:latin typeface="Arial"/>
                <a:cs typeface="Arial"/>
              </a:rPr>
              <a:t>Camp</a:t>
            </a:r>
            <a:r>
              <a:rPr sz="1050" spc="30" dirty="0">
                <a:solidFill>
                  <a:srgbClr val="212428"/>
                </a:solidFill>
                <a:latin typeface="Arial"/>
                <a:cs typeface="Arial"/>
              </a:rPr>
              <a:t>i</a:t>
            </a:r>
            <a:r>
              <a:rPr sz="1050" spc="35" dirty="0">
                <a:solidFill>
                  <a:srgbClr val="212428"/>
                </a:solidFill>
                <a:latin typeface="Arial"/>
                <a:cs typeface="Arial"/>
              </a:rPr>
              <a:t>nas</a:t>
            </a:r>
            <a:r>
              <a:rPr sz="1050" dirty="0">
                <a:solidFill>
                  <a:srgbClr val="212428"/>
                </a:solidFill>
                <a:latin typeface="Arial"/>
                <a:cs typeface="Arial"/>
              </a:rPr>
              <a:t> </a:t>
            </a:r>
            <a:r>
              <a:rPr sz="1050" spc="140" dirty="0">
                <a:solidFill>
                  <a:srgbClr val="212428"/>
                </a:solidFill>
                <a:latin typeface="Arial"/>
                <a:cs typeface="Arial"/>
              </a:rPr>
              <a:t> </a:t>
            </a:r>
            <a:r>
              <a:rPr sz="1050" spc="40" dirty="0">
                <a:solidFill>
                  <a:srgbClr val="111318"/>
                </a:solidFill>
                <a:latin typeface="Arial"/>
                <a:cs typeface="Arial"/>
              </a:rPr>
              <a:t>Comerci</a:t>
            </a:r>
            <a:r>
              <a:rPr sz="1050" spc="80" dirty="0">
                <a:solidFill>
                  <a:srgbClr val="111318"/>
                </a:solidFill>
                <a:latin typeface="Arial"/>
                <a:cs typeface="Arial"/>
              </a:rPr>
              <a:t>al</a:t>
            </a:r>
            <a:r>
              <a:rPr sz="1050" dirty="0">
                <a:solidFill>
                  <a:srgbClr val="111318"/>
                </a:solidFill>
                <a:latin typeface="Arial"/>
                <a:cs typeface="Arial"/>
              </a:rPr>
              <a:t>  </a:t>
            </a:r>
            <a:r>
              <a:rPr sz="1050" spc="-135" dirty="0">
                <a:solidFill>
                  <a:srgbClr val="111318"/>
                </a:solidFill>
                <a:latin typeface="Arial"/>
                <a:cs typeface="Arial"/>
              </a:rPr>
              <a:t> </a:t>
            </a:r>
            <a:r>
              <a:rPr sz="1050" spc="45" dirty="0">
                <a:solidFill>
                  <a:srgbClr val="111318"/>
                </a:solidFill>
                <a:latin typeface="Arial"/>
                <a:cs typeface="Arial"/>
              </a:rPr>
              <a:t>Ltda</a:t>
            </a:r>
            <a:r>
              <a:rPr sz="1050" dirty="0">
                <a:solidFill>
                  <a:srgbClr val="111318"/>
                </a:solidFill>
                <a:latin typeface="Arial"/>
                <a:cs typeface="Arial"/>
              </a:rPr>
              <a:t>  </a:t>
            </a:r>
            <a:r>
              <a:rPr sz="1050" spc="-110" dirty="0">
                <a:solidFill>
                  <a:srgbClr val="111318"/>
                </a:solidFill>
                <a:latin typeface="Arial"/>
                <a:cs typeface="Arial"/>
              </a:rPr>
              <a:t> </a:t>
            </a:r>
            <a:r>
              <a:rPr sz="1050" spc="-45" dirty="0">
                <a:solidFill>
                  <a:srgbClr val="111318"/>
                </a:solidFill>
                <a:latin typeface="Arial"/>
                <a:cs typeface="Arial"/>
              </a:rPr>
              <a:t>EPP</a:t>
            </a:r>
            <a:endParaRPr sz="1050">
              <a:latin typeface="Arial"/>
              <a:cs typeface="Arial"/>
            </a:endParaRPr>
          </a:p>
        </p:txBody>
      </p:sp>
      <p:sp>
        <p:nvSpPr>
          <p:cNvPr id="237" name="object 237"/>
          <p:cNvSpPr txBox="1"/>
          <p:nvPr/>
        </p:nvSpPr>
        <p:spPr>
          <a:xfrm>
            <a:off x="4688852" y="7077755"/>
            <a:ext cx="2204085" cy="1841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050" spc="110" dirty="0">
                <a:solidFill>
                  <a:srgbClr val="383B3F"/>
                </a:solidFill>
                <a:latin typeface="Arial"/>
                <a:cs typeface="Arial"/>
              </a:rPr>
              <a:t>-  </a:t>
            </a:r>
            <a:r>
              <a:rPr sz="1050" spc="-145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212428"/>
                </a:solidFill>
                <a:latin typeface="Arial"/>
                <a:cs typeface="Arial"/>
              </a:rPr>
              <a:t>CNPJ:</a:t>
            </a:r>
            <a:r>
              <a:rPr sz="1050" dirty="0">
                <a:solidFill>
                  <a:srgbClr val="212428"/>
                </a:solidFill>
                <a:latin typeface="Arial"/>
                <a:cs typeface="Arial"/>
              </a:rPr>
              <a:t>  </a:t>
            </a:r>
            <a:r>
              <a:rPr sz="1050" spc="-5" dirty="0">
                <a:solidFill>
                  <a:srgbClr val="212428"/>
                </a:solidFill>
                <a:latin typeface="Arial"/>
                <a:cs typeface="Arial"/>
              </a:rPr>
              <a:t> </a:t>
            </a:r>
            <a:r>
              <a:rPr sz="1100" spc="20" dirty="0">
                <a:solidFill>
                  <a:srgbClr val="212428"/>
                </a:solidFill>
                <a:latin typeface="Times New Roman"/>
                <a:cs typeface="Times New Roman"/>
              </a:rPr>
              <a:t>1</a:t>
            </a:r>
            <a:r>
              <a:rPr sz="1100" spc="150" dirty="0">
                <a:solidFill>
                  <a:srgbClr val="212428"/>
                </a:solidFill>
                <a:latin typeface="Times New Roman"/>
                <a:cs typeface="Times New Roman"/>
              </a:rPr>
              <a:t>6</a:t>
            </a:r>
            <a:r>
              <a:rPr sz="1100" spc="20" dirty="0">
                <a:solidFill>
                  <a:srgbClr val="212428"/>
                </a:solidFill>
                <a:latin typeface="Times New Roman"/>
                <a:cs typeface="Times New Roman"/>
              </a:rPr>
              <a:t>.</a:t>
            </a:r>
            <a:r>
              <a:rPr sz="1100" spc="140" dirty="0">
                <a:solidFill>
                  <a:srgbClr val="212428"/>
                </a:solidFill>
                <a:latin typeface="Times New Roman"/>
                <a:cs typeface="Times New Roman"/>
              </a:rPr>
              <a:t>50</a:t>
            </a:r>
            <a:r>
              <a:rPr sz="1100" spc="20" dirty="0">
                <a:solidFill>
                  <a:srgbClr val="212428"/>
                </a:solidFill>
                <a:latin typeface="Times New Roman"/>
                <a:cs typeface="Times New Roman"/>
              </a:rPr>
              <a:t>1</a:t>
            </a:r>
            <a:r>
              <a:rPr sz="1100" spc="55" dirty="0">
                <a:solidFill>
                  <a:srgbClr val="212428"/>
                </a:solidFill>
                <a:latin typeface="Times New Roman"/>
                <a:cs typeface="Times New Roman"/>
              </a:rPr>
              <a:t>.</a:t>
            </a:r>
            <a:r>
              <a:rPr sz="1100" spc="70" dirty="0">
                <a:solidFill>
                  <a:srgbClr val="212428"/>
                </a:solidFill>
                <a:latin typeface="Times New Roman"/>
                <a:cs typeface="Times New Roman"/>
              </a:rPr>
              <a:t>5</a:t>
            </a:r>
            <a:r>
              <a:rPr sz="1100" spc="135" dirty="0">
                <a:solidFill>
                  <a:srgbClr val="212428"/>
                </a:solidFill>
                <a:latin typeface="Times New Roman"/>
                <a:cs typeface="Times New Roman"/>
              </a:rPr>
              <a:t>64/000</a:t>
            </a:r>
            <a:r>
              <a:rPr sz="1100" spc="70" dirty="0">
                <a:solidFill>
                  <a:srgbClr val="212428"/>
                </a:solidFill>
                <a:latin typeface="Times New Roman"/>
                <a:cs typeface="Times New Roman"/>
              </a:rPr>
              <a:t>1</a:t>
            </a:r>
            <a:r>
              <a:rPr sz="1100" spc="85" dirty="0">
                <a:solidFill>
                  <a:srgbClr val="212428"/>
                </a:solidFill>
                <a:latin typeface="Times New Roman"/>
                <a:cs typeface="Times New Roman"/>
              </a:rPr>
              <a:t>-</a:t>
            </a:r>
            <a:r>
              <a:rPr sz="1100" spc="45" dirty="0">
                <a:solidFill>
                  <a:srgbClr val="212428"/>
                </a:solidFill>
                <a:latin typeface="Times New Roman"/>
                <a:cs typeface="Times New Roman"/>
              </a:rPr>
              <a:t>4</a:t>
            </a:r>
            <a:r>
              <a:rPr sz="1100" spc="250" dirty="0">
                <a:solidFill>
                  <a:srgbClr val="212428"/>
                </a:solidFill>
                <a:latin typeface="Times New Roman"/>
                <a:cs typeface="Times New Roman"/>
              </a:rPr>
              <a:t>8</a:t>
            </a:r>
            <a:r>
              <a:rPr sz="1100" dirty="0">
                <a:solidFill>
                  <a:srgbClr val="212428"/>
                </a:solidFill>
                <a:latin typeface="Times New Roman"/>
                <a:cs typeface="Times New Roman"/>
              </a:rPr>
              <a:t> </a:t>
            </a:r>
            <a:r>
              <a:rPr sz="1100" spc="30" dirty="0">
                <a:solidFill>
                  <a:srgbClr val="212428"/>
                </a:solidFill>
                <a:latin typeface="Times New Roman"/>
                <a:cs typeface="Times New Roman"/>
              </a:rPr>
              <a:t> </a:t>
            </a:r>
            <a:r>
              <a:rPr sz="1250" spc="40" dirty="0">
                <a:solidFill>
                  <a:srgbClr val="7B7C7E"/>
                </a:solidFill>
                <a:latin typeface="Times New Roman"/>
                <a:cs typeface="Times New Roman"/>
              </a:rPr>
              <a:t>é</a:t>
            </a:r>
            <a:endParaRPr sz="1250">
              <a:latin typeface="Times New Roman"/>
              <a:cs typeface="Times New Roman"/>
            </a:endParaRPr>
          </a:p>
        </p:txBody>
      </p:sp>
      <p:sp>
        <p:nvSpPr>
          <p:cNvPr id="238" name="object 238"/>
          <p:cNvSpPr txBox="1"/>
          <p:nvPr/>
        </p:nvSpPr>
        <p:spPr>
          <a:xfrm>
            <a:off x="1311509" y="7251324"/>
            <a:ext cx="3454400" cy="1651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100" spc="15" dirty="0">
                <a:solidFill>
                  <a:srgbClr val="575B5D"/>
                </a:solidFill>
                <a:latin typeface="Times New Roman"/>
                <a:cs typeface="Times New Roman"/>
              </a:rPr>
              <a:t>avencedora </a:t>
            </a:r>
            <a:r>
              <a:rPr sz="1100" spc="-110" dirty="0">
                <a:solidFill>
                  <a:srgbClr val="575B5D"/>
                </a:solidFill>
                <a:latin typeface="Times New Roman"/>
                <a:cs typeface="Times New Roman"/>
              </a:rPr>
              <a:t> </a:t>
            </a:r>
            <a:r>
              <a:rPr sz="1100" spc="15" dirty="0">
                <a:solidFill>
                  <a:srgbClr val="575B5D"/>
                </a:solidFill>
                <a:latin typeface="Times New Roman"/>
                <a:cs typeface="Times New Roman"/>
              </a:rPr>
              <a:t>dos</a:t>
            </a:r>
            <a:r>
              <a:rPr sz="1100" spc="60" dirty="0">
                <a:solidFill>
                  <a:srgbClr val="575B5D"/>
                </a:solidFill>
                <a:latin typeface="Times New Roman"/>
                <a:cs typeface="Times New Roman"/>
              </a:rPr>
              <a:t> </a:t>
            </a:r>
            <a:r>
              <a:rPr sz="1050" spc="20" dirty="0">
                <a:solidFill>
                  <a:srgbClr val="111318"/>
                </a:solidFill>
                <a:latin typeface="Arial"/>
                <a:cs typeface="Arial"/>
              </a:rPr>
              <a:t>ITENS</a:t>
            </a:r>
            <a:r>
              <a:rPr sz="1050" spc="-45" dirty="0">
                <a:solidFill>
                  <a:srgbClr val="111318"/>
                </a:solidFill>
                <a:latin typeface="Arial"/>
                <a:cs typeface="Arial"/>
              </a:rPr>
              <a:t> </a:t>
            </a:r>
            <a:r>
              <a:rPr sz="1100" spc="-60" dirty="0">
                <a:solidFill>
                  <a:srgbClr val="111318"/>
                </a:solidFill>
                <a:latin typeface="Times New Roman"/>
                <a:cs typeface="Times New Roman"/>
              </a:rPr>
              <a:t>O</a:t>
            </a:r>
            <a:r>
              <a:rPr sz="1100" spc="-110" dirty="0">
                <a:solidFill>
                  <a:srgbClr val="111318"/>
                </a:solidFill>
                <a:latin typeface="Times New Roman"/>
                <a:cs typeface="Times New Roman"/>
              </a:rPr>
              <a:t>S</a:t>
            </a:r>
            <a:r>
              <a:rPr sz="1100" spc="290" dirty="0">
                <a:solidFill>
                  <a:srgbClr val="111318"/>
                </a:solidFill>
                <a:latin typeface="Times New Roman"/>
                <a:cs typeface="Times New Roman"/>
              </a:rPr>
              <a:t>,</a:t>
            </a:r>
            <a:r>
              <a:rPr sz="1100" spc="-175" dirty="0">
                <a:solidFill>
                  <a:srgbClr val="111318"/>
                </a:solidFill>
                <a:latin typeface="Times New Roman"/>
                <a:cs typeface="Times New Roman"/>
              </a:rPr>
              <a:t> </a:t>
            </a:r>
            <a:r>
              <a:rPr sz="1100" spc="110" dirty="0">
                <a:solidFill>
                  <a:srgbClr val="111318"/>
                </a:solidFill>
                <a:latin typeface="Times New Roman"/>
                <a:cs typeface="Times New Roman"/>
              </a:rPr>
              <a:t>0</a:t>
            </a:r>
            <a:r>
              <a:rPr sz="1100" spc="80" dirty="0">
                <a:solidFill>
                  <a:srgbClr val="111318"/>
                </a:solidFill>
                <a:latin typeface="Times New Roman"/>
                <a:cs typeface="Times New Roman"/>
              </a:rPr>
              <a:t>6</a:t>
            </a:r>
            <a:r>
              <a:rPr sz="1100" spc="210" dirty="0">
                <a:solidFill>
                  <a:srgbClr val="383B3F"/>
                </a:solidFill>
                <a:latin typeface="Times New Roman"/>
                <a:cs typeface="Times New Roman"/>
              </a:rPr>
              <a:t>,</a:t>
            </a:r>
            <a:r>
              <a:rPr sz="1100" spc="-140" dirty="0">
                <a:solidFill>
                  <a:srgbClr val="383B3F"/>
                </a:solidFill>
                <a:latin typeface="Times New Roman"/>
                <a:cs typeface="Times New Roman"/>
              </a:rPr>
              <a:t> </a:t>
            </a:r>
            <a:r>
              <a:rPr sz="1100" spc="145" dirty="0">
                <a:solidFill>
                  <a:srgbClr val="111318"/>
                </a:solidFill>
                <a:latin typeface="Times New Roman"/>
                <a:cs typeface="Times New Roman"/>
              </a:rPr>
              <a:t>0</a:t>
            </a:r>
            <a:r>
              <a:rPr sz="1100" spc="35" dirty="0">
                <a:solidFill>
                  <a:srgbClr val="111318"/>
                </a:solidFill>
                <a:latin typeface="Times New Roman"/>
                <a:cs typeface="Times New Roman"/>
              </a:rPr>
              <a:t>8</a:t>
            </a:r>
            <a:r>
              <a:rPr sz="1100" spc="210" dirty="0">
                <a:solidFill>
                  <a:srgbClr val="383B3F"/>
                </a:solidFill>
                <a:latin typeface="Times New Roman"/>
                <a:cs typeface="Times New Roman"/>
              </a:rPr>
              <a:t>,</a:t>
            </a:r>
            <a:r>
              <a:rPr sz="1100" spc="-95" dirty="0">
                <a:solidFill>
                  <a:srgbClr val="383B3F"/>
                </a:solidFill>
                <a:latin typeface="Times New Roman"/>
                <a:cs typeface="Times New Roman"/>
              </a:rPr>
              <a:t> </a:t>
            </a:r>
            <a:r>
              <a:rPr sz="1100" spc="114" dirty="0">
                <a:solidFill>
                  <a:srgbClr val="111318"/>
                </a:solidFill>
                <a:latin typeface="Times New Roman"/>
                <a:cs typeface="Times New Roman"/>
              </a:rPr>
              <a:t>0</a:t>
            </a:r>
            <a:r>
              <a:rPr sz="1100" spc="75" dirty="0">
                <a:solidFill>
                  <a:srgbClr val="111318"/>
                </a:solidFill>
                <a:latin typeface="Times New Roman"/>
                <a:cs typeface="Times New Roman"/>
              </a:rPr>
              <a:t>9</a:t>
            </a:r>
            <a:r>
              <a:rPr sz="1100" spc="210" dirty="0">
                <a:solidFill>
                  <a:srgbClr val="383B3F"/>
                </a:solidFill>
                <a:latin typeface="Times New Roman"/>
                <a:cs typeface="Times New Roman"/>
              </a:rPr>
              <a:t>,</a:t>
            </a:r>
            <a:r>
              <a:rPr sz="1100" spc="-95" dirty="0">
                <a:solidFill>
                  <a:srgbClr val="383B3F"/>
                </a:solidFill>
                <a:latin typeface="Times New Roman"/>
                <a:cs typeface="Times New Roman"/>
              </a:rPr>
              <a:t> </a:t>
            </a:r>
            <a:r>
              <a:rPr sz="1100" spc="114" dirty="0">
                <a:solidFill>
                  <a:srgbClr val="111318"/>
                </a:solidFill>
                <a:latin typeface="Times New Roman"/>
                <a:cs typeface="Times New Roman"/>
              </a:rPr>
              <a:t>1</a:t>
            </a:r>
            <a:r>
              <a:rPr sz="1100" spc="20" dirty="0">
                <a:solidFill>
                  <a:srgbClr val="111318"/>
                </a:solidFill>
                <a:latin typeface="Times New Roman"/>
                <a:cs typeface="Times New Roman"/>
              </a:rPr>
              <a:t>1</a:t>
            </a:r>
            <a:r>
              <a:rPr sz="1100" spc="210" dirty="0">
                <a:solidFill>
                  <a:srgbClr val="383B3F"/>
                </a:solidFill>
                <a:latin typeface="Times New Roman"/>
                <a:cs typeface="Times New Roman"/>
              </a:rPr>
              <a:t>,</a:t>
            </a:r>
            <a:r>
              <a:rPr sz="1100" spc="-45" dirty="0">
                <a:solidFill>
                  <a:srgbClr val="383B3F"/>
                </a:solidFill>
                <a:latin typeface="Times New Roman"/>
                <a:cs typeface="Times New Roman"/>
              </a:rPr>
              <a:t> </a:t>
            </a:r>
            <a:r>
              <a:rPr sz="1100" spc="20" dirty="0">
                <a:solidFill>
                  <a:srgbClr val="111318"/>
                </a:solidFill>
                <a:latin typeface="Times New Roman"/>
                <a:cs typeface="Times New Roman"/>
              </a:rPr>
              <a:t>1</a:t>
            </a:r>
            <a:r>
              <a:rPr sz="1100" spc="65" dirty="0">
                <a:solidFill>
                  <a:srgbClr val="111318"/>
                </a:solidFill>
                <a:latin typeface="Times New Roman"/>
                <a:cs typeface="Times New Roman"/>
              </a:rPr>
              <a:t>4</a:t>
            </a:r>
            <a:r>
              <a:rPr sz="1100" spc="210" dirty="0">
                <a:solidFill>
                  <a:srgbClr val="111318"/>
                </a:solidFill>
                <a:latin typeface="Times New Roman"/>
                <a:cs typeface="Times New Roman"/>
              </a:rPr>
              <a:t>,</a:t>
            </a:r>
            <a:r>
              <a:rPr sz="1100" spc="-45" dirty="0">
                <a:solidFill>
                  <a:srgbClr val="111318"/>
                </a:solidFill>
                <a:latin typeface="Times New Roman"/>
                <a:cs typeface="Times New Roman"/>
              </a:rPr>
              <a:t> </a:t>
            </a:r>
            <a:r>
              <a:rPr sz="1100" spc="70" dirty="0">
                <a:solidFill>
                  <a:srgbClr val="212428"/>
                </a:solidFill>
                <a:latin typeface="Times New Roman"/>
                <a:cs typeface="Times New Roman"/>
              </a:rPr>
              <a:t>1</a:t>
            </a:r>
            <a:r>
              <a:rPr sz="1100" spc="180" dirty="0">
                <a:solidFill>
                  <a:srgbClr val="212428"/>
                </a:solidFill>
                <a:latin typeface="Times New Roman"/>
                <a:cs typeface="Times New Roman"/>
              </a:rPr>
              <a:t>5</a:t>
            </a:r>
            <a:r>
              <a:rPr sz="1100" spc="-100" dirty="0">
                <a:solidFill>
                  <a:srgbClr val="212428"/>
                </a:solidFill>
                <a:latin typeface="Times New Roman"/>
                <a:cs typeface="Times New Roman"/>
              </a:rPr>
              <a:t> </a:t>
            </a:r>
            <a:r>
              <a:rPr sz="1100" spc="225" dirty="0">
                <a:solidFill>
                  <a:srgbClr val="212428"/>
                </a:solidFill>
                <a:latin typeface="Times New Roman"/>
                <a:cs typeface="Times New Roman"/>
              </a:rPr>
              <a:t>e</a:t>
            </a:r>
            <a:r>
              <a:rPr sz="1100" spc="5" dirty="0">
                <a:solidFill>
                  <a:srgbClr val="212428"/>
                </a:solidFill>
                <a:latin typeface="Times New Roman"/>
                <a:cs typeface="Times New Roman"/>
              </a:rPr>
              <a:t> </a:t>
            </a:r>
            <a:r>
              <a:rPr sz="1100" spc="20" dirty="0">
                <a:solidFill>
                  <a:srgbClr val="212428"/>
                </a:solidFill>
                <a:latin typeface="Times New Roman"/>
                <a:cs typeface="Times New Roman"/>
              </a:rPr>
              <a:t>1</a:t>
            </a:r>
            <a:r>
              <a:rPr sz="1100" spc="114" dirty="0">
                <a:solidFill>
                  <a:srgbClr val="212428"/>
                </a:solidFill>
                <a:latin typeface="Times New Roman"/>
                <a:cs typeface="Times New Roman"/>
              </a:rPr>
              <a:t>8</a:t>
            </a:r>
            <a:r>
              <a:rPr sz="1100" spc="270" dirty="0">
                <a:solidFill>
                  <a:srgbClr val="212428"/>
                </a:solidFill>
                <a:latin typeface="Times New Roman"/>
                <a:cs typeface="Times New Roman"/>
              </a:rPr>
              <a:t>.</a:t>
            </a:r>
            <a:endParaRPr sz="1100">
              <a:latin typeface="Times New Roman"/>
              <a:cs typeface="Times New Roman"/>
            </a:endParaRPr>
          </a:p>
        </p:txBody>
      </p:sp>
      <p:sp>
        <p:nvSpPr>
          <p:cNvPr id="239" name="object 239"/>
          <p:cNvSpPr txBox="1"/>
          <p:nvPr/>
        </p:nvSpPr>
        <p:spPr>
          <a:xfrm>
            <a:off x="1888573" y="9293348"/>
            <a:ext cx="4446270" cy="27432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73025" marR="5080" indent="-60960">
              <a:lnSpc>
                <a:spcPts val="1010"/>
              </a:lnSpc>
            </a:pPr>
            <a:r>
              <a:rPr sz="950" spc="-50" dirty="0">
                <a:solidFill>
                  <a:srgbClr val="696B6E"/>
                </a:solidFill>
                <a:latin typeface="Times New Roman"/>
                <a:cs typeface="Times New Roman"/>
              </a:rPr>
              <a:t>Diretoria</a:t>
            </a:r>
            <a:r>
              <a:rPr sz="950" spc="110" dirty="0">
                <a:solidFill>
                  <a:srgbClr val="696B6E"/>
                </a:solidFill>
                <a:latin typeface="Times New Roman"/>
                <a:cs typeface="Times New Roman"/>
              </a:rPr>
              <a:t> </a:t>
            </a:r>
            <a:r>
              <a:rPr sz="950" spc="-55" dirty="0">
                <a:solidFill>
                  <a:srgbClr val="696B6E"/>
                </a:solidFill>
                <a:latin typeface="Times New Roman"/>
                <a:cs typeface="Times New Roman"/>
              </a:rPr>
              <a:t>de</a:t>
            </a:r>
            <a:r>
              <a:rPr sz="950" spc="15" dirty="0">
                <a:solidFill>
                  <a:srgbClr val="696B6E"/>
                </a:solidFill>
                <a:latin typeface="Times New Roman"/>
                <a:cs typeface="Times New Roman"/>
              </a:rPr>
              <a:t> </a:t>
            </a:r>
            <a:r>
              <a:rPr sz="950" spc="-45" dirty="0">
                <a:solidFill>
                  <a:srgbClr val="696B6E"/>
                </a:solidFill>
                <a:latin typeface="Times New Roman"/>
                <a:cs typeface="Times New Roman"/>
              </a:rPr>
              <a:t>Administração</a:t>
            </a:r>
            <a:r>
              <a:rPr sz="950" spc="80" dirty="0">
                <a:solidFill>
                  <a:srgbClr val="696B6E"/>
                </a:solidFill>
                <a:latin typeface="Times New Roman"/>
                <a:cs typeface="Times New Roman"/>
              </a:rPr>
              <a:t> </a:t>
            </a:r>
            <a:r>
              <a:rPr sz="950" spc="50" dirty="0">
                <a:solidFill>
                  <a:srgbClr val="575B5D"/>
                </a:solidFill>
                <a:latin typeface="Times New Roman"/>
                <a:cs typeface="Times New Roman"/>
              </a:rPr>
              <a:t>-</a:t>
            </a:r>
            <a:r>
              <a:rPr sz="950" spc="-35" dirty="0">
                <a:solidFill>
                  <a:srgbClr val="575B5D"/>
                </a:solidFill>
                <a:latin typeface="Times New Roman"/>
                <a:cs typeface="Times New Roman"/>
              </a:rPr>
              <a:t> </a:t>
            </a:r>
            <a:r>
              <a:rPr sz="800" spc="-20" dirty="0">
                <a:solidFill>
                  <a:srgbClr val="575B5D"/>
                </a:solidFill>
                <a:latin typeface="Arial"/>
                <a:cs typeface="Arial"/>
              </a:rPr>
              <a:t>Rua</a:t>
            </a:r>
            <a:r>
              <a:rPr sz="800" spc="-5" dirty="0">
                <a:solidFill>
                  <a:srgbClr val="575B5D"/>
                </a:solidFill>
                <a:latin typeface="Arial"/>
                <a:cs typeface="Arial"/>
              </a:rPr>
              <a:t> </a:t>
            </a:r>
            <a:r>
              <a:rPr sz="950" spc="-70" dirty="0">
                <a:solidFill>
                  <a:srgbClr val="7B7C7E"/>
                </a:solidFill>
                <a:latin typeface="Times New Roman"/>
                <a:cs typeface="Times New Roman"/>
              </a:rPr>
              <a:t>C</a:t>
            </a:r>
            <a:r>
              <a:rPr sz="950" dirty="0">
                <a:solidFill>
                  <a:srgbClr val="7B7C7E"/>
                </a:solidFill>
                <a:latin typeface="Times New Roman"/>
                <a:cs typeface="Times New Roman"/>
              </a:rPr>
              <a:t>o</a:t>
            </a:r>
            <a:r>
              <a:rPr sz="950" spc="-95" dirty="0">
                <a:solidFill>
                  <a:srgbClr val="575B5D"/>
                </a:solidFill>
                <a:latin typeface="Times New Roman"/>
                <a:cs typeface="Times New Roman"/>
              </a:rPr>
              <a:t>n</a:t>
            </a:r>
            <a:r>
              <a:rPr sz="950" spc="-25" dirty="0">
                <a:solidFill>
                  <a:srgbClr val="7B7C7E"/>
                </a:solidFill>
                <a:latin typeface="Times New Roman"/>
                <a:cs typeface="Times New Roman"/>
              </a:rPr>
              <a:t>g</a:t>
            </a:r>
            <a:r>
              <a:rPr sz="950" spc="25" dirty="0">
                <a:solidFill>
                  <a:srgbClr val="7B7C7E"/>
                </a:solidFill>
                <a:latin typeface="Times New Roman"/>
                <a:cs typeface="Times New Roman"/>
              </a:rPr>
              <a:t>o</a:t>
            </a:r>
            <a:r>
              <a:rPr sz="950" spc="-60" dirty="0">
                <a:solidFill>
                  <a:srgbClr val="575B5D"/>
                </a:solidFill>
                <a:latin typeface="Times New Roman"/>
                <a:cs typeface="Times New Roman"/>
              </a:rPr>
              <a:t>nh</a:t>
            </a:r>
            <a:r>
              <a:rPr sz="950" spc="-35" dirty="0">
                <a:solidFill>
                  <a:srgbClr val="575B5D"/>
                </a:solidFill>
                <a:latin typeface="Times New Roman"/>
                <a:cs typeface="Times New Roman"/>
              </a:rPr>
              <a:t>a</a:t>
            </a:r>
            <a:r>
              <a:rPr sz="950" dirty="0">
                <a:solidFill>
                  <a:srgbClr val="7B7C7E"/>
                </a:solidFill>
                <a:latin typeface="Times New Roman"/>
                <a:cs typeface="Times New Roman"/>
              </a:rPr>
              <a:t>s,</a:t>
            </a:r>
            <a:r>
              <a:rPr sz="950" spc="-40" dirty="0">
                <a:solidFill>
                  <a:srgbClr val="7B7C7E"/>
                </a:solidFill>
                <a:latin typeface="Times New Roman"/>
                <a:cs typeface="Times New Roman"/>
              </a:rPr>
              <a:t> </a:t>
            </a:r>
            <a:r>
              <a:rPr sz="950" spc="-40" dirty="0">
                <a:solidFill>
                  <a:srgbClr val="696B6E"/>
                </a:solidFill>
                <a:latin typeface="Times New Roman"/>
                <a:cs typeface="Times New Roman"/>
              </a:rPr>
              <a:t>450</a:t>
            </a:r>
            <a:r>
              <a:rPr sz="950" spc="-20" dirty="0">
                <a:solidFill>
                  <a:srgbClr val="696B6E"/>
                </a:solidFill>
                <a:latin typeface="Times New Roman"/>
                <a:cs typeface="Times New Roman"/>
              </a:rPr>
              <a:t> </a:t>
            </a:r>
            <a:r>
              <a:rPr sz="950" spc="-10" dirty="0">
                <a:solidFill>
                  <a:srgbClr val="575B5D"/>
                </a:solidFill>
                <a:latin typeface="Times New Roman"/>
                <a:cs typeface="Times New Roman"/>
              </a:rPr>
              <a:t>-</a:t>
            </a:r>
            <a:r>
              <a:rPr sz="950" spc="-20" dirty="0">
                <a:solidFill>
                  <a:srgbClr val="575B5D"/>
                </a:solidFill>
                <a:latin typeface="Times New Roman"/>
                <a:cs typeface="Times New Roman"/>
              </a:rPr>
              <a:t> </a:t>
            </a:r>
            <a:r>
              <a:rPr sz="950" spc="-20" dirty="0">
                <a:solidFill>
                  <a:srgbClr val="979799"/>
                </a:solidFill>
                <a:latin typeface="Times New Roman"/>
                <a:cs typeface="Times New Roman"/>
              </a:rPr>
              <a:t>C</a:t>
            </a:r>
            <a:r>
              <a:rPr sz="950" spc="-70" dirty="0">
                <a:solidFill>
                  <a:srgbClr val="7B7C7E"/>
                </a:solidFill>
                <a:latin typeface="Times New Roman"/>
                <a:cs typeface="Times New Roman"/>
              </a:rPr>
              <a:t>E</a:t>
            </a:r>
            <a:r>
              <a:rPr sz="950" spc="-50" dirty="0">
                <a:solidFill>
                  <a:srgbClr val="7B7C7E"/>
                </a:solidFill>
                <a:latin typeface="Times New Roman"/>
                <a:cs typeface="Times New Roman"/>
              </a:rPr>
              <a:t>P</a:t>
            </a:r>
            <a:r>
              <a:rPr sz="950" spc="90" dirty="0">
                <a:solidFill>
                  <a:srgbClr val="979799"/>
                </a:solidFill>
                <a:latin typeface="Times New Roman"/>
                <a:cs typeface="Times New Roman"/>
              </a:rPr>
              <a:t>.</a:t>
            </a:r>
            <a:r>
              <a:rPr sz="950" spc="-135" dirty="0">
                <a:solidFill>
                  <a:srgbClr val="979799"/>
                </a:solidFill>
                <a:latin typeface="Times New Roman"/>
                <a:cs typeface="Times New Roman"/>
              </a:rPr>
              <a:t> </a:t>
            </a:r>
            <a:r>
              <a:rPr sz="950" spc="-45" dirty="0">
                <a:solidFill>
                  <a:srgbClr val="7B7C7E"/>
                </a:solidFill>
                <a:latin typeface="Times New Roman"/>
                <a:cs typeface="Times New Roman"/>
              </a:rPr>
              <a:t>30.330.</a:t>
            </a:r>
            <a:r>
              <a:rPr sz="950" spc="-30" dirty="0">
                <a:solidFill>
                  <a:srgbClr val="7B7C7E"/>
                </a:solidFill>
                <a:latin typeface="Times New Roman"/>
                <a:cs typeface="Times New Roman"/>
              </a:rPr>
              <a:t> </a:t>
            </a:r>
            <a:r>
              <a:rPr sz="950" spc="-190" dirty="0">
                <a:solidFill>
                  <a:srgbClr val="575B5D"/>
                </a:solidFill>
                <a:latin typeface="Times New Roman"/>
                <a:cs typeface="Times New Roman"/>
              </a:rPr>
              <a:t>1</a:t>
            </a:r>
            <a:r>
              <a:rPr sz="950" spc="-20" dirty="0">
                <a:solidFill>
                  <a:srgbClr val="7B7C7E"/>
                </a:solidFill>
                <a:latin typeface="Times New Roman"/>
                <a:cs typeface="Times New Roman"/>
              </a:rPr>
              <a:t>00</a:t>
            </a:r>
            <a:r>
              <a:rPr sz="950" spc="-5" dirty="0">
                <a:solidFill>
                  <a:srgbClr val="7B7C7E"/>
                </a:solidFill>
                <a:latin typeface="Times New Roman"/>
                <a:cs typeface="Times New Roman"/>
              </a:rPr>
              <a:t> </a:t>
            </a:r>
            <a:r>
              <a:rPr sz="950" spc="-10" dirty="0">
                <a:solidFill>
                  <a:srgbClr val="7B7C7E"/>
                </a:solidFill>
                <a:latin typeface="Times New Roman"/>
                <a:cs typeface="Times New Roman"/>
              </a:rPr>
              <a:t>-</a:t>
            </a:r>
            <a:r>
              <a:rPr sz="950" spc="-20" dirty="0">
                <a:solidFill>
                  <a:srgbClr val="7B7C7E"/>
                </a:solidFill>
                <a:latin typeface="Times New Roman"/>
                <a:cs typeface="Times New Roman"/>
              </a:rPr>
              <a:t> </a:t>
            </a:r>
            <a:r>
              <a:rPr sz="950" spc="-70" dirty="0">
                <a:solidFill>
                  <a:srgbClr val="7B7C7E"/>
                </a:solidFill>
                <a:latin typeface="Times New Roman"/>
                <a:cs typeface="Times New Roman"/>
              </a:rPr>
              <a:t>Fo</a:t>
            </a:r>
            <a:r>
              <a:rPr sz="950" spc="-15" dirty="0">
                <a:solidFill>
                  <a:srgbClr val="7B7C7E"/>
                </a:solidFill>
                <a:latin typeface="Times New Roman"/>
                <a:cs typeface="Times New Roman"/>
              </a:rPr>
              <a:t>n</a:t>
            </a:r>
            <a:r>
              <a:rPr sz="950" spc="-35" dirty="0">
                <a:solidFill>
                  <a:srgbClr val="979799"/>
                </a:solidFill>
                <a:latin typeface="Times New Roman"/>
                <a:cs typeface="Times New Roman"/>
              </a:rPr>
              <a:t>e</a:t>
            </a:r>
            <a:r>
              <a:rPr sz="950" spc="-40" dirty="0">
                <a:solidFill>
                  <a:srgbClr val="979799"/>
                </a:solidFill>
                <a:latin typeface="Times New Roman"/>
                <a:cs typeface="Times New Roman"/>
              </a:rPr>
              <a:t>/</a:t>
            </a:r>
            <a:r>
              <a:rPr sz="950" spc="-55" dirty="0">
                <a:solidFill>
                  <a:srgbClr val="7B7C7E"/>
                </a:solidFill>
                <a:latin typeface="Times New Roman"/>
                <a:cs typeface="Times New Roman"/>
              </a:rPr>
              <a:t>Fax</a:t>
            </a:r>
            <a:r>
              <a:rPr sz="950" spc="55" dirty="0">
                <a:solidFill>
                  <a:srgbClr val="7B7C7E"/>
                </a:solidFill>
                <a:latin typeface="Times New Roman"/>
                <a:cs typeface="Times New Roman"/>
              </a:rPr>
              <a:t> </a:t>
            </a:r>
            <a:r>
              <a:rPr sz="950" spc="-30" dirty="0">
                <a:solidFill>
                  <a:srgbClr val="7B7C7E"/>
                </a:solidFill>
                <a:latin typeface="Times New Roman"/>
                <a:cs typeface="Times New Roman"/>
              </a:rPr>
              <a:t>(03</a:t>
            </a:r>
            <a:r>
              <a:rPr sz="950" spc="-90" dirty="0">
                <a:solidFill>
                  <a:srgbClr val="7B7C7E"/>
                </a:solidFill>
                <a:latin typeface="Times New Roman"/>
                <a:cs typeface="Times New Roman"/>
              </a:rPr>
              <a:t> </a:t>
            </a:r>
            <a:r>
              <a:rPr sz="950" spc="-190" dirty="0">
                <a:solidFill>
                  <a:srgbClr val="575B5D"/>
                </a:solidFill>
                <a:latin typeface="Times New Roman"/>
                <a:cs typeface="Times New Roman"/>
              </a:rPr>
              <a:t>1</a:t>
            </a:r>
            <a:r>
              <a:rPr sz="950" spc="-30" dirty="0">
                <a:solidFill>
                  <a:srgbClr val="7B7C7E"/>
                </a:solidFill>
                <a:latin typeface="Times New Roman"/>
                <a:cs typeface="Times New Roman"/>
              </a:rPr>
              <a:t>)</a:t>
            </a:r>
            <a:r>
              <a:rPr sz="950" dirty="0">
                <a:solidFill>
                  <a:srgbClr val="7B7C7E"/>
                </a:solidFill>
                <a:latin typeface="Times New Roman"/>
                <a:cs typeface="Times New Roman"/>
              </a:rPr>
              <a:t> </a:t>
            </a:r>
            <a:r>
              <a:rPr sz="950" spc="-40" dirty="0">
                <a:solidFill>
                  <a:srgbClr val="7B7C7E"/>
                </a:solidFill>
                <a:latin typeface="Times New Roman"/>
                <a:cs typeface="Times New Roman"/>
              </a:rPr>
              <a:t>322</a:t>
            </a:r>
            <a:r>
              <a:rPr sz="950" spc="-20" dirty="0">
                <a:solidFill>
                  <a:srgbClr val="7B7C7E"/>
                </a:solidFill>
                <a:latin typeface="Times New Roman"/>
                <a:cs typeface="Times New Roman"/>
              </a:rPr>
              <a:t>3</a:t>
            </a:r>
            <a:r>
              <a:rPr sz="950" spc="-30" dirty="0">
                <a:solidFill>
                  <a:srgbClr val="383B3F"/>
                </a:solidFill>
                <a:latin typeface="Times New Roman"/>
                <a:cs typeface="Times New Roman"/>
              </a:rPr>
              <a:t>-</a:t>
            </a:r>
            <a:r>
              <a:rPr sz="950" spc="-50" dirty="0">
                <a:solidFill>
                  <a:srgbClr val="696B6E"/>
                </a:solidFill>
                <a:latin typeface="Times New Roman"/>
                <a:cs typeface="Times New Roman"/>
              </a:rPr>
              <a:t>2611</a:t>
            </a:r>
            <a:r>
              <a:rPr sz="950" spc="-25" dirty="0">
                <a:solidFill>
                  <a:srgbClr val="696B6E"/>
                </a:solidFill>
                <a:latin typeface="Times New Roman"/>
                <a:cs typeface="Times New Roman"/>
              </a:rPr>
              <a:t> </a:t>
            </a:r>
            <a:r>
              <a:rPr sz="950" spc="-55" dirty="0">
                <a:solidFill>
                  <a:srgbClr val="696B6E"/>
                </a:solidFill>
                <a:latin typeface="Times New Roman"/>
                <a:cs typeface="Times New Roman"/>
              </a:rPr>
              <a:t>Praça</a:t>
            </a:r>
            <a:r>
              <a:rPr sz="950" spc="35" dirty="0">
                <a:solidFill>
                  <a:srgbClr val="696B6E"/>
                </a:solidFill>
                <a:latin typeface="Times New Roman"/>
                <a:cs typeface="Times New Roman"/>
              </a:rPr>
              <a:t> </a:t>
            </a:r>
            <a:r>
              <a:rPr sz="950" spc="-30" dirty="0">
                <a:solidFill>
                  <a:srgbClr val="696B6E"/>
                </a:solidFill>
                <a:latin typeface="Times New Roman"/>
                <a:cs typeface="Times New Roman"/>
              </a:rPr>
              <a:t>de</a:t>
            </a:r>
            <a:r>
              <a:rPr sz="950" spc="10" dirty="0">
                <a:solidFill>
                  <a:srgbClr val="696B6E"/>
                </a:solidFill>
                <a:latin typeface="Times New Roman"/>
                <a:cs typeface="Times New Roman"/>
              </a:rPr>
              <a:t> </a:t>
            </a:r>
            <a:r>
              <a:rPr sz="950" spc="-45" dirty="0">
                <a:solidFill>
                  <a:srgbClr val="7B7C7E"/>
                </a:solidFill>
                <a:latin typeface="Times New Roman"/>
                <a:cs typeface="Times New Roman"/>
              </a:rPr>
              <a:t>Esportes</a:t>
            </a:r>
            <a:r>
              <a:rPr sz="950" spc="70" dirty="0">
                <a:solidFill>
                  <a:srgbClr val="7B7C7E"/>
                </a:solidFill>
                <a:latin typeface="Times New Roman"/>
                <a:cs typeface="Times New Roman"/>
              </a:rPr>
              <a:t> </a:t>
            </a:r>
            <a:r>
              <a:rPr sz="950" spc="-10" dirty="0">
                <a:solidFill>
                  <a:srgbClr val="696B6E"/>
                </a:solidFill>
                <a:latin typeface="Times New Roman"/>
                <a:cs typeface="Times New Roman"/>
              </a:rPr>
              <a:t>-</a:t>
            </a:r>
            <a:r>
              <a:rPr sz="950" spc="25" dirty="0">
                <a:solidFill>
                  <a:srgbClr val="696B6E"/>
                </a:solidFill>
                <a:latin typeface="Times New Roman"/>
                <a:cs typeface="Times New Roman"/>
              </a:rPr>
              <a:t> </a:t>
            </a:r>
            <a:r>
              <a:rPr sz="950" spc="-95" dirty="0">
                <a:solidFill>
                  <a:srgbClr val="575B5D"/>
                </a:solidFill>
                <a:latin typeface="Times New Roman"/>
                <a:cs typeface="Times New Roman"/>
              </a:rPr>
              <a:t>Rua</a:t>
            </a:r>
            <a:r>
              <a:rPr sz="950" dirty="0">
                <a:solidFill>
                  <a:srgbClr val="575B5D"/>
                </a:solidFill>
                <a:latin typeface="Times New Roman"/>
                <a:cs typeface="Times New Roman"/>
              </a:rPr>
              <a:t> </a:t>
            </a:r>
            <a:r>
              <a:rPr sz="950" spc="-120" dirty="0">
                <a:solidFill>
                  <a:srgbClr val="575B5D"/>
                </a:solidFill>
                <a:latin typeface="Times New Roman"/>
                <a:cs typeface="Times New Roman"/>
              </a:rPr>
              <a:t> </a:t>
            </a:r>
            <a:r>
              <a:rPr sz="950" spc="-70" dirty="0">
                <a:solidFill>
                  <a:srgbClr val="696B6E"/>
                </a:solidFill>
                <a:latin typeface="Times New Roman"/>
                <a:cs typeface="Times New Roman"/>
              </a:rPr>
              <a:t>Benvi</a:t>
            </a:r>
            <a:r>
              <a:rPr sz="950" spc="-85" dirty="0">
                <a:solidFill>
                  <a:srgbClr val="696B6E"/>
                </a:solidFill>
                <a:latin typeface="Times New Roman"/>
                <a:cs typeface="Times New Roman"/>
              </a:rPr>
              <a:t> </a:t>
            </a:r>
            <a:r>
              <a:rPr sz="950" spc="-55" dirty="0">
                <a:solidFill>
                  <a:srgbClr val="696B6E"/>
                </a:solidFill>
                <a:latin typeface="Times New Roman"/>
                <a:cs typeface="Times New Roman"/>
              </a:rPr>
              <a:t>nda</a:t>
            </a:r>
            <a:r>
              <a:rPr sz="950" spc="25" dirty="0">
                <a:solidFill>
                  <a:srgbClr val="696B6E"/>
                </a:solidFill>
                <a:latin typeface="Times New Roman"/>
                <a:cs typeface="Times New Roman"/>
              </a:rPr>
              <a:t> </a:t>
            </a:r>
            <a:r>
              <a:rPr sz="800" spc="-45" dirty="0">
                <a:solidFill>
                  <a:srgbClr val="696B6E"/>
                </a:solidFill>
                <a:latin typeface="Arial"/>
                <a:cs typeface="Arial"/>
              </a:rPr>
              <a:t>de</a:t>
            </a:r>
            <a:r>
              <a:rPr sz="800" spc="25" dirty="0">
                <a:solidFill>
                  <a:srgbClr val="696B6E"/>
                </a:solidFill>
                <a:latin typeface="Arial"/>
                <a:cs typeface="Arial"/>
              </a:rPr>
              <a:t> </a:t>
            </a:r>
            <a:r>
              <a:rPr sz="950" spc="-45" dirty="0">
                <a:solidFill>
                  <a:srgbClr val="7B7C7E"/>
                </a:solidFill>
                <a:latin typeface="Times New Roman"/>
                <a:cs typeface="Times New Roman"/>
              </a:rPr>
              <a:t>Carvalho,</a:t>
            </a:r>
            <a:r>
              <a:rPr sz="950" spc="110" dirty="0">
                <a:solidFill>
                  <a:srgbClr val="7B7C7E"/>
                </a:solidFill>
                <a:latin typeface="Times New Roman"/>
                <a:cs typeface="Times New Roman"/>
              </a:rPr>
              <a:t> </a:t>
            </a:r>
            <a:r>
              <a:rPr sz="950" spc="-55" dirty="0">
                <a:solidFill>
                  <a:srgbClr val="7B7C7E"/>
                </a:solidFill>
                <a:latin typeface="Times New Roman"/>
                <a:cs typeface="Times New Roman"/>
              </a:rPr>
              <a:t>Final</a:t>
            </a:r>
            <a:r>
              <a:rPr sz="950" spc="55" dirty="0">
                <a:solidFill>
                  <a:srgbClr val="7B7C7E"/>
                </a:solidFill>
                <a:latin typeface="Times New Roman"/>
                <a:cs typeface="Times New Roman"/>
              </a:rPr>
              <a:t> </a:t>
            </a:r>
            <a:r>
              <a:rPr sz="950" spc="-10" dirty="0">
                <a:solidFill>
                  <a:srgbClr val="7B7C7E"/>
                </a:solidFill>
                <a:latin typeface="Times New Roman"/>
                <a:cs typeface="Times New Roman"/>
              </a:rPr>
              <a:t>-</a:t>
            </a:r>
            <a:r>
              <a:rPr sz="950" spc="-20" dirty="0">
                <a:solidFill>
                  <a:srgbClr val="7B7C7E"/>
                </a:solidFill>
                <a:latin typeface="Times New Roman"/>
                <a:cs typeface="Times New Roman"/>
              </a:rPr>
              <a:t> </a:t>
            </a:r>
            <a:r>
              <a:rPr sz="950" spc="-80" dirty="0">
                <a:solidFill>
                  <a:srgbClr val="979799"/>
                </a:solidFill>
                <a:latin typeface="Times New Roman"/>
                <a:cs typeface="Times New Roman"/>
              </a:rPr>
              <a:t>C</a:t>
            </a:r>
            <a:r>
              <a:rPr sz="950" spc="-5" dirty="0">
                <a:solidFill>
                  <a:srgbClr val="979799"/>
                </a:solidFill>
                <a:latin typeface="Times New Roman"/>
                <a:cs typeface="Times New Roman"/>
              </a:rPr>
              <a:t>E</a:t>
            </a:r>
            <a:r>
              <a:rPr sz="950" spc="-65" dirty="0">
                <a:solidFill>
                  <a:srgbClr val="7B7C7E"/>
                </a:solidFill>
                <a:latin typeface="Times New Roman"/>
                <a:cs typeface="Times New Roman"/>
              </a:rPr>
              <a:t>P</a:t>
            </a:r>
            <a:r>
              <a:rPr sz="950" spc="-35" dirty="0">
                <a:solidFill>
                  <a:srgbClr val="7B7C7E"/>
                </a:solidFill>
                <a:latin typeface="Times New Roman"/>
                <a:cs typeface="Times New Roman"/>
              </a:rPr>
              <a:t> </a:t>
            </a:r>
            <a:r>
              <a:rPr sz="950" spc="-25" dirty="0">
                <a:solidFill>
                  <a:srgbClr val="7B7C7E"/>
                </a:solidFill>
                <a:latin typeface="Times New Roman"/>
                <a:cs typeface="Times New Roman"/>
              </a:rPr>
              <a:t>30.</a:t>
            </a:r>
            <a:r>
              <a:rPr sz="950" spc="-65" dirty="0">
                <a:solidFill>
                  <a:srgbClr val="7B7C7E"/>
                </a:solidFill>
                <a:latin typeface="Times New Roman"/>
                <a:cs typeface="Times New Roman"/>
              </a:rPr>
              <a:t>3</a:t>
            </a:r>
            <a:r>
              <a:rPr sz="950" spc="-20" dirty="0">
                <a:solidFill>
                  <a:srgbClr val="979799"/>
                </a:solidFill>
                <a:latin typeface="Times New Roman"/>
                <a:cs typeface="Times New Roman"/>
              </a:rPr>
              <a:t>30.</a:t>
            </a:r>
            <a:r>
              <a:rPr sz="950" spc="-125" dirty="0">
                <a:solidFill>
                  <a:srgbClr val="979799"/>
                </a:solidFill>
                <a:latin typeface="Times New Roman"/>
                <a:cs typeface="Times New Roman"/>
              </a:rPr>
              <a:t> </a:t>
            </a:r>
            <a:r>
              <a:rPr sz="950" spc="-145" dirty="0">
                <a:solidFill>
                  <a:srgbClr val="696B6E"/>
                </a:solidFill>
                <a:latin typeface="Times New Roman"/>
                <a:cs typeface="Times New Roman"/>
              </a:rPr>
              <a:t>1</a:t>
            </a:r>
            <a:r>
              <a:rPr sz="950" spc="-35" dirty="0">
                <a:solidFill>
                  <a:srgbClr val="696B6E"/>
                </a:solidFill>
                <a:latin typeface="Times New Roman"/>
                <a:cs typeface="Times New Roman"/>
              </a:rPr>
              <a:t>80</a:t>
            </a:r>
            <a:r>
              <a:rPr sz="950" spc="-25" dirty="0">
                <a:solidFill>
                  <a:srgbClr val="696B6E"/>
                </a:solidFill>
                <a:latin typeface="Times New Roman"/>
                <a:cs typeface="Times New Roman"/>
              </a:rPr>
              <a:t> </a:t>
            </a:r>
            <a:r>
              <a:rPr sz="950" spc="-10" dirty="0">
                <a:solidFill>
                  <a:srgbClr val="696B6E"/>
                </a:solidFill>
                <a:latin typeface="Times New Roman"/>
                <a:cs typeface="Times New Roman"/>
              </a:rPr>
              <a:t>-</a:t>
            </a:r>
            <a:r>
              <a:rPr sz="950" spc="25" dirty="0">
                <a:solidFill>
                  <a:srgbClr val="696B6E"/>
                </a:solidFill>
                <a:latin typeface="Times New Roman"/>
                <a:cs typeface="Times New Roman"/>
              </a:rPr>
              <a:t> </a:t>
            </a:r>
            <a:r>
              <a:rPr sz="950" spc="-60" dirty="0">
                <a:solidFill>
                  <a:srgbClr val="696B6E"/>
                </a:solidFill>
                <a:latin typeface="Times New Roman"/>
                <a:cs typeface="Times New Roman"/>
              </a:rPr>
              <a:t>Belo</a:t>
            </a:r>
            <a:r>
              <a:rPr sz="950" spc="50" dirty="0">
                <a:solidFill>
                  <a:srgbClr val="696B6E"/>
                </a:solidFill>
                <a:latin typeface="Times New Roman"/>
                <a:cs typeface="Times New Roman"/>
              </a:rPr>
              <a:t> </a:t>
            </a:r>
            <a:r>
              <a:rPr sz="950" spc="-45" dirty="0">
                <a:solidFill>
                  <a:srgbClr val="696B6E"/>
                </a:solidFill>
                <a:latin typeface="Times New Roman"/>
                <a:cs typeface="Times New Roman"/>
              </a:rPr>
              <a:t>Horizonte</a:t>
            </a:r>
            <a:r>
              <a:rPr sz="950" spc="-10" dirty="0">
                <a:solidFill>
                  <a:srgbClr val="696B6E"/>
                </a:solidFill>
                <a:latin typeface="Times New Roman"/>
                <a:cs typeface="Times New Roman"/>
              </a:rPr>
              <a:t> </a:t>
            </a:r>
            <a:r>
              <a:rPr sz="950" spc="400" dirty="0">
                <a:solidFill>
                  <a:srgbClr val="7B7C7E"/>
                </a:solidFill>
                <a:latin typeface="Times New Roman"/>
                <a:cs typeface="Times New Roman"/>
              </a:rPr>
              <a:t>-</a:t>
            </a:r>
            <a:r>
              <a:rPr sz="950" spc="-80" dirty="0">
                <a:solidFill>
                  <a:srgbClr val="696B6E"/>
                </a:solidFill>
                <a:latin typeface="Times New Roman"/>
                <a:cs typeface="Times New Roman"/>
              </a:rPr>
              <a:t>MG</a:t>
            </a:r>
            <a:endParaRPr sz="950">
              <a:latin typeface="Times New Roman"/>
              <a:cs typeface="Times New Roman"/>
            </a:endParaRPr>
          </a:p>
        </p:txBody>
      </p:sp>
      <p:graphicFrame>
        <p:nvGraphicFramePr>
          <p:cNvPr id="121" name="object 121"/>
          <p:cNvGraphicFramePr>
            <a:graphicFrameLocks noGrp="1"/>
          </p:cNvGraphicFramePr>
          <p:nvPr/>
        </p:nvGraphicFramePr>
        <p:xfrm>
          <a:off x="1047826" y="7495123"/>
          <a:ext cx="6108065" cy="173799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61423"/>
                <a:gridCol w="1327247"/>
                <a:gridCol w="1728153"/>
                <a:gridCol w="583138"/>
                <a:gridCol w="734997"/>
                <a:gridCol w="680327"/>
                <a:gridCol w="680328"/>
              </a:tblGrid>
              <a:tr h="474720">
                <a:tc>
                  <a:txBody>
                    <a:bodyPr/>
                    <a:lstStyle/>
                    <a:p>
                      <a:pPr marL="45085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212428"/>
                          </a:solidFill>
                          <a:latin typeface="Arial"/>
                          <a:cs typeface="Arial"/>
                        </a:rPr>
                        <a:t>ITEM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148">
                      <a:solidFill>
                        <a:srgbClr val="A0A0A3"/>
                      </a:solidFill>
                      <a:prstDash val="solid"/>
                    </a:lnL>
                    <a:lnR w="12148">
                      <a:solidFill>
                        <a:srgbClr val="ACACAC"/>
                      </a:solidFill>
                      <a:prstDash val="solid"/>
                    </a:lnR>
                    <a:lnT w="6074">
                      <a:solidFill>
                        <a:srgbClr val="908783"/>
                      </a:solidFill>
                      <a:prstDash val="solid"/>
                    </a:lnT>
                    <a:lnB w="12148">
                      <a:solidFill>
                        <a:srgbClr val="A8ACA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21310">
                        <a:lnSpc>
                          <a:spcPts val="960"/>
                        </a:lnSpc>
                      </a:pPr>
                      <a:r>
                        <a:rPr sz="800" dirty="0">
                          <a:solidFill>
                            <a:srgbClr val="212428"/>
                          </a:solidFill>
                          <a:latin typeface="Arial"/>
                          <a:cs typeface="Arial"/>
                        </a:rPr>
                        <a:t>MATERIAL</a:t>
                      </a:r>
                      <a:r>
                        <a:rPr sz="800" spc="-60" dirty="0">
                          <a:solidFill>
                            <a:srgbClr val="212428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212428"/>
                          </a:solidFill>
                          <a:latin typeface="Arial"/>
                          <a:cs typeface="Arial"/>
                        </a:rPr>
                        <a:t>OU</a:t>
                      </a:r>
                      <a:endParaRPr sz="800">
                        <a:latin typeface="Arial"/>
                        <a:cs typeface="Arial"/>
                      </a:endParaRPr>
                    </a:p>
                    <a:p>
                      <a:pPr marL="297180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212428"/>
                          </a:solidFill>
                          <a:latin typeface="Arial"/>
                          <a:cs typeface="Arial"/>
                        </a:rPr>
                        <a:t>EQU </a:t>
                      </a:r>
                      <a:r>
                        <a:rPr sz="800" spc="-100" dirty="0">
                          <a:solidFill>
                            <a:srgbClr val="212428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212428"/>
                          </a:solidFill>
                          <a:latin typeface="Arial"/>
                          <a:cs typeface="Arial"/>
                        </a:rPr>
                        <a:t>PAMENTO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148">
                      <a:solidFill>
                        <a:srgbClr val="ACACAC"/>
                      </a:solidFill>
                      <a:prstDash val="solid"/>
                    </a:lnL>
                    <a:lnR w="12148">
                      <a:solidFill>
                        <a:srgbClr val="A8A8AC"/>
                      </a:solidFill>
                      <a:prstDash val="solid"/>
                    </a:lnR>
                    <a:lnT w="24333">
                      <a:solidFill>
                        <a:srgbClr val="000000"/>
                      </a:solidFill>
                      <a:prstDash val="solid"/>
                    </a:lnT>
                    <a:lnB w="12148">
                      <a:solidFill>
                        <a:srgbClr val="A8ACA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70534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212428"/>
                          </a:solidFill>
                          <a:latin typeface="Arial"/>
                          <a:cs typeface="Arial"/>
                        </a:rPr>
                        <a:t>ESPECIF</a:t>
                      </a:r>
                      <a:r>
                        <a:rPr sz="800" spc="-80" dirty="0">
                          <a:solidFill>
                            <a:srgbClr val="212428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212428"/>
                          </a:solidFill>
                          <a:latin typeface="Arial"/>
                          <a:cs typeface="Arial"/>
                        </a:rPr>
                        <a:t>CAÇÃO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148">
                      <a:solidFill>
                        <a:srgbClr val="A8A8AC"/>
                      </a:solidFill>
                      <a:prstDash val="solid"/>
                    </a:lnL>
                    <a:lnR w="12148">
                      <a:solidFill>
                        <a:srgbClr val="AFAFAF"/>
                      </a:solidFill>
                      <a:prstDash val="solid"/>
                    </a:lnR>
                    <a:lnT w="24333">
                      <a:solidFill>
                        <a:srgbClr val="000000"/>
                      </a:solidFill>
                      <a:prstDash val="solid"/>
                    </a:lnT>
                    <a:lnB w="6074">
                      <a:solidFill>
                        <a:srgbClr val="808383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0325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212428"/>
                          </a:solidFill>
                          <a:latin typeface="Arial"/>
                          <a:cs typeface="Arial"/>
                        </a:rPr>
                        <a:t>UN</a:t>
                      </a:r>
                      <a:r>
                        <a:rPr sz="800" spc="-75" dirty="0">
                          <a:solidFill>
                            <a:srgbClr val="212428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212428"/>
                          </a:solidFill>
                          <a:latin typeface="Arial"/>
                          <a:cs typeface="Arial"/>
                        </a:rPr>
                        <a:t>DADE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148">
                      <a:solidFill>
                        <a:srgbClr val="AFAFAF"/>
                      </a:solidFill>
                      <a:prstDash val="solid"/>
                    </a:lnL>
                    <a:lnR w="12148">
                      <a:solidFill>
                        <a:srgbClr val="AFAFAF"/>
                      </a:solidFill>
                      <a:prstDash val="solid"/>
                    </a:lnR>
                    <a:lnT w="24333">
                      <a:solidFill>
                        <a:srgbClr val="000000"/>
                      </a:solidFill>
                      <a:prstDash val="solid"/>
                    </a:lnT>
                    <a:lnB w="12148">
                      <a:solidFill>
                        <a:srgbClr val="B3B8B8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9845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383B3F"/>
                          </a:solidFill>
                          <a:latin typeface="Arial"/>
                          <a:cs typeface="Arial"/>
                        </a:rPr>
                        <a:t>QUANTIDADE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148">
                      <a:solidFill>
                        <a:srgbClr val="AFAFAF"/>
                      </a:solidFill>
                      <a:prstDash val="solid"/>
                    </a:lnL>
                    <a:lnR w="12148">
                      <a:solidFill>
                        <a:srgbClr val="ACACAC"/>
                      </a:solidFill>
                      <a:prstDash val="solid"/>
                    </a:lnR>
                    <a:lnT w="24333">
                      <a:solidFill>
                        <a:srgbClr val="000000"/>
                      </a:solidFill>
                      <a:prstDash val="solid"/>
                    </a:lnT>
                    <a:lnB w="6074">
                      <a:solidFill>
                        <a:srgbClr val="939393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84455" marR="68580" indent="78740">
                        <a:lnSpc>
                          <a:spcPts val="910"/>
                        </a:lnSpc>
                      </a:pPr>
                      <a:r>
                        <a:rPr sz="800" dirty="0">
                          <a:solidFill>
                            <a:srgbClr val="383B3F"/>
                          </a:solidFill>
                          <a:latin typeface="Arial"/>
                          <a:cs typeface="Arial"/>
                        </a:rPr>
                        <a:t>VALOR UNITÁR</a:t>
                      </a:r>
                      <a:r>
                        <a:rPr sz="800" spc="-75" dirty="0">
                          <a:solidFill>
                            <a:srgbClr val="383B3F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383B3F"/>
                          </a:solidFill>
                          <a:latin typeface="Arial"/>
                          <a:cs typeface="Arial"/>
                        </a:rPr>
                        <a:t>O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148">
                      <a:solidFill>
                        <a:srgbClr val="ACACAC"/>
                      </a:solidFill>
                      <a:prstDash val="solid"/>
                    </a:lnL>
                    <a:lnR w="12148">
                      <a:solidFill>
                        <a:srgbClr val="A8A8A8"/>
                      </a:solidFill>
                      <a:prstDash val="solid"/>
                    </a:lnR>
                    <a:lnT w="24333">
                      <a:solidFill>
                        <a:srgbClr val="000000"/>
                      </a:solidFill>
                      <a:prstDash val="solid"/>
                    </a:lnT>
                    <a:lnB w="6074">
                      <a:solidFill>
                        <a:srgbClr val="939393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75895" marR="163830" indent="-12700">
                        <a:lnSpc>
                          <a:spcPct val="100000"/>
                        </a:lnSpc>
                      </a:pPr>
                      <a:r>
                        <a:rPr sz="800" spc="-5" dirty="0">
                          <a:solidFill>
                            <a:srgbClr val="575B5D"/>
                          </a:solidFill>
                          <a:latin typeface="Arial"/>
                          <a:cs typeface="Arial"/>
                        </a:rPr>
                        <a:t>V</a:t>
                      </a:r>
                      <a:r>
                        <a:rPr sz="800" spc="60" dirty="0">
                          <a:solidFill>
                            <a:srgbClr val="383B3F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800" spc="-85" dirty="0">
                          <a:solidFill>
                            <a:srgbClr val="575B5D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800" spc="35" dirty="0">
                          <a:solidFill>
                            <a:srgbClr val="383B3F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800" dirty="0">
                          <a:solidFill>
                            <a:srgbClr val="575B5D"/>
                          </a:solidFill>
                          <a:latin typeface="Arial"/>
                          <a:cs typeface="Arial"/>
                        </a:rPr>
                        <a:t>R </a:t>
                      </a:r>
                      <a:r>
                        <a:rPr sz="800" spc="-25" dirty="0">
                          <a:solidFill>
                            <a:srgbClr val="383B3F"/>
                          </a:solidFill>
                          <a:latin typeface="Arial"/>
                          <a:cs typeface="Arial"/>
                        </a:rPr>
                        <a:t>T</a:t>
                      </a:r>
                      <a:r>
                        <a:rPr sz="800" spc="-114" dirty="0">
                          <a:solidFill>
                            <a:srgbClr val="575B5D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800" dirty="0">
                          <a:solidFill>
                            <a:srgbClr val="383B3F"/>
                          </a:solidFill>
                          <a:latin typeface="Arial"/>
                          <a:cs typeface="Arial"/>
                        </a:rPr>
                        <a:t>TAL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148">
                      <a:solidFill>
                        <a:srgbClr val="A8A8A8"/>
                      </a:solidFill>
                      <a:prstDash val="solid"/>
                    </a:lnL>
                    <a:lnR w="6074">
                      <a:solidFill>
                        <a:srgbClr val="ACACAC"/>
                      </a:solidFill>
                      <a:prstDash val="solid"/>
                    </a:lnR>
                    <a:lnT w="24333">
                      <a:solidFill>
                        <a:srgbClr val="000000"/>
                      </a:solidFill>
                      <a:prstDash val="solid"/>
                    </a:lnT>
                    <a:lnB w="6074">
                      <a:solidFill>
                        <a:srgbClr val="A0A3B8"/>
                      </a:solidFill>
                      <a:prstDash val="solid"/>
                    </a:lnB>
                  </a:tcPr>
                </a:tc>
              </a:tr>
              <a:tr h="651220">
                <a:tc>
                  <a:txBody>
                    <a:bodyPr/>
                    <a:lstStyle/>
                    <a:p>
                      <a:pPr marL="16510" algn="ctr">
                        <a:lnSpc>
                          <a:spcPct val="100000"/>
                        </a:lnSpc>
                      </a:pPr>
                      <a:r>
                        <a:rPr sz="1200" dirty="0">
                          <a:solidFill>
                            <a:srgbClr val="575B5D"/>
                          </a:solidFill>
                          <a:latin typeface="Times New Roman"/>
                          <a:cs typeface="Times New Roman"/>
                        </a:rPr>
                        <a:t>s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148">
                      <a:solidFill>
                        <a:srgbClr val="A0A0A3"/>
                      </a:solidFill>
                      <a:prstDash val="solid"/>
                    </a:lnL>
                    <a:lnR w="12148">
                      <a:solidFill>
                        <a:srgbClr val="ACACAC"/>
                      </a:solidFill>
                      <a:prstDash val="solid"/>
                    </a:lnR>
                    <a:lnT w="12148">
                      <a:solidFill>
                        <a:srgbClr val="A8ACAF"/>
                      </a:solidFill>
                      <a:prstDash val="solid"/>
                    </a:lnT>
                    <a:lnB w="12148">
                      <a:solidFill>
                        <a:srgbClr val="ACACAC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03555" marR="104139" indent="-389255">
                        <a:lnSpc>
                          <a:spcPts val="910"/>
                        </a:lnSpc>
                      </a:pPr>
                      <a:r>
                        <a:rPr sz="800" dirty="0">
                          <a:solidFill>
                            <a:srgbClr val="212428"/>
                          </a:solidFill>
                          <a:latin typeface="Arial"/>
                          <a:cs typeface="Arial"/>
                        </a:rPr>
                        <a:t>BOLSA</a:t>
                      </a:r>
                      <a:r>
                        <a:rPr sz="800" spc="25" dirty="0">
                          <a:solidFill>
                            <a:srgbClr val="212428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383B3F"/>
                          </a:solidFill>
                          <a:latin typeface="Arial"/>
                          <a:cs typeface="Arial"/>
                        </a:rPr>
                        <a:t>GELO</a:t>
                      </a:r>
                      <a:r>
                        <a:rPr sz="800" spc="30" dirty="0">
                          <a:solidFill>
                            <a:srgbClr val="383B3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383B3F"/>
                          </a:solidFill>
                          <a:latin typeface="Arial"/>
                          <a:cs typeface="Arial"/>
                        </a:rPr>
                        <a:t>FLEXÍVEL </a:t>
                      </a:r>
                      <a:r>
                        <a:rPr sz="800" dirty="0">
                          <a:solidFill>
                            <a:srgbClr val="212428"/>
                          </a:solidFill>
                          <a:latin typeface="Arial"/>
                          <a:cs typeface="Arial"/>
                        </a:rPr>
                        <a:t>TAM</a:t>
                      </a:r>
                      <a:r>
                        <a:rPr sz="800" spc="20" dirty="0">
                          <a:solidFill>
                            <a:srgbClr val="212428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212428"/>
                          </a:solidFill>
                          <a:latin typeface="Arial"/>
                          <a:cs typeface="Arial"/>
                        </a:rPr>
                        <a:t>G</a:t>
                      </a:r>
                      <a:endParaRPr sz="800">
                        <a:latin typeface="Arial"/>
                        <a:cs typeface="Arial"/>
                      </a:endParaRPr>
                    </a:p>
                    <a:p>
                      <a:pPr>
                        <a:lnSpc>
                          <a:spcPts val="1070"/>
                        </a:lnSpc>
                        <a:spcBef>
                          <a:spcPts val="545"/>
                        </a:spcBef>
                      </a:pPr>
                      <a:r>
                        <a:rPr sz="900" dirty="0">
                          <a:solidFill>
                            <a:srgbClr val="BDBFBF"/>
                          </a:solidFill>
                          <a:latin typeface="Arial"/>
                          <a:cs typeface="Arial"/>
                        </a:rPr>
                        <a:t>1</a:t>
                      </a:r>
                      <a:endParaRPr sz="9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148">
                      <a:solidFill>
                        <a:srgbClr val="ACACAC"/>
                      </a:solidFill>
                      <a:prstDash val="solid"/>
                    </a:lnL>
                    <a:lnR w="12148">
                      <a:solidFill>
                        <a:srgbClr val="A8A8AC"/>
                      </a:solidFill>
                      <a:prstDash val="solid"/>
                    </a:lnR>
                    <a:lnT w="12148">
                      <a:solidFill>
                        <a:srgbClr val="A8ACAF"/>
                      </a:solidFill>
                      <a:prstDash val="solid"/>
                    </a:lnT>
                    <a:lnB w="12148">
                      <a:solidFill>
                        <a:srgbClr val="ACACAC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9209" marR="3175" indent="3175" algn="just">
                        <a:lnSpc>
                          <a:spcPct val="93400"/>
                        </a:lnSpc>
                      </a:pPr>
                      <a:r>
                        <a:rPr sz="800" dirty="0">
                          <a:solidFill>
                            <a:srgbClr val="7B7C7E"/>
                          </a:solidFill>
                          <a:latin typeface="Arial"/>
                          <a:cs typeface="Arial"/>
                        </a:rPr>
                        <a:t>Co</a:t>
                      </a:r>
                      <a:r>
                        <a:rPr sz="800" spc="-55" dirty="0">
                          <a:solidFill>
                            <a:srgbClr val="7B7C7E"/>
                          </a:solidFill>
                          <a:latin typeface="Arial"/>
                          <a:cs typeface="Arial"/>
                        </a:rPr>
                        <a:t>m</a:t>
                      </a:r>
                      <a:r>
                        <a:rPr sz="800" dirty="0">
                          <a:solidFill>
                            <a:srgbClr val="7B7C7E"/>
                          </a:solidFill>
                          <a:latin typeface="Arial"/>
                          <a:cs typeface="Arial"/>
                        </a:rPr>
                        <a:t>pos</a:t>
                      </a:r>
                      <a:r>
                        <a:rPr sz="800" spc="-30" dirty="0">
                          <a:solidFill>
                            <a:srgbClr val="7B7C7E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7B7C7E"/>
                          </a:solidFill>
                          <a:latin typeface="Arial"/>
                          <a:cs typeface="Arial"/>
                        </a:rPr>
                        <a:t>ção:  </a:t>
                      </a:r>
                      <a:r>
                        <a:rPr sz="800" spc="75" dirty="0">
                          <a:solidFill>
                            <a:srgbClr val="7B7C7E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B7C7E"/>
                          </a:solidFill>
                          <a:latin typeface="Arial"/>
                          <a:cs typeface="Arial"/>
                        </a:rPr>
                        <a:t>Tecido  </a:t>
                      </a:r>
                      <a:r>
                        <a:rPr sz="800" spc="90" dirty="0">
                          <a:solidFill>
                            <a:srgbClr val="7B7C7E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B7C7E"/>
                          </a:solidFill>
                          <a:latin typeface="Arial"/>
                          <a:cs typeface="Arial"/>
                        </a:rPr>
                        <a:t>extern</a:t>
                      </a:r>
                      <a:r>
                        <a:rPr sz="800" spc="50" dirty="0">
                          <a:solidFill>
                            <a:srgbClr val="7B7C7E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800" dirty="0">
                          <a:solidFill>
                            <a:srgbClr val="979799"/>
                          </a:solidFill>
                          <a:latin typeface="Arial"/>
                          <a:cs typeface="Arial"/>
                        </a:rPr>
                        <a:t>:  </a:t>
                      </a:r>
                      <a:r>
                        <a:rPr sz="800" spc="-55" dirty="0">
                          <a:solidFill>
                            <a:srgbClr val="979799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979799"/>
                          </a:solidFill>
                          <a:latin typeface="Arial"/>
                          <a:cs typeface="Arial"/>
                        </a:rPr>
                        <a:t>60% </a:t>
                      </a:r>
                      <a:r>
                        <a:rPr sz="800" dirty="0">
                          <a:solidFill>
                            <a:srgbClr val="696B6E"/>
                          </a:solidFill>
                          <a:latin typeface="Arial"/>
                          <a:cs typeface="Arial"/>
                        </a:rPr>
                        <a:t>algodão,    </a:t>
                      </a:r>
                      <a:r>
                        <a:rPr sz="800" spc="15" dirty="0">
                          <a:solidFill>
                            <a:srgbClr val="696B6E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dirty="0">
                          <a:solidFill>
                            <a:srgbClr val="696B6E"/>
                          </a:solidFill>
                          <a:latin typeface="Times New Roman"/>
                          <a:cs typeface="Times New Roman"/>
                        </a:rPr>
                        <a:t>4</a:t>
                      </a:r>
                      <a:r>
                        <a:rPr sz="850" spc="-30" dirty="0">
                          <a:solidFill>
                            <a:srgbClr val="696B6E"/>
                          </a:solidFill>
                          <a:latin typeface="Times New Roman"/>
                          <a:cs typeface="Times New Roman"/>
                        </a:rPr>
                        <a:t>0</a:t>
                      </a:r>
                      <a:r>
                        <a:rPr sz="850" dirty="0">
                          <a:solidFill>
                            <a:srgbClr val="979799"/>
                          </a:solidFill>
                          <a:latin typeface="Times New Roman"/>
                          <a:cs typeface="Times New Roman"/>
                        </a:rPr>
                        <a:t>%    </a:t>
                      </a:r>
                      <a:r>
                        <a:rPr sz="850" spc="35" dirty="0">
                          <a:solidFill>
                            <a:srgbClr val="979799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800" dirty="0">
                          <a:solidFill>
                            <a:srgbClr val="696B6E"/>
                          </a:solidFill>
                          <a:latin typeface="Arial"/>
                          <a:cs typeface="Arial"/>
                        </a:rPr>
                        <a:t>pol</a:t>
                      </a:r>
                      <a:r>
                        <a:rPr sz="800" spc="-85" dirty="0">
                          <a:solidFill>
                            <a:srgbClr val="696B6E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696B6E"/>
                          </a:solidFill>
                          <a:latin typeface="Arial"/>
                          <a:cs typeface="Arial"/>
                        </a:rPr>
                        <a:t>éste</a:t>
                      </a:r>
                      <a:r>
                        <a:rPr sz="800" spc="20" dirty="0">
                          <a:solidFill>
                            <a:srgbClr val="696B6E"/>
                          </a:solidFill>
                          <a:latin typeface="Arial"/>
                          <a:cs typeface="Arial"/>
                        </a:rPr>
                        <a:t>r</a:t>
                      </a:r>
                      <a:r>
                        <a:rPr sz="800" dirty="0">
                          <a:solidFill>
                            <a:srgbClr val="979799"/>
                          </a:solidFill>
                          <a:latin typeface="Arial"/>
                          <a:cs typeface="Arial"/>
                        </a:rPr>
                        <a:t>;   </a:t>
                      </a:r>
                      <a:r>
                        <a:rPr sz="800" spc="-50" dirty="0">
                          <a:solidFill>
                            <a:srgbClr val="979799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B7C7E"/>
                          </a:solidFill>
                          <a:latin typeface="Arial"/>
                          <a:cs typeface="Arial"/>
                        </a:rPr>
                        <a:t>Tecido </a:t>
                      </a:r>
                      <a:r>
                        <a:rPr sz="800" spc="-295" dirty="0">
                          <a:solidFill>
                            <a:srgbClr val="7B7C7E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spc="-70" dirty="0">
                          <a:solidFill>
                            <a:srgbClr val="7B7C7E"/>
                          </a:solidFill>
                          <a:latin typeface="Arial"/>
                          <a:cs typeface="Arial"/>
                        </a:rPr>
                        <a:t>n</a:t>
                      </a:r>
                      <a:r>
                        <a:rPr sz="800" dirty="0">
                          <a:solidFill>
                            <a:srgbClr val="575B5D"/>
                          </a:solidFill>
                          <a:latin typeface="Arial"/>
                          <a:cs typeface="Arial"/>
                        </a:rPr>
                        <a:t>terno</a:t>
                      </a:r>
                      <a:r>
                        <a:rPr sz="800" spc="-130" dirty="0">
                          <a:solidFill>
                            <a:srgbClr val="575B5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B7C7E"/>
                          </a:solidFill>
                          <a:latin typeface="Arial"/>
                          <a:cs typeface="Arial"/>
                        </a:rPr>
                        <a:t>:</a:t>
                      </a:r>
                      <a:r>
                        <a:rPr sz="800" spc="40" dirty="0">
                          <a:solidFill>
                            <a:srgbClr val="7B7C7E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96B6E"/>
                          </a:solidFill>
                          <a:latin typeface="Arial"/>
                          <a:cs typeface="Arial"/>
                        </a:rPr>
                        <a:t>poli</a:t>
                      </a:r>
                      <a:r>
                        <a:rPr sz="800" spc="25" dirty="0">
                          <a:solidFill>
                            <a:srgbClr val="696B6E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B7C7E"/>
                          </a:solidFill>
                          <a:latin typeface="Arial"/>
                          <a:cs typeface="Arial"/>
                        </a:rPr>
                        <a:t>dor</a:t>
                      </a:r>
                      <a:r>
                        <a:rPr sz="800" spc="-25" dirty="0">
                          <a:solidFill>
                            <a:srgbClr val="7B7C7E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800" spc="-75" dirty="0">
                          <a:solidFill>
                            <a:srgbClr val="575B5D"/>
                          </a:solidFill>
                          <a:latin typeface="Arial"/>
                          <a:cs typeface="Arial"/>
                        </a:rPr>
                        <a:t>t</a:t>
                      </a:r>
                      <a:r>
                        <a:rPr sz="800" dirty="0">
                          <a:solidFill>
                            <a:srgbClr val="7B7C7E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800" spc="55" dirty="0">
                          <a:solidFill>
                            <a:srgbClr val="7B7C7E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B7C7E"/>
                          </a:solidFill>
                          <a:latin typeface="Arial"/>
                          <a:cs typeface="Arial"/>
                        </a:rPr>
                        <a:t>de</a:t>
                      </a:r>
                      <a:r>
                        <a:rPr sz="800" spc="70" dirty="0">
                          <a:solidFill>
                            <a:srgbClr val="7B7C7E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B7C7E"/>
                          </a:solidFill>
                          <a:latin typeface="Arial"/>
                          <a:cs typeface="Arial"/>
                        </a:rPr>
                        <a:t>v</a:t>
                      </a:r>
                      <a:r>
                        <a:rPr sz="800" spc="-5" dirty="0">
                          <a:solidFill>
                            <a:srgbClr val="7B7C7E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7B7C7E"/>
                          </a:solidFill>
                          <a:latin typeface="Arial"/>
                          <a:cs typeface="Arial"/>
                        </a:rPr>
                        <a:t>nil</a:t>
                      </a:r>
                      <a:r>
                        <a:rPr sz="800" spc="-10" dirty="0">
                          <a:solidFill>
                            <a:srgbClr val="7B7C7E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800" spc="25" dirty="0">
                          <a:solidFill>
                            <a:srgbClr val="979799"/>
                          </a:solidFill>
                          <a:latin typeface="Arial"/>
                          <a:cs typeface="Arial"/>
                        </a:rPr>
                        <a:t>;</a:t>
                      </a:r>
                      <a:r>
                        <a:rPr sz="800" dirty="0">
                          <a:solidFill>
                            <a:srgbClr val="7B7C7E"/>
                          </a:solidFill>
                          <a:latin typeface="Arial"/>
                          <a:cs typeface="Arial"/>
                        </a:rPr>
                        <a:t>Ta</a:t>
                      </a:r>
                      <a:r>
                        <a:rPr sz="800" spc="-40" dirty="0">
                          <a:solidFill>
                            <a:srgbClr val="7B7C7E"/>
                          </a:solidFill>
                          <a:latin typeface="Arial"/>
                          <a:cs typeface="Arial"/>
                        </a:rPr>
                        <a:t>m</a:t>
                      </a:r>
                      <a:r>
                        <a:rPr sz="800" dirty="0">
                          <a:solidFill>
                            <a:srgbClr val="7B7C7E"/>
                          </a:solidFill>
                          <a:latin typeface="Arial"/>
                          <a:cs typeface="Arial"/>
                        </a:rPr>
                        <a:t>p</a:t>
                      </a:r>
                      <a:r>
                        <a:rPr sz="800" spc="30" dirty="0">
                          <a:solidFill>
                            <a:srgbClr val="7B7C7E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800" dirty="0">
                          <a:solidFill>
                            <a:srgbClr val="979799"/>
                          </a:solidFill>
                          <a:latin typeface="Arial"/>
                          <a:cs typeface="Arial"/>
                        </a:rPr>
                        <a:t>: </a:t>
                      </a:r>
                      <a:r>
                        <a:rPr sz="800" dirty="0">
                          <a:solidFill>
                            <a:srgbClr val="696B6E"/>
                          </a:solidFill>
                          <a:latin typeface="Arial"/>
                          <a:cs typeface="Arial"/>
                        </a:rPr>
                        <a:t>poliprop</a:t>
                      </a:r>
                      <a:r>
                        <a:rPr sz="800" spc="-40" dirty="0">
                          <a:solidFill>
                            <a:srgbClr val="696B6E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spc="-170" dirty="0">
                          <a:solidFill>
                            <a:srgbClr val="696B6E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800" dirty="0">
                          <a:solidFill>
                            <a:srgbClr val="696B6E"/>
                          </a:solidFill>
                          <a:latin typeface="Arial"/>
                          <a:cs typeface="Arial"/>
                        </a:rPr>
                        <a:t>eno;    </a:t>
                      </a:r>
                      <a:r>
                        <a:rPr sz="800" spc="-75" dirty="0">
                          <a:solidFill>
                            <a:srgbClr val="696B6E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96B6E"/>
                          </a:solidFill>
                          <a:latin typeface="Arial"/>
                          <a:cs typeface="Arial"/>
                        </a:rPr>
                        <a:t>Boca</a:t>
                      </a:r>
                      <a:r>
                        <a:rPr sz="800" spc="25" dirty="0">
                          <a:solidFill>
                            <a:srgbClr val="696B6E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800" dirty="0">
                          <a:solidFill>
                            <a:srgbClr val="979799"/>
                          </a:solidFill>
                          <a:latin typeface="Arial"/>
                          <a:cs typeface="Arial"/>
                        </a:rPr>
                        <a:t>:   </a:t>
                      </a:r>
                      <a:r>
                        <a:rPr sz="800" spc="-90" dirty="0">
                          <a:solidFill>
                            <a:srgbClr val="979799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96B6E"/>
                          </a:solidFill>
                          <a:latin typeface="Arial"/>
                          <a:cs typeface="Arial"/>
                        </a:rPr>
                        <a:t>polipro</a:t>
                      </a:r>
                      <a:r>
                        <a:rPr sz="800" spc="-25" dirty="0">
                          <a:solidFill>
                            <a:srgbClr val="696B6E"/>
                          </a:solidFill>
                          <a:latin typeface="Arial"/>
                          <a:cs typeface="Arial"/>
                        </a:rPr>
                        <a:t>p</a:t>
                      </a:r>
                      <a:r>
                        <a:rPr sz="800" spc="-245" dirty="0">
                          <a:solidFill>
                            <a:srgbClr val="979799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spc="-295" dirty="0">
                          <a:solidFill>
                            <a:srgbClr val="7B7C7E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800" dirty="0">
                          <a:solidFill>
                            <a:srgbClr val="7B7C7E"/>
                          </a:solidFill>
                          <a:latin typeface="Arial"/>
                          <a:cs typeface="Arial"/>
                        </a:rPr>
                        <a:t>en</a:t>
                      </a:r>
                      <a:r>
                        <a:rPr sz="800" spc="15" dirty="0">
                          <a:solidFill>
                            <a:srgbClr val="7B7C7E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800" dirty="0">
                          <a:solidFill>
                            <a:srgbClr val="979799"/>
                          </a:solidFill>
                          <a:latin typeface="Arial"/>
                          <a:cs typeface="Arial"/>
                        </a:rPr>
                        <a:t>; </a:t>
                      </a:r>
                      <a:r>
                        <a:rPr sz="800" dirty="0">
                          <a:solidFill>
                            <a:srgbClr val="696B6E"/>
                          </a:solidFill>
                          <a:latin typeface="Arial"/>
                          <a:cs typeface="Arial"/>
                        </a:rPr>
                        <a:t>Anel</a:t>
                      </a:r>
                      <a:r>
                        <a:rPr sz="800" spc="-5" dirty="0">
                          <a:solidFill>
                            <a:srgbClr val="696B6E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96B6E"/>
                          </a:solidFill>
                          <a:latin typeface="Arial"/>
                          <a:cs typeface="Arial"/>
                        </a:rPr>
                        <a:t>de</a:t>
                      </a:r>
                      <a:r>
                        <a:rPr sz="800" spc="-75" dirty="0">
                          <a:solidFill>
                            <a:srgbClr val="696B6E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96B6E"/>
                          </a:solidFill>
                          <a:latin typeface="Arial"/>
                          <a:cs typeface="Arial"/>
                        </a:rPr>
                        <a:t>vedação:</a:t>
                      </a:r>
                      <a:r>
                        <a:rPr sz="800" spc="105" dirty="0">
                          <a:solidFill>
                            <a:srgbClr val="696B6E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96B6E"/>
                          </a:solidFill>
                          <a:latin typeface="Arial"/>
                          <a:cs typeface="Arial"/>
                        </a:rPr>
                        <a:t>s</a:t>
                      </a:r>
                      <a:r>
                        <a:rPr sz="800" spc="-20" dirty="0">
                          <a:solidFill>
                            <a:srgbClr val="696B6E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696B6E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800" spc="-114" dirty="0">
                          <a:solidFill>
                            <a:srgbClr val="696B6E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696B6E"/>
                          </a:solidFill>
                          <a:latin typeface="Arial"/>
                          <a:cs typeface="Arial"/>
                        </a:rPr>
                        <a:t>cone.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148">
                      <a:solidFill>
                        <a:srgbClr val="A8A8AC"/>
                      </a:solidFill>
                      <a:prstDash val="solid"/>
                    </a:lnL>
                    <a:lnR w="12148">
                      <a:solidFill>
                        <a:srgbClr val="AFAFAF"/>
                      </a:solidFill>
                      <a:prstDash val="solid"/>
                    </a:lnR>
                    <a:lnT w="6074">
                      <a:solidFill>
                        <a:srgbClr val="808383"/>
                      </a:solidFill>
                      <a:prstDash val="solid"/>
                    </a:lnT>
                    <a:lnB w="6074">
                      <a:solidFill>
                        <a:srgbClr val="878383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14935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7B7C7E"/>
                          </a:solidFill>
                          <a:latin typeface="Arial"/>
                          <a:cs typeface="Arial"/>
                        </a:rPr>
                        <a:t>U</a:t>
                      </a:r>
                      <a:r>
                        <a:rPr sz="800" spc="-120" dirty="0">
                          <a:solidFill>
                            <a:srgbClr val="7B7C7E"/>
                          </a:solidFill>
                          <a:latin typeface="Arial"/>
                          <a:cs typeface="Arial"/>
                        </a:rPr>
                        <a:t>n</a:t>
                      </a:r>
                      <a:r>
                        <a:rPr sz="800" spc="-295" dirty="0">
                          <a:solidFill>
                            <a:srgbClr val="979799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7B7C7E"/>
                          </a:solidFill>
                          <a:latin typeface="Arial"/>
                          <a:cs typeface="Arial"/>
                        </a:rPr>
                        <a:t>dade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148">
                      <a:solidFill>
                        <a:srgbClr val="AFAFAF"/>
                      </a:solidFill>
                      <a:prstDash val="solid"/>
                    </a:lnL>
                    <a:lnR w="12148">
                      <a:solidFill>
                        <a:srgbClr val="AFAFAF"/>
                      </a:solidFill>
                      <a:prstDash val="solid"/>
                    </a:lnR>
                    <a:lnT w="12148">
                      <a:solidFill>
                        <a:srgbClr val="B3B8B8"/>
                      </a:solidFill>
                      <a:prstDash val="solid"/>
                    </a:lnT>
                    <a:lnB w="12148">
                      <a:solidFill>
                        <a:srgbClr val="AFB3B3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750" dirty="0">
                          <a:solidFill>
                            <a:srgbClr val="7B7C7E"/>
                          </a:solidFill>
                          <a:latin typeface="Times New Roman"/>
                          <a:cs typeface="Times New Roman"/>
                        </a:rPr>
                        <a:t>4</a:t>
                      </a:r>
                      <a:endParaRPr sz="75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148">
                      <a:solidFill>
                        <a:srgbClr val="AFAFAF"/>
                      </a:solidFill>
                      <a:prstDash val="solid"/>
                    </a:lnL>
                    <a:lnR w="12148">
                      <a:solidFill>
                        <a:srgbClr val="ACACAC"/>
                      </a:solidFill>
                      <a:prstDash val="solid"/>
                    </a:lnR>
                    <a:lnT w="6074">
                      <a:solidFill>
                        <a:srgbClr val="939393"/>
                      </a:solidFill>
                      <a:prstDash val="solid"/>
                    </a:lnT>
                    <a:lnB w="12148">
                      <a:solidFill>
                        <a:srgbClr val="AFB3B3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72390">
                        <a:lnSpc>
                          <a:spcPct val="100000"/>
                        </a:lnSpc>
                      </a:pPr>
                      <a:r>
                        <a:rPr sz="1050" dirty="0">
                          <a:solidFill>
                            <a:srgbClr val="575B5D"/>
                          </a:solidFill>
                          <a:latin typeface="Times New Roman"/>
                          <a:cs typeface="Times New Roman"/>
                        </a:rPr>
                        <a:t>R$</a:t>
                      </a:r>
                      <a:r>
                        <a:rPr sz="1050" spc="80" dirty="0">
                          <a:solidFill>
                            <a:srgbClr val="575B5D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050" spc="-195" dirty="0">
                          <a:solidFill>
                            <a:srgbClr val="696B6E"/>
                          </a:solidFill>
                          <a:latin typeface="Times New Roman"/>
                          <a:cs typeface="Times New Roman"/>
                        </a:rPr>
                        <a:t>1</a:t>
                      </a:r>
                      <a:r>
                        <a:rPr sz="1050" spc="-200" dirty="0">
                          <a:solidFill>
                            <a:srgbClr val="696B6E"/>
                          </a:solidFill>
                          <a:latin typeface="Times New Roman"/>
                          <a:cs typeface="Times New Roman"/>
                        </a:rPr>
                        <a:t>1</a:t>
                      </a:r>
                      <a:r>
                        <a:rPr sz="1050" dirty="0">
                          <a:solidFill>
                            <a:srgbClr val="696B6E"/>
                          </a:solidFill>
                          <a:latin typeface="Times New Roman"/>
                          <a:cs typeface="Times New Roman"/>
                        </a:rPr>
                        <a:t>8,00</a:t>
                      </a:r>
                      <a:endParaRPr sz="105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148">
                      <a:solidFill>
                        <a:srgbClr val="ACACAC"/>
                      </a:solidFill>
                      <a:prstDash val="solid"/>
                    </a:lnL>
                    <a:lnR w="12148">
                      <a:solidFill>
                        <a:srgbClr val="A8A8A8"/>
                      </a:solidFill>
                      <a:prstDash val="solid"/>
                    </a:lnR>
                    <a:lnT w="6074">
                      <a:solidFill>
                        <a:srgbClr val="939393"/>
                      </a:solidFill>
                      <a:prstDash val="solid"/>
                    </a:lnT>
                    <a:lnB w="6074">
                      <a:solidFill>
                        <a:srgbClr val="8C8C8C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72390">
                        <a:lnSpc>
                          <a:spcPct val="100000"/>
                        </a:lnSpc>
                      </a:pPr>
                      <a:r>
                        <a:rPr sz="1050" spc="55" dirty="0">
                          <a:solidFill>
                            <a:srgbClr val="575B5D"/>
                          </a:solidFill>
                          <a:latin typeface="Times New Roman"/>
                          <a:cs typeface="Times New Roman"/>
                        </a:rPr>
                        <a:t>R</a:t>
                      </a:r>
                      <a:r>
                        <a:rPr sz="1050" dirty="0">
                          <a:solidFill>
                            <a:srgbClr val="7B7C7E"/>
                          </a:solidFill>
                          <a:latin typeface="Times New Roman"/>
                          <a:cs typeface="Times New Roman"/>
                        </a:rPr>
                        <a:t>$</a:t>
                      </a:r>
                      <a:r>
                        <a:rPr sz="1050" spc="-30" dirty="0">
                          <a:solidFill>
                            <a:srgbClr val="7B7C7E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050" dirty="0">
                          <a:solidFill>
                            <a:srgbClr val="696B6E"/>
                          </a:solidFill>
                          <a:latin typeface="Times New Roman"/>
                          <a:cs typeface="Times New Roman"/>
                        </a:rPr>
                        <a:t>472,00</a:t>
                      </a:r>
                      <a:endParaRPr sz="105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148">
                      <a:solidFill>
                        <a:srgbClr val="A8A8A8"/>
                      </a:solidFill>
                      <a:prstDash val="solid"/>
                    </a:lnL>
                    <a:lnR w="6074">
                      <a:solidFill>
                        <a:srgbClr val="ACACAC"/>
                      </a:solidFill>
                      <a:prstDash val="solid"/>
                    </a:lnR>
                    <a:lnT w="6074">
                      <a:solidFill>
                        <a:srgbClr val="A0A3B8"/>
                      </a:solidFill>
                      <a:prstDash val="solid"/>
                    </a:lnT>
                    <a:lnB w="12148">
                      <a:solidFill>
                        <a:srgbClr val="B3BCB8"/>
                      </a:solidFill>
                      <a:prstDash val="solid"/>
                    </a:lnB>
                  </a:tcPr>
                </a:tc>
              </a:tr>
              <a:tr h="587315">
                <a:tc>
                  <a:txBody>
                    <a:bodyPr/>
                    <a:lstStyle/>
                    <a:p>
                      <a:pPr marL="12700" algn="ctr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575B5D"/>
                          </a:solidFill>
                          <a:latin typeface="Times New Roman"/>
                          <a:cs typeface="Times New Roman"/>
                        </a:rPr>
                        <a:t>6</a:t>
                      </a: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148">
                      <a:solidFill>
                        <a:srgbClr val="A0A0A3"/>
                      </a:solidFill>
                      <a:prstDash val="solid"/>
                    </a:lnL>
                    <a:lnR w="12148">
                      <a:solidFill>
                        <a:srgbClr val="ACACAC"/>
                      </a:solidFill>
                      <a:prstDash val="solid"/>
                    </a:lnR>
                    <a:lnT w="12148">
                      <a:solidFill>
                        <a:srgbClr val="ACACAC"/>
                      </a:solidFill>
                      <a:prstDash val="solid"/>
                    </a:lnT>
                    <a:lnB w="6074">
                      <a:solidFill>
                        <a:srgbClr val="8C9093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85115" marR="41910" indent="-243204">
                        <a:lnSpc>
                          <a:spcPts val="910"/>
                        </a:lnSpc>
                      </a:pPr>
                      <a:r>
                        <a:rPr sz="800" dirty="0">
                          <a:solidFill>
                            <a:srgbClr val="383B3F"/>
                          </a:solidFill>
                          <a:latin typeface="Arial"/>
                          <a:cs typeface="Arial"/>
                        </a:rPr>
                        <a:t>SUPORTE</a:t>
                      </a:r>
                      <a:r>
                        <a:rPr sz="800" spc="10" dirty="0">
                          <a:solidFill>
                            <a:srgbClr val="383B3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45" dirty="0">
                          <a:solidFill>
                            <a:srgbClr val="212428"/>
                          </a:solidFill>
                          <a:latin typeface="Arial"/>
                          <a:cs typeface="Arial"/>
                        </a:rPr>
                        <a:t>P</a:t>
                      </a:r>
                      <a:r>
                        <a:rPr sz="800" dirty="0">
                          <a:solidFill>
                            <a:srgbClr val="575B5D"/>
                          </a:solidFill>
                          <a:latin typeface="Arial"/>
                          <a:cs typeface="Arial"/>
                        </a:rPr>
                        <a:t>/</a:t>
                      </a:r>
                      <a:r>
                        <a:rPr sz="800" spc="70" dirty="0">
                          <a:solidFill>
                            <a:srgbClr val="575B5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212428"/>
                          </a:solidFill>
                          <a:latin typeface="Arial"/>
                          <a:cs typeface="Arial"/>
                        </a:rPr>
                        <a:t>BOLSA</a:t>
                      </a:r>
                      <a:r>
                        <a:rPr sz="800" spc="25" dirty="0">
                          <a:solidFill>
                            <a:srgbClr val="212428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383B3F"/>
                          </a:solidFill>
                          <a:latin typeface="Arial"/>
                          <a:cs typeface="Arial"/>
                        </a:rPr>
                        <a:t>GELO FLEX</a:t>
                      </a:r>
                      <a:r>
                        <a:rPr sz="800" spc="-5" dirty="0">
                          <a:solidFill>
                            <a:srgbClr val="383B3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111318"/>
                          </a:solidFill>
                          <a:latin typeface="Arial"/>
                          <a:cs typeface="Arial"/>
                        </a:rPr>
                        <a:t>MEMBROS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148">
                      <a:solidFill>
                        <a:srgbClr val="ACACAC"/>
                      </a:solidFill>
                      <a:prstDash val="solid"/>
                    </a:lnL>
                    <a:lnT w="12148">
                      <a:solidFill>
                        <a:srgbClr val="ACACAC"/>
                      </a:solidFill>
                      <a:prstDash val="solid"/>
                    </a:lnT>
                    <a:lnB w="6074">
                      <a:solidFill>
                        <a:srgbClr val="8C9093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5085" indent="-6350" algn="just">
                        <a:lnSpc>
                          <a:spcPct val="96100"/>
                        </a:lnSpc>
                      </a:pPr>
                      <a:r>
                        <a:rPr sz="800" dirty="0">
                          <a:solidFill>
                            <a:srgbClr val="7B7C7E"/>
                          </a:solidFill>
                          <a:latin typeface="Arial"/>
                          <a:cs typeface="Arial"/>
                        </a:rPr>
                        <a:t>Ta</a:t>
                      </a:r>
                      <a:r>
                        <a:rPr sz="800" spc="-40" dirty="0">
                          <a:solidFill>
                            <a:srgbClr val="7B7C7E"/>
                          </a:solidFill>
                          <a:latin typeface="Arial"/>
                          <a:cs typeface="Arial"/>
                        </a:rPr>
                        <a:t>m</a:t>
                      </a:r>
                      <a:r>
                        <a:rPr sz="800" dirty="0">
                          <a:solidFill>
                            <a:srgbClr val="575B5D"/>
                          </a:solidFill>
                          <a:latin typeface="Arial"/>
                          <a:cs typeface="Arial"/>
                        </a:rPr>
                        <a:t>anh</a:t>
                      </a:r>
                      <a:r>
                        <a:rPr sz="800" spc="15" dirty="0">
                          <a:solidFill>
                            <a:srgbClr val="575B5D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800" dirty="0">
                          <a:solidFill>
                            <a:srgbClr val="7B7C7E"/>
                          </a:solidFill>
                          <a:latin typeface="Arial"/>
                          <a:cs typeface="Arial"/>
                        </a:rPr>
                        <a:t>:</a:t>
                      </a:r>
                      <a:r>
                        <a:rPr sz="800" spc="-90" dirty="0">
                          <a:solidFill>
                            <a:srgbClr val="7B7C7E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B7C7E"/>
                          </a:solidFill>
                          <a:latin typeface="Arial"/>
                          <a:cs typeface="Arial"/>
                        </a:rPr>
                        <a:t>ú</a:t>
                      </a:r>
                      <a:r>
                        <a:rPr sz="800" spc="-95" dirty="0">
                          <a:solidFill>
                            <a:srgbClr val="7B7C7E"/>
                          </a:solidFill>
                          <a:latin typeface="Arial"/>
                          <a:cs typeface="Arial"/>
                        </a:rPr>
                        <a:t>n</a:t>
                      </a:r>
                      <a:r>
                        <a:rPr sz="800" spc="-170" dirty="0">
                          <a:solidFill>
                            <a:srgbClr val="7B7C7E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7B7C7E"/>
                          </a:solidFill>
                          <a:latin typeface="Arial"/>
                          <a:cs typeface="Arial"/>
                        </a:rPr>
                        <a:t>co</a:t>
                      </a:r>
                      <a:r>
                        <a:rPr sz="800" spc="65" dirty="0">
                          <a:solidFill>
                            <a:srgbClr val="7B7C7E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105" dirty="0">
                          <a:solidFill>
                            <a:srgbClr val="575B5D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800" dirty="0">
                          <a:solidFill>
                            <a:srgbClr val="7B7C7E"/>
                          </a:solidFill>
                          <a:latin typeface="Arial"/>
                          <a:cs typeface="Arial"/>
                        </a:rPr>
                        <a:t>j</a:t>
                      </a:r>
                      <a:r>
                        <a:rPr sz="800" spc="-10" dirty="0">
                          <a:solidFill>
                            <a:srgbClr val="7B7C7E"/>
                          </a:solidFill>
                          <a:latin typeface="Arial"/>
                          <a:cs typeface="Arial"/>
                        </a:rPr>
                        <a:t>u</a:t>
                      </a:r>
                      <a:r>
                        <a:rPr sz="800" dirty="0">
                          <a:solidFill>
                            <a:srgbClr val="575B5D"/>
                          </a:solidFill>
                          <a:latin typeface="Arial"/>
                          <a:cs typeface="Arial"/>
                        </a:rPr>
                        <a:t>stáv</a:t>
                      </a:r>
                      <a:r>
                        <a:rPr sz="800" spc="-30" dirty="0">
                          <a:solidFill>
                            <a:srgbClr val="575B5D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800" spc="-170" dirty="0">
                          <a:solidFill>
                            <a:srgbClr val="7B7C7E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800" dirty="0">
                          <a:solidFill>
                            <a:srgbClr val="7B7C7E"/>
                          </a:solidFill>
                          <a:latin typeface="Arial"/>
                          <a:cs typeface="Arial"/>
                        </a:rPr>
                        <a:t>;</a:t>
                      </a:r>
                      <a:r>
                        <a:rPr sz="800" spc="-145" dirty="0">
                          <a:solidFill>
                            <a:srgbClr val="7B7C7E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96B6E"/>
                          </a:solidFill>
                          <a:latin typeface="Arial"/>
                          <a:cs typeface="Arial"/>
                        </a:rPr>
                        <a:t>Cor: </a:t>
                      </a:r>
                      <a:r>
                        <a:rPr sz="800" spc="-85" dirty="0">
                          <a:solidFill>
                            <a:srgbClr val="696B6E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B7C7E"/>
                          </a:solidFill>
                          <a:latin typeface="Arial"/>
                          <a:cs typeface="Arial"/>
                        </a:rPr>
                        <a:t>preto; C</a:t>
                      </a:r>
                      <a:r>
                        <a:rPr sz="800" spc="10" dirty="0">
                          <a:solidFill>
                            <a:srgbClr val="7B7C7E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800" dirty="0">
                          <a:solidFill>
                            <a:srgbClr val="575B5D"/>
                          </a:solidFill>
                          <a:latin typeface="Arial"/>
                          <a:cs typeface="Arial"/>
                        </a:rPr>
                        <a:t>mpo</a:t>
                      </a:r>
                      <a:r>
                        <a:rPr sz="800" spc="5" dirty="0">
                          <a:solidFill>
                            <a:srgbClr val="575B5D"/>
                          </a:solidFill>
                          <a:latin typeface="Arial"/>
                          <a:cs typeface="Arial"/>
                        </a:rPr>
                        <a:t>s</a:t>
                      </a:r>
                      <a:r>
                        <a:rPr sz="800" spc="-95" dirty="0">
                          <a:solidFill>
                            <a:srgbClr val="7B7C7E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575B5D"/>
                          </a:solidFill>
                          <a:latin typeface="Arial"/>
                          <a:cs typeface="Arial"/>
                        </a:rPr>
                        <a:t>ção:   </a:t>
                      </a:r>
                      <a:r>
                        <a:rPr sz="800" spc="90" dirty="0">
                          <a:solidFill>
                            <a:srgbClr val="575B5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96B6E"/>
                          </a:solidFill>
                          <a:latin typeface="Arial"/>
                          <a:cs typeface="Arial"/>
                        </a:rPr>
                        <a:t>Revestimento   </a:t>
                      </a:r>
                      <a:r>
                        <a:rPr sz="800" spc="15" dirty="0">
                          <a:solidFill>
                            <a:srgbClr val="696B6E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50" dirty="0">
                          <a:solidFill>
                            <a:srgbClr val="979799"/>
                          </a:solidFill>
                          <a:latin typeface="Arial"/>
                          <a:cs typeface="Arial"/>
                        </a:rPr>
                        <a:t>(</a:t>
                      </a:r>
                      <a:r>
                        <a:rPr sz="800" spc="-20" dirty="0">
                          <a:solidFill>
                            <a:srgbClr val="575B5D"/>
                          </a:solidFill>
                          <a:latin typeface="Arial"/>
                          <a:cs typeface="Arial"/>
                        </a:rPr>
                        <a:t>t</a:t>
                      </a:r>
                      <a:r>
                        <a:rPr sz="800" dirty="0">
                          <a:solidFill>
                            <a:srgbClr val="7B7C7E"/>
                          </a:solidFill>
                          <a:latin typeface="Arial"/>
                          <a:cs typeface="Arial"/>
                        </a:rPr>
                        <a:t>êx</a:t>
                      </a:r>
                      <a:r>
                        <a:rPr sz="800" spc="-15" dirty="0">
                          <a:solidFill>
                            <a:srgbClr val="7B7C7E"/>
                          </a:solidFill>
                          <a:latin typeface="Arial"/>
                          <a:cs typeface="Arial"/>
                        </a:rPr>
                        <a:t>t</a:t>
                      </a:r>
                      <a:r>
                        <a:rPr sz="800" spc="-95" dirty="0">
                          <a:solidFill>
                            <a:srgbClr val="575B5D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spc="-170" dirty="0">
                          <a:solidFill>
                            <a:srgbClr val="7B7C7E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800" dirty="0">
                          <a:solidFill>
                            <a:srgbClr val="979799"/>
                          </a:solidFill>
                          <a:latin typeface="Arial"/>
                          <a:cs typeface="Arial"/>
                        </a:rPr>
                        <a:t>)</a:t>
                      </a:r>
                      <a:r>
                        <a:rPr sz="800" dirty="0">
                          <a:solidFill>
                            <a:srgbClr val="7B7C7E"/>
                          </a:solidFill>
                          <a:latin typeface="Arial"/>
                          <a:cs typeface="Arial"/>
                        </a:rPr>
                        <a:t>: </a:t>
                      </a:r>
                      <a:r>
                        <a:rPr sz="800" dirty="0">
                          <a:solidFill>
                            <a:srgbClr val="575B5D"/>
                          </a:solidFill>
                          <a:latin typeface="Times New Roman"/>
                          <a:cs typeface="Times New Roman"/>
                        </a:rPr>
                        <a:t>10</a:t>
                      </a:r>
                      <a:r>
                        <a:rPr sz="800" spc="-100" dirty="0">
                          <a:solidFill>
                            <a:srgbClr val="575B5D"/>
                          </a:solidFill>
                          <a:latin typeface="Times New Roman"/>
                          <a:cs typeface="Times New Roman"/>
                        </a:rPr>
                        <a:t>0</a:t>
                      </a:r>
                      <a:r>
                        <a:rPr sz="800" dirty="0">
                          <a:solidFill>
                            <a:srgbClr val="7B7C7E"/>
                          </a:solidFill>
                          <a:latin typeface="Times New Roman"/>
                          <a:cs typeface="Times New Roman"/>
                        </a:rPr>
                        <a:t>%     </a:t>
                      </a:r>
                      <a:r>
                        <a:rPr sz="800" dirty="0">
                          <a:solidFill>
                            <a:srgbClr val="575B5D"/>
                          </a:solidFill>
                          <a:latin typeface="Arial"/>
                          <a:cs typeface="Arial"/>
                        </a:rPr>
                        <a:t>po</a:t>
                      </a:r>
                      <a:r>
                        <a:rPr sz="800" spc="-45" dirty="0">
                          <a:solidFill>
                            <a:srgbClr val="575B5D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800" spc="-95" dirty="0">
                          <a:solidFill>
                            <a:srgbClr val="383B3F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575B5D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800" spc="-55" dirty="0">
                          <a:solidFill>
                            <a:srgbClr val="575B5D"/>
                          </a:solidFill>
                          <a:latin typeface="Arial"/>
                          <a:cs typeface="Arial"/>
                        </a:rPr>
                        <a:t>m</a:t>
                      </a:r>
                      <a:r>
                        <a:rPr sz="800" spc="-170" dirty="0">
                          <a:solidFill>
                            <a:srgbClr val="7B7C7E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spc="-80" dirty="0">
                          <a:solidFill>
                            <a:srgbClr val="7B7C7E"/>
                          </a:solidFill>
                          <a:latin typeface="Arial"/>
                          <a:cs typeface="Arial"/>
                        </a:rPr>
                        <a:t>d</a:t>
                      </a:r>
                      <a:r>
                        <a:rPr sz="800" dirty="0">
                          <a:solidFill>
                            <a:srgbClr val="575B5D"/>
                          </a:solidFill>
                          <a:latin typeface="Arial"/>
                          <a:cs typeface="Arial"/>
                        </a:rPr>
                        <a:t>a; </a:t>
                      </a:r>
                      <a:r>
                        <a:rPr sz="800" spc="-10" dirty="0">
                          <a:solidFill>
                            <a:srgbClr val="575B5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200" spc="-1485" baseline="3472" dirty="0">
                          <a:solidFill>
                            <a:srgbClr val="7B7C7E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200" baseline="3472" dirty="0">
                          <a:solidFill>
                            <a:srgbClr val="7B7C7E"/>
                          </a:solidFill>
                          <a:latin typeface="Arial"/>
                          <a:cs typeface="Arial"/>
                        </a:rPr>
                        <a:t>ntern</a:t>
                      </a:r>
                      <a:r>
                        <a:rPr sz="1200" spc="-7" baseline="3472" dirty="0">
                          <a:solidFill>
                            <a:srgbClr val="7B7C7E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1200" baseline="3472" dirty="0">
                          <a:solidFill>
                            <a:srgbClr val="979799"/>
                          </a:solidFill>
                          <a:latin typeface="Arial"/>
                          <a:cs typeface="Arial"/>
                        </a:rPr>
                        <a:t>:   </a:t>
                      </a:r>
                      <a:r>
                        <a:rPr sz="1200" spc="7" baseline="3472" dirty="0">
                          <a:solidFill>
                            <a:srgbClr val="979799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200" spc="-315" baseline="3472" dirty="0">
                          <a:solidFill>
                            <a:srgbClr val="7B7C7E"/>
                          </a:solidFill>
                          <a:latin typeface="Times New Roman"/>
                          <a:cs typeface="Times New Roman"/>
                        </a:rPr>
                        <a:t>1</a:t>
                      </a:r>
                      <a:r>
                        <a:rPr sz="1200" baseline="3472" dirty="0">
                          <a:solidFill>
                            <a:srgbClr val="7B7C7E"/>
                          </a:solidFill>
                          <a:latin typeface="Times New Roman"/>
                          <a:cs typeface="Times New Roman"/>
                        </a:rPr>
                        <a:t>00% </a:t>
                      </a:r>
                      <a:r>
                        <a:rPr sz="800" dirty="0">
                          <a:solidFill>
                            <a:srgbClr val="575B5D"/>
                          </a:solidFill>
                          <a:latin typeface="Arial"/>
                          <a:cs typeface="Arial"/>
                        </a:rPr>
                        <a:t>borracha </a:t>
                      </a:r>
                      <a:r>
                        <a:rPr sz="800" spc="110" dirty="0">
                          <a:solidFill>
                            <a:srgbClr val="575B5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96B6E"/>
                          </a:solidFill>
                          <a:latin typeface="Arial"/>
                          <a:cs typeface="Arial"/>
                        </a:rPr>
                        <a:t>(Neoprene, </a:t>
                      </a:r>
                      <a:r>
                        <a:rPr sz="800" spc="80" dirty="0">
                          <a:solidFill>
                            <a:srgbClr val="696B6E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96B6E"/>
                          </a:solidFill>
                          <a:latin typeface="Arial"/>
                          <a:cs typeface="Arial"/>
                        </a:rPr>
                        <a:t>SBR, </a:t>
                      </a:r>
                      <a:r>
                        <a:rPr sz="800" spc="80" dirty="0">
                          <a:solidFill>
                            <a:srgbClr val="696B6E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96B6E"/>
                          </a:solidFill>
                          <a:latin typeface="Arial"/>
                          <a:cs typeface="Arial"/>
                        </a:rPr>
                        <a:t>NR)i </a:t>
                      </a:r>
                      <a:r>
                        <a:rPr sz="800" spc="105" dirty="0">
                          <a:solidFill>
                            <a:srgbClr val="696B6E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96B6E"/>
                          </a:solidFill>
                          <a:latin typeface="Arial"/>
                          <a:cs typeface="Arial"/>
                        </a:rPr>
                        <a:t>Não </a:t>
                      </a:r>
                      <a:r>
                        <a:rPr sz="800" dirty="0">
                          <a:solidFill>
                            <a:srgbClr val="575B5D"/>
                          </a:solidFill>
                          <a:latin typeface="Arial"/>
                          <a:cs typeface="Arial"/>
                        </a:rPr>
                        <a:t>acompanha  </a:t>
                      </a:r>
                      <a:r>
                        <a:rPr sz="800" spc="-60" dirty="0">
                          <a:solidFill>
                            <a:srgbClr val="575B5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200" baseline="3472" dirty="0">
                          <a:solidFill>
                            <a:srgbClr val="575B5D"/>
                          </a:solidFill>
                          <a:latin typeface="Arial"/>
                          <a:cs typeface="Arial"/>
                        </a:rPr>
                        <a:t>B</a:t>
                      </a:r>
                      <a:r>
                        <a:rPr sz="1200" spc="-89" baseline="3472" dirty="0">
                          <a:solidFill>
                            <a:srgbClr val="575B5D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1200" spc="-254" baseline="3472" dirty="0">
                          <a:solidFill>
                            <a:srgbClr val="7B7C7E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1200" baseline="3472" dirty="0">
                          <a:solidFill>
                            <a:srgbClr val="575B5D"/>
                          </a:solidFill>
                          <a:latin typeface="Arial"/>
                          <a:cs typeface="Arial"/>
                        </a:rPr>
                        <a:t>sa  </a:t>
                      </a:r>
                      <a:r>
                        <a:rPr sz="1200" spc="-44" baseline="3472" dirty="0">
                          <a:solidFill>
                            <a:srgbClr val="575B5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200" baseline="3472" dirty="0">
                          <a:solidFill>
                            <a:srgbClr val="696B6E"/>
                          </a:solidFill>
                          <a:latin typeface="Arial"/>
                          <a:cs typeface="Arial"/>
                        </a:rPr>
                        <a:t>de  </a:t>
                      </a:r>
                      <a:r>
                        <a:rPr sz="1200" spc="-127" baseline="3472" dirty="0">
                          <a:solidFill>
                            <a:srgbClr val="696B6E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200" baseline="3472" dirty="0">
                          <a:solidFill>
                            <a:srgbClr val="696B6E"/>
                          </a:solidFill>
                          <a:latin typeface="Arial"/>
                          <a:cs typeface="Arial"/>
                        </a:rPr>
                        <a:t>Gelo  </a:t>
                      </a:r>
                      <a:r>
                        <a:rPr sz="1200" spc="-127" baseline="3472" dirty="0">
                          <a:solidFill>
                            <a:srgbClr val="696B6E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200" baseline="3472" dirty="0">
                          <a:solidFill>
                            <a:srgbClr val="7B7C7E"/>
                          </a:solidFill>
                          <a:latin typeface="Arial"/>
                          <a:cs typeface="Arial"/>
                        </a:rPr>
                        <a:t>F</a:t>
                      </a:r>
                      <a:r>
                        <a:rPr sz="1200" spc="-89" baseline="3472" dirty="0">
                          <a:solidFill>
                            <a:srgbClr val="7B7C7E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1200" baseline="3472" dirty="0">
                          <a:solidFill>
                            <a:srgbClr val="7B7C7E"/>
                          </a:solidFill>
                          <a:latin typeface="Arial"/>
                          <a:cs typeface="Arial"/>
                        </a:rPr>
                        <a:t>exív</a:t>
                      </a:r>
                      <a:r>
                        <a:rPr sz="1200" spc="30" baseline="3472" dirty="0">
                          <a:solidFill>
                            <a:srgbClr val="7B7C7E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1200" spc="-75" baseline="3472" dirty="0">
                          <a:solidFill>
                            <a:srgbClr val="575B5D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1200" baseline="3472" dirty="0">
                          <a:solidFill>
                            <a:srgbClr val="7B7C7E"/>
                          </a:solidFill>
                          <a:latin typeface="Arial"/>
                          <a:cs typeface="Arial"/>
                        </a:rPr>
                        <a:t>·</a:t>
                      </a:r>
                      <a:endParaRPr sz="1200" baseline="3472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R w="6074">
                      <a:solidFill>
                        <a:srgbClr val="8C9090"/>
                      </a:solidFill>
                      <a:prstDash val="solid"/>
                    </a:lnR>
                    <a:lnT w="6074">
                      <a:solidFill>
                        <a:srgbClr val="878383"/>
                      </a:solidFill>
                      <a:prstDash val="solid"/>
                    </a:lnT>
                    <a:lnB w="6074">
                      <a:solidFill>
                        <a:srgbClr val="8C9093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24460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7B7C7E"/>
                          </a:solidFill>
                          <a:latin typeface="Arial"/>
                          <a:cs typeface="Arial"/>
                        </a:rPr>
                        <a:t>U</a:t>
                      </a:r>
                      <a:r>
                        <a:rPr sz="800" spc="-170" dirty="0">
                          <a:solidFill>
                            <a:srgbClr val="7B7C7E"/>
                          </a:solidFill>
                          <a:latin typeface="Arial"/>
                          <a:cs typeface="Arial"/>
                        </a:rPr>
                        <a:t>n</a:t>
                      </a:r>
                      <a:r>
                        <a:rPr sz="800" spc="-295" dirty="0">
                          <a:solidFill>
                            <a:srgbClr val="7B7C7E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7B7C7E"/>
                          </a:solidFill>
                          <a:latin typeface="Arial"/>
                          <a:cs typeface="Arial"/>
                        </a:rPr>
                        <a:t>dade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074">
                      <a:solidFill>
                        <a:srgbClr val="8C9090"/>
                      </a:solidFill>
                      <a:prstDash val="solid"/>
                    </a:lnL>
                    <a:lnR w="6074">
                      <a:solidFill>
                        <a:srgbClr val="878787"/>
                      </a:solidFill>
                      <a:prstDash val="solid"/>
                    </a:lnR>
                    <a:lnT w="12148">
                      <a:solidFill>
                        <a:srgbClr val="AFB3B3"/>
                      </a:solidFill>
                      <a:prstDash val="solid"/>
                    </a:lnT>
                    <a:lnB w="6074">
                      <a:solidFill>
                        <a:srgbClr val="8C9093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</a:pPr>
                      <a:r>
                        <a:rPr sz="750" dirty="0">
                          <a:solidFill>
                            <a:srgbClr val="696B6E"/>
                          </a:solidFill>
                          <a:latin typeface="Times New Roman"/>
                          <a:cs typeface="Times New Roman"/>
                        </a:rPr>
                        <a:t>4</a:t>
                      </a:r>
                      <a:endParaRPr sz="75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074">
                      <a:solidFill>
                        <a:srgbClr val="878787"/>
                      </a:solidFill>
                      <a:prstDash val="solid"/>
                    </a:lnL>
                    <a:lnR w="12148">
                      <a:solidFill>
                        <a:srgbClr val="ACACAC"/>
                      </a:solidFill>
                      <a:prstDash val="solid"/>
                    </a:lnR>
                    <a:lnT w="12148">
                      <a:solidFill>
                        <a:srgbClr val="AFB3B3"/>
                      </a:solidFill>
                      <a:prstDash val="solid"/>
                    </a:lnT>
                    <a:lnB w="6074">
                      <a:solidFill>
                        <a:srgbClr val="8C9093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72390">
                        <a:lnSpc>
                          <a:spcPct val="100000"/>
                        </a:lnSpc>
                      </a:pPr>
                      <a:r>
                        <a:rPr sz="1050" dirty="0">
                          <a:solidFill>
                            <a:srgbClr val="575B5D"/>
                          </a:solidFill>
                          <a:latin typeface="Times New Roman"/>
                          <a:cs typeface="Times New Roman"/>
                        </a:rPr>
                        <a:t>R$</a:t>
                      </a:r>
                      <a:r>
                        <a:rPr sz="1050" spc="80" dirty="0">
                          <a:solidFill>
                            <a:srgbClr val="575B5D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050" spc="-245" dirty="0">
                          <a:solidFill>
                            <a:srgbClr val="696B6E"/>
                          </a:solidFill>
                          <a:latin typeface="Times New Roman"/>
                          <a:cs typeface="Times New Roman"/>
                        </a:rPr>
                        <a:t>1</a:t>
                      </a:r>
                      <a:r>
                        <a:rPr sz="1050" dirty="0">
                          <a:solidFill>
                            <a:srgbClr val="696B6E"/>
                          </a:solidFill>
                          <a:latin typeface="Times New Roman"/>
                          <a:cs typeface="Times New Roman"/>
                        </a:rPr>
                        <a:t>06,00</a:t>
                      </a:r>
                      <a:endParaRPr sz="105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148">
                      <a:solidFill>
                        <a:srgbClr val="ACACAC"/>
                      </a:solidFill>
                      <a:prstDash val="solid"/>
                    </a:lnL>
                    <a:lnR w="12149">
                      <a:solidFill>
                        <a:srgbClr val="A8A8A8"/>
                      </a:solidFill>
                      <a:prstDash val="solid"/>
                    </a:lnR>
                    <a:lnT w="6074">
                      <a:solidFill>
                        <a:srgbClr val="8C8C8C"/>
                      </a:solidFill>
                      <a:prstDash val="solid"/>
                    </a:lnT>
                    <a:lnB w="24333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72390">
                        <a:lnSpc>
                          <a:spcPct val="100000"/>
                        </a:lnSpc>
                      </a:pPr>
                      <a:r>
                        <a:rPr sz="1050" dirty="0">
                          <a:solidFill>
                            <a:srgbClr val="575B5D"/>
                          </a:solidFill>
                          <a:latin typeface="Times New Roman"/>
                          <a:cs typeface="Times New Roman"/>
                        </a:rPr>
                        <a:t>R$</a:t>
                      </a:r>
                      <a:r>
                        <a:rPr sz="1050" spc="35" dirty="0">
                          <a:solidFill>
                            <a:srgbClr val="575B5D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050" dirty="0">
                          <a:solidFill>
                            <a:srgbClr val="575B5D"/>
                          </a:solidFill>
                          <a:latin typeface="Times New Roman"/>
                          <a:cs typeface="Times New Roman"/>
                        </a:rPr>
                        <a:t>424,00</a:t>
                      </a:r>
                      <a:endParaRPr sz="105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149">
                      <a:solidFill>
                        <a:srgbClr val="A8A8A8"/>
                      </a:solidFill>
                      <a:prstDash val="solid"/>
                    </a:lnL>
                    <a:lnR w="6074">
                      <a:solidFill>
                        <a:srgbClr val="ACACAC"/>
                      </a:solidFill>
                      <a:prstDash val="solid"/>
                    </a:lnR>
                    <a:lnT w="12148">
                      <a:solidFill>
                        <a:srgbClr val="B3BCB8"/>
                      </a:solidFill>
                      <a:prstDash val="solid"/>
                    </a:lnT>
                    <a:lnB w="6074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499616" y="329184"/>
            <a:ext cx="475487" cy="54864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5608320" y="304800"/>
            <a:ext cx="987551" cy="353568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1719072" y="7388352"/>
            <a:ext cx="512063" cy="402336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2511551" y="7376159"/>
            <a:ext cx="1158239" cy="499871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2657855" y="7010400"/>
            <a:ext cx="3913632" cy="1938527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6537307" y="315046"/>
            <a:ext cx="0" cy="690880"/>
          </a:xfrm>
          <a:custGeom>
            <a:avLst/>
            <a:gdLst/>
            <a:ahLst/>
            <a:cxnLst/>
            <a:rect l="l" t="t" r="r" b="b"/>
            <a:pathLst>
              <a:path h="690880">
                <a:moveTo>
                  <a:pt x="0" y="690678"/>
                </a:moveTo>
                <a:lnTo>
                  <a:pt x="0" y="0"/>
                </a:lnTo>
              </a:path>
            </a:pathLst>
          </a:custGeom>
          <a:ln w="6030">
            <a:solidFill>
              <a:srgbClr val="9C9C9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5572391" y="999666"/>
            <a:ext cx="971550" cy="0"/>
          </a:xfrm>
          <a:custGeom>
            <a:avLst/>
            <a:gdLst/>
            <a:ahLst/>
            <a:cxnLst/>
            <a:rect l="l" t="t" r="r" b="b"/>
            <a:pathLst>
              <a:path w="971550">
                <a:moveTo>
                  <a:pt x="0" y="0"/>
                </a:moveTo>
                <a:lnTo>
                  <a:pt x="970946" y="0"/>
                </a:lnTo>
              </a:path>
            </a:pathLst>
          </a:custGeom>
          <a:ln w="6030">
            <a:solidFill>
              <a:srgbClr val="80909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1667496" y="7385413"/>
            <a:ext cx="0" cy="327660"/>
          </a:xfrm>
          <a:custGeom>
            <a:avLst/>
            <a:gdLst/>
            <a:ahLst/>
            <a:cxnLst/>
            <a:rect l="l" t="t" r="r" b="b"/>
            <a:pathLst>
              <a:path h="327659">
                <a:moveTo>
                  <a:pt x="0" y="327163"/>
                </a:moveTo>
                <a:lnTo>
                  <a:pt x="0" y="0"/>
                </a:lnTo>
              </a:path>
            </a:pathLst>
          </a:custGeom>
          <a:ln w="12061">
            <a:solidFill>
              <a:srgbClr val="A3A3E8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1284545" y="7761044"/>
            <a:ext cx="1218565" cy="0"/>
          </a:xfrm>
          <a:custGeom>
            <a:avLst/>
            <a:gdLst/>
            <a:ahLst/>
            <a:cxnLst/>
            <a:rect l="l" t="t" r="r" b="b"/>
            <a:pathLst>
              <a:path w="1218564">
                <a:moveTo>
                  <a:pt x="0" y="0"/>
                </a:moveTo>
                <a:lnTo>
                  <a:pt x="1218205" y="0"/>
                </a:lnTo>
              </a:path>
            </a:pathLst>
          </a:custGeom>
          <a:ln w="12061">
            <a:solidFill>
              <a:srgbClr val="676B7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1296606" y="9269633"/>
            <a:ext cx="4619625" cy="0"/>
          </a:xfrm>
          <a:custGeom>
            <a:avLst/>
            <a:gdLst/>
            <a:ahLst/>
            <a:cxnLst/>
            <a:rect l="l" t="t" r="r" b="b"/>
            <a:pathLst>
              <a:path w="4619625">
                <a:moveTo>
                  <a:pt x="0" y="0"/>
                </a:moveTo>
                <a:lnTo>
                  <a:pt x="4619536" y="0"/>
                </a:lnTo>
              </a:path>
            </a:pathLst>
          </a:custGeom>
          <a:ln w="6030">
            <a:solidFill>
              <a:srgbClr val="87909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2704780" y="5852591"/>
            <a:ext cx="12065" cy="0"/>
          </a:xfrm>
          <a:custGeom>
            <a:avLst/>
            <a:gdLst/>
            <a:ahLst/>
            <a:cxnLst/>
            <a:rect l="l" t="t" r="r" b="b"/>
            <a:pathLst>
              <a:path w="12064">
                <a:moveTo>
                  <a:pt x="0" y="0"/>
                </a:moveTo>
                <a:lnTo>
                  <a:pt x="12061" y="0"/>
                </a:lnTo>
              </a:path>
            </a:pathLst>
          </a:custGeom>
          <a:ln w="12117">
            <a:solidFill>
              <a:srgbClr val="878C8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 txBox="1"/>
          <p:nvPr/>
        </p:nvSpPr>
        <p:spPr>
          <a:xfrm>
            <a:off x="2085992" y="9550237"/>
            <a:ext cx="1862455" cy="127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800" spc="5" dirty="0">
                <a:solidFill>
                  <a:srgbClr val="808283"/>
                </a:solidFill>
                <a:latin typeface="Arial"/>
                <a:cs typeface="Arial"/>
              </a:rPr>
              <a:t>Home</a:t>
            </a:r>
            <a:r>
              <a:rPr sz="800" spc="-55" dirty="0">
                <a:solidFill>
                  <a:srgbClr val="808283"/>
                </a:solidFill>
                <a:latin typeface="Arial"/>
                <a:cs typeface="Arial"/>
              </a:rPr>
              <a:t> </a:t>
            </a:r>
            <a:r>
              <a:rPr sz="800" spc="-35" dirty="0">
                <a:solidFill>
                  <a:srgbClr val="696B6D"/>
                </a:solidFill>
                <a:latin typeface="Arial"/>
                <a:cs typeface="Arial"/>
              </a:rPr>
              <a:t>Pag</a:t>
            </a:r>
            <a:r>
              <a:rPr sz="800" spc="-204" dirty="0">
                <a:solidFill>
                  <a:srgbClr val="696B6D"/>
                </a:solidFill>
                <a:latin typeface="Arial"/>
                <a:cs typeface="Arial"/>
              </a:rPr>
              <a:t>e</a:t>
            </a:r>
            <a:r>
              <a:rPr sz="800" spc="-335" dirty="0">
                <a:solidFill>
                  <a:srgbClr val="939595"/>
                </a:solidFill>
                <a:latin typeface="Arial"/>
                <a:cs typeface="Arial"/>
              </a:rPr>
              <a:t>:</a:t>
            </a:r>
            <a:r>
              <a:rPr sz="800" spc="-229" dirty="0">
                <a:solidFill>
                  <a:srgbClr val="939595"/>
                </a:solidFill>
                <a:latin typeface="Arial"/>
                <a:cs typeface="Arial"/>
              </a:rPr>
              <a:t>'</a:t>
            </a:r>
            <a:r>
              <a:rPr sz="800" spc="225" dirty="0">
                <a:solidFill>
                  <a:srgbClr val="939595"/>
                </a:solidFill>
                <a:latin typeface="Arial"/>
                <a:cs typeface="Arial"/>
              </a:rPr>
              <a:t>'</a:t>
            </a:r>
            <a:r>
              <a:rPr sz="800" spc="40" dirty="0">
                <a:solidFill>
                  <a:srgbClr val="939595"/>
                </a:solidFill>
                <a:latin typeface="Arial"/>
                <a:cs typeface="Arial"/>
              </a:rPr>
              <a:t>\\W</a:t>
            </a:r>
            <a:r>
              <a:rPr sz="800" spc="10" dirty="0">
                <a:solidFill>
                  <a:srgbClr val="939595"/>
                </a:solidFill>
                <a:latin typeface="Arial"/>
                <a:cs typeface="Arial"/>
              </a:rPr>
              <a:t>.</a:t>
            </a:r>
            <a:r>
              <a:rPr sz="800" u="sng" spc="25" dirty="0">
                <a:solidFill>
                  <a:srgbClr val="939595"/>
                </a:solidFill>
                <a:latin typeface="Arial"/>
                <a:cs typeface="Arial"/>
              </a:rPr>
              <a:t>m</a:t>
            </a:r>
            <a:r>
              <a:rPr sz="800" spc="10" dirty="0">
                <a:solidFill>
                  <a:srgbClr val="939595"/>
                </a:solidFill>
                <a:latin typeface="Arial"/>
                <a:cs typeface="Arial"/>
              </a:rPr>
              <a:t>acken7icbh</a:t>
            </a:r>
            <a:r>
              <a:rPr sz="800" dirty="0">
                <a:solidFill>
                  <a:srgbClr val="939595"/>
                </a:solidFill>
                <a:latin typeface="Arial"/>
                <a:cs typeface="Arial"/>
              </a:rPr>
              <a:t>.</a:t>
            </a:r>
            <a:r>
              <a:rPr sz="800" spc="25" dirty="0">
                <a:solidFill>
                  <a:srgbClr val="939595"/>
                </a:solidFill>
                <a:latin typeface="Arial"/>
                <a:cs typeface="Arial"/>
              </a:rPr>
              <a:t>com.</a:t>
            </a:r>
            <a:r>
              <a:rPr sz="800" spc="10" dirty="0">
                <a:solidFill>
                  <a:srgbClr val="939595"/>
                </a:solidFill>
                <a:latin typeface="Arial"/>
                <a:cs typeface="Arial"/>
              </a:rPr>
              <a:t>br</a:t>
            </a:r>
            <a:endParaRPr sz="800">
              <a:latin typeface="Arial"/>
              <a:cs typeface="Arial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4198023" y="9545700"/>
            <a:ext cx="1867535" cy="1333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800" spc="-170" dirty="0">
                <a:solidFill>
                  <a:srgbClr val="808283"/>
                </a:solidFill>
                <a:latin typeface="Arial"/>
                <a:cs typeface="Arial"/>
              </a:rPr>
              <a:t>I</a:t>
            </a:r>
            <a:r>
              <a:rPr sz="800" spc="295" dirty="0">
                <a:solidFill>
                  <a:srgbClr val="B8BABA"/>
                </a:solidFill>
                <a:latin typeface="Arial"/>
                <a:cs typeface="Arial"/>
              </a:rPr>
              <a:t>·</a:t>
            </a:r>
            <a:r>
              <a:rPr sz="800" spc="60" dirty="0">
                <a:solidFill>
                  <a:srgbClr val="808283"/>
                </a:solidFill>
                <a:latin typeface="Arial"/>
                <a:cs typeface="Arial"/>
              </a:rPr>
              <a:t>Ma</a:t>
            </a:r>
            <a:r>
              <a:rPr sz="800" spc="5" dirty="0">
                <a:solidFill>
                  <a:srgbClr val="808283"/>
                </a:solidFill>
                <a:latin typeface="Arial"/>
                <a:cs typeface="Arial"/>
              </a:rPr>
              <a:t>i</a:t>
            </a:r>
            <a:r>
              <a:rPr sz="800" spc="55" dirty="0">
                <a:solidFill>
                  <a:srgbClr val="808283"/>
                </a:solidFill>
                <a:latin typeface="Arial"/>
                <a:cs typeface="Arial"/>
              </a:rPr>
              <a:t>l</a:t>
            </a:r>
            <a:r>
              <a:rPr sz="800" spc="200" dirty="0">
                <a:solidFill>
                  <a:srgbClr val="A7A8A8"/>
                </a:solidFill>
                <a:latin typeface="Arial"/>
                <a:cs typeface="Arial"/>
              </a:rPr>
              <a:t>:</a:t>
            </a:r>
            <a:r>
              <a:rPr sz="800" spc="-5" dirty="0">
                <a:solidFill>
                  <a:srgbClr val="808283"/>
                </a:solidFill>
                <a:latin typeface="Arial"/>
                <a:cs typeface="Arial"/>
              </a:rPr>
              <a:t>esport</a:t>
            </a:r>
            <a:r>
              <a:rPr sz="800" spc="-15" dirty="0">
                <a:solidFill>
                  <a:srgbClr val="808283"/>
                </a:solidFill>
                <a:latin typeface="Arial"/>
                <a:cs typeface="Arial"/>
              </a:rPr>
              <a:t>e</a:t>
            </a:r>
            <a:r>
              <a:rPr sz="800" spc="30" dirty="0">
                <a:solidFill>
                  <a:srgbClr val="A7A8A8"/>
                </a:solidFill>
                <a:latin typeface="Arial"/>
                <a:cs typeface="Arial"/>
              </a:rPr>
              <a:t>s</a:t>
            </a:r>
            <a:r>
              <a:rPr sz="800" spc="-135" dirty="0">
                <a:solidFill>
                  <a:srgbClr val="A7A8A8"/>
                </a:solidFill>
                <a:latin typeface="Arial"/>
                <a:cs typeface="Arial"/>
              </a:rPr>
              <a:t> </a:t>
            </a:r>
            <a:r>
              <a:rPr sz="850" i="1" spc="65" dirty="0">
                <a:solidFill>
                  <a:srgbClr val="808283"/>
                </a:solidFill>
                <a:latin typeface="Times New Roman"/>
                <a:cs typeface="Times New Roman"/>
              </a:rPr>
              <a:t>a</a:t>
            </a:r>
            <a:r>
              <a:rPr sz="850" i="1" spc="5" dirty="0">
                <a:solidFill>
                  <a:srgbClr val="808283"/>
                </a:solidFill>
                <a:latin typeface="Times New Roman"/>
                <a:cs typeface="Times New Roman"/>
              </a:rPr>
              <a:t> </a:t>
            </a:r>
            <a:r>
              <a:rPr sz="800" spc="20" dirty="0">
                <a:solidFill>
                  <a:srgbClr val="808283"/>
                </a:solidFill>
                <a:latin typeface="Arial"/>
                <a:cs typeface="Arial"/>
              </a:rPr>
              <a:t>mack</a:t>
            </a:r>
            <a:r>
              <a:rPr sz="800" spc="-80" dirty="0">
                <a:solidFill>
                  <a:srgbClr val="808283"/>
                </a:solidFill>
                <a:latin typeface="Arial"/>
                <a:cs typeface="Arial"/>
              </a:rPr>
              <a:t>e</a:t>
            </a:r>
            <a:r>
              <a:rPr sz="800" spc="90" dirty="0">
                <a:solidFill>
                  <a:srgbClr val="808283"/>
                </a:solidFill>
                <a:latin typeface="Arial"/>
                <a:cs typeface="Arial"/>
              </a:rPr>
              <a:t>n</a:t>
            </a:r>
            <a:r>
              <a:rPr sz="800" spc="-40" dirty="0">
                <a:solidFill>
                  <a:srgbClr val="808283"/>
                </a:solidFill>
                <a:latin typeface="Arial"/>
                <a:cs typeface="Arial"/>
              </a:rPr>
              <a:t>z</a:t>
            </a:r>
            <a:r>
              <a:rPr sz="800" spc="20" dirty="0">
                <a:solidFill>
                  <a:srgbClr val="808283"/>
                </a:solidFill>
                <a:latin typeface="Arial"/>
                <a:cs typeface="Arial"/>
              </a:rPr>
              <a:t>ieb</a:t>
            </a:r>
            <a:r>
              <a:rPr sz="800" spc="35" dirty="0">
                <a:solidFill>
                  <a:srgbClr val="808283"/>
                </a:solidFill>
                <a:latin typeface="Arial"/>
                <a:cs typeface="Arial"/>
              </a:rPr>
              <a:t>h</a:t>
            </a:r>
            <a:r>
              <a:rPr sz="800" spc="-35" dirty="0">
                <a:solidFill>
                  <a:srgbClr val="A7A8A8"/>
                </a:solidFill>
                <a:latin typeface="Arial"/>
                <a:cs typeface="Arial"/>
              </a:rPr>
              <a:t>.</a:t>
            </a:r>
            <a:r>
              <a:rPr sz="800" spc="25" dirty="0">
                <a:solidFill>
                  <a:srgbClr val="A7A8A8"/>
                </a:solidFill>
                <a:latin typeface="Arial"/>
                <a:cs typeface="Arial"/>
              </a:rPr>
              <a:t>co</a:t>
            </a:r>
            <a:r>
              <a:rPr sz="800" spc="100" dirty="0">
                <a:solidFill>
                  <a:srgbClr val="808283"/>
                </a:solidFill>
                <a:latin typeface="Arial"/>
                <a:cs typeface="Arial"/>
              </a:rPr>
              <a:t>m</a:t>
            </a:r>
            <a:r>
              <a:rPr sz="800" spc="-55" dirty="0">
                <a:solidFill>
                  <a:srgbClr val="808283"/>
                </a:solidFill>
                <a:latin typeface="Arial"/>
                <a:cs typeface="Arial"/>
              </a:rPr>
              <a:t>.</a:t>
            </a:r>
            <a:r>
              <a:rPr sz="800" spc="35" dirty="0">
                <a:solidFill>
                  <a:srgbClr val="808283"/>
                </a:solidFill>
                <a:latin typeface="Arial"/>
                <a:cs typeface="Arial"/>
              </a:rPr>
              <a:t>br</a:t>
            </a:r>
            <a:endParaRPr sz="800">
              <a:latin typeface="Arial"/>
              <a:cs typeface="Arial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2194546" y="449664"/>
            <a:ext cx="1209040" cy="33528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8415" marR="5080" indent="-6350">
              <a:lnSpc>
                <a:spcPct val="101200"/>
              </a:lnSpc>
            </a:pPr>
            <a:r>
              <a:rPr sz="1100" spc="15" dirty="0">
                <a:solidFill>
                  <a:srgbClr val="111316"/>
                </a:solidFill>
                <a:latin typeface="Arial"/>
                <a:cs typeface="Arial"/>
              </a:rPr>
              <a:t>MACKENZ</a:t>
            </a:r>
            <a:r>
              <a:rPr sz="1100" spc="40" dirty="0">
                <a:solidFill>
                  <a:srgbClr val="111316"/>
                </a:solidFill>
                <a:latin typeface="Arial"/>
                <a:cs typeface="Arial"/>
              </a:rPr>
              <a:t>I</a:t>
            </a:r>
            <a:r>
              <a:rPr sz="1100" spc="10" dirty="0">
                <a:solidFill>
                  <a:srgbClr val="111316"/>
                </a:solidFill>
                <a:latin typeface="Arial"/>
                <a:cs typeface="Arial"/>
              </a:rPr>
              <a:t>E</a:t>
            </a:r>
            <a:r>
              <a:rPr sz="1100" spc="5" dirty="0">
                <a:solidFill>
                  <a:srgbClr val="111316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212428"/>
                </a:solidFill>
                <a:latin typeface="Arial"/>
                <a:cs typeface="Arial"/>
              </a:rPr>
              <a:t>ES</a:t>
            </a:r>
            <a:r>
              <a:rPr sz="1100" spc="-40" dirty="0">
                <a:solidFill>
                  <a:srgbClr val="212428"/>
                </a:solidFill>
                <a:latin typeface="Arial"/>
                <a:cs typeface="Arial"/>
              </a:rPr>
              <a:t>P</a:t>
            </a:r>
            <a:r>
              <a:rPr sz="1100" spc="-10" dirty="0">
                <a:solidFill>
                  <a:srgbClr val="4D4F52"/>
                </a:solidFill>
                <a:latin typeface="Arial"/>
                <a:cs typeface="Arial"/>
              </a:rPr>
              <a:t>O</a:t>
            </a:r>
            <a:r>
              <a:rPr sz="1100" dirty="0">
                <a:solidFill>
                  <a:srgbClr val="4D4F52"/>
                </a:solidFill>
                <a:latin typeface="Arial"/>
                <a:cs typeface="Arial"/>
              </a:rPr>
              <a:t>R</a:t>
            </a:r>
            <a:r>
              <a:rPr sz="1100" spc="5" dirty="0">
                <a:solidFill>
                  <a:srgbClr val="212428"/>
                </a:solidFill>
                <a:latin typeface="Arial"/>
                <a:cs typeface="Arial"/>
              </a:rPr>
              <a:t>TE</a:t>
            </a:r>
            <a:r>
              <a:rPr sz="1100" spc="15" dirty="0">
                <a:solidFill>
                  <a:srgbClr val="212428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383B3F"/>
                </a:solidFill>
                <a:latin typeface="Arial"/>
                <a:cs typeface="Arial"/>
              </a:rPr>
              <a:t>CLUBE</a:t>
            </a:r>
            <a:endParaRPr sz="1100">
              <a:latin typeface="Arial"/>
              <a:cs typeface="Arial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5728550" y="738317"/>
            <a:ext cx="674370" cy="22796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algn="ctr">
              <a:lnSpc>
                <a:spcPct val="100000"/>
              </a:lnSpc>
            </a:pPr>
            <a:r>
              <a:rPr sz="650" spc="10" dirty="0">
                <a:solidFill>
                  <a:srgbClr val="212428"/>
                </a:solidFill>
                <a:latin typeface="Arial"/>
                <a:cs typeface="Arial"/>
              </a:rPr>
              <a:t>FORMAÇÃO </a:t>
            </a:r>
            <a:r>
              <a:rPr sz="650" spc="-90" dirty="0">
                <a:solidFill>
                  <a:srgbClr val="212428"/>
                </a:solidFill>
                <a:latin typeface="Arial"/>
                <a:cs typeface="Arial"/>
              </a:rPr>
              <a:t> </a:t>
            </a:r>
            <a:r>
              <a:rPr sz="650" spc="5" dirty="0">
                <a:solidFill>
                  <a:srgbClr val="212428"/>
                </a:solidFill>
                <a:latin typeface="Arial"/>
                <a:cs typeface="Arial"/>
              </a:rPr>
              <a:t>DE</a:t>
            </a:r>
            <a:endParaRPr sz="650">
              <a:latin typeface="Arial"/>
              <a:cs typeface="Arial"/>
            </a:endParaRPr>
          </a:p>
          <a:p>
            <a:pPr marL="4445" algn="ctr">
              <a:lnSpc>
                <a:spcPct val="100000"/>
              </a:lnSpc>
              <a:spcBef>
                <a:spcPts val="225"/>
              </a:spcBef>
            </a:pPr>
            <a:r>
              <a:rPr sz="600" spc="10" dirty="0">
                <a:solidFill>
                  <a:srgbClr val="212428"/>
                </a:solidFill>
                <a:latin typeface="Arial"/>
                <a:cs typeface="Arial"/>
              </a:rPr>
              <a:t>ATLETAS</a:t>
            </a:r>
            <a:endParaRPr sz="600">
              <a:latin typeface="Arial"/>
              <a:cs typeface="Arial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1289936" y="6035678"/>
            <a:ext cx="5544820" cy="113093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8415" marR="5080" indent="-6350" algn="just">
              <a:lnSpc>
                <a:spcPct val="95800"/>
              </a:lnSpc>
            </a:pPr>
            <a:r>
              <a:rPr sz="1100" spc="-35" dirty="0">
                <a:solidFill>
                  <a:srgbClr val="212428"/>
                </a:solidFill>
                <a:latin typeface="Arial"/>
                <a:cs typeface="Arial"/>
              </a:rPr>
              <a:t>JU</a:t>
            </a:r>
            <a:r>
              <a:rPr sz="1100" spc="-45" dirty="0">
                <a:solidFill>
                  <a:srgbClr val="212428"/>
                </a:solidFill>
                <a:latin typeface="Arial"/>
                <a:cs typeface="Arial"/>
              </a:rPr>
              <a:t>ST </a:t>
            </a:r>
            <a:r>
              <a:rPr sz="1100" spc="-90" dirty="0">
                <a:solidFill>
                  <a:srgbClr val="212428"/>
                </a:solidFill>
                <a:latin typeface="Arial"/>
                <a:cs typeface="Arial"/>
              </a:rPr>
              <a:t> </a:t>
            </a:r>
            <a:r>
              <a:rPr sz="1100" spc="25" dirty="0">
                <a:solidFill>
                  <a:srgbClr val="212428"/>
                </a:solidFill>
                <a:latin typeface="Arial"/>
                <a:cs typeface="Arial"/>
              </a:rPr>
              <a:t>F</a:t>
            </a:r>
            <a:r>
              <a:rPr sz="1100" spc="80" dirty="0">
                <a:solidFill>
                  <a:srgbClr val="212428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212428"/>
                </a:solidFill>
                <a:latin typeface="Arial"/>
                <a:cs typeface="Arial"/>
              </a:rPr>
              <a:t>CATIVA:</a:t>
            </a:r>
            <a:r>
              <a:rPr sz="1100" dirty="0">
                <a:solidFill>
                  <a:srgbClr val="212428"/>
                </a:solidFill>
                <a:latin typeface="Arial"/>
                <a:cs typeface="Arial"/>
              </a:rPr>
              <a:t> </a:t>
            </a:r>
            <a:r>
              <a:rPr sz="1100" spc="-50" dirty="0">
                <a:solidFill>
                  <a:srgbClr val="212428"/>
                </a:solidFill>
                <a:latin typeface="Arial"/>
                <a:cs typeface="Arial"/>
              </a:rPr>
              <a:t> </a:t>
            </a:r>
            <a:r>
              <a:rPr sz="1000" spc="15" dirty="0">
                <a:solidFill>
                  <a:srgbClr val="4D4F52"/>
                </a:solidFill>
                <a:latin typeface="Arial"/>
                <a:cs typeface="Arial"/>
              </a:rPr>
              <a:t>por</a:t>
            </a:r>
            <a:r>
              <a:rPr sz="1000" dirty="0">
                <a:solidFill>
                  <a:srgbClr val="4D4F52"/>
                </a:solidFill>
                <a:latin typeface="Arial"/>
                <a:cs typeface="Arial"/>
              </a:rPr>
              <a:t> </a:t>
            </a:r>
            <a:r>
              <a:rPr sz="1000" spc="-114" dirty="0">
                <a:solidFill>
                  <a:srgbClr val="4D4F52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4D4F52"/>
                </a:solidFill>
                <a:latin typeface="Arial"/>
                <a:cs typeface="Arial"/>
              </a:rPr>
              <a:t>todas</a:t>
            </a:r>
            <a:r>
              <a:rPr sz="1000" dirty="0">
                <a:solidFill>
                  <a:srgbClr val="4D4F52"/>
                </a:solidFill>
                <a:latin typeface="Arial"/>
                <a:cs typeface="Arial"/>
              </a:rPr>
              <a:t> </a:t>
            </a:r>
            <a:r>
              <a:rPr sz="1000" spc="-80" dirty="0">
                <a:solidFill>
                  <a:srgbClr val="4D4F52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4D4F52"/>
                </a:solidFill>
                <a:latin typeface="Arial"/>
                <a:cs typeface="Arial"/>
              </a:rPr>
              <a:t>as </a:t>
            </a:r>
            <a:r>
              <a:rPr sz="1000" spc="-95" dirty="0">
                <a:solidFill>
                  <a:srgbClr val="4D4F52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4D4F52"/>
                </a:solidFill>
                <a:latin typeface="Arial"/>
                <a:cs typeface="Arial"/>
              </a:rPr>
              <a:t>em</a:t>
            </a:r>
            <a:r>
              <a:rPr sz="1000" spc="20" dirty="0">
                <a:solidFill>
                  <a:srgbClr val="4D4F52"/>
                </a:solidFill>
                <a:latin typeface="Arial"/>
                <a:cs typeface="Arial"/>
              </a:rPr>
              <a:t>p</a:t>
            </a:r>
            <a:r>
              <a:rPr sz="1000" spc="20" dirty="0">
                <a:solidFill>
                  <a:srgbClr val="696B6D"/>
                </a:solidFill>
                <a:latin typeface="Arial"/>
                <a:cs typeface="Arial"/>
              </a:rPr>
              <a:t>r</a:t>
            </a:r>
            <a:r>
              <a:rPr sz="1000" spc="-15" dirty="0">
                <a:solidFill>
                  <a:srgbClr val="696B6D"/>
                </a:solidFill>
                <a:latin typeface="Arial"/>
                <a:cs typeface="Arial"/>
              </a:rPr>
              <a:t>e</a:t>
            </a:r>
            <a:r>
              <a:rPr sz="1000" spc="-50" dirty="0">
                <a:solidFill>
                  <a:srgbClr val="4D4F52"/>
                </a:solidFill>
                <a:latin typeface="Arial"/>
                <a:cs typeface="Arial"/>
              </a:rPr>
              <a:t>sas</a:t>
            </a:r>
            <a:r>
              <a:rPr sz="1000" dirty="0">
                <a:solidFill>
                  <a:srgbClr val="4D4F52"/>
                </a:solidFill>
                <a:latin typeface="Arial"/>
                <a:cs typeface="Arial"/>
              </a:rPr>
              <a:t> </a:t>
            </a:r>
            <a:r>
              <a:rPr sz="1000" spc="-75" dirty="0">
                <a:solidFill>
                  <a:srgbClr val="4D4F52"/>
                </a:solidFill>
                <a:latin typeface="Arial"/>
                <a:cs typeface="Arial"/>
              </a:rPr>
              <a:t> </a:t>
            </a:r>
            <a:r>
              <a:rPr sz="1000" spc="25" dirty="0">
                <a:solidFill>
                  <a:srgbClr val="4D4F52"/>
                </a:solidFill>
                <a:latin typeface="Arial"/>
                <a:cs typeface="Arial"/>
              </a:rPr>
              <a:t>te</a:t>
            </a:r>
            <a:r>
              <a:rPr sz="1000" spc="35" dirty="0">
                <a:solidFill>
                  <a:srgbClr val="4D4F52"/>
                </a:solidFill>
                <a:latin typeface="Arial"/>
                <a:cs typeface="Arial"/>
              </a:rPr>
              <a:t>r</a:t>
            </a:r>
            <a:r>
              <a:rPr sz="1000" spc="10" dirty="0">
                <a:solidFill>
                  <a:srgbClr val="696B6D"/>
                </a:solidFill>
                <a:latin typeface="Arial"/>
                <a:cs typeface="Arial"/>
              </a:rPr>
              <a:t>e</a:t>
            </a:r>
            <a:r>
              <a:rPr sz="1000" spc="50" dirty="0">
                <a:solidFill>
                  <a:srgbClr val="4D4F52"/>
                </a:solidFill>
                <a:latin typeface="Arial"/>
                <a:cs typeface="Arial"/>
              </a:rPr>
              <a:t>m</a:t>
            </a:r>
            <a:r>
              <a:rPr sz="1000" dirty="0">
                <a:solidFill>
                  <a:srgbClr val="4D4F52"/>
                </a:solidFill>
                <a:latin typeface="Arial"/>
                <a:cs typeface="Arial"/>
              </a:rPr>
              <a:t> </a:t>
            </a:r>
            <a:r>
              <a:rPr sz="1000" spc="-110" dirty="0">
                <a:solidFill>
                  <a:srgbClr val="4D4F52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4D4F52"/>
                </a:solidFill>
                <a:latin typeface="Arial"/>
                <a:cs typeface="Arial"/>
              </a:rPr>
              <a:t>apresenta</a:t>
            </a:r>
            <a:r>
              <a:rPr sz="1000" spc="15" dirty="0">
                <a:solidFill>
                  <a:srgbClr val="4D4F52"/>
                </a:solidFill>
                <a:latin typeface="Arial"/>
                <a:cs typeface="Arial"/>
              </a:rPr>
              <a:t>d</a:t>
            </a:r>
            <a:r>
              <a:rPr sz="1000" spc="80" dirty="0">
                <a:solidFill>
                  <a:srgbClr val="696B6D"/>
                </a:solidFill>
                <a:latin typeface="Arial"/>
                <a:cs typeface="Arial"/>
              </a:rPr>
              <a:t>o</a:t>
            </a:r>
            <a:r>
              <a:rPr sz="1000" dirty="0">
                <a:solidFill>
                  <a:srgbClr val="696B6D"/>
                </a:solidFill>
                <a:latin typeface="Arial"/>
                <a:cs typeface="Arial"/>
              </a:rPr>
              <a:t> </a:t>
            </a:r>
            <a:r>
              <a:rPr sz="1000" spc="-105" dirty="0">
                <a:solidFill>
                  <a:srgbClr val="696B6D"/>
                </a:solidFill>
                <a:latin typeface="Arial"/>
                <a:cs typeface="Arial"/>
              </a:rPr>
              <a:t> </a:t>
            </a:r>
            <a:r>
              <a:rPr sz="1000" spc="25" dirty="0">
                <a:solidFill>
                  <a:srgbClr val="696B6D"/>
                </a:solidFill>
                <a:latin typeface="Arial"/>
                <a:cs typeface="Arial"/>
              </a:rPr>
              <a:t>o</a:t>
            </a:r>
            <a:r>
              <a:rPr sz="1000" dirty="0">
                <a:solidFill>
                  <a:srgbClr val="696B6D"/>
                </a:solidFill>
                <a:latin typeface="Arial"/>
                <a:cs typeface="Arial"/>
              </a:rPr>
              <a:t> </a:t>
            </a:r>
            <a:r>
              <a:rPr sz="1000" spc="-100" dirty="0">
                <a:solidFill>
                  <a:srgbClr val="696B6D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4D4F52"/>
                </a:solidFill>
                <a:latin typeface="Arial"/>
                <a:cs typeface="Arial"/>
              </a:rPr>
              <a:t>menor </a:t>
            </a:r>
            <a:r>
              <a:rPr sz="1000" spc="-70" dirty="0">
                <a:solidFill>
                  <a:srgbClr val="4D4F52"/>
                </a:solidFill>
                <a:latin typeface="Arial"/>
                <a:cs typeface="Arial"/>
              </a:rPr>
              <a:t> </a:t>
            </a:r>
            <a:r>
              <a:rPr sz="1000" spc="20" dirty="0">
                <a:solidFill>
                  <a:srgbClr val="696B6D"/>
                </a:solidFill>
                <a:latin typeface="Arial"/>
                <a:cs typeface="Arial"/>
              </a:rPr>
              <a:t>v</a:t>
            </a:r>
            <a:r>
              <a:rPr sz="1000" spc="50" dirty="0">
                <a:solidFill>
                  <a:srgbClr val="4D4F52"/>
                </a:solidFill>
                <a:latin typeface="Arial"/>
                <a:cs typeface="Arial"/>
              </a:rPr>
              <a:t>a</a:t>
            </a:r>
            <a:r>
              <a:rPr sz="1000" spc="-40" dirty="0">
                <a:solidFill>
                  <a:srgbClr val="696B6D"/>
                </a:solidFill>
                <a:latin typeface="Arial"/>
                <a:cs typeface="Arial"/>
              </a:rPr>
              <a:t>l</a:t>
            </a:r>
            <a:r>
              <a:rPr sz="1000" spc="30" dirty="0">
                <a:solidFill>
                  <a:srgbClr val="696B6D"/>
                </a:solidFill>
                <a:latin typeface="Arial"/>
                <a:cs typeface="Arial"/>
              </a:rPr>
              <a:t>or</a:t>
            </a:r>
            <a:r>
              <a:rPr sz="1000" dirty="0">
                <a:solidFill>
                  <a:srgbClr val="696B6D"/>
                </a:solidFill>
                <a:latin typeface="Arial"/>
                <a:cs typeface="Arial"/>
              </a:rPr>
              <a:t> </a:t>
            </a:r>
            <a:r>
              <a:rPr sz="1000" spc="-40" dirty="0">
                <a:solidFill>
                  <a:srgbClr val="696B6D"/>
                </a:solidFill>
                <a:latin typeface="Arial"/>
                <a:cs typeface="Arial"/>
              </a:rPr>
              <a:t> </a:t>
            </a:r>
            <a:r>
              <a:rPr sz="1000" spc="25" dirty="0">
                <a:solidFill>
                  <a:srgbClr val="4D4F52"/>
                </a:solidFill>
                <a:latin typeface="Arial"/>
                <a:cs typeface="Arial"/>
              </a:rPr>
              <a:t>u</a:t>
            </a:r>
            <a:r>
              <a:rPr sz="1000" spc="-85" dirty="0">
                <a:solidFill>
                  <a:srgbClr val="4D4F52"/>
                </a:solidFill>
                <a:latin typeface="Arial"/>
                <a:cs typeface="Arial"/>
              </a:rPr>
              <a:t>n</a:t>
            </a:r>
            <a:r>
              <a:rPr sz="1000" spc="-25" dirty="0">
                <a:solidFill>
                  <a:srgbClr val="696B6D"/>
                </a:solidFill>
                <a:latin typeface="Arial"/>
                <a:cs typeface="Arial"/>
              </a:rPr>
              <a:t>i</a:t>
            </a:r>
            <a:r>
              <a:rPr sz="1000" spc="10" dirty="0">
                <a:solidFill>
                  <a:srgbClr val="4D4F52"/>
                </a:solidFill>
                <a:latin typeface="Arial"/>
                <a:cs typeface="Arial"/>
              </a:rPr>
              <a:t>tá</a:t>
            </a:r>
            <a:r>
              <a:rPr sz="1000" spc="-5" dirty="0">
                <a:solidFill>
                  <a:srgbClr val="4D4F52"/>
                </a:solidFill>
                <a:latin typeface="Arial"/>
                <a:cs typeface="Arial"/>
              </a:rPr>
              <a:t>r</a:t>
            </a:r>
            <a:r>
              <a:rPr sz="1000" spc="-25" dirty="0">
                <a:solidFill>
                  <a:srgbClr val="696B6D"/>
                </a:solidFill>
                <a:latin typeface="Arial"/>
                <a:cs typeface="Arial"/>
              </a:rPr>
              <a:t>i</a:t>
            </a:r>
            <a:r>
              <a:rPr sz="1000" spc="25" dirty="0">
                <a:solidFill>
                  <a:srgbClr val="696B6D"/>
                </a:solidFill>
                <a:latin typeface="Arial"/>
                <a:cs typeface="Arial"/>
              </a:rPr>
              <a:t>o</a:t>
            </a:r>
            <a:r>
              <a:rPr sz="1000" dirty="0">
                <a:solidFill>
                  <a:srgbClr val="696B6D"/>
                </a:solidFill>
                <a:latin typeface="Arial"/>
                <a:cs typeface="Arial"/>
              </a:rPr>
              <a:t> </a:t>
            </a:r>
            <a:r>
              <a:rPr sz="1000" spc="-100" dirty="0">
                <a:solidFill>
                  <a:srgbClr val="696B6D"/>
                </a:solidFill>
                <a:latin typeface="Arial"/>
                <a:cs typeface="Arial"/>
              </a:rPr>
              <a:t> </a:t>
            </a:r>
            <a:r>
              <a:rPr sz="1000" spc="40" dirty="0">
                <a:solidFill>
                  <a:srgbClr val="696B6D"/>
                </a:solidFill>
                <a:latin typeface="Arial"/>
                <a:cs typeface="Arial"/>
              </a:rPr>
              <a:t>e</a:t>
            </a:r>
            <a:r>
              <a:rPr sz="1000" dirty="0">
                <a:solidFill>
                  <a:srgbClr val="696B6D"/>
                </a:solidFill>
                <a:latin typeface="Arial"/>
                <a:cs typeface="Arial"/>
              </a:rPr>
              <a:t> </a:t>
            </a:r>
            <a:r>
              <a:rPr sz="1000" spc="-114" dirty="0">
                <a:solidFill>
                  <a:srgbClr val="696B6D"/>
                </a:solidFill>
                <a:latin typeface="Arial"/>
                <a:cs typeface="Arial"/>
              </a:rPr>
              <a:t> </a:t>
            </a:r>
            <a:r>
              <a:rPr sz="1000" spc="15" dirty="0">
                <a:solidFill>
                  <a:srgbClr val="696B6D"/>
                </a:solidFill>
                <a:latin typeface="Arial"/>
                <a:cs typeface="Arial"/>
              </a:rPr>
              <a:t>t</a:t>
            </a:r>
            <a:r>
              <a:rPr sz="1000" spc="-10" dirty="0">
                <a:solidFill>
                  <a:srgbClr val="696B6D"/>
                </a:solidFill>
                <a:latin typeface="Arial"/>
                <a:cs typeface="Arial"/>
              </a:rPr>
              <a:t>o</a:t>
            </a:r>
            <a:r>
              <a:rPr sz="1000" spc="50" dirty="0">
                <a:solidFill>
                  <a:srgbClr val="4D4F52"/>
                </a:solidFill>
                <a:latin typeface="Arial"/>
                <a:cs typeface="Arial"/>
              </a:rPr>
              <a:t>t</a:t>
            </a:r>
            <a:r>
              <a:rPr sz="1000" spc="15" dirty="0">
                <a:solidFill>
                  <a:srgbClr val="696B6D"/>
                </a:solidFill>
                <a:latin typeface="Arial"/>
                <a:cs typeface="Arial"/>
              </a:rPr>
              <a:t>al</a:t>
            </a:r>
            <a:r>
              <a:rPr sz="1000" spc="10" dirty="0">
                <a:solidFill>
                  <a:srgbClr val="696B6D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4D4F52"/>
                </a:solidFill>
                <a:latin typeface="Arial"/>
                <a:cs typeface="Arial"/>
              </a:rPr>
              <a:t>para</a:t>
            </a:r>
            <a:r>
              <a:rPr sz="1000" spc="75" dirty="0">
                <a:solidFill>
                  <a:srgbClr val="4D4F52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4D4F52"/>
                </a:solidFill>
                <a:latin typeface="Arial"/>
                <a:cs typeface="Arial"/>
              </a:rPr>
              <a:t>os</a:t>
            </a:r>
            <a:r>
              <a:rPr sz="1000" spc="100" dirty="0">
                <a:solidFill>
                  <a:srgbClr val="4D4F52"/>
                </a:solidFill>
                <a:latin typeface="Arial"/>
                <a:cs typeface="Arial"/>
              </a:rPr>
              <a:t> </a:t>
            </a:r>
            <a:r>
              <a:rPr sz="1000" spc="-40" dirty="0">
                <a:solidFill>
                  <a:srgbClr val="696B6D"/>
                </a:solidFill>
                <a:latin typeface="Arial"/>
                <a:cs typeface="Arial"/>
              </a:rPr>
              <a:t>i</a:t>
            </a:r>
            <a:r>
              <a:rPr sz="1000" dirty="0">
                <a:solidFill>
                  <a:srgbClr val="4D4F52"/>
                </a:solidFill>
                <a:latin typeface="Arial"/>
                <a:cs typeface="Arial"/>
              </a:rPr>
              <a:t>tens</a:t>
            </a:r>
            <a:r>
              <a:rPr sz="1000" spc="70" dirty="0">
                <a:solidFill>
                  <a:srgbClr val="4D4F52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4D4F52"/>
                </a:solidFill>
                <a:latin typeface="Arial"/>
                <a:cs typeface="Arial"/>
              </a:rPr>
              <a:t>aufer</a:t>
            </a:r>
            <a:r>
              <a:rPr sz="1000" spc="-15" dirty="0">
                <a:solidFill>
                  <a:srgbClr val="4D4F52"/>
                </a:solidFill>
                <a:latin typeface="Arial"/>
                <a:cs typeface="Arial"/>
              </a:rPr>
              <a:t>i</a:t>
            </a:r>
            <a:r>
              <a:rPr sz="1000" dirty="0">
                <a:solidFill>
                  <a:srgbClr val="4D4F52"/>
                </a:solidFill>
                <a:latin typeface="Arial"/>
                <a:cs typeface="Arial"/>
              </a:rPr>
              <a:t>dos</a:t>
            </a:r>
            <a:r>
              <a:rPr sz="1000" spc="210" dirty="0">
                <a:solidFill>
                  <a:srgbClr val="696B6D"/>
                </a:solidFill>
                <a:latin typeface="Arial"/>
                <a:cs typeface="Arial"/>
              </a:rPr>
              <a:t>,</a:t>
            </a:r>
            <a:r>
              <a:rPr sz="1000" spc="-105" dirty="0">
                <a:solidFill>
                  <a:srgbClr val="696B6D"/>
                </a:solidFill>
                <a:latin typeface="Arial"/>
                <a:cs typeface="Arial"/>
              </a:rPr>
              <a:t> </a:t>
            </a:r>
            <a:r>
              <a:rPr sz="1100" spc="35" dirty="0">
                <a:solidFill>
                  <a:srgbClr val="212428"/>
                </a:solidFill>
                <a:latin typeface="Arial"/>
                <a:cs typeface="Arial"/>
              </a:rPr>
              <a:t>em </a:t>
            </a:r>
            <a:r>
              <a:rPr sz="1100" spc="10" dirty="0">
                <a:solidFill>
                  <a:srgbClr val="111316"/>
                </a:solidFill>
                <a:latin typeface="Arial"/>
                <a:cs typeface="Arial"/>
              </a:rPr>
              <a:t>consonânc</a:t>
            </a:r>
            <a:r>
              <a:rPr sz="1100" spc="20" dirty="0">
                <a:solidFill>
                  <a:srgbClr val="111316"/>
                </a:solidFill>
                <a:latin typeface="Arial"/>
                <a:cs typeface="Arial"/>
              </a:rPr>
              <a:t>i</a:t>
            </a:r>
            <a:r>
              <a:rPr sz="1100" spc="35" dirty="0">
                <a:solidFill>
                  <a:srgbClr val="111316"/>
                </a:solidFill>
                <a:latin typeface="Arial"/>
                <a:cs typeface="Arial"/>
              </a:rPr>
              <a:t>a</a:t>
            </a:r>
            <a:r>
              <a:rPr sz="1100" spc="40" dirty="0">
                <a:solidFill>
                  <a:srgbClr val="111316"/>
                </a:solidFill>
                <a:latin typeface="Arial"/>
                <a:cs typeface="Arial"/>
              </a:rPr>
              <a:t> </a:t>
            </a:r>
            <a:r>
              <a:rPr sz="1100" spc="25" dirty="0">
                <a:solidFill>
                  <a:srgbClr val="212428"/>
                </a:solidFill>
                <a:latin typeface="Arial"/>
                <a:cs typeface="Arial"/>
              </a:rPr>
              <a:t>com</a:t>
            </a:r>
            <a:r>
              <a:rPr sz="1100" spc="50" dirty="0">
                <a:solidFill>
                  <a:srgbClr val="212428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212428"/>
                </a:solidFill>
                <a:latin typeface="Arial"/>
                <a:cs typeface="Arial"/>
              </a:rPr>
              <a:t>as</a:t>
            </a:r>
            <a:r>
              <a:rPr sz="1100" spc="15" dirty="0">
                <a:solidFill>
                  <a:srgbClr val="212428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212428"/>
                </a:solidFill>
                <a:latin typeface="Arial"/>
                <a:cs typeface="Arial"/>
              </a:rPr>
              <a:t>esoecificacões</a:t>
            </a:r>
            <a:r>
              <a:rPr sz="1100" spc="100" dirty="0">
                <a:solidFill>
                  <a:srgbClr val="212428"/>
                </a:solidFill>
                <a:latin typeface="Arial"/>
                <a:cs typeface="Arial"/>
              </a:rPr>
              <a:t> </a:t>
            </a:r>
            <a:r>
              <a:rPr sz="1100" spc="10" dirty="0">
                <a:solidFill>
                  <a:srgbClr val="212428"/>
                </a:solidFill>
                <a:latin typeface="Arial"/>
                <a:cs typeface="Arial"/>
              </a:rPr>
              <a:t>dos</a:t>
            </a:r>
            <a:r>
              <a:rPr sz="1100" spc="65" dirty="0">
                <a:solidFill>
                  <a:srgbClr val="212428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212428"/>
                </a:solidFill>
                <a:latin typeface="Arial"/>
                <a:cs typeface="Arial"/>
              </a:rPr>
              <a:t>mesmo</a:t>
            </a:r>
            <a:r>
              <a:rPr sz="1100" spc="-15" dirty="0">
                <a:solidFill>
                  <a:srgbClr val="212428"/>
                </a:solidFill>
                <a:latin typeface="Arial"/>
                <a:cs typeface="Arial"/>
              </a:rPr>
              <a:t>s</a:t>
            </a:r>
            <a:r>
              <a:rPr sz="1100" spc="305" dirty="0">
                <a:solidFill>
                  <a:srgbClr val="212428"/>
                </a:solidFill>
                <a:latin typeface="Arial"/>
                <a:cs typeface="Arial"/>
              </a:rPr>
              <a:t>,</a:t>
            </a:r>
            <a:r>
              <a:rPr sz="1100" spc="-210" dirty="0">
                <a:solidFill>
                  <a:srgbClr val="212428"/>
                </a:solidFill>
                <a:latin typeface="Arial"/>
                <a:cs typeface="Arial"/>
              </a:rPr>
              <a:t> </a:t>
            </a:r>
            <a:r>
              <a:rPr sz="1100" spc="20" dirty="0">
                <a:solidFill>
                  <a:srgbClr val="212428"/>
                </a:solidFill>
                <a:latin typeface="Arial"/>
                <a:cs typeface="Arial"/>
              </a:rPr>
              <a:t>conforme</a:t>
            </a:r>
            <a:r>
              <a:rPr sz="1100" spc="10" dirty="0">
                <a:solidFill>
                  <a:srgbClr val="212428"/>
                </a:solidFill>
                <a:latin typeface="Arial"/>
                <a:cs typeface="Arial"/>
              </a:rPr>
              <a:t> </a:t>
            </a:r>
            <a:r>
              <a:rPr sz="1100" u="heavy" spc="65" dirty="0">
                <a:solidFill>
                  <a:srgbClr val="212428"/>
                </a:solidFill>
                <a:latin typeface="Arial"/>
                <a:cs typeface="Arial"/>
              </a:rPr>
              <a:t>ex</a:t>
            </a:r>
            <a:r>
              <a:rPr sz="1100" u="heavy" spc="15" dirty="0">
                <a:solidFill>
                  <a:srgbClr val="212428"/>
                </a:solidFill>
                <a:latin typeface="Arial"/>
                <a:cs typeface="Arial"/>
              </a:rPr>
              <a:t>i</a:t>
            </a:r>
            <a:r>
              <a:rPr sz="1100" u="heavy" spc="75" dirty="0">
                <a:solidFill>
                  <a:srgbClr val="212428"/>
                </a:solidFill>
                <a:latin typeface="Arial"/>
                <a:cs typeface="Arial"/>
              </a:rPr>
              <a:t>g</a:t>
            </a:r>
            <a:r>
              <a:rPr sz="1100" u="heavy" spc="10" dirty="0">
                <a:solidFill>
                  <a:srgbClr val="212428"/>
                </a:solidFill>
                <a:latin typeface="Arial"/>
                <a:cs typeface="Arial"/>
              </a:rPr>
              <a:t>i</a:t>
            </a:r>
            <a:r>
              <a:rPr sz="1100" u="heavy" spc="35" dirty="0">
                <a:solidFill>
                  <a:srgbClr val="212428"/>
                </a:solidFill>
                <a:latin typeface="Arial"/>
                <a:cs typeface="Arial"/>
              </a:rPr>
              <a:t>do</a:t>
            </a:r>
            <a:r>
              <a:rPr sz="1100" spc="10" dirty="0">
                <a:solidFill>
                  <a:srgbClr val="212428"/>
                </a:solidFill>
                <a:latin typeface="Arial"/>
                <a:cs typeface="Arial"/>
              </a:rPr>
              <a:t> </a:t>
            </a:r>
            <a:r>
              <a:rPr sz="1000" spc="30" dirty="0">
                <a:solidFill>
                  <a:srgbClr val="4D4F52"/>
                </a:solidFill>
                <a:latin typeface="Arial"/>
                <a:cs typeface="Arial"/>
              </a:rPr>
              <a:t>no</a:t>
            </a:r>
            <a:r>
              <a:rPr sz="1000" spc="-35" dirty="0">
                <a:solidFill>
                  <a:srgbClr val="4D4F52"/>
                </a:solidFill>
                <a:latin typeface="Arial"/>
                <a:cs typeface="Arial"/>
              </a:rPr>
              <a:t> </a:t>
            </a:r>
            <a:r>
              <a:rPr sz="1100" spc="-70" dirty="0">
                <a:solidFill>
                  <a:srgbClr val="111316"/>
                </a:solidFill>
                <a:latin typeface="Arial"/>
                <a:cs typeface="Arial"/>
              </a:rPr>
              <a:t>ANEXO</a:t>
            </a:r>
            <a:r>
              <a:rPr sz="1100" spc="45" dirty="0">
                <a:solidFill>
                  <a:srgbClr val="111316"/>
                </a:solidFill>
                <a:latin typeface="Arial"/>
                <a:cs typeface="Arial"/>
              </a:rPr>
              <a:t> </a:t>
            </a:r>
            <a:r>
              <a:rPr sz="1100" spc="190" dirty="0">
                <a:solidFill>
                  <a:srgbClr val="111316"/>
                </a:solidFill>
                <a:latin typeface="Arial"/>
                <a:cs typeface="Arial"/>
              </a:rPr>
              <a:t>1</a:t>
            </a:r>
            <a:r>
              <a:rPr sz="1000" spc="15" dirty="0">
                <a:solidFill>
                  <a:srgbClr val="4D4F52"/>
                </a:solidFill>
                <a:latin typeface="Arial"/>
                <a:cs typeface="Arial"/>
              </a:rPr>
              <a:t>do</a:t>
            </a:r>
            <a:r>
              <a:rPr sz="1000" spc="95" dirty="0">
                <a:solidFill>
                  <a:srgbClr val="4D4F52"/>
                </a:solidFill>
                <a:latin typeface="Arial"/>
                <a:cs typeface="Arial"/>
              </a:rPr>
              <a:t> </a:t>
            </a:r>
            <a:r>
              <a:rPr sz="1100" spc="-80" dirty="0">
                <a:solidFill>
                  <a:srgbClr val="111316"/>
                </a:solidFill>
                <a:latin typeface="Arial"/>
                <a:cs typeface="Arial"/>
              </a:rPr>
              <a:t>ED</a:t>
            </a:r>
            <a:r>
              <a:rPr sz="1100" spc="60" dirty="0">
                <a:solidFill>
                  <a:srgbClr val="111316"/>
                </a:solidFill>
                <a:latin typeface="Arial"/>
                <a:cs typeface="Arial"/>
              </a:rPr>
              <a:t> </a:t>
            </a:r>
            <a:r>
              <a:rPr sz="1100" spc="-25" dirty="0">
                <a:solidFill>
                  <a:srgbClr val="111316"/>
                </a:solidFill>
                <a:latin typeface="Arial"/>
                <a:cs typeface="Arial"/>
              </a:rPr>
              <a:t>TAL</a:t>
            </a:r>
            <a:r>
              <a:rPr sz="1100" spc="45" dirty="0">
                <a:solidFill>
                  <a:srgbClr val="111316"/>
                </a:solidFill>
                <a:latin typeface="Arial"/>
                <a:cs typeface="Arial"/>
              </a:rPr>
              <a:t> </a:t>
            </a:r>
            <a:r>
              <a:rPr sz="1100" spc="65" dirty="0">
                <a:solidFill>
                  <a:srgbClr val="111316"/>
                </a:solidFill>
                <a:latin typeface="Arial"/>
                <a:cs typeface="Arial"/>
              </a:rPr>
              <a:t>Nº</a:t>
            </a:r>
            <a:r>
              <a:rPr sz="1100" spc="-70" dirty="0">
                <a:solidFill>
                  <a:srgbClr val="111316"/>
                </a:solidFill>
                <a:latin typeface="Arial"/>
                <a:cs typeface="Arial"/>
              </a:rPr>
              <a:t> </a:t>
            </a:r>
            <a:r>
              <a:rPr sz="1100" spc="70" dirty="0">
                <a:solidFill>
                  <a:srgbClr val="111316"/>
                </a:solidFill>
                <a:latin typeface="Arial"/>
                <a:cs typeface="Arial"/>
              </a:rPr>
              <a:t>0</a:t>
            </a:r>
            <a:r>
              <a:rPr sz="1100" spc="-20" dirty="0">
                <a:solidFill>
                  <a:srgbClr val="111316"/>
                </a:solidFill>
                <a:latin typeface="Arial"/>
                <a:cs typeface="Arial"/>
              </a:rPr>
              <a:t>3</a:t>
            </a:r>
            <a:r>
              <a:rPr sz="1100" spc="165" dirty="0">
                <a:solidFill>
                  <a:srgbClr val="696B6D"/>
                </a:solidFill>
                <a:latin typeface="Arial"/>
                <a:cs typeface="Arial"/>
              </a:rPr>
              <a:t>/</a:t>
            </a:r>
            <a:r>
              <a:rPr sz="1100" spc="85" dirty="0">
                <a:solidFill>
                  <a:srgbClr val="111316"/>
                </a:solidFill>
                <a:latin typeface="Arial"/>
                <a:cs typeface="Arial"/>
              </a:rPr>
              <a:t>20</a:t>
            </a:r>
            <a:r>
              <a:rPr sz="1100" spc="-60" dirty="0">
                <a:solidFill>
                  <a:srgbClr val="111316"/>
                </a:solidFill>
                <a:latin typeface="Arial"/>
                <a:cs typeface="Arial"/>
              </a:rPr>
              <a:t>1</a:t>
            </a:r>
            <a:r>
              <a:rPr sz="1100" spc="30" dirty="0">
                <a:solidFill>
                  <a:srgbClr val="111316"/>
                </a:solidFill>
                <a:latin typeface="Arial"/>
                <a:cs typeface="Arial"/>
              </a:rPr>
              <a:t>6.</a:t>
            </a:r>
            <a:endParaRPr sz="11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0"/>
              </a:spcBef>
            </a:pPr>
            <a:endParaRPr sz="1000">
              <a:latin typeface="Times New Roman"/>
              <a:cs typeface="Times New Roman"/>
            </a:endParaRPr>
          </a:p>
          <a:p>
            <a:pPr marL="18415" indent="5715" algn="just">
              <a:lnSpc>
                <a:spcPct val="100000"/>
              </a:lnSpc>
            </a:pPr>
            <a:r>
              <a:rPr sz="1000" spc="5" dirty="0">
                <a:solidFill>
                  <a:srgbClr val="4D4F52"/>
                </a:solidFill>
                <a:latin typeface="Arial"/>
                <a:cs typeface="Arial"/>
              </a:rPr>
              <a:t>Destar</a:t>
            </a:r>
            <a:r>
              <a:rPr sz="1000" spc="-60" dirty="0">
                <a:solidFill>
                  <a:srgbClr val="4D4F52"/>
                </a:solidFill>
                <a:latin typeface="Arial"/>
                <a:cs typeface="Arial"/>
              </a:rPr>
              <a:t>t</a:t>
            </a:r>
            <a:r>
              <a:rPr sz="1000" spc="5" dirty="0">
                <a:solidFill>
                  <a:srgbClr val="4D4F52"/>
                </a:solidFill>
                <a:latin typeface="Arial"/>
                <a:cs typeface="Arial"/>
              </a:rPr>
              <a:t>e</a:t>
            </a:r>
            <a:r>
              <a:rPr sz="1000" spc="375" dirty="0">
                <a:solidFill>
                  <a:srgbClr val="696B6D"/>
                </a:solidFill>
                <a:latin typeface="Arial"/>
                <a:cs typeface="Arial"/>
              </a:rPr>
              <a:t>,</a:t>
            </a:r>
            <a:r>
              <a:rPr sz="1000" spc="10" dirty="0">
                <a:solidFill>
                  <a:srgbClr val="4D4F52"/>
                </a:solidFill>
                <a:latin typeface="Arial"/>
                <a:cs typeface="Arial"/>
              </a:rPr>
              <a:t>u</a:t>
            </a:r>
            <a:r>
              <a:rPr sz="1000" spc="15" dirty="0">
                <a:solidFill>
                  <a:srgbClr val="696B6D"/>
                </a:solidFill>
                <a:latin typeface="Arial"/>
                <a:cs typeface="Arial"/>
              </a:rPr>
              <a:t>m</a:t>
            </a:r>
            <a:r>
              <a:rPr sz="1000" spc="-20" dirty="0">
                <a:solidFill>
                  <a:srgbClr val="4D4F52"/>
                </a:solidFill>
                <a:latin typeface="Arial"/>
                <a:cs typeface="Arial"/>
              </a:rPr>
              <a:t>a</a:t>
            </a:r>
            <a:r>
              <a:rPr sz="1000" spc="35" dirty="0">
                <a:solidFill>
                  <a:srgbClr val="4D4F52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4D4F52"/>
                </a:solidFill>
                <a:latin typeface="Arial"/>
                <a:cs typeface="Arial"/>
              </a:rPr>
              <a:t>vez</a:t>
            </a:r>
            <a:r>
              <a:rPr sz="1000" spc="45" dirty="0">
                <a:solidFill>
                  <a:srgbClr val="4D4F52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4D4F52"/>
                </a:solidFill>
                <a:latin typeface="Arial"/>
                <a:cs typeface="Arial"/>
              </a:rPr>
              <a:t>ven</a:t>
            </a:r>
            <a:r>
              <a:rPr sz="1000" spc="30" dirty="0">
                <a:solidFill>
                  <a:srgbClr val="696B6D"/>
                </a:solidFill>
                <a:latin typeface="Arial"/>
                <a:cs typeface="Arial"/>
              </a:rPr>
              <a:t>c</a:t>
            </a:r>
            <a:r>
              <a:rPr sz="1000" spc="-45" dirty="0">
                <a:solidFill>
                  <a:srgbClr val="696B6D"/>
                </a:solidFill>
                <a:latin typeface="Arial"/>
                <a:cs typeface="Arial"/>
              </a:rPr>
              <a:t>i</a:t>
            </a:r>
            <a:r>
              <a:rPr sz="1000" spc="10" dirty="0">
                <a:solidFill>
                  <a:srgbClr val="4D4F52"/>
                </a:solidFill>
                <a:latin typeface="Arial"/>
                <a:cs typeface="Arial"/>
              </a:rPr>
              <a:t>d</a:t>
            </a:r>
            <a:r>
              <a:rPr sz="1000" spc="25" dirty="0">
                <a:solidFill>
                  <a:srgbClr val="696B6D"/>
                </a:solidFill>
                <a:latin typeface="Arial"/>
                <a:cs typeface="Arial"/>
              </a:rPr>
              <a:t>o</a:t>
            </a:r>
            <a:r>
              <a:rPr sz="1000" spc="40" dirty="0">
                <a:solidFill>
                  <a:srgbClr val="696B6D"/>
                </a:solidFill>
                <a:latin typeface="Arial"/>
                <a:cs typeface="Arial"/>
              </a:rPr>
              <a:t> </a:t>
            </a:r>
            <a:r>
              <a:rPr sz="1000" spc="25" dirty="0">
                <a:solidFill>
                  <a:srgbClr val="4D4F52"/>
                </a:solidFill>
                <a:latin typeface="Arial"/>
                <a:cs typeface="Arial"/>
              </a:rPr>
              <a:t>o</a:t>
            </a:r>
            <a:r>
              <a:rPr sz="1000" spc="40" dirty="0">
                <a:solidFill>
                  <a:srgbClr val="4D4F52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4D4F52"/>
                </a:solidFill>
                <a:latin typeface="Arial"/>
                <a:cs typeface="Arial"/>
              </a:rPr>
              <a:t>prazo</a:t>
            </a:r>
            <a:r>
              <a:rPr sz="1000" spc="95" dirty="0">
                <a:solidFill>
                  <a:srgbClr val="4D4F52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696B6D"/>
                </a:solidFill>
                <a:latin typeface="Arial"/>
                <a:cs typeface="Arial"/>
              </a:rPr>
              <a:t>recur</a:t>
            </a:r>
            <a:r>
              <a:rPr sz="1000" spc="-25" dirty="0">
                <a:solidFill>
                  <a:srgbClr val="4D4F52"/>
                </a:solidFill>
                <a:latin typeface="Arial"/>
                <a:cs typeface="Arial"/>
              </a:rPr>
              <a:t>sai</a:t>
            </a:r>
            <a:r>
              <a:rPr sz="1000" spc="75" dirty="0">
                <a:solidFill>
                  <a:srgbClr val="4D4F52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4D4F52"/>
                </a:solidFill>
                <a:latin typeface="Arial"/>
                <a:cs typeface="Arial"/>
              </a:rPr>
              <a:t>de</a:t>
            </a:r>
            <a:r>
              <a:rPr sz="1000" spc="90" dirty="0">
                <a:solidFill>
                  <a:srgbClr val="4D4F52"/>
                </a:solidFill>
                <a:latin typeface="Arial"/>
                <a:cs typeface="Arial"/>
              </a:rPr>
              <a:t> </a:t>
            </a:r>
            <a:r>
              <a:rPr sz="1000" spc="-80" dirty="0">
                <a:solidFill>
                  <a:srgbClr val="111316"/>
                </a:solidFill>
                <a:latin typeface="Arial"/>
                <a:cs typeface="Arial"/>
              </a:rPr>
              <a:t>OS</a:t>
            </a:r>
            <a:r>
              <a:rPr sz="1000" spc="35" dirty="0">
                <a:solidFill>
                  <a:srgbClr val="111316"/>
                </a:solidFill>
                <a:latin typeface="Arial"/>
                <a:cs typeface="Arial"/>
              </a:rPr>
              <a:t> </a:t>
            </a:r>
            <a:r>
              <a:rPr sz="1100" spc="110" dirty="0">
                <a:solidFill>
                  <a:srgbClr val="212428"/>
                </a:solidFill>
                <a:latin typeface="Arial"/>
                <a:cs typeface="Arial"/>
              </a:rPr>
              <a:t>(C</a:t>
            </a:r>
            <a:r>
              <a:rPr sz="1100" spc="-75" dirty="0">
                <a:solidFill>
                  <a:srgbClr val="212428"/>
                </a:solidFill>
                <a:latin typeface="Arial"/>
                <a:cs typeface="Arial"/>
              </a:rPr>
              <a:t>I</a:t>
            </a:r>
            <a:r>
              <a:rPr sz="1100" spc="-40" dirty="0">
                <a:solidFill>
                  <a:srgbClr val="212428"/>
                </a:solidFill>
                <a:latin typeface="Arial"/>
                <a:cs typeface="Arial"/>
              </a:rPr>
              <a:t>N</a:t>
            </a:r>
            <a:r>
              <a:rPr sz="1100" spc="-50" dirty="0">
                <a:solidFill>
                  <a:srgbClr val="212428"/>
                </a:solidFill>
                <a:latin typeface="Arial"/>
                <a:cs typeface="Arial"/>
              </a:rPr>
              <a:t>C</a:t>
            </a:r>
            <a:r>
              <a:rPr sz="1100" spc="-60" dirty="0">
                <a:solidFill>
                  <a:srgbClr val="212428"/>
                </a:solidFill>
                <a:latin typeface="Arial"/>
                <a:cs typeface="Arial"/>
              </a:rPr>
              <a:t>O</a:t>
            </a:r>
            <a:r>
              <a:rPr sz="1100" spc="-25" dirty="0">
                <a:solidFill>
                  <a:srgbClr val="212428"/>
                </a:solidFill>
                <a:latin typeface="Arial"/>
                <a:cs typeface="Arial"/>
              </a:rPr>
              <a:t>)</a:t>
            </a:r>
            <a:r>
              <a:rPr sz="1100" spc="75" dirty="0">
                <a:solidFill>
                  <a:srgbClr val="212428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111316"/>
                </a:solidFill>
                <a:latin typeface="Arial"/>
                <a:cs typeface="Arial"/>
              </a:rPr>
              <a:t>D</a:t>
            </a:r>
            <a:r>
              <a:rPr sz="1100" spc="130" dirty="0">
                <a:solidFill>
                  <a:srgbClr val="111316"/>
                </a:solidFill>
                <a:latin typeface="Arial"/>
                <a:cs typeface="Arial"/>
              </a:rPr>
              <a:t> </a:t>
            </a:r>
            <a:r>
              <a:rPr sz="1100" spc="-90" dirty="0">
                <a:solidFill>
                  <a:srgbClr val="111316"/>
                </a:solidFill>
                <a:latin typeface="Arial"/>
                <a:cs typeface="Arial"/>
              </a:rPr>
              <a:t>AS</a:t>
            </a:r>
            <a:r>
              <a:rPr sz="1100" spc="50" dirty="0">
                <a:solidFill>
                  <a:srgbClr val="111316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212428"/>
                </a:solidFill>
                <a:latin typeface="Arial"/>
                <a:cs typeface="Arial"/>
              </a:rPr>
              <a:t>ÚTE</a:t>
            </a:r>
            <a:r>
              <a:rPr sz="1100" spc="-85" dirty="0">
                <a:solidFill>
                  <a:srgbClr val="212428"/>
                </a:solidFill>
                <a:latin typeface="Arial"/>
                <a:cs typeface="Arial"/>
              </a:rPr>
              <a:t>I</a:t>
            </a:r>
            <a:r>
              <a:rPr sz="1100" spc="-30" dirty="0">
                <a:solidFill>
                  <a:srgbClr val="212428"/>
                </a:solidFill>
                <a:latin typeface="Arial"/>
                <a:cs typeface="Arial"/>
              </a:rPr>
              <a:t>S</a:t>
            </a:r>
            <a:r>
              <a:rPr sz="1100" spc="-20" dirty="0">
                <a:solidFill>
                  <a:srgbClr val="212428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696B6D"/>
                </a:solidFill>
                <a:latin typeface="Arial"/>
                <a:cs typeface="Arial"/>
              </a:rPr>
              <a:t>co</a:t>
            </a:r>
            <a:r>
              <a:rPr sz="1000" spc="-70" dirty="0">
                <a:solidFill>
                  <a:srgbClr val="696B6D"/>
                </a:solidFill>
                <a:latin typeface="Arial"/>
                <a:cs typeface="Arial"/>
              </a:rPr>
              <a:t>n</a:t>
            </a:r>
            <a:r>
              <a:rPr sz="1000" spc="25" dirty="0">
                <a:solidFill>
                  <a:srgbClr val="696B6D"/>
                </a:solidFill>
                <a:latin typeface="Arial"/>
                <a:cs typeface="Arial"/>
              </a:rPr>
              <a:t>ta</a:t>
            </a:r>
            <a:r>
              <a:rPr sz="1000" dirty="0">
                <a:solidFill>
                  <a:srgbClr val="4D4F52"/>
                </a:solidFill>
                <a:latin typeface="Arial"/>
                <a:cs typeface="Arial"/>
              </a:rPr>
              <a:t>dos</a:t>
            </a:r>
            <a:r>
              <a:rPr sz="1000" spc="5" dirty="0">
                <a:solidFill>
                  <a:srgbClr val="4D4F52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4D4F52"/>
                </a:solidFill>
                <a:latin typeface="Arial"/>
                <a:cs typeface="Arial"/>
              </a:rPr>
              <a:t>d</a:t>
            </a:r>
            <a:r>
              <a:rPr sz="1000" spc="35" dirty="0">
                <a:solidFill>
                  <a:srgbClr val="696B6D"/>
                </a:solidFill>
                <a:latin typeface="Arial"/>
                <a:cs typeface="Arial"/>
              </a:rPr>
              <a:t>a</a:t>
            </a:r>
            <a:r>
              <a:rPr sz="1000" spc="25" dirty="0">
                <a:solidFill>
                  <a:srgbClr val="696B6D"/>
                </a:solidFill>
                <a:latin typeface="Arial"/>
                <a:cs typeface="Arial"/>
              </a:rPr>
              <a:t> </a:t>
            </a:r>
            <a:r>
              <a:rPr sz="1000" spc="-5" dirty="0">
                <a:solidFill>
                  <a:srgbClr val="696B6D"/>
                </a:solidFill>
                <a:latin typeface="Arial"/>
                <a:cs typeface="Arial"/>
              </a:rPr>
              <a:t>data</a:t>
            </a:r>
            <a:r>
              <a:rPr sz="1000" spc="55" dirty="0">
                <a:solidFill>
                  <a:srgbClr val="696B6D"/>
                </a:solidFill>
                <a:latin typeface="Arial"/>
                <a:cs typeface="Arial"/>
              </a:rPr>
              <a:t> </a:t>
            </a:r>
            <a:r>
              <a:rPr sz="1000" spc="15" dirty="0">
                <a:solidFill>
                  <a:srgbClr val="696B6D"/>
                </a:solidFill>
                <a:latin typeface="Arial"/>
                <a:cs typeface="Arial"/>
              </a:rPr>
              <a:t>de</a:t>
            </a:r>
            <a:endParaRPr sz="1000">
              <a:latin typeface="Arial"/>
              <a:cs typeface="Arial"/>
            </a:endParaRPr>
          </a:p>
          <a:p>
            <a:pPr marL="18415" marR="14604" algn="just">
              <a:lnSpc>
                <a:spcPct val="49200"/>
              </a:lnSpc>
              <a:spcBef>
                <a:spcPts val="630"/>
              </a:spcBef>
            </a:pPr>
            <a:r>
              <a:rPr sz="1000" spc="55" dirty="0">
                <a:solidFill>
                  <a:srgbClr val="4D4F52"/>
                </a:solidFill>
                <a:latin typeface="Arial"/>
                <a:cs typeface="Arial"/>
              </a:rPr>
              <a:t>d</a:t>
            </a:r>
            <a:r>
              <a:rPr sz="1000" spc="-30" dirty="0">
                <a:solidFill>
                  <a:srgbClr val="4D4F52"/>
                </a:solidFill>
                <a:latin typeface="Arial"/>
                <a:cs typeface="Arial"/>
              </a:rPr>
              <a:t>i</a:t>
            </a:r>
            <a:r>
              <a:rPr sz="1000" spc="25" dirty="0">
                <a:solidFill>
                  <a:srgbClr val="4D4F52"/>
                </a:solidFill>
                <a:latin typeface="Arial"/>
                <a:cs typeface="Arial"/>
              </a:rPr>
              <a:t>vu</a:t>
            </a:r>
            <a:r>
              <a:rPr sz="1000" spc="-5" dirty="0">
                <a:solidFill>
                  <a:srgbClr val="4D4F52"/>
                </a:solidFill>
                <a:latin typeface="Arial"/>
                <a:cs typeface="Arial"/>
              </a:rPr>
              <a:t>l</a:t>
            </a:r>
            <a:r>
              <a:rPr sz="1000" spc="-15" dirty="0">
                <a:solidFill>
                  <a:srgbClr val="4D4F52"/>
                </a:solidFill>
                <a:latin typeface="Arial"/>
                <a:cs typeface="Arial"/>
              </a:rPr>
              <a:t>gação</a:t>
            </a:r>
            <a:r>
              <a:rPr sz="1000" dirty="0">
                <a:solidFill>
                  <a:srgbClr val="4D4F52"/>
                </a:solidFill>
                <a:latin typeface="Arial"/>
                <a:cs typeface="Arial"/>
              </a:rPr>
              <a:t>  </a:t>
            </a:r>
            <a:r>
              <a:rPr sz="1000" spc="-40" dirty="0">
                <a:solidFill>
                  <a:srgbClr val="4D4F52"/>
                </a:solidFill>
                <a:latin typeface="Arial"/>
                <a:cs typeface="Arial"/>
              </a:rPr>
              <a:t> </a:t>
            </a:r>
            <a:r>
              <a:rPr sz="1000" spc="35" dirty="0">
                <a:solidFill>
                  <a:srgbClr val="4D4F52"/>
                </a:solidFill>
                <a:latin typeface="Arial"/>
                <a:cs typeface="Arial"/>
              </a:rPr>
              <a:t>do</a:t>
            </a:r>
            <a:r>
              <a:rPr sz="1000" dirty="0">
                <a:solidFill>
                  <a:srgbClr val="4D4F52"/>
                </a:solidFill>
                <a:latin typeface="Arial"/>
                <a:cs typeface="Arial"/>
              </a:rPr>
              <a:t>  </a:t>
            </a:r>
            <a:r>
              <a:rPr sz="1000" spc="-30" dirty="0">
                <a:solidFill>
                  <a:srgbClr val="4D4F52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4D4F52"/>
                </a:solidFill>
                <a:latin typeface="Arial"/>
                <a:cs typeface="Arial"/>
              </a:rPr>
              <a:t>resu</a:t>
            </a:r>
            <a:r>
              <a:rPr sz="1000" spc="-40" dirty="0">
                <a:solidFill>
                  <a:srgbClr val="4D4F52"/>
                </a:solidFill>
                <a:latin typeface="Arial"/>
                <a:cs typeface="Arial"/>
              </a:rPr>
              <a:t>l</a:t>
            </a:r>
            <a:r>
              <a:rPr sz="1000" spc="25" dirty="0">
                <a:solidFill>
                  <a:srgbClr val="4D4F52"/>
                </a:solidFill>
                <a:latin typeface="Arial"/>
                <a:cs typeface="Arial"/>
              </a:rPr>
              <a:t>ta</a:t>
            </a:r>
            <a:r>
              <a:rPr sz="1000" spc="5" dirty="0">
                <a:solidFill>
                  <a:srgbClr val="4D4F52"/>
                </a:solidFill>
                <a:latin typeface="Arial"/>
                <a:cs typeface="Arial"/>
              </a:rPr>
              <a:t>d</a:t>
            </a:r>
            <a:r>
              <a:rPr sz="1000" spc="25" dirty="0">
                <a:solidFill>
                  <a:srgbClr val="696B6D"/>
                </a:solidFill>
                <a:latin typeface="Arial"/>
                <a:cs typeface="Arial"/>
              </a:rPr>
              <a:t>o</a:t>
            </a:r>
            <a:r>
              <a:rPr sz="1000" dirty="0">
                <a:solidFill>
                  <a:srgbClr val="696B6D"/>
                </a:solidFill>
                <a:latin typeface="Arial"/>
                <a:cs typeface="Arial"/>
              </a:rPr>
              <a:t>  </a:t>
            </a:r>
            <a:r>
              <a:rPr sz="1000" spc="-90" dirty="0">
                <a:solidFill>
                  <a:srgbClr val="696B6D"/>
                </a:solidFill>
                <a:latin typeface="Arial"/>
                <a:cs typeface="Arial"/>
              </a:rPr>
              <a:t> </a:t>
            </a:r>
            <a:r>
              <a:rPr sz="1000" spc="40" dirty="0">
                <a:solidFill>
                  <a:srgbClr val="696B6D"/>
                </a:solidFill>
                <a:latin typeface="Arial"/>
                <a:cs typeface="Arial"/>
              </a:rPr>
              <a:t>e</a:t>
            </a:r>
            <a:r>
              <a:rPr sz="1000" dirty="0">
                <a:solidFill>
                  <a:srgbClr val="696B6D"/>
                </a:solidFill>
                <a:latin typeface="Arial"/>
                <a:cs typeface="Arial"/>
              </a:rPr>
              <a:t>  </a:t>
            </a:r>
            <a:r>
              <a:rPr sz="1000" spc="-60" dirty="0">
                <a:solidFill>
                  <a:srgbClr val="696B6D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4D4F52"/>
                </a:solidFill>
                <a:latin typeface="Arial"/>
                <a:cs typeface="Arial"/>
              </a:rPr>
              <a:t>não</a:t>
            </a:r>
            <a:r>
              <a:rPr sz="1000" dirty="0">
                <a:solidFill>
                  <a:srgbClr val="4D4F52"/>
                </a:solidFill>
                <a:latin typeface="Arial"/>
                <a:cs typeface="Arial"/>
              </a:rPr>
              <a:t>  </a:t>
            </a:r>
            <a:r>
              <a:rPr sz="1000" spc="-50" dirty="0">
                <a:solidFill>
                  <a:srgbClr val="4D4F52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4D4F52"/>
                </a:solidFill>
                <a:latin typeface="Arial"/>
                <a:cs typeface="Arial"/>
              </a:rPr>
              <a:t>ha</a:t>
            </a:r>
            <a:r>
              <a:rPr sz="1000" spc="-45" dirty="0">
                <a:solidFill>
                  <a:srgbClr val="4D4F52"/>
                </a:solidFill>
                <a:latin typeface="Arial"/>
                <a:cs typeface="Arial"/>
              </a:rPr>
              <a:t>v</a:t>
            </a:r>
            <a:r>
              <a:rPr sz="1000" spc="5" dirty="0">
                <a:solidFill>
                  <a:srgbClr val="696B6D"/>
                </a:solidFill>
                <a:latin typeface="Arial"/>
                <a:cs typeface="Arial"/>
              </a:rPr>
              <a:t>e</a:t>
            </a:r>
            <a:r>
              <a:rPr sz="1000" spc="20" dirty="0">
                <a:solidFill>
                  <a:srgbClr val="4D4F52"/>
                </a:solidFill>
                <a:latin typeface="Arial"/>
                <a:cs typeface="Arial"/>
              </a:rPr>
              <a:t>ndo</a:t>
            </a:r>
            <a:r>
              <a:rPr sz="1000" dirty="0">
                <a:solidFill>
                  <a:srgbClr val="4D4F52"/>
                </a:solidFill>
                <a:latin typeface="Arial"/>
                <a:cs typeface="Arial"/>
              </a:rPr>
              <a:t>  </a:t>
            </a:r>
            <a:r>
              <a:rPr sz="1000" spc="-100" dirty="0">
                <a:solidFill>
                  <a:srgbClr val="4D4F52"/>
                </a:solidFill>
                <a:latin typeface="Arial"/>
                <a:cs typeface="Arial"/>
              </a:rPr>
              <a:t> </a:t>
            </a:r>
            <a:r>
              <a:rPr sz="1000" spc="-20" dirty="0">
                <a:solidFill>
                  <a:srgbClr val="4D4F52"/>
                </a:solidFill>
                <a:latin typeface="Arial"/>
                <a:cs typeface="Arial"/>
              </a:rPr>
              <a:t>a</a:t>
            </a:r>
            <a:r>
              <a:rPr sz="1000" dirty="0">
                <a:solidFill>
                  <a:srgbClr val="4D4F52"/>
                </a:solidFill>
                <a:latin typeface="Arial"/>
                <a:cs typeface="Arial"/>
              </a:rPr>
              <a:t>  </a:t>
            </a:r>
            <a:r>
              <a:rPr sz="1000" spc="-45" dirty="0">
                <a:solidFill>
                  <a:srgbClr val="4D4F52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4D4F52"/>
                </a:solidFill>
                <a:latin typeface="Arial"/>
                <a:cs typeface="Arial"/>
              </a:rPr>
              <a:t>ap</a:t>
            </a:r>
            <a:r>
              <a:rPr sz="1000" spc="10" dirty="0">
                <a:solidFill>
                  <a:srgbClr val="4D4F52"/>
                </a:solidFill>
                <a:latin typeface="Arial"/>
                <a:cs typeface="Arial"/>
              </a:rPr>
              <a:t>r</a:t>
            </a:r>
            <a:r>
              <a:rPr sz="1000" spc="5" dirty="0">
                <a:solidFill>
                  <a:srgbClr val="696B6D"/>
                </a:solidFill>
                <a:latin typeface="Arial"/>
                <a:cs typeface="Arial"/>
              </a:rPr>
              <a:t>e</a:t>
            </a:r>
            <a:r>
              <a:rPr sz="1000" spc="-25" dirty="0">
                <a:solidFill>
                  <a:srgbClr val="4D4F52"/>
                </a:solidFill>
                <a:latin typeface="Arial"/>
                <a:cs typeface="Arial"/>
              </a:rPr>
              <a:t>senta</a:t>
            </a:r>
            <a:r>
              <a:rPr sz="1000" dirty="0">
                <a:solidFill>
                  <a:srgbClr val="4D4F52"/>
                </a:solidFill>
                <a:latin typeface="Arial"/>
                <a:cs typeface="Arial"/>
              </a:rPr>
              <a:t> </a:t>
            </a:r>
            <a:r>
              <a:rPr sz="1000" spc="-55" dirty="0">
                <a:solidFill>
                  <a:srgbClr val="4D4F52"/>
                </a:solidFill>
                <a:latin typeface="Arial"/>
                <a:cs typeface="Arial"/>
              </a:rPr>
              <a:t> </a:t>
            </a:r>
            <a:r>
              <a:rPr sz="1000" spc="15" dirty="0">
                <a:solidFill>
                  <a:srgbClr val="4D4F52"/>
                </a:solidFill>
                <a:latin typeface="Arial"/>
                <a:cs typeface="Arial"/>
              </a:rPr>
              <a:t>ão</a:t>
            </a:r>
            <a:r>
              <a:rPr sz="1000" dirty="0">
                <a:solidFill>
                  <a:srgbClr val="4D4F52"/>
                </a:solidFill>
                <a:latin typeface="Arial"/>
                <a:cs typeface="Arial"/>
              </a:rPr>
              <a:t>  </a:t>
            </a:r>
            <a:r>
              <a:rPr sz="1000" spc="-80" dirty="0">
                <a:solidFill>
                  <a:srgbClr val="4D4F52"/>
                </a:solidFill>
                <a:latin typeface="Arial"/>
                <a:cs typeface="Arial"/>
              </a:rPr>
              <a:t> </a:t>
            </a:r>
            <a:r>
              <a:rPr sz="1000" spc="10" dirty="0">
                <a:solidFill>
                  <a:srgbClr val="4D4F52"/>
                </a:solidFill>
                <a:latin typeface="Arial"/>
                <a:cs typeface="Arial"/>
              </a:rPr>
              <a:t>d</a:t>
            </a:r>
            <a:r>
              <a:rPr sz="1000" spc="-15" dirty="0">
                <a:solidFill>
                  <a:srgbClr val="696B6D"/>
                </a:solidFill>
                <a:latin typeface="Arial"/>
                <a:cs typeface="Arial"/>
              </a:rPr>
              <a:t>e</a:t>
            </a:r>
            <a:r>
              <a:rPr sz="1000" dirty="0">
                <a:solidFill>
                  <a:srgbClr val="696B6D"/>
                </a:solidFill>
                <a:latin typeface="Arial"/>
                <a:cs typeface="Arial"/>
              </a:rPr>
              <a:t>  </a:t>
            </a:r>
            <a:r>
              <a:rPr sz="1000" spc="-5" dirty="0">
                <a:solidFill>
                  <a:srgbClr val="696B6D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4D4F52"/>
                </a:solidFill>
                <a:latin typeface="Arial"/>
                <a:cs typeface="Arial"/>
              </a:rPr>
              <a:t>rec</a:t>
            </a:r>
            <a:r>
              <a:rPr sz="1000" spc="-50" dirty="0">
                <a:solidFill>
                  <a:srgbClr val="4D4F52"/>
                </a:solidFill>
                <a:latin typeface="Arial"/>
                <a:cs typeface="Arial"/>
              </a:rPr>
              <a:t>u</a:t>
            </a:r>
            <a:r>
              <a:rPr sz="1000" spc="-5" dirty="0">
                <a:solidFill>
                  <a:srgbClr val="4D4F52"/>
                </a:solidFill>
                <a:latin typeface="Arial"/>
                <a:cs typeface="Arial"/>
              </a:rPr>
              <a:t>r</a:t>
            </a:r>
            <a:r>
              <a:rPr sz="1000" spc="-5" dirty="0">
                <a:solidFill>
                  <a:srgbClr val="696B6D"/>
                </a:solidFill>
                <a:latin typeface="Arial"/>
                <a:cs typeface="Arial"/>
              </a:rPr>
              <a:t>so,</a:t>
            </a:r>
            <a:r>
              <a:rPr sz="1000" dirty="0">
                <a:solidFill>
                  <a:srgbClr val="696B6D"/>
                </a:solidFill>
                <a:latin typeface="Arial"/>
                <a:cs typeface="Arial"/>
              </a:rPr>
              <a:t>  </a:t>
            </a:r>
            <a:r>
              <a:rPr sz="1000" spc="-35" dirty="0">
                <a:solidFill>
                  <a:srgbClr val="696B6D"/>
                </a:solidFill>
                <a:latin typeface="Arial"/>
                <a:cs typeface="Arial"/>
              </a:rPr>
              <a:t> </a:t>
            </a:r>
            <a:r>
              <a:rPr sz="1000" spc="25" dirty="0">
                <a:solidFill>
                  <a:srgbClr val="696B6D"/>
                </a:solidFill>
                <a:latin typeface="Arial"/>
                <a:cs typeface="Arial"/>
              </a:rPr>
              <a:t>o</a:t>
            </a:r>
            <a:r>
              <a:rPr sz="1000" dirty="0">
                <a:solidFill>
                  <a:srgbClr val="696B6D"/>
                </a:solidFill>
                <a:latin typeface="Arial"/>
                <a:cs typeface="Arial"/>
              </a:rPr>
              <a:t>  </a:t>
            </a:r>
            <a:r>
              <a:rPr sz="1000" spc="-45" dirty="0">
                <a:solidFill>
                  <a:srgbClr val="696B6D"/>
                </a:solidFill>
                <a:latin typeface="Arial"/>
                <a:cs typeface="Arial"/>
              </a:rPr>
              <a:t> </a:t>
            </a:r>
            <a:r>
              <a:rPr sz="1000" spc="35" dirty="0">
                <a:solidFill>
                  <a:srgbClr val="4D4F52"/>
                </a:solidFill>
                <a:latin typeface="Arial"/>
                <a:cs typeface="Arial"/>
              </a:rPr>
              <a:t>pro</a:t>
            </a:r>
            <a:r>
              <a:rPr sz="1000" dirty="0">
                <a:solidFill>
                  <a:srgbClr val="4D4F52"/>
                </a:solidFill>
                <a:latin typeface="Arial"/>
                <a:cs typeface="Arial"/>
              </a:rPr>
              <a:t>  </a:t>
            </a:r>
            <a:r>
              <a:rPr sz="1000" spc="120" dirty="0">
                <a:solidFill>
                  <a:srgbClr val="4D4F52"/>
                </a:solidFill>
                <a:latin typeface="Arial"/>
                <a:cs typeface="Arial"/>
              </a:rPr>
              <a:t> </a:t>
            </a:r>
            <a:r>
              <a:rPr sz="1000" spc="-50" dirty="0">
                <a:solidFill>
                  <a:srgbClr val="696B6D"/>
                </a:solidFill>
                <a:latin typeface="Arial"/>
                <a:cs typeface="Arial"/>
              </a:rPr>
              <a:t>sso</a:t>
            </a:r>
            <a:r>
              <a:rPr sz="1000" dirty="0">
                <a:solidFill>
                  <a:srgbClr val="696B6D"/>
                </a:solidFill>
                <a:latin typeface="Arial"/>
                <a:cs typeface="Arial"/>
              </a:rPr>
              <a:t>  </a:t>
            </a:r>
            <a:r>
              <a:rPr sz="1000" spc="-20" dirty="0">
                <a:solidFill>
                  <a:srgbClr val="696B6D"/>
                </a:solidFill>
                <a:latin typeface="Arial"/>
                <a:cs typeface="Arial"/>
              </a:rPr>
              <a:t> </a:t>
            </a:r>
            <a:r>
              <a:rPr sz="1000" spc="-30" dirty="0">
                <a:solidFill>
                  <a:srgbClr val="696B6D"/>
                </a:solidFill>
                <a:latin typeface="Arial"/>
                <a:cs typeface="Arial"/>
              </a:rPr>
              <a:t>será</a:t>
            </a:r>
            <a:r>
              <a:rPr sz="1000" spc="-20" dirty="0">
                <a:solidFill>
                  <a:srgbClr val="696B6D"/>
                </a:solidFill>
                <a:latin typeface="Arial"/>
                <a:cs typeface="Arial"/>
              </a:rPr>
              <a:t> </a:t>
            </a:r>
            <a:r>
              <a:rPr sz="1000" spc="50" dirty="0">
                <a:solidFill>
                  <a:srgbClr val="696B6D"/>
                </a:solidFill>
                <a:latin typeface="Arial"/>
                <a:cs typeface="Arial"/>
              </a:rPr>
              <a:t>e</a:t>
            </a:r>
            <a:r>
              <a:rPr sz="1000" spc="-10" dirty="0">
                <a:solidFill>
                  <a:srgbClr val="4D4F52"/>
                </a:solidFill>
                <a:latin typeface="Arial"/>
                <a:cs typeface="Arial"/>
              </a:rPr>
              <a:t>ncam</a:t>
            </a:r>
            <a:r>
              <a:rPr sz="1000" spc="5" dirty="0">
                <a:solidFill>
                  <a:srgbClr val="4D4F52"/>
                </a:solidFill>
                <a:latin typeface="Arial"/>
                <a:cs typeface="Arial"/>
              </a:rPr>
              <a:t>inhado</a:t>
            </a:r>
            <a:r>
              <a:rPr sz="1000" spc="45" dirty="0">
                <a:solidFill>
                  <a:srgbClr val="4D4F52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383B3F"/>
                </a:solidFill>
                <a:latin typeface="Arial"/>
                <a:cs typeface="Arial"/>
              </a:rPr>
              <a:t>para</a:t>
            </a:r>
            <a:r>
              <a:rPr sz="1000" spc="85" dirty="0">
                <a:solidFill>
                  <a:srgbClr val="383B3F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4D4F52"/>
                </a:solidFill>
                <a:latin typeface="Arial"/>
                <a:cs typeface="Arial"/>
              </a:rPr>
              <a:t>adjud</a:t>
            </a:r>
            <a:r>
              <a:rPr sz="1000" spc="-15" dirty="0">
                <a:solidFill>
                  <a:srgbClr val="4D4F52"/>
                </a:solidFill>
                <a:latin typeface="Arial"/>
                <a:cs typeface="Arial"/>
              </a:rPr>
              <a:t>i</a:t>
            </a:r>
            <a:r>
              <a:rPr sz="1000" spc="-20" dirty="0">
                <a:solidFill>
                  <a:srgbClr val="4D4F52"/>
                </a:solidFill>
                <a:latin typeface="Arial"/>
                <a:cs typeface="Arial"/>
              </a:rPr>
              <a:t>cação</a:t>
            </a:r>
            <a:r>
              <a:rPr sz="1000" spc="30" dirty="0">
                <a:solidFill>
                  <a:srgbClr val="4D4F52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4D4F52"/>
                </a:solidFill>
                <a:latin typeface="Arial"/>
                <a:cs typeface="Arial"/>
              </a:rPr>
              <a:t>e</a:t>
            </a:r>
            <a:r>
              <a:rPr sz="1000" spc="75" dirty="0">
                <a:solidFill>
                  <a:srgbClr val="4D4F52"/>
                </a:solidFill>
                <a:latin typeface="Arial"/>
                <a:cs typeface="Arial"/>
              </a:rPr>
              <a:t> </a:t>
            </a:r>
            <a:r>
              <a:rPr sz="1000" spc="5" dirty="0">
                <a:solidFill>
                  <a:srgbClr val="4D4F52"/>
                </a:solidFill>
                <a:latin typeface="Arial"/>
                <a:cs typeface="Arial"/>
              </a:rPr>
              <a:t>homo</a:t>
            </a:r>
            <a:r>
              <a:rPr sz="1000" spc="-45" dirty="0">
                <a:solidFill>
                  <a:srgbClr val="4D4F52"/>
                </a:solidFill>
                <a:latin typeface="Arial"/>
                <a:cs typeface="Arial"/>
              </a:rPr>
              <a:t>l</a:t>
            </a:r>
            <a:r>
              <a:rPr sz="1000" spc="-10" dirty="0">
                <a:solidFill>
                  <a:srgbClr val="4D4F52"/>
                </a:solidFill>
                <a:latin typeface="Arial"/>
                <a:cs typeface="Arial"/>
              </a:rPr>
              <a:t>ogação</a:t>
            </a:r>
            <a:r>
              <a:rPr sz="1000" spc="-15" dirty="0">
                <a:solidFill>
                  <a:srgbClr val="4D4F52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4D4F52"/>
                </a:solidFill>
                <a:latin typeface="Arial"/>
                <a:cs typeface="Arial"/>
              </a:rPr>
              <a:t>dos</a:t>
            </a:r>
            <a:r>
              <a:rPr sz="1000" spc="5" dirty="0">
                <a:solidFill>
                  <a:srgbClr val="4D4F52"/>
                </a:solidFill>
                <a:latin typeface="Arial"/>
                <a:cs typeface="Arial"/>
              </a:rPr>
              <a:t> </a:t>
            </a:r>
            <a:r>
              <a:rPr sz="1000" spc="15" dirty="0">
                <a:solidFill>
                  <a:srgbClr val="4D4F52"/>
                </a:solidFill>
                <a:latin typeface="Arial"/>
                <a:cs typeface="Arial"/>
              </a:rPr>
              <a:t>objet</a:t>
            </a:r>
            <a:r>
              <a:rPr sz="1000" dirty="0">
                <a:solidFill>
                  <a:srgbClr val="4D4F52"/>
                </a:solidFill>
                <a:latin typeface="Arial"/>
                <a:cs typeface="Arial"/>
              </a:rPr>
              <a:t>    </a:t>
            </a:r>
            <a:r>
              <a:rPr sz="1000" spc="-60" dirty="0">
                <a:solidFill>
                  <a:srgbClr val="4D4F52"/>
                </a:solidFill>
                <a:latin typeface="Arial"/>
                <a:cs typeface="Arial"/>
              </a:rPr>
              <a:t> </a:t>
            </a:r>
            <a:r>
              <a:rPr sz="1650" spc="-245" dirty="0">
                <a:solidFill>
                  <a:srgbClr val="696B6D"/>
                </a:solidFill>
                <a:latin typeface="Times New Roman"/>
                <a:cs typeface="Times New Roman"/>
              </a:rPr>
              <a:t>àó</a:t>
            </a:r>
            <a:r>
              <a:rPr sz="1650" dirty="0">
                <a:solidFill>
                  <a:srgbClr val="696B6D"/>
                </a:solidFill>
                <a:latin typeface="Times New Roman"/>
                <a:cs typeface="Times New Roman"/>
              </a:rPr>
              <a:t> </a:t>
            </a:r>
            <a:r>
              <a:rPr sz="1650" spc="-15" dirty="0">
                <a:solidFill>
                  <a:srgbClr val="696B6D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696B6D"/>
                </a:solidFill>
                <a:latin typeface="Arial"/>
                <a:cs typeface="Arial"/>
              </a:rPr>
              <a:t>lic</a:t>
            </a:r>
            <a:r>
              <a:rPr sz="1000" spc="-70" dirty="0">
                <a:solidFill>
                  <a:srgbClr val="696B6D"/>
                </a:solidFill>
                <a:latin typeface="Arial"/>
                <a:cs typeface="Arial"/>
              </a:rPr>
              <a:t>i</a:t>
            </a:r>
            <a:r>
              <a:rPr sz="1000" spc="130" dirty="0">
                <a:solidFill>
                  <a:srgbClr val="4D4F52"/>
                </a:solidFill>
                <a:latin typeface="Arial"/>
                <a:cs typeface="Arial"/>
              </a:rPr>
              <a:t>t</a:t>
            </a:r>
            <a:r>
              <a:rPr sz="1000" dirty="0">
                <a:solidFill>
                  <a:srgbClr val="4D4F52"/>
                </a:solidFill>
                <a:latin typeface="Arial"/>
                <a:cs typeface="Arial"/>
              </a:rPr>
              <a:t>  </a:t>
            </a:r>
            <a:r>
              <a:rPr sz="1000" spc="85" dirty="0">
                <a:solidFill>
                  <a:srgbClr val="4D4F52"/>
                </a:solidFill>
                <a:latin typeface="Arial"/>
                <a:cs typeface="Arial"/>
              </a:rPr>
              <a:t> </a:t>
            </a:r>
            <a:r>
              <a:rPr sz="1000" spc="235" dirty="0">
                <a:solidFill>
                  <a:srgbClr val="4D4F52"/>
                </a:solidFill>
                <a:latin typeface="Arial"/>
                <a:cs typeface="Arial"/>
              </a:rPr>
              <a:t>t</a:t>
            </a:r>
            <a:r>
              <a:rPr sz="1000" dirty="0">
                <a:solidFill>
                  <a:srgbClr val="4D4F52"/>
                </a:solidFill>
                <a:latin typeface="Arial"/>
                <a:cs typeface="Arial"/>
              </a:rPr>
              <a:t> </a:t>
            </a:r>
            <a:r>
              <a:rPr sz="1000" spc="-75" dirty="0">
                <a:solidFill>
                  <a:srgbClr val="4D4F52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4D4F52"/>
                </a:solidFill>
                <a:latin typeface="Arial"/>
                <a:cs typeface="Arial"/>
              </a:rPr>
              <a:t>s</a:t>
            </a:r>
            <a:r>
              <a:rPr sz="1000" spc="-5" dirty="0">
                <a:solidFill>
                  <a:srgbClr val="4D4F52"/>
                </a:solidFill>
                <a:latin typeface="Arial"/>
                <a:cs typeface="Arial"/>
              </a:rPr>
              <a:t> </a:t>
            </a:r>
            <a:r>
              <a:rPr sz="1000" dirty="0">
                <a:solidFill>
                  <a:srgbClr val="4D4F52"/>
                </a:solidFill>
                <a:latin typeface="Arial"/>
                <a:cs typeface="Arial"/>
              </a:rPr>
              <a:t>ve</a:t>
            </a:r>
            <a:r>
              <a:rPr sz="1000" spc="50" dirty="0">
                <a:solidFill>
                  <a:srgbClr val="4D4F52"/>
                </a:solidFill>
                <a:latin typeface="Arial"/>
                <a:cs typeface="Arial"/>
              </a:rPr>
              <a:t>n</a:t>
            </a:r>
            <a:r>
              <a:rPr sz="1000" spc="-20" dirty="0">
                <a:solidFill>
                  <a:srgbClr val="696B6D"/>
                </a:solidFill>
                <a:latin typeface="Arial"/>
                <a:cs typeface="Arial"/>
              </a:rPr>
              <a:t>c</a:t>
            </a:r>
            <a:r>
              <a:rPr sz="1000" spc="-45" dirty="0">
                <a:solidFill>
                  <a:srgbClr val="696B6D"/>
                </a:solidFill>
                <a:latin typeface="Arial"/>
                <a:cs typeface="Arial"/>
              </a:rPr>
              <a:t>e</a:t>
            </a:r>
            <a:r>
              <a:rPr sz="1000" spc="10" dirty="0">
                <a:solidFill>
                  <a:srgbClr val="4D4F52"/>
                </a:solidFill>
                <a:latin typeface="Arial"/>
                <a:cs typeface="Arial"/>
              </a:rPr>
              <a:t>d</a:t>
            </a:r>
            <a:r>
              <a:rPr sz="1000" spc="10" dirty="0">
                <a:solidFill>
                  <a:srgbClr val="696B6D"/>
                </a:solidFill>
                <a:latin typeface="Arial"/>
                <a:cs typeface="Arial"/>
              </a:rPr>
              <a:t>o</a:t>
            </a:r>
            <a:r>
              <a:rPr sz="1000" dirty="0">
                <a:solidFill>
                  <a:srgbClr val="696B6D"/>
                </a:solidFill>
                <a:latin typeface="Arial"/>
                <a:cs typeface="Arial"/>
              </a:rPr>
              <a:t>r</a:t>
            </a:r>
            <a:r>
              <a:rPr sz="1000" spc="40" dirty="0">
                <a:solidFill>
                  <a:srgbClr val="4D4F52"/>
                </a:solidFill>
                <a:latin typeface="Arial"/>
                <a:cs typeface="Arial"/>
              </a:rPr>
              <a:t>e</a:t>
            </a:r>
            <a:r>
              <a:rPr sz="1000" dirty="0">
                <a:solidFill>
                  <a:srgbClr val="4D4F52"/>
                </a:solidFill>
                <a:latin typeface="Arial"/>
                <a:cs typeface="Arial"/>
              </a:rPr>
              <a:t> </a:t>
            </a:r>
            <a:r>
              <a:rPr sz="1000" spc="-114" dirty="0">
                <a:solidFill>
                  <a:srgbClr val="4D4F52"/>
                </a:solidFill>
                <a:latin typeface="Arial"/>
                <a:cs typeface="Arial"/>
              </a:rPr>
              <a:t> </a:t>
            </a:r>
            <a:r>
              <a:rPr sz="1000" spc="240" dirty="0">
                <a:solidFill>
                  <a:srgbClr val="696B6D"/>
                </a:solidFill>
                <a:latin typeface="Arial"/>
                <a:cs typeface="Arial"/>
              </a:rPr>
              <a:t>.</a:t>
            </a:r>
            <a:endParaRPr sz="1000">
              <a:latin typeface="Arial"/>
              <a:cs typeface="Arial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1519104" y="7780549"/>
            <a:ext cx="2160270" cy="32067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7620" algn="ctr">
              <a:lnSpc>
                <a:spcPct val="100000"/>
              </a:lnSpc>
            </a:pPr>
            <a:r>
              <a:rPr sz="1100" spc="40" dirty="0">
                <a:solidFill>
                  <a:srgbClr val="111316"/>
                </a:solidFill>
                <a:latin typeface="Arial"/>
                <a:cs typeface="Arial"/>
              </a:rPr>
              <a:t>Kel</a:t>
            </a:r>
            <a:r>
              <a:rPr sz="1100" spc="-85" dirty="0">
                <a:solidFill>
                  <a:srgbClr val="111316"/>
                </a:solidFill>
                <a:latin typeface="Arial"/>
                <a:cs typeface="Arial"/>
              </a:rPr>
              <a:t>l</a:t>
            </a:r>
            <a:r>
              <a:rPr sz="1100" spc="10" dirty="0">
                <a:solidFill>
                  <a:srgbClr val="111316"/>
                </a:solidFill>
                <a:latin typeface="Arial"/>
                <a:cs typeface="Arial"/>
              </a:rPr>
              <a:t>yson</a:t>
            </a:r>
            <a:r>
              <a:rPr sz="1100" spc="30" dirty="0">
                <a:solidFill>
                  <a:srgbClr val="111316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111316"/>
                </a:solidFill>
                <a:latin typeface="Arial"/>
                <a:cs typeface="Arial"/>
              </a:rPr>
              <a:t>Sal</a:t>
            </a:r>
            <a:r>
              <a:rPr sz="1100" spc="10" dirty="0">
                <a:solidFill>
                  <a:srgbClr val="111316"/>
                </a:solidFill>
                <a:latin typeface="Arial"/>
                <a:cs typeface="Arial"/>
              </a:rPr>
              <a:t>ga</a:t>
            </a:r>
            <a:r>
              <a:rPr sz="1100" dirty="0">
                <a:solidFill>
                  <a:srgbClr val="111316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111316"/>
                </a:solidFill>
                <a:latin typeface="Arial"/>
                <a:cs typeface="Arial"/>
              </a:rPr>
              <a:t> </a:t>
            </a:r>
            <a:r>
              <a:rPr sz="1100" spc="75" dirty="0">
                <a:solidFill>
                  <a:srgbClr val="111316"/>
                </a:solidFill>
                <a:latin typeface="Arial"/>
                <a:cs typeface="Arial"/>
              </a:rPr>
              <a:t>o</a:t>
            </a:r>
            <a:r>
              <a:rPr sz="1100" spc="-50" dirty="0">
                <a:solidFill>
                  <a:srgbClr val="111316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111316"/>
                </a:solidFill>
                <a:latin typeface="Arial"/>
                <a:cs typeface="Arial"/>
              </a:rPr>
              <a:t>Go</a:t>
            </a:r>
            <a:r>
              <a:rPr sz="1100" dirty="0">
                <a:solidFill>
                  <a:srgbClr val="111316"/>
                </a:solidFill>
                <a:latin typeface="Arial"/>
                <a:cs typeface="Arial"/>
              </a:rPr>
              <a:t>  </a:t>
            </a:r>
            <a:r>
              <a:rPr sz="1100" spc="5" dirty="0">
                <a:solidFill>
                  <a:srgbClr val="111316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111316"/>
                </a:solidFill>
                <a:latin typeface="Arial"/>
                <a:cs typeface="Arial"/>
              </a:rPr>
              <a:t>es</a:t>
            </a:r>
            <a:endParaRPr sz="1100">
              <a:latin typeface="Arial"/>
              <a:cs typeface="Arial"/>
            </a:endParaRPr>
          </a:p>
          <a:p>
            <a:pPr algn="ctr">
              <a:lnSpc>
                <a:spcPct val="100000"/>
              </a:lnSpc>
              <a:spcBef>
                <a:spcPts val="20"/>
              </a:spcBef>
            </a:pPr>
            <a:r>
              <a:rPr sz="1000" spc="-15" dirty="0">
                <a:solidFill>
                  <a:srgbClr val="4D4F52"/>
                </a:solidFill>
                <a:latin typeface="Arial"/>
                <a:cs typeface="Arial"/>
              </a:rPr>
              <a:t>Repr</a:t>
            </a:r>
            <a:r>
              <a:rPr sz="1000" spc="-25" dirty="0">
                <a:solidFill>
                  <a:srgbClr val="4D4F52"/>
                </a:solidFill>
                <a:latin typeface="Arial"/>
                <a:cs typeface="Arial"/>
              </a:rPr>
              <a:t>e</a:t>
            </a:r>
            <a:r>
              <a:rPr sz="1000" spc="-75" dirty="0">
                <a:solidFill>
                  <a:srgbClr val="696B6D"/>
                </a:solidFill>
                <a:latin typeface="Arial"/>
                <a:cs typeface="Arial"/>
              </a:rPr>
              <a:t>s</a:t>
            </a:r>
            <a:r>
              <a:rPr sz="1000" spc="5" dirty="0">
                <a:solidFill>
                  <a:srgbClr val="4D4F52"/>
                </a:solidFill>
                <a:latin typeface="Arial"/>
                <a:cs typeface="Arial"/>
              </a:rPr>
              <a:t>entante</a:t>
            </a:r>
            <a:r>
              <a:rPr sz="1000" spc="35" dirty="0">
                <a:solidFill>
                  <a:srgbClr val="4D4F52"/>
                </a:solidFill>
                <a:latin typeface="Arial"/>
                <a:cs typeface="Arial"/>
              </a:rPr>
              <a:t> </a:t>
            </a:r>
            <a:r>
              <a:rPr sz="1000" spc="-15" dirty="0">
                <a:solidFill>
                  <a:srgbClr val="4D4F52"/>
                </a:solidFill>
                <a:latin typeface="Arial"/>
                <a:cs typeface="Arial"/>
              </a:rPr>
              <a:t>Co</a:t>
            </a:r>
            <a:r>
              <a:rPr sz="1000" dirty="0">
                <a:solidFill>
                  <a:srgbClr val="4D4F52"/>
                </a:solidFill>
                <a:latin typeface="Arial"/>
                <a:cs typeface="Arial"/>
              </a:rPr>
              <a:t>m</a:t>
            </a:r>
            <a:r>
              <a:rPr sz="1000" spc="-40" dirty="0">
                <a:solidFill>
                  <a:srgbClr val="696B6D"/>
                </a:solidFill>
                <a:latin typeface="Arial"/>
                <a:cs typeface="Arial"/>
              </a:rPr>
              <a:t>i</a:t>
            </a:r>
            <a:r>
              <a:rPr sz="1000" spc="-40" dirty="0">
                <a:solidFill>
                  <a:srgbClr val="4D4F52"/>
                </a:solidFill>
                <a:latin typeface="Arial"/>
                <a:cs typeface="Arial"/>
              </a:rPr>
              <a:t>ssão</a:t>
            </a:r>
            <a:r>
              <a:rPr sz="1000" spc="80" dirty="0">
                <a:solidFill>
                  <a:srgbClr val="4D4F52"/>
                </a:solidFill>
                <a:latin typeface="Arial"/>
                <a:cs typeface="Arial"/>
              </a:rPr>
              <a:t> </a:t>
            </a:r>
            <a:r>
              <a:rPr sz="1000" spc="-10" dirty="0">
                <a:solidFill>
                  <a:srgbClr val="4D4F52"/>
                </a:solidFill>
                <a:latin typeface="Arial"/>
                <a:cs typeface="Arial"/>
              </a:rPr>
              <a:t>de</a:t>
            </a:r>
            <a:r>
              <a:rPr sz="1000" spc="45" dirty="0">
                <a:solidFill>
                  <a:srgbClr val="4D4F52"/>
                </a:solidFill>
                <a:latin typeface="Arial"/>
                <a:cs typeface="Arial"/>
              </a:rPr>
              <a:t> </a:t>
            </a:r>
            <a:r>
              <a:rPr sz="1000" spc="-160" dirty="0">
                <a:solidFill>
                  <a:srgbClr val="4D4F52"/>
                </a:solidFill>
                <a:latin typeface="Arial"/>
                <a:cs typeface="Arial"/>
              </a:rPr>
              <a:t>C</a:t>
            </a:r>
            <a:r>
              <a:rPr sz="1000" spc="55" dirty="0">
                <a:solidFill>
                  <a:srgbClr val="696B6D"/>
                </a:solidFill>
                <a:latin typeface="Arial"/>
                <a:cs typeface="Arial"/>
              </a:rPr>
              <a:t>o</a:t>
            </a:r>
            <a:r>
              <a:rPr sz="1000" spc="-10" dirty="0">
                <a:solidFill>
                  <a:srgbClr val="4D4F52"/>
                </a:solidFill>
                <a:latin typeface="Arial"/>
                <a:cs typeface="Arial"/>
              </a:rPr>
              <a:t>mpras</a:t>
            </a:r>
            <a:endParaRPr sz="1000">
              <a:latin typeface="Arial"/>
              <a:cs typeface="Arial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1862856" y="9274962"/>
            <a:ext cx="4418965" cy="2857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120"/>
              </a:lnSpc>
            </a:pPr>
            <a:r>
              <a:rPr sz="850" spc="60" dirty="0">
                <a:solidFill>
                  <a:srgbClr val="696B6D"/>
                </a:solidFill>
                <a:latin typeface="Arial"/>
                <a:cs typeface="Arial"/>
              </a:rPr>
              <a:t>D</a:t>
            </a:r>
            <a:r>
              <a:rPr sz="850" spc="-15" dirty="0">
                <a:solidFill>
                  <a:srgbClr val="696B6D"/>
                </a:solidFill>
                <a:latin typeface="Arial"/>
                <a:cs typeface="Arial"/>
              </a:rPr>
              <a:t>i</a:t>
            </a:r>
            <a:r>
              <a:rPr sz="850" spc="-20" dirty="0">
                <a:solidFill>
                  <a:srgbClr val="696B6D"/>
                </a:solidFill>
                <a:latin typeface="Arial"/>
                <a:cs typeface="Arial"/>
              </a:rPr>
              <a:t>ret</a:t>
            </a:r>
            <a:r>
              <a:rPr sz="850" spc="-45" dirty="0">
                <a:solidFill>
                  <a:srgbClr val="696B6D"/>
                </a:solidFill>
                <a:latin typeface="Arial"/>
                <a:cs typeface="Arial"/>
              </a:rPr>
              <a:t>o</a:t>
            </a:r>
            <a:r>
              <a:rPr sz="850" dirty="0">
                <a:solidFill>
                  <a:srgbClr val="4D4F52"/>
                </a:solidFill>
                <a:latin typeface="Arial"/>
                <a:cs typeface="Arial"/>
              </a:rPr>
              <a:t>r</a:t>
            </a:r>
            <a:r>
              <a:rPr sz="850" spc="15" dirty="0">
                <a:solidFill>
                  <a:srgbClr val="696B6D"/>
                </a:solidFill>
                <a:latin typeface="Arial"/>
                <a:cs typeface="Arial"/>
              </a:rPr>
              <a:t>ia</a:t>
            </a:r>
            <a:r>
              <a:rPr sz="850" spc="-85" dirty="0">
                <a:solidFill>
                  <a:srgbClr val="696B6D"/>
                </a:solidFill>
                <a:latin typeface="Arial"/>
                <a:cs typeface="Arial"/>
              </a:rPr>
              <a:t> </a:t>
            </a:r>
            <a:r>
              <a:rPr sz="850" spc="-50" dirty="0">
                <a:solidFill>
                  <a:srgbClr val="696B6D"/>
                </a:solidFill>
                <a:latin typeface="Arial"/>
                <a:cs typeface="Arial"/>
              </a:rPr>
              <a:t>de</a:t>
            </a:r>
            <a:r>
              <a:rPr sz="850" spc="-45" dirty="0">
                <a:solidFill>
                  <a:srgbClr val="696B6D"/>
                </a:solidFill>
                <a:latin typeface="Arial"/>
                <a:cs typeface="Arial"/>
              </a:rPr>
              <a:t> </a:t>
            </a:r>
            <a:r>
              <a:rPr sz="850" spc="-30" dirty="0">
                <a:solidFill>
                  <a:srgbClr val="696B6D"/>
                </a:solidFill>
                <a:latin typeface="Arial"/>
                <a:cs typeface="Arial"/>
              </a:rPr>
              <a:t>Adm</a:t>
            </a:r>
            <a:r>
              <a:rPr sz="850" spc="-110" dirty="0">
                <a:solidFill>
                  <a:srgbClr val="696B6D"/>
                </a:solidFill>
                <a:latin typeface="Arial"/>
                <a:cs typeface="Arial"/>
              </a:rPr>
              <a:t> </a:t>
            </a:r>
            <a:r>
              <a:rPr sz="850" spc="-5" dirty="0">
                <a:solidFill>
                  <a:srgbClr val="4D4F52"/>
                </a:solidFill>
                <a:latin typeface="Arial"/>
                <a:cs typeface="Arial"/>
              </a:rPr>
              <a:t>i</a:t>
            </a:r>
            <a:r>
              <a:rPr sz="850" spc="50" dirty="0">
                <a:solidFill>
                  <a:srgbClr val="696B6D"/>
                </a:solidFill>
                <a:latin typeface="Arial"/>
                <a:cs typeface="Arial"/>
              </a:rPr>
              <a:t>n</a:t>
            </a:r>
            <a:r>
              <a:rPr sz="850" spc="-5" dirty="0">
                <a:solidFill>
                  <a:srgbClr val="696B6D"/>
                </a:solidFill>
                <a:latin typeface="Arial"/>
                <a:cs typeface="Arial"/>
              </a:rPr>
              <a:t>i</a:t>
            </a:r>
            <a:r>
              <a:rPr sz="850" spc="-100" dirty="0">
                <a:solidFill>
                  <a:srgbClr val="939595"/>
                </a:solidFill>
                <a:latin typeface="Arial"/>
                <a:cs typeface="Arial"/>
              </a:rPr>
              <a:t>s</a:t>
            </a:r>
            <a:r>
              <a:rPr sz="850" spc="-55" dirty="0">
                <a:solidFill>
                  <a:srgbClr val="696B6D"/>
                </a:solidFill>
                <a:latin typeface="Arial"/>
                <a:cs typeface="Arial"/>
              </a:rPr>
              <a:t>tração</a:t>
            </a:r>
            <a:r>
              <a:rPr sz="850" spc="10" dirty="0">
                <a:solidFill>
                  <a:srgbClr val="696B6D"/>
                </a:solidFill>
                <a:latin typeface="Arial"/>
                <a:cs typeface="Arial"/>
              </a:rPr>
              <a:t> </a:t>
            </a:r>
            <a:r>
              <a:rPr sz="850" spc="55" dirty="0">
                <a:solidFill>
                  <a:srgbClr val="696B6D"/>
                </a:solidFill>
                <a:latin typeface="Arial"/>
                <a:cs typeface="Arial"/>
              </a:rPr>
              <a:t>-</a:t>
            </a:r>
            <a:r>
              <a:rPr sz="850" spc="-10" dirty="0">
                <a:solidFill>
                  <a:srgbClr val="696B6D"/>
                </a:solidFill>
                <a:latin typeface="Arial"/>
                <a:cs typeface="Arial"/>
              </a:rPr>
              <a:t> </a:t>
            </a:r>
            <a:r>
              <a:rPr sz="850" spc="-60" dirty="0">
                <a:solidFill>
                  <a:srgbClr val="696B6D"/>
                </a:solidFill>
                <a:latin typeface="Arial"/>
                <a:cs typeface="Arial"/>
              </a:rPr>
              <a:t>Rua</a:t>
            </a:r>
            <a:r>
              <a:rPr sz="850" spc="-10" dirty="0">
                <a:solidFill>
                  <a:srgbClr val="696B6D"/>
                </a:solidFill>
                <a:latin typeface="Arial"/>
                <a:cs typeface="Arial"/>
              </a:rPr>
              <a:t> </a:t>
            </a:r>
            <a:r>
              <a:rPr sz="850" spc="-20" dirty="0">
                <a:solidFill>
                  <a:srgbClr val="939595"/>
                </a:solidFill>
                <a:latin typeface="Arial"/>
                <a:cs typeface="Arial"/>
              </a:rPr>
              <a:t>C</a:t>
            </a:r>
            <a:r>
              <a:rPr sz="850" spc="-25" dirty="0">
                <a:solidFill>
                  <a:srgbClr val="939595"/>
                </a:solidFill>
                <a:latin typeface="Arial"/>
                <a:cs typeface="Arial"/>
              </a:rPr>
              <a:t>o</a:t>
            </a:r>
            <a:r>
              <a:rPr sz="850" spc="-30" dirty="0">
                <a:solidFill>
                  <a:srgbClr val="696B6D"/>
                </a:solidFill>
                <a:latin typeface="Arial"/>
                <a:cs typeface="Arial"/>
              </a:rPr>
              <a:t>ng</a:t>
            </a:r>
            <a:r>
              <a:rPr sz="850" spc="-35" dirty="0">
                <a:solidFill>
                  <a:srgbClr val="696B6D"/>
                </a:solidFill>
                <a:latin typeface="Arial"/>
                <a:cs typeface="Arial"/>
              </a:rPr>
              <a:t>o</a:t>
            </a:r>
            <a:r>
              <a:rPr sz="850" spc="-50" dirty="0">
                <a:solidFill>
                  <a:srgbClr val="4D4F52"/>
                </a:solidFill>
                <a:latin typeface="Arial"/>
                <a:cs typeface="Arial"/>
              </a:rPr>
              <a:t>n</a:t>
            </a:r>
            <a:r>
              <a:rPr sz="850" spc="-55" dirty="0">
                <a:solidFill>
                  <a:srgbClr val="696B6D"/>
                </a:solidFill>
                <a:latin typeface="Arial"/>
                <a:cs typeface="Arial"/>
              </a:rPr>
              <a:t>has.</a:t>
            </a:r>
            <a:r>
              <a:rPr sz="850" spc="-35" dirty="0">
                <a:solidFill>
                  <a:srgbClr val="696B6D"/>
                </a:solidFill>
                <a:latin typeface="Arial"/>
                <a:cs typeface="Arial"/>
              </a:rPr>
              <a:t> </a:t>
            </a:r>
            <a:r>
              <a:rPr sz="850" spc="-40" dirty="0">
                <a:solidFill>
                  <a:srgbClr val="696B6D"/>
                </a:solidFill>
                <a:latin typeface="Arial"/>
                <a:cs typeface="Arial"/>
              </a:rPr>
              <a:t>450</a:t>
            </a:r>
            <a:r>
              <a:rPr sz="850" spc="-25" dirty="0">
                <a:solidFill>
                  <a:srgbClr val="696B6D"/>
                </a:solidFill>
                <a:latin typeface="Arial"/>
                <a:cs typeface="Arial"/>
              </a:rPr>
              <a:t> </a:t>
            </a:r>
            <a:r>
              <a:rPr sz="850" dirty="0">
                <a:solidFill>
                  <a:srgbClr val="696B6D"/>
                </a:solidFill>
                <a:latin typeface="Arial"/>
                <a:cs typeface="Arial"/>
              </a:rPr>
              <a:t>- </a:t>
            </a:r>
            <a:r>
              <a:rPr sz="850" spc="-20" dirty="0">
                <a:solidFill>
                  <a:srgbClr val="939595"/>
                </a:solidFill>
                <a:latin typeface="Arial"/>
                <a:cs typeface="Arial"/>
              </a:rPr>
              <a:t>C</a:t>
            </a:r>
            <a:r>
              <a:rPr sz="850" spc="-40" dirty="0">
                <a:solidFill>
                  <a:srgbClr val="939595"/>
                </a:solidFill>
                <a:latin typeface="Arial"/>
                <a:cs typeface="Arial"/>
              </a:rPr>
              <a:t>E</a:t>
            </a:r>
            <a:r>
              <a:rPr sz="850" spc="-45" dirty="0">
                <a:solidFill>
                  <a:srgbClr val="696B6D"/>
                </a:solidFill>
                <a:latin typeface="Arial"/>
                <a:cs typeface="Arial"/>
              </a:rPr>
              <a:t>P.</a:t>
            </a:r>
            <a:r>
              <a:rPr sz="850" spc="-65" dirty="0">
                <a:solidFill>
                  <a:srgbClr val="696B6D"/>
                </a:solidFill>
                <a:latin typeface="Arial"/>
                <a:cs typeface="Arial"/>
              </a:rPr>
              <a:t> </a:t>
            </a:r>
            <a:r>
              <a:rPr sz="950" spc="-40" dirty="0">
                <a:solidFill>
                  <a:srgbClr val="808283"/>
                </a:solidFill>
                <a:latin typeface="Times New Roman"/>
                <a:cs typeface="Times New Roman"/>
              </a:rPr>
              <a:t>30.330.100</a:t>
            </a:r>
            <a:r>
              <a:rPr sz="950" spc="50" dirty="0">
                <a:solidFill>
                  <a:srgbClr val="808283"/>
                </a:solidFill>
                <a:latin typeface="Times New Roman"/>
                <a:cs typeface="Times New Roman"/>
              </a:rPr>
              <a:t> </a:t>
            </a:r>
            <a:r>
              <a:rPr sz="950" spc="-10" dirty="0">
                <a:solidFill>
                  <a:srgbClr val="696B6D"/>
                </a:solidFill>
                <a:latin typeface="Times New Roman"/>
                <a:cs typeface="Times New Roman"/>
              </a:rPr>
              <a:t>-</a:t>
            </a:r>
            <a:r>
              <a:rPr sz="950" spc="25" dirty="0">
                <a:solidFill>
                  <a:srgbClr val="696B6D"/>
                </a:solidFill>
                <a:latin typeface="Times New Roman"/>
                <a:cs typeface="Times New Roman"/>
              </a:rPr>
              <a:t> </a:t>
            </a:r>
            <a:r>
              <a:rPr sz="850" spc="-55" dirty="0">
                <a:solidFill>
                  <a:srgbClr val="808283"/>
                </a:solidFill>
                <a:latin typeface="Arial"/>
                <a:cs typeface="Arial"/>
              </a:rPr>
              <a:t>Fone/Fax</a:t>
            </a:r>
            <a:r>
              <a:rPr sz="850" spc="35" dirty="0">
                <a:solidFill>
                  <a:srgbClr val="808283"/>
                </a:solidFill>
                <a:latin typeface="Arial"/>
                <a:cs typeface="Arial"/>
              </a:rPr>
              <a:t> </a:t>
            </a:r>
            <a:r>
              <a:rPr sz="950" spc="-35" dirty="0">
                <a:solidFill>
                  <a:srgbClr val="808283"/>
                </a:solidFill>
                <a:latin typeface="Times New Roman"/>
                <a:cs typeface="Times New Roman"/>
              </a:rPr>
              <a:t>(031)</a:t>
            </a:r>
            <a:r>
              <a:rPr sz="950" spc="5" dirty="0">
                <a:solidFill>
                  <a:srgbClr val="808283"/>
                </a:solidFill>
                <a:latin typeface="Times New Roman"/>
                <a:cs typeface="Times New Roman"/>
              </a:rPr>
              <a:t> </a:t>
            </a:r>
            <a:r>
              <a:rPr sz="950" spc="-45" dirty="0">
                <a:solidFill>
                  <a:srgbClr val="808283"/>
                </a:solidFill>
                <a:latin typeface="Times New Roman"/>
                <a:cs typeface="Times New Roman"/>
              </a:rPr>
              <a:t>3223-261</a:t>
            </a:r>
            <a:r>
              <a:rPr sz="950" spc="-40" dirty="0">
                <a:solidFill>
                  <a:srgbClr val="808283"/>
                </a:solidFill>
                <a:latin typeface="Times New Roman"/>
                <a:cs typeface="Times New Roman"/>
              </a:rPr>
              <a:t> </a:t>
            </a:r>
            <a:r>
              <a:rPr sz="950" spc="-215" dirty="0">
                <a:solidFill>
                  <a:srgbClr val="808283"/>
                </a:solidFill>
                <a:latin typeface="Times New Roman"/>
                <a:cs typeface="Times New Roman"/>
              </a:rPr>
              <a:t>1</a:t>
            </a:r>
            <a:endParaRPr sz="950">
              <a:latin typeface="Times New Roman"/>
              <a:cs typeface="Times New Roman"/>
            </a:endParaRPr>
          </a:p>
          <a:p>
            <a:pPr marL="72390">
              <a:lnSpc>
                <a:spcPts val="1120"/>
              </a:lnSpc>
            </a:pPr>
            <a:r>
              <a:rPr sz="850" spc="-60" dirty="0">
                <a:solidFill>
                  <a:srgbClr val="696B6D"/>
                </a:solidFill>
                <a:latin typeface="Arial"/>
                <a:cs typeface="Arial"/>
              </a:rPr>
              <a:t>Praça</a:t>
            </a:r>
            <a:r>
              <a:rPr sz="850" spc="-55" dirty="0">
                <a:solidFill>
                  <a:srgbClr val="696B6D"/>
                </a:solidFill>
                <a:latin typeface="Arial"/>
                <a:cs typeface="Arial"/>
              </a:rPr>
              <a:t> </a:t>
            </a:r>
            <a:r>
              <a:rPr sz="850" spc="-50" dirty="0">
                <a:solidFill>
                  <a:srgbClr val="696B6D"/>
                </a:solidFill>
                <a:latin typeface="Arial"/>
                <a:cs typeface="Arial"/>
              </a:rPr>
              <a:t>de</a:t>
            </a:r>
            <a:r>
              <a:rPr sz="850" spc="5" dirty="0">
                <a:solidFill>
                  <a:srgbClr val="696B6D"/>
                </a:solidFill>
                <a:latin typeface="Arial"/>
                <a:cs typeface="Arial"/>
              </a:rPr>
              <a:t> </a:t>
            </a:r>
            <a:r>
              <a:rPr sz="850" spc="-50" dirty="0">
                <a:solidFill>
                  <a:srgbClr val="808283"/>
                </a:solidFill>
                <a:latin typeface="Arial"/>
                <a:cs typeface="Arial"/>
              </a:rPr>
              <a:t>Esportes</a:t>
            </a:r>
            <a:r>
              <a:rPr sz="850" spc="-25" dirty="0">
                <a:solidFill>
                  <a:srgbClr val="808283"/>
                </a:solidFill>
                <a:latin typeface="Arial"/>
                <a:cs typeface="Arial"/>
              </a:rPr>
              <a:t> </a:t>
            </a:r>
            <a:r>
              <a:rPr sz="850" dirty="0">
                <a:solidFill>
                  <a:srgbClr val="696B6D"/>
                </a:solidFill>
                <a:latin typeface="Arial"/>
                <a:cs typeface="Arial"/>
              </a:rPr>
              <a:t>- </a:t>
            </a:r>
            <a:r>
              <a:rPr sz="850" spc="-40" dirty="0">
                <a:solidFill>
                  <a:srgbClr val="696B6D"/>
                </a:solidFill>
                <a:latin typeface="Arial"/>
                <a:cs typeface="Arial"/>
              </a:rPr>
              <a:t>Rua</a:t>
            </a:r>
            <a:r>
              <a:rPr sz="850" spc="-25" dirty="0">
                <a:solidFill>
                  <a:srgbClr val="696B6D"/>
                </a:solidFill>
                <a:latin typeface="Arial"/>
                <a:cs typeface="Arial"/>
              </a:rPr>
              <a:t> </a:t>
            </a:r>
            <a:r>
              <a:rPr sz="850" spc="-20" dirty="0">
                <a:solidFill>
                  <a:srgbClr val="696B6D"/>
                </a:solidFill>
                <a:latin typeface="Arial"/>
                <a:cs typeface="Arial"/>
              </a:rPr>
              <a:t>Benv</a:t>
            </a:r>
            <a:r>
              <a:rPr sz="850" spc="-30" dirty="0">
                <a:solidFill>
                  <a:srgbClr val="696B6D"/>
                </a:solidFill>
                <a:latin typeface="Arial"/>
                <a:cs typeface="Arial"/>
              </a:rPr>
              <a:t>i</a:t>
            </a:r>
            <a:r>
              <a:rPr sz="850" spc="-25" dirty="0">
                <a:solidFill>
                  <a:srgbClr val="696B6D"/>
                </a:solidFill>
                <a:latin typeface="Arial"/>
                <a:cs typeface="Arial"/>
              </a:rPr>
              <a:t>nda</a:t>
            </a:r>
            <a:r>
              <a:rPr sz="850" spc="-65" dirty="0">
                <a:solidFill>
                  <a:srgbClr val="696B6D"/>
                </a:solidFill>
                <a:latin typeface="Arial"/>
                <a:cs typeface="Arial"/>
              </a:rPr>
              <a:t> </a:t>
            </a:r>
            <a:r>
              <a:rPr sz="850" spc="-80" dirty="0">
                <a:solidFill>
                  <a:srgbClr val="808283"/>
                </a:solidFill>
                <a:latin typeface="Arial"/>
                <a:cs typeface="Arial"/>
              </a:rPr>
              <a:t>de</a:t>
            </a:r>
            <a:r>
              <a:rPr sz="850" spc="10" dirty="0">
                <a:solidFill>
                  <a:srgbClr val="808283"/>
                </a:solidFill>
                <a:latin typeface="Arial"/>
                <a:cs typeface="Arial"/>
              </a:rPr>
              <a:t> </a:t>
            </a:r>
            <a:r>
              <a:rPr sz="850" spc="-25" dirty="0">
                <a:solidFill>
                  <a:srgbClr val="808283"/>
                </a:solidFill>
                <a:latin typeface="Arial"/>
                <a:cs typeface="Arial"/>
              </a:rPr>
              <a:t>Carva</a:t>
            </a:r>
            <a:r>
              <a:rPr sz="850" spc="25" dirty="0">
                <a:solidFill>
                  <a:srgbClr val="808283"/>
                </a:solidFill>
                <a:latin typeface="Arial"/>
                <a:cs typeface="Arial"/>
              </a:rPr>
              <a:t>l</a:t>
            </a:r>
            <a:r>
              <a:rPr sz="850" spc="-35" dirty="0">
                <a:solidFill>
                  <a:srgbClr val="808283"/>
                </a:solidFill>
                <a:latin typeface="Arial"/>
                <a:cs typeface="Arial"/>
              </a:rPr>
              <a:t>ho.</a:t>
            </a:r>
            <a:r>
              <a:rPr sz="850" spc="-5" dirty="0">
                <a:solidFill>
                  <a:srgbClr val="808283"/>
                </a:solidFill>
                <a:latin typeface="Arial"/>
                <a:cs typeface="Arial"/>
              </a:rPr>
              <a:t> </a:t>
            </a:r>
            <a:r>
              <a:rPr sz="850" spc="15" dirty="0">
                <a:solidFill>
                  <a:srgbClr val="939595"/>
                </a:solidFill>
                <a:latin typeface="Arial"/>
                <a:cs typeface="Arial"/>
              </a:rPr>
              <a:t>F</a:t>
            </a:r>
            <a:r>
              <a:rPr sz="850" spc="-20" dirty="0">
                <a:solidFill>
                  <a:srgbClr val="939595"/>
                </a:solidFill>
                <a:latin typeface="Arial"/>
                <a:cs typeface="Arial"/>
              </a:rPr>
              <a:t>inal</a:t>
            </a:r>
            <a:r>
              <a:rPr sz="850" spc="-45" dirty="0">
                <a:solidFill>
                  <a:srgbClr val="939595"/>
                </a:solidFill>
                <a:latin typeface="Arial"/>
                <a:cs typeface="Arial"/>
              </a:rPr>
              <a:t> </a:t>
            </a:r>
            <a:r>
              <a:rPr sz="850" dirty="0">
                <a:solidFill>
                  <a:srgbClr val="696B6D"/>
                </a:solidFill>
                <a:latin typeface="Arial"/>
                <a:cs typeface="Arial"/>
              </a:rPr>
              <a:t>- </a:t>
            </a:r>
            <a:r>
              <a:rPr sz="850" spc="-45" dirty="0">
                <a:solidFill>
                  <a:srgbClr val="939595"/>
                </a:solidFill>
                <a:latin typeface="Arial"/>
                <a:cs typeface="Arial"/>
              </a:rPr>
              <a:t>C</a:t>
            </a:r>
            <a:r>
              <a:rPr sz="850" spc="-10" dirty="0">
                <a:solidFill>
                  <a:srgbClr val="939595"/>
                </a:solidFill>
                <a:latin typeface="Arial"/>
                <a:cs typeface="Arial"/>
              </a:rPr>
              <a:t>E</a:t>
            </a:r>
            <a:r>
              <a:rPr sz="850" spc="-65" dirty="0">
                <a:solidFill>
                  <a:srgbClr val="696B6D"/>
                </a:solidFill>
                <a:latin typeface="Arial"/>
                <a:cs typeface="Arial"/>
              </a:rPr>
              <a:t>P</a:t>
            </a:r>
            <a:r>
              <a:rPr sz="850" spc="-85" dirty="0">
                <a:solidFill>
                  <a:srgbClr val="696B6D"/>
                </a:solidFill>
                <a:latin typeface="Arial"/>
                <a:cs typeface="Arial"/>
              </a:rPr>
              <a:t> </a:t>
            </a:r>
            <a:r>
              <a:rPr sz="950" spc="-25" dirty="0">
                <a:solidFill>
                  <a:srgbClr val="808283"/>
                </a:solidFill>
                <a:latin typeface="Times New Roman"/>
                <a:cs typeface="Times New Roman"/>
              </a:rPr>
              <a:t>3</a:t>
            </a:r>
            <a:r>
              <a:rPr sz="950" spc="-30" dirty="0">
                <a:solidFill>
                  <a:srgbClr val="808283"/>
                </a:solidFill>
                <a:latin typeface="Times New Roman"/>
                <a:cs typeface="Times New Roman"/>
              </a:rPr>
              <a:t>0</a:t>
            </a:r>
            <a:r>
              <a:rPr sz="950" spc="-5" dirty="0">
                <a:solidFill>
                  <a:srgbClr val="A7A8A8"/>
                </a:solidFill>
                <a:latin typeface="Times New Roman"/>
                <a:cs typeface="Times New Roman"/>
              </a:rPr>
              <a:t>.</a:t>
            </a:r>
            <a:r>
              <a:rPr sz="950" spc="-55" dirty="0">
                <a:solidFill>
                  <a:srgbClr val="808283"/>
                </a:solidFill>
                <a:latin typeface="Times New Roman"/>
                <a:cs typeface="Times New Roman"/>
              </a:rPr>
              <a:t>33</a:t>
            </a:r>
            <a:r>
              <a:rPr sz="950" spc="-45" dirty="0">
                <a:solidFill>
                  <a:srgbClr val="808283"/>
                </a:solidFill>
                <a:latin typeface="Times New Roman"/>
                <a:cs typeface="Times New Roman"/>
              </a:rPr>
              <a:t>0</a:t>
            </a:r>
            <a:r>
              <a:rPr sz="950" spc="90" dirty="0">
                <a:solidFill>
                  <a:srgbClr val="A7A8A8"/>
                </a:solidFill>
                <a:latin typeface="Times New Roman"/>
                <a:cs typeface="Times New Roman"/>
              </a:rPr>
              <a:t>.</a:t>
            </a:r>
            <a:r>
              <a:rPr sz="950" spc="-145" dirty="0">
                <a:solidFill>
                  <a:srgbClr val="808283"/>
                </a:solidFill>
                <a:latin typeface="Times New Roman"/>
                <a:cs typeface="Times New Roman"/>
              </a:rPr>
              <a:t>1</a:t>
            </a:r>
            <a:r>
              <a:rPr sz="950" spc="-40" dirty="0">
                <a:solidFill>
                  <a:srgbClr val="808283"/>
                </a:solidFill>
                <a:latin typeface="Times New Roman"/>
                <a:cs typeface="Times New Roman"/>
              </a:rPr>
              <a:t>80</a:t>
            </a:r>
            <a:r>
              <a:rPr sz="950" spc="-20" dirty="0">
                <a:solidFill>
                  <a:srgbClr val="808283"/>
                </a:solidFill>
                <a:latin typeface="Times New Roman"/>
                <a:cs typeface="Times New Roman"/>
              </a:rPr>
              <a:t> </a:t>
            </a:r>
            <a:r>
              <a:rPr sz="950" spc="-10" dirty="0">
                <a:solidFill>
                  <a:srgbClr val="808283"/>
                </a:solidFill>
                <a:latin typeface="Times New Roman"/>
                <a:cs typeface="Times New Roman"/>
              </a:rPr>
              <a:t>-</a:t>
            </a:r>
            <a:r>
              <a:rPr sz="950" spc="-25" dirty="0">
                <a:solidFill>
                  <a:srgbClr val="808283"/>
                </a:solidFill>
                <a:latin typeface="Times New Roman"/>
                <a:cs typeface="Times New Roman"/>
              </a:rPr>
              <a:t> </a:t>
            </a:r>
            <a:r>
              <a:rPr sz="850" dirty="0">
                <a:solidFill>
                  <a:srgbClr val="808283"/>
                </a:solidFill>
                <a:latin typeface="Arial"/>
                <a:cs typeface="Arial"/>
              </a:rPr>
              <a:t>Be</a:t>
            </a:r>
            <a:r>
              <a:rPr sz="850" spc="-55" dirty="0">
                <a:solidFill>
                  <a:srgbClr val="808283"/>
                </a:solidFill>
                <a:latin typeface="Arial"/>
                <a:cs typeface="Arial"/>
              </a:rPr>
              <a:t>l</a:t>
            </a:r>
            <a:r>
              <a:rPr sz="850" dirty="0">
                <a:solidFill>
                  <a:srgbClr val="808283"/>
                </a:solidFill>
                <a:latin typeface="Arial"/>
                <a:cs typeface="Arial"/>
              </a:rPr>
              <a:t>o</a:t>
            </a:r>
            <a:r>
              <a:rPr sz="850" spc="-5" dirty="0">
                <a:solidFill>
                  <a:srgbClr val="808283"/>
                </a:solidFill>
                <a:latin typeface="Arial"/>
                <a:cs typeface="Arial"/>
              </a:rPr>
              <a:t> </a:t>
            </a:r>
            <a:r>
              <a:rPr sz="850" spc="15" dirty="0">
                <a:solidFill>
                  <a:srgbClr val="808283"/>
                </a:solidFill>
                <a:latin typeface="Arial"/>
                <a:cs typeface="Arial"/>
              </a:rPr>
              <a:t>Hor</a:t>
            </a:r>
            <a:r>
              <a:rPr sz="850" spc="-50" dirty="0">
                <a:solidFill>
                  <a:srgbClr val="808283"/>
                </a:solidFill>
                <a:latin typeface="Arial"/>
                <a:cs typeface="Arial"/>
              </a:rPr>
              <a:t>i</a:t>
            </a:r>
            <a:r>
              <a:rPr sz="850" spc="-100" dirty="0">
                <a:solidFill>
                  <a:srgbClr val="808283"/>
                </a:solidFill>
                <a:latin typeface="Arial"/>
                <a:cs typeface="Arial"/>
              </a:rPr>
              <a:t>1</a:t>
            </a:r>
            <a:r>
              <a:rPr sz="850" spc="-30" dirty="0">
                <a:solidFill>
                  <a:srgbClr val="808283"/>
                </a:solidFill>
                <a:latin typeface="Arial"/>
                <a:cs typeface="Arial"/>
              </a:rPr>
              <a:t>onte</a:t>
            </a:r>
            <a:r>
              <a:rPr sz="850" spc="-85" dirty="0">
                <a:solidFill>
                  <a:srgbClr val="808283"/>
                </a:solidFill>
                <a:latin typeface="Arial"/>
                <a:cs typeface="Arial"/>
              </a:rPr>
              <a:t> </a:t>
            </a:r>
            <a:r>
              <a:rPr sz="850" spc="350" dirty="0">
                <a:solidFill>
                  <a:srgbClr val="A7A8A8"/>
                </a:solidFill>
                <a:latin typeface="Arial"/>
                <a:cs typeface="Arial"/>
              </a:rPr>
              <a:t>-</a:t>
            </a:r>
            <a:r>
              <a:rPr sz="850" spc="-114" dirty="0">
                <a:solidFill>
                  <a:srgbClr val="A7A8A8"/>
                </a:solidFill>
                <a:latin typeface="Arial"/>
                <a:cs typeface="Arial"/>
              </a:rPr>
              <a:t> </a:t>
            </a:r>
            <a:r>
              <a:rPr sz="850" spc="20" dirty="0">
                <a:solidFill>
                  <a:srgbClr val="808283"/>
                </a:solidFill>
                <a:latin typeface="Arial"/>
                <a:cs typeface="Arial"/>
              </a:rPr>
              <a:t>MG</a:t>
            </a:r>
            <a:endParaRPr sz="850">
              <a:latin typeface="Arial"/>
              <a:cs typeface="Arial"/>
            </a:endParaRPr>
          </a:p>
        </p:txBody>
      </p:sp>
      <p:graphicFrame>
        <p:nvGraphicFramePr>
          <p:cNvPr id="13" name="object 13"/>
          <p:cNvGraphicFramePr>
            <a:graphicFrameLocks noGrp="1"/>
          </p:cNvGraphicFramePr>
          <p:nvPr/>
        </p:nvGraphicFramePr>
        <p:xfrm>
          <a:off x="986023" y="1299580"/>
          <a:ext cx="6124575" cy="458660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98028"/>
                <a:gridCol w="90460"/>
                <a:gridCol w="1227253"/>
                <a:gridCol w="1709710"/>
                <a:gridCol w="581964"/>
                <a:gridCol w="720671"/>
                <a:gridCol w="679964"/>
                <a:gridCol w="679964"/>
              </a:tblGrid>
              <a:tr h="648267">
                <a:tc>
                  <a:txBody>
                    <a:bodyPr/>
                    <a:lstStyle/>
                    <a:p>
                      <a:endParaRPr sz="95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030">
                      <a:solidFill>
                        <a:srgbClr val="000000"/>
                      </a:solidFill>
                      <a:prstDash val="solid"/>
                    </a:lnL>
                    <a:lnT w="6030">
                      <a:solidFill>
                        <a:srgbClr val="000000"/>
                      </a:solidFill>
                      <a:prstDash val="solid"/>
                    </a:lnT>
                    <a:lnB w="12061">
                      <a:solidFill>
                        <a:srgbClr val="A3AFB3"/>
                      </a:solidFill>
                      <a:prstDash val="solid"/>
                    </a:lnB>
                  </a:tcPr>
                </a:tc>
                <a:tc gridSpan="2">
                  <a:txBody>
                    <a:bodyPr/>
                    <a:lstStyle/>
                    <a:p>
                      <a:endParaRPr sz="95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R w="12061">
                      <a:solidFill>
                        <a:srgbClr val="9C9C9C"/>
                      </a:solidFill>
                      <a:prstDash val="solid"/>
                    </a:lnR>
                    <a:lnT w="6030">
                      <a:solidFill>
                        <a:srgbClr val="000000"/>
                      </a:solidFill>
                      <a:prstDash val="solid"/>
                    </a:lnT>
                    <a:lnB w="12061">
                      <a:solidFill>
                        <a:srgbClr val="8C9093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26670" marR="26034" algn="just">
                        <a:lnSpc>
                          <a:spcPct val="95700"/>
                        </a:lnSpc>
                      </a:pPr>
                      <a:r>
                        <a:rPr sz="800" dirty="0">
                          <a:solidFill>
                            <a:srgbClr val="696B6D"/>
                          </a:solidFill>
                          <a:latin typeface="Arial"/>
                          <a:cs typeface="Arial"/>
                        </a:rPr>
                        <a:t>Produto:  D</a:t>
                      </a:r>
                      <a:r>
                        <a:rPr sz="800" spc="-55" dirty="0">
                          <a:solidFill>
                            <a:srgbClr val="696B6D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spc="-90" dirty="0">
                          <a:solidFill>
                            <a:srgbClr val="4D4F52"/>
                          </a:solidFill>
                          <a:latin typeface="Arial"/>
                          <a:cs typeface="Arial"/>
                        </a:rPr>
                        <a:t>m</a:t>
                      </a:r>
                      <a:r>
                        <a:rPr sz="800" dirty="0">
                          <a:solidFill>
                            <a:srgbClr val="696B6D"/>
                          </a:solidFill>
                          <a:latin typeface="Arial"/>
                          <a:cs typeface="Arial"/>
                        </a:rPr>
                        <a:t>ensões: </a:t>
                      </a:r>
                      <a:r>
                        <a:rPr sz="800" spc="5" dirty="0">
                          <a:solidFill>
                            <a:srgbClr val="696B6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96B6D"/>
                          </a:solidFill>
                          <a:latin typeface="Arial"/>
                          <a:cs typeface="Arial"/>
                        </a:rPr>
                        <a:t>90</a:t>
                      </a:r>
                      <a:r>
                        <a:rPr sz="800" spc="-35" dirty="0">
                          <a:solidFill>
                            <a:srgbClr val="696B6D"/>
                          </a:solidFill>
                          <a:latin typeface="Arial"/>
                          <a:cs typeface="Arial"/>
                        </a:rPr>
                        <a:t>.</a:t>
                      </a:r>
                      <a:r>
                        <a:rPr sz="800" dirty="0">
                          <a:solidFill>
                            <a:srgbClr val="696B6D"/>
                          </a:solidFill>
                          <a:latin typeface="Arial"/>
                          <a:cs typeface="Arial"/>
                        </a:rPr>
                        <a:t>0 </a:t>
                      </a:r>
                      <a:r>
                        <a:rPr sz="800" spc="-85" dirty="0">
                          <a:solidFill>
                            <a:srgbClr val="696B6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96B6D"/>
                          </a:solidFill>
                          <a:latin typeface="Arial"/>
                          <a:cs typeface="Arial"/>
                        </a:rPr>
                        <a:t>cm</a:t>
                      </a:r>
                      <a:r>
                        <a:rPr sz="800" spc="90" dirty="0">
                          <a:solidFill>
                            <a:srgbClr val="696B6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96B6D"/>
                          </a:solidFill>
                          <a:latin typeface="Arial"/>
                          <a:cs typeface="Arial"/>
                        </a:rPr>
                        <a:t>x </a:t>
                      </a:r>
                      <a:r>
                        <a:rPr sz="800" spc="-25" dirty="0">
                          <a:solidFill>
                            <a:srgbClr val="696B6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808283"/>
                          </a:solidFill>
                          <a:latin typeface="Arial"/>
                          <a:cs typeface="Arial"/>
                        </a:rPr>
                        <a:t>26</a:t>
                      </a:r>
                      <a:r>
                        <a:rPr sz="800" spc="-25" dirty="0">
                          <a:solidFill>
                            <a:srgbClr val="808283"/>
                          </a:solidFill>
                          <a:latin typeface="Arial"/>
                          <a:cs typeface="Arial"/>
                        </a:rPr>
                        <a:t>.</a:t>
                      </a:r>
                      <a:r>
                        <a:rPr sz="800" dirty="0">
                          <a:solidFill>
                            <a:srgbClr val="808283"/>
                          </a:solidFill>
                          <a:latin typeface="Arial"/>
                          <a:cs typeface="Arial"/>
                        </a:rPr>
                        <a:t>0 </a:t>
                      </a:r>
                      <a:r>
                        <a:rPr sz="800" dirty="0">
                          <a:solidFill>
                            <a:srgbClr val="696B6D"/>
                          </a:solidFill>
                          <a:latin typeface="Arial"/>
                          <a:cs typeface="Arial"/>
                        </a:rPr>
                        <a:t>cm</a:t>
                      </a:r>
                      <a:r>
                        <a:rPr sz="800" spc="45" dirty="0">
                          <a:solidFill>
                            <a:srgbClr val="696B6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4D4F52"/>
                          </a:solidFill>
                          <a:latin typeface="Arial"/>
                          <a:cs typeface="Arial"/>
                        </a:rPr>
                        <a:t>x</a:t>
                      </a:r>
                      <a:r>
                        <a:rPr sz="800" spc="105" dirty="0">
                          <a:solidFill>
                            <a:srgbClr val="4D4F52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96B6D"/>
                          </a:solidFill>
                          <a:latin typeface="Arial"/>
                          <a:cs typeface="Arial"/>
                        </a:rPr>
                        <a:t>2</a:t>
                      </a:r>
                      <a:r>
                        <a:rPr sz="800" spc="-30" dirty="0">
                          <a:solidFill>
                            <a:srgbClr val="696B6D"/>
                          </a:solidFill>
                          <a:latin typeface="Arial"/>
                          <a:cs typeface="Arial"/>
                        </a:rPr>
                        <a:t>.</a:t>
                      </a:r>
                      <a:r>
                        <a:rPr sz="800" dirty="0">
                          <a:solidFill>
                            <a:srgbClr val="696B6D"/>
                          </a:solidFill>
                          <a:latin typeface="Arial"/>
                          <a:cs typeface="Arial"/>
                        </a:rPr>
                        <a:t>0</a:t>
                      </a:r>
                      <a:r>
                        <a:rPr sz="800" spc="45" dirty="0">
                          <a:solidFill>
                            <a:srgbClr val="696B6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4D4F52"/>
                          </a:solidFill>
                          <a:latin typeface="Arial"/>
                          <a:cs typeface="Arial"/>
                        </a:rPr>
                        <a:t>cm</a:t>
                      </a:r>
                      <a:r>
                        <a:rPr sz="800" spc="45" dirty="0">
                          <a:solidFill>
                            <a:srgbClr val="4D4F52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808283"/>
                          </a:solidFill>
                          <a:latin typeface="Arial"/>
                          <a:cs typeface="Arial"/>
                        </a:rPr>
                        <a:t>(C</a:t>
                      </a:r>
                      <a:r>
                        <a:rPr sz="800" spc="50" dirty="0">
                          <a:solidFill>
                            <a:srgbClr val="80828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96B6D"/>
                          </a:solidFill>
                          <a:latin typeface="Arial"/>
                          <a:cs typeface="Arial"/>
                        </a:rPr>
                        <a:t>x </a:t>
                      </a:r>
                      <a:r>
                        <a:rPr sz="800" spc="-70" dirty="0">
                          <a:solidFill>
                            <a:srgbClr val="696B6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96B6D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800" spc="-10" dirty="0">
                          <a:solidFill>
                            <a:srgbClr val="696B6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96B6D"/>
                          </a:solidFill>
                          <a:latin typeface="Arial"/>
                          <a:cs typeface="Arial"/>
                        </a:rPr>
                        <a:t>x</a:t>
                      </a:r>
                      <a:r>
                        <a:rPr sz="800" spc="55" dirty="0">
                          <a:solidFill>
                            <a:srgbClr val="696B6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96B6D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800" spc="40" dirty="0">
                          <a:solidFill>
                            <a:srgbClr val="696B6D"/>
                          </a:solidFill>
                          <a:latin typeface="Arial"/>
                          <a:cs typeface="Arial"/>
                        </a:rPr>
                        <a:t>)</a:t>
                      </a:r>
                      <a:r>
                        <a:rPr sz="800" dirty="0">
                          <a:solidFill>
                            <a:srgbClr val="4D4F52"/>
                          </a:solidFill>
                          <a:latin typeface="Arial"/>
                          <a:cs typeface="Arial"/>
                        </a:rPr>
                        <a:t>;</a:t>
                      </a:r>
                      <a:r>
                        <a:rPr sz="800" spc="-145" dirty="0">
                          <a:solidFill>
                            <a:srgbClr val="4D4F52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96B6D"/>
                          </a:solidFill>
                          <a:latin typeface="Arial"/>
                          <a:cs typeface="Arial"/>
                        </a:rPr>
                        <a:t>Peso:</a:t>
                      </a:r>
                      <a:r>
                        <a:rPr sz="800" spc="85" dirty="0">
                          <a:solidFill>
                            <a:srgbClr val="696B6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96B6D"/>
                          </a:solidFill>
                          <a:latin typeface="Arial"/>
                          <a:cs typeface="Arial"/>
                        </a:rPr>
                        <a:t>0</a:t>
                      </a:r>
                      <a:r>
                        <a:rPr sz="800" spc="5" dirty="0">
                          <a:solidFill>
                            <a:srgbClr val="696B6D"/>
                          </a:solidFill>
                          <a:latin typeface="Arial"/>
                          <a:cs typeface="Arial"/>
                        </a:rPr>
                        <a:t>.</a:t>
                      </a:r>
                      <a:r>
                        <a:rPr sz="800" spc="-215" dirty="0">
                          <a:solidFill>
                            <a:srgbClr val="696B6D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800" dirty="0">
                          <a:solidFill>
                            <a:srgbClr val="696B6D"/>
                          </a:solidFill>
                          <a:latin typeface="Arial"/>
                          <a:cs typeface="Arial"/>
                        </a:rPr>
                        <a:t>28 </a:t>
                      </a:r>
                      <a:r>
                        <a:rPr sz="750" dirty="0">
                          <a:solidFill>
                            <a:srgbClr val="696B6D"/>
                          </a:solidFill>
                          <a:latin typeface="Arial"/>
                          <a:cs typeface="Arial"/>
                        </a:rPr>
                        <a:t>kg; </a:t>
                      </a:r>
                      <a:r>
                        <a:rPr sz="750" spc="-45" dirty="0">
                          <a:solidFill>
                            <a:srgbClr val="696B6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96B6D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800" spc="-85" dirty="0">
                          <a:solidFill>
                            <a:srgbClr val="696B6D"/>
                          </a:solidFill>
                          <a:latin typeface="Arial"/>
                          <a:cs typeface="Arial"/>
                        </a:rPr>
                        <a:t>m</a:t>
                      </a:r>
                      <a:r>
                        <a:rPr sz="800" spc="-95" dirty="0">
                          <a:solidFill>
                            <a:srgbClr val="696B6D"/>
                          </a:solidFill>
                          <a:latin typeface="Arial"/>
                          <a:cs typeface="Arial"/>
                        </a:rPr>
                        <a:t>b</a:t>
                      </a:r>
                      <a:r>
                        <a:rPr sz="800" dirty="0">
                          <a:solidFill>
                            <a:srgbClr val="4D4F52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800" spc="-170" dirty="0">
                          <a:solidFill>
                            <a:srgbClr val="696B6D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800" dirty="0">
                          <a:solidFill>
                            <a:srgbClr val="4D4F52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800" dirty="0">
                          <a:solidFill>
                            <a:srgbClr val="696B6D"/>
                          </a:solidFill>
                          <a:latin typeface="Arial"/>
                          <a:cs typeface="Arial"/>
                        </a:rPr>
                        <a:t>gem: </a:t>
                      </a:r>
                      <a:r>
                        <a:rPr sz="800" spc="-30" dirty="0">
                          <a:solidFill>
                            <a:srgbClr val="696B6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96B6D"/>
                          </a:solidFill>
                          <a:latin typeface="Arial"/>
                          <a:cs typeface="Arial"/>
                        </a:rPr>
                        <a:t>Dimensões: </a:t>
                      </a:r>
                      <a:r>
                        <a:rPr sz="800" spc="-25" dirty="0">
                          <a:solidFill>
                            <a:srgbClr val="696B6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96B6D"/>
                          </a:solidFill>
                          <a:latin typeface="Arial"/>
                          <a:cs typeface="Arial"/>
                        </a:rPr>
                        <a:t>36</a:t>
                      </a:r>
                      <a:r>
                        <a:rPr sz="800" spc="-35" dirty="0">
                          <a:solidFill>
                            <a:srgbClr val="696B6D"/>
                          </a:solidFill>
                          <a:latin typeface="Arial"/>
                          <a:cs typeface="Arial"/>
                        </a:rPr>
                        <a:t>.</a:t>
                      </a:r>
                      <a:r>
                        <a:rPr sz="800" dirty="0">
                          <a:solidFill>
                            <a:srgbClr val="696B6D"/>
                          </a:solidFill>
                          <a:latin typeface="Arial"/>
                          <a:cs typeface="Arial"/>
                        </a:rPr>
                        <a:t>0</a:t>
                      </a:r>
                      <a:r>
                        <a:rPr sz="800" spc="90" dirty="0">
                          <a:solidFill>
                            <a:srgbClr val="696B6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808283"/>
                          </a:solidFill>
                          <a:latin typeface="Arial"/>
                          <a:cs typeface="Arial"/>
                        </a:rPr>
                        <a:t>cm </a:t>
                      </a:r>
                      <a:r>
                        <a:rPr sz="650" dirty="0">
                          <a:solidFill>
                            <a:srgbClr val="696B6D"/>
                          </a:solidFill>
                          <a:latin typeface="Times New Roman"/>
                          <a:cs typeface="Times New Roman"/>
                        </a:rPr>
                        <a:t>X </a:t>
                      </a:r>
                      <a:r>
                        <a:rPr sz="650" spc="5" dirty="0">
                          <a:solidFill>
                            <a:srgbClr val="696B6D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800" spc="-260" dirty="0">
                          <a:solidFill>
                            <a:srgbClr val="696B6D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800" dirty="0">
                          <a:solidFill>
                            <a:srgbClr val="696B6D"/>
                          </a:solidFill>
                          <a:latin typeface="Arial"/>
                          <a:cs typeface="Arial"/>
                        </a:rPr>
                        <a:t>4</a:t>
                      </a:r>
                      <a:r>
                        <a:rPr sz="800" spc="-20" dirty="0">
                          <a:solidFill>
                            <a:srgbClr val="696B6D"/>
                          </a:solidFill>
                          <a:latin typeface="Arial"/>
                          <a:cs typeface="Arial"/>
                        </a:rPr>
                        <a:t>.</a:t>
                      </a:r>
                      <a:r>
                        <a:rPr sz="800" dirty="0">
                          <a:solidFill>
                            <a:srgbClr val="696B6D"/>
                          </a:solidFill>
                          <a:latin typeface="Arial"/>
                          <a:cs typeface="Arial"/>
                        </a:rPr>
                        <a:t>0</a:t>
                      </a:r>
                      <a:r>
                        <a:rPr sz="800" spc="-5" dirty="0">
                          <a:solidFill>
                            <a:srgbClr val="696B6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96B6D"/>
                          </a:solidFill>
                          <a:latin typeface="Arial"/>
                          <a:cs typeface="Arial"/>
                        </a:rPr>
                        <a:t>cm</a:t>
                      </a:r>
                      <a:r>
                        <a:rPr sz="800" spc="45" dirty="0">
                          <a:solidFill>
                            <a:srgbClr val="696B6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650" dirty="0">
                          <a:solidFill>
                            <a:srgbClr val="696B6D"/>
                          </a:solidFill>
                          <a:latin typeface="Times New Roman"/>
                          <a:cs typeface="Times New Roman"/>
                        </a:rPr>
                        <a:t>X </a:t>
                      </a:r>
                      <a:r>
                        <a:rPr sz="650" spc="5" dirty="0">
                          <a:solidFill>
                            <a:srgbClr val="696B6D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800" dirty="0">
                          <a:solidFill>
                            <a:srgbClr val="808283"/>
                          </a:solidFill>
                          <a:latin typeface="Arial"/>
                          <a:cs typeface="Arial"/>
                        </a:rPr>
                        <a:t>7.0</a:t>
                      </a:r>
                      <a:r>
                        <a:rPr sz="800" spc="15" dirty="0">
                          <a:solidFill>
                            <a:srgbClr val="80828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808283"/>
                          </a:solidFill>
                          <a:latin typeface="Arial"/>
                          <a:cs typeface="Arial"/>
                        </a:rPr>
                        <a:t>cm</a:t>
                      </a:r>
                      <a:r>
                        <a:rPr sz="800" spc="-5" dirty="0">
                          <a:solidFill>
                            <a:srgbClr val="80828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808283"/>
                          </a:solidFill>
                          <a:latin typeface="Arial"/>
                          <a:cs typeface="Arial"/>
                        </a:rPr>
                        <a:t>(C</a:t>
                      </a:r>
                      <a:r>
                        <a:rPr sz="800" spc="-55" dirty="0">
                          <a:solidFill>
                            <a:srgbClr val="80828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650" dirty="0">
                          <a:solidFill>
                            <a:srgbClr val="696B6D"/>
                          </a:solidFill>
                          <a:latin typeface="Times New Roman"/>
                          <a:cs typeface="Times New Roman"/>
                        </a:rPr>
                        <a:t>X </a:t>
                      </a:r>
                      <a:r>
                        <a:rPr sz="650" spc="5" dirty="0">
                          <a:solidFill>
                            <a:srgbClr val="696B6D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800" dirty="0">
                          <a:solidFill>
                            <a:srgbClr val="696B6D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800" spc="-10" dirty="0">
                          <a:solidFill>
                            <a:srgbClr val="696B6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650" dirty="0">
                          <a:solidFill>
                            <a:srgbClr val="696B6D"/>
                          </a:solidFill>
                          <a:latin typeface="Times New Roman"/>
                          <a:cs typeface="Times New Roman"/>
                        </a:rPr>
                        <a:t>X </a:t>
                      </a:r>
                      <a:r>
                        <a:rPr sz="650" spc="-45" dirty="0">
                          <a:solidFill>
                            <a:srgbClr val="696B6D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800" dirty="0">
                          <a:solidFill>
                            <a:srgbClr val="696B6D"/>
                          </a:solidFill>
                          <a:latin typeface="Arial"/>
                          <a:cs typeface="Arial"/>
                        </a:rPr>
                        <a:t>A); </a:t>
                      </a:r>
                      <a:r>
                        <a:rPr sz="800" spc="-65" dirty="0">
                          <a:solidFill>
                            <a:srgbClr val="696B6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96B6D"/>
                          </a:solidFill>
                          <a:latin typeface="Arial"/>
                          <a:cs typeface="Arial"/>
                        </a:rPr>
                        <a:t>Peso: </a:t>
                      </a:r>
                      <a:r>
                        <a:rPr sz="800" spc="-80" dirty="0">
                          <a:solidFill>
                            <a:srgbClr val="808283"/>
                          </a:solidFill>
                          <a:latin typeface="Arial"/>
                          <a:cs typeface="Arial"/>
                        </a:rPr>
                        <a:t>0</a:t>
                      </a:r>
                      <a:r>
                        <a:rPr sz="800" spc="-200" dirty="0">
                          <a:solidFill>
                            <a:srgbClr val="808283"/>
                          </a:solidFill>
                          <a:latin typeface="Arial"/>
                          <a:cs typeface="Arial"/>
                        </a:rPr>
                        <a:t>.</a:t>
                      </a:r>
                      <a:r>
                        <a:rPr sz="800" dirty="0">
                          <a:solidFill>
                            <a:srgbClr val="808283"/>
                          </a:solidFill>
                          <a:latin typeface="Arial"/>
                          <a:cs typeface="Arial"/>
                        </a:rPr>
                        <a:t>214</a:t>
                      </a:r>
                      <a:r>
                        <a:rPr sz="800" spc="-15" dirty="0">
                          <a:solidFill>
                            <a:srgbClr val="80828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696B6D"/>
                          </a:solidFill>
                          <a:latin typeface="Arial"/>
                          <a:cs typeface="Arial"/>
                        </a:rPr>
                        <a:t>ka.</a:t>
                      </a:r>
                      <a:endParaRPr sz="7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061">
                      <a:solidFill>
                        <a:srgbClr val="9C9C9C"/>
                      </a:solidFill>
                      <a:prstDash val="solid"/>
                    </a:lnL>
                    <a:lnR w="12061">
                      <a:solidFill>
                        <a:srgbClr val="ACACAF"/>
                      </a:solidFill>
                      <a:prstDash val="solid"/>
                    </a:lnR>
                    <a:lnT w="6030">
                      <a:solidFill>
                        <a:srgbClr val="000000"/>
                      </a:solidFill>
                      <a:prstDash val="solid"/>
                    </a:lnT>
                    <a:lnB w="12061">
                      <a:solidFill>
                        <a:srgbClr val="7C808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endParaRPr sz="7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061">
                      <a:solidFill>
                        <a:srgbClr val="ACACAF"/>
                      </a:solidFill>
                      <a:prstDash val="solid"/>
                    </a:lnL>
                    <a:lnR w="12061">
                      <a:solidFill>
                        <a:srgbClr val="ACACAC"/>
                      </a:solidFill>
                      <a:prstDash val="solid"/>
                    </a:lnR>
                    <a:lnT w="6030">
                      <a:solidFill>
                        <a:srgbClr val="000000"/>
                      </a:solidFill>
                      <a:prstDash val="solid"/>
                    </a:lnT>
                    <a:lnB w="12061">
                      <a:solidFill>
                        <a:srgbClr val="7C808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endParaRPr sz="7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061">
                      <a:solidFill>
                        <a:srgbClr val="ACACAC"/>
                      </a:solidFill>
                      <a:prstDash val="solid"/>
                    </a:lnL>
                    <a:lnT w="6030">
                      <a:solidFill>
                        <a:srgbClr val="000000"/>
                      </a:solidFill>
                      <a:prstDash val="solid"/>
                    </a:lnT>
                    <a:lnB w="12061">
                      <a:solidFill>
                        <a:srgbClr val="939393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endParaRPr sz="7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R w="12061">
                      <a:solidFill>
                        <a:srgbClr val="AFAFAF"/>
                      </a:solidFill>
                      <a:prstDash val="solid"/>
                    </a:lnR>
                    <a:lnT w="6030">
                      <a:solidFill>
                        <a:srgbClr val="000000"/>
                      </a:solidFill>
                      <a:prstDash val="solid"/>
                    </a:lnT>
                    <a:lnB w="12061">
                      <a:solidFill>
                        <a:srgbClr val="939393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endParaRPr sz="7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061">
                      <a:solidFill>
                        <a:srgbClr val="AFAFAF"/>
                      </a:solidFill>
                      <a:prstDash val="solid"/>
                    </a:lnL>
                    <a:lnR w="24123">
                      <a:solidFill>
                        <a:srgbClr val="A8A8A8"/>
                      </a:solidFill>
                      <a:prstDash val="solid"/>
                    </a:lnR>
                    <a:lnT w="6030">
                      <a:solidFill>
                        <a:srgbClr val="000000"/>
                      </a:solidFill>
                      <a:prstDash val="solid"/>
                    </a:lnT>
                    <a:lnB w="12061">
                      <a:solidFill>
                        <a:srgbClr val="939393"/>
                      </a:solidFill>
                      <a:prstDash val="solid"/>
                    </a:lnB>
                  </a:tcPr>
                </a:tc>
              </a:tr>
              <a:tr h="581624">
                <a:tc>
                  <a:txBody>
                    <a:bodyPr/>
                    <a:lstStyle/>
                    <a:p>
                      <a:pPr marL="35560" algn="ctr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4D4F52"/>
                          </a:solidFill>
                          <a:latin typeface="Arial"/>
                          <a:cs typeface="Arial"/>
                        </a:rPr>
                        <a:t>8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030">
                      <a:solidFill>
                        <a:srgbClr val="000000"/>
                      </a:solidFill>
                      <a:prstDash val="solid"/>
                    </a:lnL>
                    <a:lnT w="12061">
                      <a:solidFill>
                        <a:srgbClr val="A3AFB3"/>
                      </a:solidFill>
                      <a:prstDash val="solid"/>
                    </a:lnT>
                    <a:lnB w="12061">
                      <a:solidFill>
                        <a:srgbClr val="A0A097"/>
                      </a:solidFill>
                      <a:prstDash val="solid"/>
                    </a:lnB>
                  </a:tcPr>
                </a:tc>
                <a:tc gridSpan="2">
                  <a:txBody>
                    <a:bodyPr/>
                    <a:lstStyle/>
                    <a:p>
                      <a:pPr marL="150495">
                        <a:lnSpc>
                          <a:spcPct val="100000"/>
                        </a:lnSpc>
                      </a:pPr>
                      <a:r>
                        <a:rPr sz="750" dirty="0">
                          <a:solidFill>
                            <a:srgbClr val="212428"/>
                          </a:solidFill>
                          <a:latin typeface="Arial"/>
                          <a:cs typeface="Arial"/>
                        </a:rPr>
                        <a:t>BOLA</a:t>
                      </a:r>
                      <a:r>
                        <a:rPr sz="750" spc="70" dirty="0">
                          <a:solidFill>
                            <a:srgbClr val="212428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212428"/>
                          </a:solidFill>
                          <a:latin typeface="Arial"/>
                          <a:cs typeface="Arial"/>
                        </a:rPr>
                        <a:t>P</a:t>
                      </a:r>
                      <a:r>
                        <a:rPr sz="750" spc="-114" dirty="0">
                          <a:solidFill>
                            <a:srgbClr val="212428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750" dirty="0">
                          <a:solidFill>
                            <a:srgbClr val="212428"/>
                          </a:solidFill>
                          <a:latin typeface="Arial"/>
                          <a:cs typeface="Arial"/>
                        </a:rPr>
                        <a:t>LATES</a:t>
                      </a:r>
                      <a:r>
                        <a:rPr sz="750" spc="-20" dirty="0">
                          <a:solidFill>
                            <a:srgbClr val="212428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212428"/>
                          </a:solidFill>
                          <a:latin typeface="Arial"/>
                          <a:cs typeface="Arial"/>
                        </a:rPr>
                        <a:t>65</a:t>
                      </a:r>
                      <a:r>
                        <a:rPr sz="800" spc="-35" dirty="0">
                          <a:solidFill>
                            <a:srgbClr val="212428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212428"/>
                          </a:solidFill>
                          <a:latin typeface="Arial"/>
                          <a:cs typeface="Arial"/>
                        </a:rPr>
                        <a:t>CM</a:t>
                      </a:r>
                      <a:endParaRPr sz="7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R w="6030">
                      <a:solidFill>
                        <a:srgbClr val="9C9C9C"/>
                      </a:solidFill>
                      <a:prstDash val="solid"/>
                    </a:lnR>
                    <a:lnT w="12061">
                      <a:solidFill>
                        <a:srgbClr val="8C9093"/>
                      </a:solidFill>
                      <a:prstDash val="solid"/>
                    </a:lnT>
                    <a:lnB w="12061">
                      <a:solidFill>
                        <a:srgbClr val="7C7C7C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35560" marR="27940" indent="-6350" algn="just">
                        <a:lnSpc>
                          <a:spcPct val="96100"/>
                        </a:lnSpc>
                      </a:pPr>
                      <a:r>
                        <a:rPr sz="1200" baseline="3472" dirty="0">
                          <a:solidFill>
                            <a:srgbClr val="808283"/>
                          </a:solidFill>
                          <a:latin typeface="Arial"/>
                          <a:cs typeface="Arial"/>
                        </a:rPr>
                        <a:t>Compos</a:t>
                      </a:r>
                      <a:r>
                        <a:rPr sz="1200" spc="30" baseline="3472" dirty="0">
                          <a:solidFill>
                            <a:srgbClr val="808283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200" baseline="3472" dirty="0">
                          <a:solidFill>
                            <a:srgbClr val="808283"/>
                          </a:solidFill>
                          <a:latin typeface="Arial"/>
                          <a:cs typeface="Arial"/>
                        </a:rPr>
                        <a:t>ção:   </a:t>
                      </a:r>
                      <a:r>
                        <a:rPr sz="1200" spc="135" baseline="3472" dirty="0">
                          <a:solidFill>
                            <a:srgbClr val="80828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808283"/>
                          </a:solidFill>
                          <a:latin typeface="Arial"/>
                          <a:cs typeface="Arial"/>
                        </a:rPr>
                        <a:t>pohdoreto   </a:t>
                      </a:r>
                      <a:r>
                        <a:rPr sz="800" spc="45" dirty="0">
                          <a:solidFill>
                            <a:srgbClr val="80828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96B6D"/>
                          </a:solidFill>
                          <a:latin typeface="Arial"/>
                          <a:cs typeface="Arial"/>
                        </a:rPr>
                        <a:t>de   </a:t>
                      </a:r>
                      <a:r>
                        <a:rPr sz="800" spc="-30" dirty="0">
                          <a:solidFill>
                            <a:srgbClr val="696B6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200" baseline="3472" dirty="0">
                          <a:solidFill>
                            <a:srgbClr val="808283"/>
                          </a:solidFill>
                          <a:latin typeface="Arial"/>
                          <a:cs typeface="Arial"/>
                        </a:rPr>
                        <a:t>vinda </a:t>
                      </a:r>
                      <a:r>
                        <a:rPr sz="800" dirty="0">
                          <a:solidFill>
                            <a:srgbClr val="808283"/>
                          </a:solidFill>
                          <a:latin typeface="Arial"/>
                          <a:cs typeface="Arial"/>
                        </a:rPr>
                        <a:t>(Po</a:t>
                      </a:r>
                      <a:r>
                        <a:rPr sz="800" spc="-30" dirty="0">
                          <a:solidFill>
                            <a:srgbClr val="808283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800" dirty="0">
                          <a:solidFill>
                            <a:srgbClr val="808283"/>
                          </a:solidFill>
                          <a:latin typeface="Arial"/>
                          <a:cs typeface="Arial"/>
                        </a:rPr>
                        <a:t>ímero </a:t>
                      </a:r>
                      <a:r>
                        <a:rPr sz="800" spc="40" dirty="0">
                          <a:solidFill>
                            <a:srgbClr val="80828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96B6D"/>
                          </a:solidFill>
                          <a:latin typeface="Times New Roman"/>
                          <a:cs typeface="Times New Roman"/>
                        </a:rPr>
                        <a:t>PVC);  </a:t>
                      </a:r>
                      <a:r>
                        <a:rPr sz="800" spc="-5" dirty="0">
                          <a:solidFill>
                            <a:srgbClr val="696B6D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800" dirty="0">
                          <a:solidFill>
                            <a:srgbClr val="696B6D"/>
                          </a:solidFill>
                          <a:latin typeface="Arial"/>
                          <a:cs typeface="Arial"/>
                        </a:rPr>
                        <a:t>Diâmetro:  </a:t>
                      </a:r>
                      <a:r>
                        <a:rPr sz="800" spc="-95" dirty="0">
                          <a:solidFill>
                            <a:srgbClr val="696B6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96B6D"/>
                          </a:solidFill>
                          <a:latin typeface="Arial"/>
                          <a:cs typeface="Arial"/>
                        </a:rPr>
                        <a:t>65 </a:t>
                      </a:r>
                      <a:r>
                        <a:rPr sz="800" spc="35" dirty="0">
                          <a:solidFill>
                            <a:srgbClr val="696B6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808283"/>
                          </a:solidFill>
                          <a:latin typeface="Arial"/>
                          <a:cs typeface="Arial"/>
                        </a:rPr>
                        <a:t>cm </a:t>
                      </a:r>
                      <a:r>
                        <a:rPr sz="800" spc="60" dirty="0">
                          <a:solidFill>
                            <a:srgbClr val="80828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939595"/>
                          </a:solidFill>
                          <a:latin typeface="Arial"/>
                          <a:cs typeface="Arial"/>
                        </a:rPr>
                        <a:t>- </a:t>
                      </a:r>
                      <a:r>
                        <a:rPr sz="800" dirty="0">
                          <a:solidFill>
                            <a:srgbClr val="696B6D"/>
                          </a:solidFill>
                          <a:latin typeface="Arial"/>
                          <a:cs typeface="Arial"/>
                        </a:rPr>
                        <a:t>Bo</a:t>
                      </a:r>
                      <a:r>
                        <a:rPr sz="800" spc="-35" dirty="0">
                          <a:solidFill>
                            <a:srgbClr val="696B6D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800" dirty="0">
                          <a:solidFill>
                            <a:srgbClr val="696B6D"/>
                          </a:solidFill>
                          <a:latin typeface="Arial"/>
                          <a:cs typeface="Arial"/>
                        </a:rPr>
                        <a:t>a </a:t>
                      </a:r>
                      <a:r>
                        <a:rPr sz="800" spc="-20" dirty="0">
                          <a:solidFill>
                            <a:srgbClr val="696B6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5" dirty="0">
                          <a:solidFill>
                            <a:srgbClr val="4D4F52"/>
                          </a:solidFill>
                          <a:latin typeface="Arial"/>
                          <a:cs typeface="Arial"/>
                        </a:rPr>
                        <a:t>S</a:t>
                      </a:r>
                      <a:r>
                        <a:rPr sz="800" dirty="0">
                          <a:solidFill>
                            <a:srgbClr val="696B6D"/>
                          </a:solidFill>
                          <a:latin typeface="Arial"/>
                          <a:cs typeface="Arial"/>
                        </a:rPr>
                        <a:t>uí</a:t>
                      </a:r>
                      <a:r>
                        <a:rPr sz="800" spc="-40" dirty="0">
                          <a:solidFill>
                            <a:srgbClr val="696B6D"/>
                          </a:solidFill>
                          <a:latin typeface="Arial"/>
                          <a:cs typeface="Arial"/>
                        </a:rPr>
                        <a:t>ç</a:t>
                      </a:r>
                      <a:r>
                        <a:rPr sz="800" dirty="0">
                          <a:solidFill>
                            <a:srgbClr val="4D4F52"/>
                          </a:solidFill>
                          <a:latin typeface="Arial"/>
                          <a:cs typeface="Arial"/>
                        </a:rPr>
                        <a:t>a </a:t>
                      </a:r>
                      <a:r>
                        <a:rPr sz="800" spc="30" dirty="0">
                          <a:solidFill>
                            <a:srgbClr val="4D4F52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96B6D"/>
                          </a:solidFill>
                          <a:latin typeface="Arial"/>
                          <a:cs typeface="Arial"/>
                        </a:rPr>
                        <a:t>c</a:t>
                      </a:r>
                      <a:r>
                        <a:rPr sz="800" spc="5" dirty="0">
                          <a:solidFill>
                            <a:srgbClr val="696B6D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800" dirty="0">
                          <a:solidFill>
                            <a:srgbClr val="4D4F52"/>
                          </a:solidFill>
                          <a:latin typeface="Arial"/>
                          <a:cs typeface="Arial"/>
                        </a:rPr>
                        <a:t>m </a:t>
                      </a:r>
                      <a:r>
                        <a:rPr sz="800" spc="-60" dirty="0">
                          <a:solidFill>
                            <a:srgbClr val="4D4F52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spc="55" dirty="0">
                          <a:solidFill>
                            <a:srgbClr val="696B6D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800" spc="-95" dirty="0">
                          <a:solidFill>
                            <a:srgbClr val="4D4F52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800" dirty="0">
                          <a:solidFill>
                            <a:srgbClr val="696B6D"/>
                          </a:solidFill>
                          <a:latin typeface="Arial"/>
                          <a:cs typeface="Arial"/>
                        </a:rPr>
                        <a:t>ça </a:t>
                      </a:r>
                      <a:r>
                        <a:rPr sz="800" spc="-10" dirty="0">
                          <a:solidFill>
                            <a:srgbClr val="696B6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96B6D"/>
                          </a:solidFill>
                          <a:latin typeface="Arial"/>
                          <a:cs typeface="Arial"/>
                        </a:rPr>
                        <a:t>e </a:t>
                      </a:r>
                      <a:r>
                        <a:rPr sz="800" spc="-75" dirty="0">
                          <a:solidFill>
                            <a:srgbClr val="696B6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4D4F52"/>
                          </a:solidFill>
                          <a:latin typeface="Arial"/>
                          <a:cs typeface="Arial"/>
                        </a:rPr>
                        <a:t>s</a:t>
                      </a:r>
                      <a:r>
                        <a:rPr sz="800" spc="-95" dirty="0">
                          <a:solidFill>
                            <a:srgbClr val="212428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4D4F52"/>
                          </a:solidFill>
                          <a:latin typeface="Arial"/>
                          <a:cs typeface="Arial"/>
                        </a:rPr>
                        <a:t>s</a:t>
                      </a:r>
                      <a:r>
                        <a:rPr sz="800" spc="-25" dirty="0">
                          <a:solidFill>
                            <a:srgbClr val="4D4F52"/>
                          </a:solidFill>
                          <a:latin typeface="Arial"/>
                          <a:cs typeface="Arial"/>
                        </a:rPr>
                        <a:t>t</a:t>
                      </a:r>
                      <a:r>
                        <a:rPr sz="800" dirty="0">
                          <a:solidFill>
                            <a:srgbClr val="696B6D"/>
                          </a:solidFill>
                          <a:latin typeface="Arial"/>
                          <a:cs typeface="Arial"/>
                        </a:rPr>
                        <a:t>ema </a:t>
                      </a:r>
                      <a:r>
                        <a:rPr sz="800" spc="5" dirty="0">
                          <a:solidFill>
                            <a:srgbClr val="696B6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96B6D"/>
                          </a:solidFill>
                          <a:latin typeface="Arial"/>
                          <a:cs typeface="Arial"/>
                        </a:rPr>
                        <a:t>ant</a:t>
                      </a:r>
                      <a:r>
                        <a:rPr sz="800" spc="-5" dirty="0">
                          <a:solidFill>
                            <a:srgbClr val="696B6D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939595"/>
                          </a:solidFill>
                          <a:latin typeface="Arial"/>
                          <a:cs typeface="Arial"/>
                        </a:rPr>
                        <a:t>- </a:t>
                      </a:r>
                      <a:r>
                        <a:rPr sz="800" dirty="0">
                          <a:solidFill>
                            <a:srgbClr val="696B6D"/>
                          </a:solidFill>
                          <a:latin typeface="Arial"/>
                          <a:cs typeface="Arial"/>
                        </a:rPr>
                        <a:t>burst</a:t>
                      </a:r>
                      <a:r>
                        <a:rPr sz="800" spc="-15" dirty="0">
                          <a:solidFill>
                            <a:srgbClr val="696B6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808283"/>
                          </a:solidFill>
                          <a:latin typeface="Arial"/>
                          <a:cs typeface="Arial"/>
                        </a:rPr>
                        <a:t>-</a:t>
                      </a:r>
                      <a:r>
                        <a:rPr sz="800" spc="-35" dirty="0">
                          <a:solidFill>
                            <a:srgbClr val="80828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96B6D"/>
                          </a:solidFill>
                          <a:latin typeface="Arial"/>
                          <a:cs typeface="Arial"/>
                        </a:rPr>
                        <a:t>S</a:t>
                      </a:r>
                      <a:r>
                        <a:rPr sz="800" spc="-20" dirty="0">
                          <a:solidFill>
                            <a:srgbClr val="696B6D"/>
                          </a:solidFill>
                          <a:latin typeface="Arial"/>
                          <a:cs typeface="Arial"/>
                        </a:rPr>
                        <a:t>u</a:t>
                      </a:r>
                      <a:r>
                        <a:rPr sz="800" dirty="0">
                          <a:solidFill>
                            <a:srgbClr val="4D4F52"/>
                          </a:solidFill>
                          <a:latin typeface="Arial"/>
                          <a:cs typeface="Arial"/>
                        </a:rPr>
                        <a:t>por</a:t>
                      </a:r>
                      <a:r>
                        <a:rPr sz="800" spc="-85" dirty="0">
                          <a:solidFill>
                            <a:srgbClr val="4D4F52"/>
                          </a:solidFill>
                          <a:latin typeface="Arial"/>
                          <a:cs typeface="Arial"/>
                        </a:rPr>
                        <a:t>t</a:t>
                      </a:r>
                      <a:r>
                        <a:rPr sz="800" dirty="0">
                          <a:solidFill>
                            <a:srgbClr val="696B6D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800" spc="5" dirty="0">
                          <a:solidFill>
                            <a:srgbClr val="696B6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96B6D"/>
                          </a:solidFill>
                          <a:latin typeface="Arial"/>
                          <a:cs typeface="Arial"/>
                        </a:rPr>
                        <a:t>até</a:t>
                      </a:r>
                      <a:r>
                        <a:rPr sz="800" spc="-25" dirty="0">
                          <a:solidFill>
                            <a:srgbClr val="696B6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96B6D"/>
                          </a:solidFill>
                          <a:latin typeface="Arial"/>
                          <a:cs typeface="Arial"/>
                        </a:rPr>
                        <a:t>200</a:t>
                      </a:r>
                      <a:r>
                        <a:rPr sz="800" spc="35" dirty="0">
                          <a:solidFill>
                            <a:srgbClr val="696B6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90" dirty="0">
                          <a:solidFill>
                            <a:srgbClr val="4D4F52"/>
                          </a:solidFill>
                          <a:latin typeface="Arial"/>
                          <a:cs typeface="Arial"/>
                        </a:rPr>
                        <a:t>K</a:t>
                      </a:r>
                      <a:r>
                        <a:rPr sz="800" dirty="0">
                          <a:solidFill>
                            <a:srgbClr val="696B6D"/>
                          </a:solidFill>
                          <a:latin typeface="Arial"/>
                          <a:cs typeface="Arial"/>
                        </a:rPr>
                        <a:t>G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030">
                      <a:solidFill>
                        <a:srgbClr val="9C9C9C"/>
                      </a:solidFill>
                      <a:prstDash val="solid"/>
                    </a:lnL>
                    <a:lnT w="12061">
                      <a:solidFill>
                        <a:srgbClr val="7C8080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/>
                    <a:p>
                      <a:pPr marL="126364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696B6D"/>
                          </a:solidFill>
                          <a:latin typeface="Arial"/>
                          <a:cs typeface="Arial"/>
                        </a:rPr>
                        <a:t>U</a:t>
                      </a:r>
                      <a:r>
                        <a:rPr sz="800" spc="-100" dirty="0">
                          <a:solidFill>
                            <a:srgbClr val="696B6D"/>
                          </a:solidFill>
                          <a:latin typeface="Arial"/>
                          <a:cs typeface="Arial"/>
                        </a:rPr>
                        <a:t>n</a:t>
                      </a:r>
                      <a:r>
                        <a:rPr sz="800" spc="-170" dirty="0">
                          <a:solidFill>
                            <a:srgbClr val="696B6D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696B6D"/>
                          </a:solidFill>
                          <a:latin typeface="Arial"/>
                          <a:cs typeface="Arial"/>
                        </a:rPr>
                        <a:t>dade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T w="12061">
                      <a:solidFill>
                        <a:srgbClr val="7C8080"/>
                      </a:solidFill>
                      <a:prstDash val="solid"/>
                    </a:lnT>
                    <a:lnB w="12061">
                      <a:solidFill>
                        <a:srgbClr val="909393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7780" algn="ctr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696B6D"/>
                          </a:solidFill>
                          <a:latin typeface="Arial"/>
                          <a:cs typeface="Arial"/>
                        </a:rPr>
                        <a:t>1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T w="12061">
                      <a:solidFill>
                        <a:srgbClr val="939393"/>
                      </a:solidFill>
                      <a:prstDash val="solid"/>
                    </a:lnT>
                    <a:lnB w="6030">
                      <a:solidFill>
                        <a:srgbClr val="7C7C8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05410">
                        <a:lnSpc>
                          <a:spcPct val="100000"/>
                        </a:lnSpc>
                      </a:pPr>
                      <a:r>
                        <a:rPr sz="1050" spc="55" dirty="0">
                          <a:solidFill>
                            <a:srgbClr val="4D4F52"/>
                          </a:solidFill>
                          <a:latin typeface="Times New Roman"/>
                          <a:cs typeface="Times New Roman"/>
                        </a:rPr>
                        <a:t>R</a:t>
                      </a:r>
                      <a:r>
                        <a:rPr sz="1050" dirty="0">
                          <a:solidFill>
                            <a:srgbClr val="696B6D"/>
                          </a:solidFill>
                          <a:latin typeface="Times New Roman"/>
                          <a:cs typeface="Times New Roman"/>
                        </a:rPr>
                        <a:t>$</a:t>
                      </a:r>
                      <a:r>
                        <a:rPr sz="1050" spc="10" dirty="0">
                          <a:solidFill>
                            <a:srgbClr val="696B6D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050" dirty="0">
                          <a:solidFill>
                            <a:srgbClr val="4D4F52"/>
                          </a:solidFill>
                          <a:latin typeface="Times New Roman"/>
                          <a:cs typeface="Times New Roman"/>
                        </a:rPr>
                        <a:t>5</a:t>
                      </a:r>
                      <a:r>
                        <a:rPr sz="1050" spc="-55" dirty="0">
                          <a:solidFill>
                            <a:srgbClr val="4D4F52"/>
                          </a:solidFill>
                          <a:latin typeface="Times New Roman"/>
                          <a:cs typeface="Times New Roman"/>
                        </a:rPr>
                        <a:t>5</a:t>
                      </a:r>
                      <a:r>
                        <a:rPr sz="1050" spc="-40" dirty="0">
                          <a:solidFill>
                            <a:srgbClr val="696B6D"/>
                          </a:solidFill>
                          <a:latin typeface="Times New Roman"/>
                          <a:cs typeface="Times New Roman"/>
                        </a:rPr>
                        <a:t>,</a:t>
                      </a:r>
                      <a:r>
                        <a:rPr sz="1050" spc="-25" dirty="0">
                          <a:solidFill>
                            <a:srgbClr val="4D4F52"/>
                          </a:solidFill>
                          <a:latin typeface="Times New Roman"/>
                          <a:cs typeface="Times New Roman"/>
                        </a:rPr>
                        <a:t>0</a:t>
                      </a:r>
                      <a:r>
                        <a:rPr sz="1050" dirty="0">
                          <a:solidFill>
                            <a:srgbClr val="696B6D"/>
                          </a:solidFill>
                          <a:latin typeface="Times New Roman"/>
                          <a:cs typeface="Times New Roman"/>
                        </a:rPr>
                        <a:t>0</a:t>
                      </a:r>
                      <a:endParaRPr sz="105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R w="12061">
                      <a:solidFill>
                        <a:srgbClr val="AFAFAF"/>
                      </a:solidFill>
                      <a:prstDash val="solid"/>
                    </a:lnR>
                    <a:lnT w="12061">
                      <a:solidFill>
                        <a:srgbClr val="939393"/>
                      </a:solidFill>
                      <a:prstDash val="solid"/>
                    </a:lnT>
                    <a:lnB w="6030">
                      <a:solidFill>
                        <a:srgbClr val="979793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00965">
                        <a:lnSpc>
                          <a:spcPct val="100000"/>
                        </a:lnSpc>
                      </a:pPr>
                      <a:r>
                        <a:rPr sz="1050" dirty="0">
                          <a:solidFill>
                            <a:srgbClr val="696B6D"/>
                          </a:solidFill>
                          <a:latin typeface="Times New Roman"/>
                          <a:cs typeface="Times New Roman"/>
                        </a:rPr>
                        <a:t>R$</a:t>
                      </a:r>
                      <a:r>
                        <a:rPr sz="1050" spc="35" dirty="0">
                          <a:solidFill>
                            <a:srgbClr val="696B6D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050" dirty="0">
                          <a:solidFill>
                            <a:srgbClr val="696B6D"/>
                          </a:solidFill>
                          <a:latin typeface="Times New Roman"/>
                          <a:cs typeface="Times New Roman"/>
                        </a:rPr>
                        <a:t>55,00</a:t>
                      </a:r>
                      <a:endParaRPr sz="105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061">
                      <a:solidFill>
                        <a:srgbClr val="AFAFAF"/>
                      </a:solidFill>
                      <a:prstDash val="solid"/>
                    </a:lnL>
                    <a:lnR w="24123">
                      <a:solidFill>
                        <a:srgbClr val="A8A8A8"/>
                      </a:solidFill>
                      <a:prstDash val="solid"/>
                    </a:lnR>
                    <a:lnT w="12061">
                      <a:solidFill>
                        <a:srgbClr val="939393"/>
                      </a:solidFill>
                      <a:prstDash val="solid"/>
                    </a:lnT>
                    <a:lnB w="6030">
                      <a:solidFill>
                        <a:srgbClr val="979793"/>
                      </a:solidFill>
                      <a:prstDash val="solid"/>
                    </a:lnB>
                  </a:tcPr>
                </a:tc>
              </a:tr>
              <a:tr h="524068">
                <a:tc>
                  <a:txBody>
                    <a:bodyPr/>
                    <a:lstStyle/>
                    <a:p>
                      <a:pPr marL="42545" algn="ctr">
                        <a:lnSpc>
                          <a:spcPct val="100000"/>
                        </a:lnSpc>
                      </a:pPr>
                      <a:r>
                        <a:rPr sz="850" dirty="0">
                          <a:solidFill>
                            <a:srgbClr val="4D4F52"/>
                          </a:solidFill>
                          <a:latin typeface="Times New Roman"/>
                          <a:cs typeface="Times New Roman"/>
                        </a:rPr>
                        <a:t>9</a:t>
                      </a:r>
                      <a:endParaRPr sz="85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030">
                      <a:solidFill>
                        <a:srgbClr val="000000"/>
                      </a:solidFill>
                      <a:prstDash val="solid"/>
                    </a:lnL>
                    <a:lnR w="12061">
                      <a:solidFill>
                        <a:srgbClr val="A0A0A0"/>
                      </a:solidFill>
                      <a:prstDash val="solid"/>
                    </a:lnR>
                    <a:lnT w="12061">
                      <a:solidFill>
                        <a:srgbClr val="A0A097"/>
                      </a:solidFill>
                      <a:prstDash val="solid"/>
                    </a:lnT>
                    <a:lnB w="6030">
                      <a:solidFill>
                        <a:srgbClr val="879093"/>
                      </a:solidFill>
                      <a:prstDash val="solid"/>
                    </a:lnB>
                  </a:tcPr>
                </a:tc>
                <a:tc gridSpan="2">
                  <a:txBody>
                    <a:bodyPr/>
                    <a:lstStyle/>
                    <a:p>
                      <a:pPr marL="150495">
                        <a:lnSpc>
                          <a:spcPct val="100000"/>
                        </a:lnSpc>
                      </a:pPr>
                      <a:r>
                        <a:rPr sz="750" dirty="0">
                          <a:solidFill>
                            <a:srgbClr val="212428"/>
                          </a:solidFill>
                          <a:latin typeface="Arial"/>
                          <a:cs typeface="Arial"/>
                        </a:rPr>
                        <a:t>BOLA</a:t>
                      </a:r>
                      <a:r>
                        <a:rPr sz="750" spc="20" dirty="0">
                          <a:solidFill>
                            <a:srgbClr val="212428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212428"/>
                          </a:solidFill>
                          <a:latin typeface="Arial"/>
                          <a:cs typeface="Arial"/>
                        </a:rPr>
                        <a:t>P</a:t>
                      </a:r>
                      <a:r>
                        <a:rPr sz="750" spc="75" dirty="0">
                          <a:solidFill>
                            <a:srgbClr val="212428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212428"/>
                          </a:solidFill>
                          <a:latin typeface="Arial"/>
                          <a:cs typeface="Arial"/>
                        </a:rPr>
                        <a:t>LATES</a:t>
                      </a:r>
                      <a:r>
                        <a:rPr sz="750" spc="-20" dirty="0">
                          <a:solidFill>
                            <a:srgbClr val="212428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212428"/>
                          </a:solidFill>
                          <a:latin typeface="Arial"/>
                          <a:cs typeface="Arial"/>
                        </a:rPr>
                        <a:t>75</a:t>
                      </a:r>
                      <a:r>
                        <a:rPr sz="800" spc="-50" dirty="0">
                          <a:solidFill>
                            <a:srgbClr val="212428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383B3F"/>
                          </a:solidFill>
                          <a:latin typeface="Arial"/>
                          <a:cs typeface="Arial"/>
                        </a:rPr>
                        <a:t>CM</a:t>
                      </a:r>
                      <a:endParaRPr sz="7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061">
                      <a:solidFill>
                        <a:srgbClr val="A0A0A0"/>
                      </a:solidFill>
                      <a:prstDash val="solid"/>
                    </a:lnL>
                    <a:lnR w="6030">
                      <a:solidFill>
                        <a:srgbClr val="9C9C9C"/>
                      </a:solidFill>
                      <a:prstDash val="solid"/>
                    </a:lnR>
                    <a:lnT w="12061">
                      <a:solidFill>
                        <a:srgbClr val="7C7C7C"/>
                      </a:solidFill>
                      <a:prstDash val="solid"/>
                    </a:lnT>
                    <a:lnB w="6030">
                      <a:solidFill>
                        <a:srgbClr val="879093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35560" marR="11430" algn="just">
                        <a:lnSpc>
                          <a:spcPct val="82900"/>
                        </a:lnSpc>
                      </a:pPr>
                      <a:r>
                        <a:rPr sz="1200" baseline="3472" dirty="0">
                          <a:solidFill>
                            <a:srgbClr val="808283"/>
                          </a:solidFill>
                          <a:latin typeface="Arial"/>
                          <a:cs typeface="Arial"/>
                        </a:rPr>
                        <a:t>Co</a:t>
                      </a:r>
                      <a:r>
                        <a:rPr sz="1200" spc="-75" baseline="3472" dirty="0">
                          <a:solidFill>
                            <a:srgbClr val="808283"/>
                          </a:solidFill>
                          <a:latin typeface="Arial"/>
                          <a:cs typeface="Arial"/>
                        </a:rPr>
                        <a:t>m</a:t>
                      </a:r>
                      <a:r>
                        <a:rPr sz="1200" baseline="3472" dirty="0">
                          <a:solidFill>
                            <a:srgbClr val="808283"/>
                          </a:solidFill>
                          <a:latin typeface="Arial"/>
                          <a:cs typeface="Arial"/>
                        </a:rPr>
                        <a:t>pos</a:t>
                      </a:r>
                      <a:r>
                        <a:rPr sz="1200" spc="-195" baseline="3472" dirty="0">
                          <a:solidFill>
                            <a:srgbClr val="80828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200" baseline="3472" dirty="0">
                          <a:solidFill>
                            <a:srgbClr val="808283"/>
                          </a:solidFill>
                          <a:latin typeface="Arial"/>
                          <a:cs typeface="Arial"/>
                        </a:rPr>
                        <a:t>ção:   </a:t>
                      </a:r>
                      <a:r>
                        <a:rPr sz="1200" spc="135" baseline="3472" dirty="0">
                          <a:solidFill>
                            <a:srgbClr val="80828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200" baseline="3472" dirty="0">
                          <a:solidFill>
                            <a:srgbClr val="696B6D"/>
                          </a:solidFill>
                          <a:latin typeface="Arial"/>
                          <a:cs typeface="Arial"/>
                        </a:rPr>
                        <a:t>po</a:t>
                      </a:r>
                      <a:r>
                        <a:rPr sz="1200" spc="-60" baseline="3472" dirty="0">
                          <a:solidFill>
                            <a:srgbClr val="696B6D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1200" spc="-217" baseline="3472" dirty="0">
                          <a:solidFill>
                            <a:srgbClr val="696B6D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200" baseline="3472" dirty="0">
                          <a:solidFill>
                            <a:srgbClr val="696B6D"/>
                          </a:solidFill>
                          <a:latin typeface="Arial"/>
                          <a:cs typeface="Arial"/>
                        </a:rPr>
                        <a:t>cloreto   </a:t>
                      </a:r>
                      <a:r>
                        <a:rPr sz="1200" spc="82" baseline="3472" dirty="0">
                          <a:solidFill>
                            <a:srgbClr val="696B6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96B6D"/>
                          </a:solidFill>
                          <a:latin typeface="Arial"/>
                          <a:cs typeface="Arial"/>
                        </a:rPr>
                        <a:t>de   </a:t>
                      </a:r>
                      <a:r>
                        <a:rPr sz="800" spc="15" dirty="0">
                          <a:solidFill>
                            <a:srgbClr val="696B6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200" baseline="3472" dirty="0">
                          <a:solidFill>
                            <a:srgbClr val="808283"/>
                          </a:solidFill>
                          <a:latin typeface="Arial"/>
                          <a:cs typeface="Arial"/>
                        </a:rPr>
                        <a:t>v</a:t>
                      </a:r>
                      <a:r>
                        <a:rPr sz="1200" spc="-15" baseline="3472" dirty="0">
                          <a:solidFill>
                            <a:srgbClr val="808283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200" baseline="3472" dirty="0">
                          <a:solidFill>
                            <a:srgbClr val="808283"/>
                          </a:solidFill>
                          <a:latin typeface="Arial"/>
                          <a:cs typeface="Arial"/>
                        </a:rPr>
                        <a:t>ni</a:t>
                      </a:r>
                      <a:r>
                        <a:rPr sz="1200" spc="-150" baseline="3472" dirty="0">
                          <a:solidFill>
                            <a:srgbClr val="808283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1200" baseline="3472" dirty="0">
                          <a:solidFill>
                            <a:srgbClr val="808283"/>
                          </a:solidFill>
                          <a:latin typeface="Arial"/>
                          <a:cs typeface="Arial"/>
                        </a:rPr>
                        <a:t>a </a:t>
                      </a:r>
                      <a:r>
                        <a:rPr sz="800" spc="-50" dirty="0">
                          <a:solidFill>
                            <a:srgbClr val="939595"/>
                          </a:solidFill>
                          <a:latin typeface="Arial"/>
                          <a:cs typeface="Arial"/>
                        </a:rPr>
                        <a:t>(</a:t>
                      </a:r>
                      <a:r>
                        <a:rPr sz="800" dirty="0">
                          <a:solidFill>
                            <a:srgbClr val="696B6D"/>
                          </a:solidFill>
                          <a:latin typeface="Arial"/>
                          <a:cs typeface="Arial"/>
                        </a:rPr>
                        <a:t>Po</a:t>
                      </a:r>
                      <a:r>
                        <a:rPr sz="800" spc="-45" dirty="0">
                          <a:solidFill>
                            <a:srgbClr val="696B6D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800" dirty="0">
                          <a:solidFill>
                            <a:srgbClr val="696B6D"/>
                          </a:solidFill>
                          <a:latin typeface="Arial"/>
                          <a:cs typeface="Arial"/>
                        </a:rPr>
                        <a:t>ímero </a:t>
                      </a:r>
                      <a:r>
                        <a:rPr sz="800" spc="85" dirty="0">
                          <a:solidFill>
                            <a:srgbClr val="696B6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808283"/>
                          </a:solidFill>
                          <a:latin typeface="Times New Roman"/>
                          <a:cs typeface="Times New Roman"/>
                        </a:rPr>
                        <a:t>PVC);  </a:t>
                      </a:r>
                      <a:r>
                        <a:rPr sz="800" spc="-55" dirty="0">
                          <a:solidFill>
                            <a:srgbClr val="808283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800" dirty="0">
                          <a:solidFill>
                            <a:srgbClr val="808283"/>
                          </a:solidFill>
                          <a:latin typeface="Arial"/>
                          <a:cs typeface="Arial"/>
                        </a:rPr>
                        <a:t>D</a:t>
                      </a:r>
                      <a:r>
                        <a:rPr sz="800" spc="-110" dirty="0">
                          <a:solidFill>
                            <a:srgbClr val="808283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808283"/>
                          </a:solidFill>
                          <a:latin typeface="Arial"/>
                          <a:cs typeface="Arial"/>
                        </a:rPr>
                        <a:t>âmetro: </a:t>
                      </a:r>
                      <a:r>
                        <a:rPr sz="800" spc="85" dirty="0">
                          <a:solidFill>
                            <a:srgbClr val="80828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808283"/>
                          </a:solidFill>
                          <a:latin typeface="Arial"/>
                          <a:cs typeface="Arial"/>
                        </a:rPr>
                        <a:t>75 </a:t>
                      </a:r>
                      <a:r>
                        <a:rPr sz="800" spc="30" dirty="0">
                          <a:solidFill>
                            <a:srgbClr val="80828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00" dirty="0">
                          <a:solidFill>
                            <a:srgbClr val="808283"/>
                          </a:solidFill>
                          <a:latin typeface="Times New Roman"/>
                          <a:cs typeface="Times New Roman"/>
                        </a:rPr>
                        <a:t>cm </a:t>
                      </a:r>
                      <a:r>
                        <a:rPr sz="1000" spc="20" dirty="0">
                          <a:solidFill>
                            <a:srgbClr val="808283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000" dirty="0">
                          <a:solidFill>
                            <a:srgbClr val="939595"/>
                          </a:solidFill>
                          <a:latin typeface="Times New Roman"/>
                          <a:cs typeface="Times New Roman"/>
                        </a:rPr>
                        <a:t>- </a:t>
                      </a:r>
                      <a:r>
                        <a:rPr sz="800" dirty="0">
                          <a:solidFill>
                            <a:srgbClr val="696B6D"/>
                          </a:solidFill>
                          <a:latin typeface="Arial"/>
                          <a:cs typeface="Arial"/>
                        </a:rPr>
                        <a:t>Bo</a:t>
                      </a:r>
                      <a:r>
                        <a:rPr sz="800" spc="-80" dirty="0">
                          <a:solidFill>
                            <a:srgbClr val="696B6D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800" dirty="0">
                          <a:solidFill>
                            <a:srgbClr val="696B6D"/>
                          </a:solidFill>
                          <a:latin typeface="Arial"/>
                          <a:cs typeface="Arial"/>
                        </a:rPr>
                        <a:t>a </a:t>
                      </a:r>
                      <a:r>
                        <a:rPr sz="800" spc="-70" dirty="0">
                          <a:solidFill>
                            <a:srgbClr val="696B6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96B6D"/>
                          </a:solidFill>
                          <a:latin typeface="Arial"/>
                          <a:cs typeface="Arial"/>
                        </a:rPr>
                        <a:t>Su</a:t>
                      </a:r>
                      <a:r>
                        <a:rPr sz="800" spc="-85" dirty="0">
                          <a:solidFill>
                            <a:srgbClr val="696B6D"/>
                          </a:solidFill>
                          <a:latin typeface="Arial"/>
                          <a:cs typeface="Arial"/>
                        </a:rPr>
                        <a:t>í</a:t>
                      </a:r>
                      <a:r>
                        <a:rPr sz="800" dirty="0">
                          <a:solidFill>
                            <a:srgbClr val="696B6D"/>
                          </a:solidFill>
                          <a:latin typeface="Arial"/>
                          <a:cs typeface="Arial"/>
                        </a:rPr>
                        <a:t>ça </a:t>
                      </a:r>
                      <a:r>
                        <a:rPr sz="800" spc="-10" dirty="0">
                          <a:solidFill>
                            <a:srgbClr val="696B6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808283"/>
                          </a:solidFill>
                          <a:latin typeface="Arial"/>
                          <a:cs typeface="Arial"/>
                        </a:rPr>
                        <a:t>com </a:t>
                      </a:r>
                      <a:r>
                        <a:rPr sz="800" spc="-65" dirty="0">
                          <a:solidFill>
                            <a:srgbClr val="80828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96B6D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800" spc="-40" dirty="0">
                          <a:solidFill>
                            <a:srgbClr val="696B6D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800" dirty="0">
                          <a:solidFill>
                            <a:srgbClr val="696B6D"/>
                          </a:solidFill>
                          <a:latin typeface="Arial"/>
                          <a:cs typeface="Arial"/>
                        </a:rPr>
                        <a:t>ça </a:t>
                      </a:r>
                      <a:r>
                        <a:rPr sz="800" spc="-10" dirty="0">
                          <a:solidFill>
                            <a:srgbClr val="696B6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96B6D"/>
                          </a:solidFill>
                          <a:latin typeface="Arial"/>
                          <a:cs typeface="Arial"/>
                        </a:rPr>
                        <a:t>e </a:t>
                      </a:r>
                      <a:r>
                        <a:rPr sz="800" spc="-30" dirty="0">
                          <a:solidFill>
                            <a:srgbClr val="696B6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114" dirty="0">
                          <a:solidFill>
                            <a:srgbClr val="4D4F52"/>
                          </a:solidFill>
                          <a:latin typeface="Arial"/>
                          <a:cs typeface="Arial"/>
                        </a:rPr>
                        <a:t>s</a:t>
                      </a:r>
                      <a:r>
                        <a:rPr sz="800" spc="-285" dirty="0">
                          <a:solidFill>
                            <a:srgbClr val="808283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808283"/>
                          </a:solidFill>
                          <a:latin typeface="Arial"/>
                          <a:cs typeface="Arial"/>
                        </a:rPr>
                        <a:t>stema </a:t>
                      </a:r>
                      <a:r>
                        <a:rPr sz="800" spc="-30" dirty="0">
                          <a:solidFill>
                            <a:srgbClr val="80828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808283"/>
                          </a:solidFill>
                          <a:latin typeface="Arial"/>
                          <a:cs typeface="Arial"/>
                        </a:rPr>
                        <a:t>anti-</a:t>
                      </a:r>
                      <a:endParaRPr sz="800">
                        <a:latin typeface="Arial"/>
                        <a:cs typeface="Arial"/>
                      </a:endParaRPr>
                    </a:p>
                    <a:p>
                      <a:pPr marL="41910" algn="just">
                        <a:lnSpc>
                          <a:spcPts val="905"/>
                        </a:lnSpc>
                      </a:pPr>
                      <a:r>
                        <a:rPr sz="800" dirty="0">
                          <a:solidFill>
                            <a:srgbClr val="696B6D"/>
                          </a:solidFill>
                          <a:latin typeface="Arial"/>
                          <a:cs typeface="Arial"/>
                        </a:rPr>
                        <a:t>burst</a:t>
                      </a:r>
                      <a:r>
                        <a:rPr sz="800" spc="-60" dirty="0">
                          <a:solidFill>
                            <a:srgbClr val="696B6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4D4F52"/>
                          </a:solidFill>
                          <a:latin typeface="Arial"/>
                          <a:cs typeface="Arial"/>
                        </a:rPr>
                        <a:t>-</a:t>
                      </a:r>
                      <a:r>
                        <a:rPr sz="800" spc="10" dirty="0">
                          <a:solidFill>
                            <a:srgbClr val="4D4F52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96B6D"/>
                          </a:solidFill>
                          <a:latin typeface="Arial"/>
                          <a:cs typeface="Arial"/>
                        </a:rPr>
                        <a:t>Suporte</a:t>
                      </a:r>
                      <a:r>
                        <a:rPr sz="800" spc="10" dirty="0">
                          <a:solidFill>
                            <a:srgbClr val="696B6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96B6D"/>
                          </a:solidFill>
                          <a:latin typeface="Arial"/>
                          <a:cs typeface="Arial"/>
                        </a:rPr>
                        <a:t>até</a:t>
                      </a:r>
                      <a:r>
                        <a:rPr sz="800" spc="25" dirty="0">
                          <a:solidFill>
                            <a:srgbClr val="696B6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808283"/>
                          </a:solidFill>
                          <a:latin typeface="Arial"/>
                          <a:cs typeface="Arial"/>
                        </a:rPr>
                        <a:t>200</a:t>
                      </a:r>
                      <a:r>
                        <a:rPr sz="800" spc="35" dirty="0">
                          <a:solidFill>
                            <a:srgbClr val="80828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96B6D"/>
                          </a:solidFill>
                          <a:latin typeface="Arial"/>
                          <a:cs typeface="Arial"/>
                        </a:rPr>
                        <a:t>KG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030">
                      <a:solidFill>
                        <a:srgbClr val="9C9C9C"/>
                      </a:solidFill>
                      <a:prstDash val="solid"/>
                    </a:lnL>
                    <a:lnR w="12061">
                      <a:solidFill>
                        <a:srgbClr val="ACACAC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marL="120014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808283"/>
                          </a:solidFill>
                          <a:latin typeface="Arial"/>
                          <a:cs typeface="Arial"/>
                        </a:rPr>
                        <a:t>Un</a:t>
                      </a:r>
                      <a:r>
                        <a:rPr sz="800" spc="-100" dirty="0">
                          <a:solidFill>
                            <a:srgbClr val="808283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808283"/>
                          </a:solidFill>
                          <a:latin typeface="Arial"/>
                          <a:cs typeface="Arial"/>
                        </a:rPr>
                        <a:t>dade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061">
                      <a:solidFill>
                        <a:srgbClr val="ACACAC"/>
                      </a:solidFill>
                      <a:prstDash val="solid"/>
                    </a:lnL>
                    <a:lnR w="12061">
                      <a:solidFill>
                        <a:srgbClr val="A8A8A8"/>
                      </a:solidFill>
                      <a:prstDash val="solid"/>
                    </a:lnR>
                    <a:lnT w="12061">
                      <a:solidFill>
                        <a:srgbClr val="909393"/>
                      </a:solidFill>
                      <a:prstDash val="solid"/>
                    </a:lnT>
                    <a:lnB w="6030">
                      <a:solidFill>
                        <a:srgbClr val="67646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9845" algn="ctr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808283"/>
                          </a:solidFill>
                          <a:latin typeface="Arial"/>
                          <a:cs typeface="Arial"/>
                        </a:rPr>
                        <a:t>1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061">
                      <a:solidFill>
                        <a:srgbClr val="A8A8A8"/>
                      </a:solidFill>
                      <a:prstDash val="solid"/>
                    </a:lnL>
                    <a:lnR w="12061">
                      <a:solidFill>
                        <a:srgbClr val="ACACAC"/>
                      </a:solidFill>
                      <a:prstDash val="solid"/>
                    </a:lnR>
                    <a:lnT w="6030">
                      <a:solidFill>
                        <a:srgbClr val="7C7C80"/>
                      </a:solidFill>
                      <a:prstDash val="solid"/>
                    </a:lnT>
                    <a:lnB w="6030">
                      <a:solidFill>
                        <a:srgbClr val="80838C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05410">
                        <a:lnSpc>
                          <a:spcPct val="100000"/>
                        </a:lnSpc>
                      </a:pPr>
                      <a:r>
                        <a:rPr sz="1050" dirty="0">
                          <a:solidFill>
                            <a:srgbClr val="696B6D"/>
                          </a:solidFill>
                          <a:latin typeface="Times New Roman"/>
                          <a:cs typeface="Times New Roman"/>
                        </a:rPr>
                        <a:t>R$</a:t>
                      </a:r>
                      <a:r>
                        <a:rPr sz="1050" spc="85" dirty="0">
                          <a:solidFill>
                            <a:srgbClr val="696B6D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050" dirty="0">
                          <a:solidFill>
                            <a:srgbClr val="696B6D"/>
                          </a:solidFill>
                          <a:latin typeface="Times New Roman"/>
                          <a:cs typeface="Times New Roman"/>
                        </a:rPr>
                        <a:t>57,00</a:t>
                      </a:r>
                      <a:endParaRPr sz="105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061">
                      <a:solidFill>
                        <a:srgbClr val="ACACAC"/>
                      </a:solidFill>
                      <a:prstDash val="solid"/>
                    </a:lnL>
                    <a:lnR w="12061">
                      <a:solidFill>
                        <a:srgbClr val="AFAFAF"/>
                      </a:solidFill>
                      <a:prstDash val="solid"/>
                    </a:lnR>
                    <a:lnT w="6030">
                      <a:solidFill>
                        <a:srgbClr val="979793"/>
                      </a:solidFill>
                      <a:prstDash val="solid"/>
                    </a:lnT>
                    <a:lnB w="6030">
                      <a:solidFill>
                        <a:srgbClr val="80838C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00965">
                        <a:lnSpc>
                          <a:spcPct val="100000"/>
                        </a:lnSpc>
                      </a:pPr>
                      <a:r>
                        <a:rPr sz="1050" dirty="0">
                          <a:solidFill>
                            <a:srgbClr val="696B6D"/>
                          </a:solidFill>
                          <a:latin typeface="Times New Roman"/>
                          <a:cs typeface="Times New Roman"/>
                        </a:rPr>
                        <a:t>R$</a:t>
                      </a:r>
                      <a:r>
                        <a:rPr sz="1050" spc="85" dirty="0">
                          <a:solidFill>
                            <a:srgbClr val="696B6D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050" dirty="0">
                          <a:solidFill>
                            <a:srgbClr val="808283"/>
                          </a:solidFill>
                          <a:latin typeface="Times New Roman"/>
                          <a:cs typeface="Times New Roman"/>
                        </a:rPr>
                        <a:t>57,00</a:t>
                      </a:r>
                      <a:endParaRPr sz="105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061">
                      <a:solidFill>
                        <a:srgbClr val="AFAFAF"/>
                      </a:solidFill>
                      <a:prstDash val="solid"/>
                    </a:lnL>
                    <a:lnR w="6030">
                      <a:solidFill>
                        <a:srgbClr val="A8A8A8"/>
                      </a:solidFill>
                      <a:prstDash val="solid"/>
                    </a:lnR>
                    <a:lnT w="6030">
                      <a:solidFill>
                        <a:srgbClr val="979793"/>
                      </a:solidFill>
                      <a:prstDash val="solid"/>
                    </a:lnT>
                    <a:lnB w="6030">
                      <a:solidFill>
                        <a:srgbClr val="939797"/>
                      </a:solidFill>
                      <a:prstDash val="solid"/>
                    </a:lnB>
                  </a:tcPr>
                </a:tc>
              </a:tr>
              <a:tr h="354426">
                <a:tc rowSpan="2">
                  <a:txBody>
                    <a:bodyPr/>
                    <a:lstStyle/>
                    <a:p>
                      <a:pPr marL="159385">
                        <a:lnSpc>
                          <a:spcPct val="100000"/>
                        </a:lnSpc>
                      </a:pPr>
                      <a:r>
                        <a:rPr sz="800" spc="-320" dirty="0">
                          <a:solidFill>
                            <a:srgbClr val="4D4F52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800" dirty="0">
                          <a:solidFill>
                            <a:srgbClr val="4D4F52"/>
                          </a:solidFill>
                          <a:latin typeface="Arial"/>
                          <a:cs typeface="Arial"/>
                        </a:rPr>
                        <a:t>2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030">
                      <a:solidFill>
                        <a:srgbClr val="000000"/>
                      </a:solidFill>
                      <a:prstDash val="solid"/>
                    </a:lnL>
                    <a:lnR w="12061">
                      <a:solidFill>
                        <a:srgbClr val="A0A0A0"/>
                      </a:solidFill>
                      <a:prstDash val="solid"/>
                    </a:lnR>
                    <a:lnT w="6030">
                      <a:solidFill>
                        <a:srgbClr val="879093"/>
                      </a:solidFill>
                      <a:prstDash val="solid"/>
                    </a:lnT>
                    <a:lnB w="12061">
                      <a:solidFill>
                        <a:srgbClr val="878C90"/>
                      </a:solidFill>
                      <a:prstDash val="solid"/>
                    </a:lnB>
                  </a:tcPr>
                </a:tc>
                <a:tc rowSpan="2" gridSpan="2">
                  <a:txBody>
                    <a:bodyPr/>
                    <a:lstStyle/>
                    <a:p>
                      <a:pPr marL="210820" marR="162560" indent="-36195">
                        <a:lnSpc>
                          <a:spcPct val="100000"/>
                        </a:lnSpc>
                      </a:pPr>
                      <a:r>
                        <a:rPr sz="750" dirty="0">
                          <a:solidFill>
                            <a:srgbClr val="212428"/>
                          </a:solidFill>
                          <a:latin typeface="Arial"/>
                          <a:cs typeface="Arial"/>
                        </a:rPr>
                        <a:t>ME</a:t>
                      </a:r>
                      <a:r>
                        <a:rPr sz="750" spc="-125" dirty="0">
                          <a:solidFill>
                            <a:srgbClr val="212428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750" dirty="0">
                          <a:solidFill>
                            <a:srgbClr val="212428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750" spc="40" dirty="0">
                          <a:solidFill>
                            <a:srgbClr val="212428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212428"/>
                          </a:solidFill>
                          <a:latin typeface="Arial"/>
                          <a:cs typeface="Arial"/>
                        </a:rPr>
                        <a:t>BOLA</a:t>
                      </a:r>
                      <a:r>
                        <a:rPr sz="750" spc="20" dirty="0">
                          <a:solidFill>
                            <a:srgbClr val="212428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212428"/>
                          </a:solidFill>
                          <a:latin typeface="Arial"/>
                          <a:cs typeface="Arial"/>
                        </a:rPr>
                        <a:t>STEP DE EQU</a:t>
                      </a:r>
                      <a:r>
                        <a:rPr sz="750" spc="-5" dirty="0">
                          <a:solidFill>
                            <a:srgbClr val="212428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750" dirty="0">
                          <a:solidFill>
                            <a:srgbClr val="212428"/>
                          </a:solidFill>
                          <a:latin typeface="Arial"/>
                          <a:cs typeface="Arial"/>
                        </a:rPr>
                        <a:t>ÚBRIO</a:t>
                      </a:r>
                      <a:r>
                        <a:rPr sz="750" spc="-45" dirty="0">
                          <a:solidFill>
                            <a:srgbClr val="212428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111316"/>
                          </a:solidFill>
                          <a:latin typeface="Arial"/>
                          <a:cs typeface="Arial"/>
                        </a:rPr>
                        <a:t>BOSU</a:t>
                      </a:r>
                      <a:endParaRPr sz="7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061">
                      <a:solidFill>
                        <a:srgbClr val="A0A0A0"/>
                      </a:solidFill>
                      <a:prstDash val="solid"/>
                    </a:lnL>
                    <a:lnR w="6030">
                      <a:solidFill>
                        <a:srgbClr val="9C9C9C"/>
                      </a:solidFill>
                      <a:prstDash val="solid"/>
                    </a:lnR>
                    <a:lnT w="6030">
                      <a:solidFill>
                        <a:srgbClr val="879093"/>
                      </a:solidFill>
                      <a:prstDash val="solid"/>
                    </a:lnT>
                    <a:lnB w="12061">
                      <a:solidFill>
                        <a:srgbClr val="878C90"/>
                      </a:solidFill>
                      <a:prstDash val="solid"/>
                    </a:lnB>
                  </a:tcPr>
                </a:tc>
                <a:tc rowSpan="2"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35560" marR="30480" indent="5715">
                        <a:lnSpc>
                          <a:spcPts val="910"/>
                        </a:lnSpc>
                      </a:pPr>
                      <a:r>
                        <a:rPr sz="800" dirty="0">
                          <a:solidFill>
                            <a:srgbClr val="696B6D"/>
                          </a:solidFill>
                          <a:latin typeface="Arial"/>
                          <a:cs typeface="Arial"/>
                        </a:rPr>
                        <a:t>Mater</a:t>
                      </a:r>
                      <a:r>
                        <a:rPr sz="800" spc="-5" dirty="0">
                          <a:solidFill>
                            <a:srgbClr val="696B6D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spc="-55" dirty="0">
                          <a:solidFill>
                            <a:srgbClr val="4D4F52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800" spc="-120" dirty="0">
                          <a:solidFill>
                            <a:srgbClr val="808283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800" dirty="0">
                          <a:solidFill>
                            <a:srgbClr val="808283"/>
                          </a:solidFill>
                          <a:latin typeface="Arial"/>
                          <a:cs typeface="Arial"/>
                        </a:rPr>
                        <a:t>:  </a:t>
                      </a:r>
                      <a:r>
                        <a:rPr sz="800" spc="-60" dirty="0">
                          <a:solidFill>
                            <a:srgbClr val="80828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96B6D"/>
                          </a:solidFill>
                          <a:latin typeface="Arial"/>
                          <a:cs typeface="Arial"/>
                        </a:rPr>
                        <a:t>PVC;   </a:t>
                      </a:r>
                      <a:r>
                        <a:rPr sz="800" spc="-105" dirty="0">
                          <a:solidFill>
                            <a:srgbClr val="696B6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200" baseline="3472" dirty="0">
                          <a:solidFill>
                            <a:srgbClr val="696B6D"/>
                          </a:solidFill>
                          <a:latin typeface="Arial"/>
                          <a:cs typeface="Arial"/>
                        </a:rPr>
                        <a:t>Diâmetro  </a:t>
                      </a:r>
                      <a:r>
                        <a:rPr sz="1200" spc="97" baseline="3472" dirty="0">
                          <a:solidFill>
                            <a:srgbClr val="696B6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808283"/>
                          </a:solidFill>
                          <a:latin typeface="Arial"/>
                          <a:cs typeface="Arial"/>
                        </a:rPr>
                        <a:t>da  </a:t>
                      </a:r>
                      <a:r>
                        <a:rPr sz="800" spc="95" dirty="0">
                          <a:solidFill>
                            <a:srgbClr val="80828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200" baseline="3472" dirty="0">
                          <a:solidFill>
                            <a:srgbClr val="696B6D"/>
                          </a:solidFill>
                          <a:latin typeface="Arial"/>
                          <a:cs typeface="Arial"/>
                        </a:rPr>
                        <a:t>bo</a:t>
                      </a:r>
                      <a:r>
                        <a:rPr sz="1200" spc="-60" baseline="3472" dirty="0">
                          <a:solidFill>
                            <a:srgbClr val="696B6D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1200" baseline="3472" dirty="0">
                          <a:solidFill>
                            <a:srgbClr val="696B6D"/>
                          </a:solidFill>
                          <a:latin typeface="Arial"/>
                          <a:cs typeface="Arial"/>
                        </a:rPr>
                        <a:t>a: </a:t>
                      </a:r>
                      <a:r>
                        <a:rPr sz="800" spc="5" dirty="0">
                          <a:solidFill>
                            <a:srgbClr val="4D4F52"/>
                          </a:solidFill>
                          <a:latin typeface="Arial"/>
                          <a:cs typeface="Arial"/>
                        </a:rPr>
                        <a:t>4</a:t>
                      </a:r>
                      <a:r>
                        <a:rPr sz="800" dirty="0">
                          <a:solidFill>
                            <a:srgbClr val="696B6D"/>
                          </a:solidFill>
                          <a:latin typeface="Arial"/>
                          <a:cs typeface="Arial"/>
                        </a:rPr>
                        <a:t>7</a:t>
                      </a:r>
                      <a:r>
                        <a:rPr sz="800" spc="-5" dirty="0">
                          <a:solidFill>
                            <a:srgbClr val="696B6D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800" dirty="0">
                          <a:solidFill>
                            <a:srgbClr val="696B6D"/>
                          </a:solidFill>
                          <a:latin typeface="Arial"/>
                          <a:cs typeface="Arial"/>
                        </a:rPr>
                        <a:t>Scm;  </a:t>
                      </a:r>
                      <a:r>
                        <a:rPr sz="800" spc="-20" dirty="0">
                          <a:solidFill>
                            <a:srgbClr val="696B6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96B6D"/>
                          </a:solidFill>
                          <a:latin typeface="Arial"/>
                          <a:cs typeface="Arial"/>
                        </a:rPr>
                        <a:t>Diâmetro  </a:t>
                      </a:r>
                      <a:r>
                        <a:rPr sz="800" spc="-80" dirty="0">
                          <a:solidFill>
                            <a:srgbClr val="696B6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96B6D"/>
                          </a:solidFill>
                          <a:latin typeface="Arial"/>
                          <a:cs typeface="Arial"/>
                        </a:rPr>
                        <a:t>da  </a:t>
                      </a:r>
                      <a:r>
                        <a:rPr sz="800" spc="-45" dirty="0">
                          <a:solidFill>
                            <a:srgbClr val="696B6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145" dirty="0">
                          <a:solidFill>
                            <a:srgbClr val="696B6D"/>
                          </a:solidFill>
                          <a:latin typeface="Arial"/>
                          <a:cs typeface="Arial"/>
                        </a:rPr>
                        <a:t>b</a:t>
                      </a:r>
                      <a:r>
                        <a:rPr sz="800" dirty="0">
                          <a:solidFill>
                            <a:srgbClr val="696B6D"/>
                          </a:solidFill>
                          <a:latin typeface="Arial"/>
                          <a:cs typeface="Arial"/>
                        </a:rPr>
                        <a:t>ase:  </a:t>
                      </a:r>
                      <a:r>
                        <a:rPr sz="800" spc="30" dirty="0">
                          <a:solidFill>
                            <a:srgbClr val="696B6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808283"/>
                          </a:solidFill>
                          <a:latin typeface="Arial"/>
                          <a:cs typeface="Arial"/>
                        </a:rPr>
                        <a:t>53cm;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030">
                      <a:solidFill>
                        <a:srgbClr val="9C9C9C"/>
                      </a:solidFill>
                      <a:prstDash val="solid"/>
                    </a:lnL>
                  </a:tcPr>
                </a:tc>
                <a:tc>
                  <a:txBody>
                    <a:bodyPr/>
                    <a:lstStyle/>
                    <a:p>
                      <a:pPr marL="126364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808283"/>
                          </a:solidFill>
                          <a:latin typeface="Arial"/>
                          <a:cs typeface="Arial"/>
                        </a:rPr>
                        <a:t>U</a:t>
                      </a:r>
                      <a:r>
                        <a:rPr sz="800" spc="-170" dirty="0">
                          <a:solidFill>
                            <a:srgbClr val="808283"/>
                          </a:solidFill>
                          <a:latin typeface="Arial"/>
                          <a:cs typeface="Arial"/>
                        </a:rPr>
                        <a:t>n</a:t>
                      </a:r>
                      <a:r>
                        <a:rPr sz="800" spc="-285" dirty="0">
                          <a:solidFill>
                            <a:srgbClr val="808283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808283"/>
                          </a:solidFill>
                          <a:latin typeface="Arial"/>
                          <a:cs typeface="Arial"/>
                        </a:rPr>
                        <a:t>dade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R w="6030">
                      <a:solidFill>
                        <a:srgbClr val="8C8C8C"/>
                      </a:solidFill>
                      <a:prstDash val="solid"/>
                    </a:lnR>
                    <a:lnT w="6030">
                      <a:solidFill>
                        <a:srgbClr val="676464"/>
                      </a:solidFill>
                      <a:prstDash val="solid"/>
                    </a:lnT>
                  </a:tcPr>
                </a:tc>
                <a:tc rowSpan="2">
                  <a:txBody>
                    <a:bodyPr/>
                    <a:lstStyle/>
                    <a:p>
                      <a:pPr marL="11430" algn="ctr">
                        <a:lnSpc>
                          <a:spcPct val="100000"/>
                        </a:lnSpc>
                      </a:pPr>
                      <a:r>
                        <a:rPr sz="850" dirty="0">
                          <a:solidFill>
                            <a:srgbClr val="808283"/>
                          </a:solidFill>
                          <a:latin typeface="Times New Roman"/>
                          <a:cs typeface="Times New Roman"/>
                        </a:rPr>
                        <a:t>3</a:t>
                      </a:r>
                      <a:endParaRPr sz="85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030" cap="flat" cmpd="sng" algn="ctr">
                      <a:solidFill>
                        <a:srgbClr val="8C8C8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061">
                      <a:solidFill>
                        <a:srgbClr val="ACACAC"/>
                      </a:solidFill>
                      <a:prstDash val="solid"/>
                    </a:lnR>
                    <a:lnT w="6030">
                      <a:solidFill>
                        <a:srgbClr val="80838C"/>
                      </a:solidFill>
                      <a:prstDash val="solid"/>
                    </a:lnT>
                    <a:lnB w="12061">
                      <a:solidFill>
                        <a:srgbClr val="8C9090"/>
                      </a:solidFill>
                      <a:prstDash val="solid"/>
                    </a:lnB>
                  </a:tcPr>
                </a:tc>
                <a:tc rowSpan="2">
                  <a:txBody>
                    <a:bodyPr/>
                    <a:lstStyle/>
                    <a:p>
                      <a:pPr marL="74930">
                        <a:lnSpc>
                          <a:spcPct val="100000"/>
                        </a:lnSpc>
                      </a:pPr>
                      <a:r>
                        <a:rPr sz="1050" dirty="0">
                          <a:solidFill>
                            <a:srgbClr val="696B6D"/>
                          </a:solidFill>
                          <a:latin typeface="Times New Roman"/>
                          <a:cs typeface="Times New Roman"/>
                        </a:rPr>
                        <a:t>R$</a:t>
                      </a:r>
                      <a:r>
                        <a:rPr sz="1050" spc="35" dirty="0">
                          <a:solidFill>
                            <a:srgbClr val="696B6D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050" dirty="0">
                          <a:solidFill>
                            <a:srgbClr val="696B6D"/>
                          </a:solidFill>
                          <a:latin typeface="Times New Roman"/>
                          <a:cs typeface="Times New Roman"/>
                        </a:rPr>
                        <a:t>320,00</a:t>
                      </a:r>
                      <a:endParaRPr sz="105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061">
                      <a:solidFill>
                        <a:srgbClr val="ACACAC"/>
                      </a:solidFill>
                      <a:prstDash val="solid"/>
                    </a:lnL>
                    <a:lnT w="6030">
                      <a:solidFill>
                        <a:srgbClr val="80838C"/>
                      </a:solidFill>
                      <a:prstDash val="solid"/>
                    </a:lnT>
                    <a:lnB w="6030">
                      <a:solidFill>
                        <a:srgbClr val="777C7C"/>
                      </a:solidFill>
                      <a:prstDash val="solid"/>
                    </a:lnB>
                  </a:tcPr>
                </a:tc>
                <a:tc rowSpan="2">
                  <a:txBody>
                    <a:bodyPr/>
                    <a:lstStyle/>
                    <a:p>
                      <a:pPr marL="82550">
                        <a:lnSpc>
                          <a:spcPct val="100000"/>
                        </a:lnSpc>
                      </a:pPr>
                      <a:r>
                        <a:rPr sz="1050" dirty="0">
                          <a:solidFill>
                            <a:srgbClr val="696B6D"/>
                          </a:solidFill>
                          <a:latin typeface="Times New Roman"/>
                          <a:cs typeface="Times New Roman"/>
                        </a:rPr>
                        <a:t>R$</a:t>
                      </a:r>
                      <a:r>
                        <a:rPr sz="1050" spc="40" dirty="0">
                          <a:solidFill>
                            <a:srgbClr val="696B6D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050" dirty="0">
                          <a:solidFill>
                            <a:srgbClr val="808283"/>
                          </a:solidFill>
                          <a:latin typeface="Times New Roman"/>
                          <a:cs typeface="Times New Roman"/>
                        </a:rPr>
                        <a:t>960,00</a:t>
                      </a:r>
                      <a:endParaRPr sz="105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R w="6030">
                      <a:solidFill>
                        <a:srgbClr val="A8A8A8"/>
                      </a:solidFill>
                      <a:prstDash val="solid"/>
                    </a:lnR>
                    <a:lnT w="6030">
                      <a:solidFill>
                        <a:srgbClr val="939797"/>
                      </a:solidFill>
                      <a:prstDash val="solid"/>
                    </a:lnT>
                    <a:lnB w="12061">
                      <a:solidFill>
                        <a:srgbClr val="939797"/>
                      </a:solidFill>
                      <a:prstDash val="solid"/>
                    </a:lnB>
                  </a:tcPr>
                </a:tc>
              </a:tr>
              <a:tr h="180242"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6030">
                      <a:solidFill>
                        <a:srgbClr val="000000"/>
                      </a:solidFill>
                      <a:prstDash val="solid"/>
                    </a:lnL>
                    <a:lnR w="12061">
                      <a:solidFill>
                        <a:srgbClr val="A0A0A0"/>
                      </a:solidFill>
                      <a:prstDash val="solid"/>
                    </a:lnR>
                    <a:lnT w="6030">
                      <a:solidFill>
                        <a:srgbClr val="879093"/>
                      </a:solidFill>
                      <a:prstDash val="solid"/>
                    </a:lnT>
                    <a:lnB w="12061">
                      <a:solidFill>
                        <a:srgbClr val="878C90"/>
                      </a:solidFill>
                      <a:prstDash val="solid"/>
                    </a:lnB>
                  </a:tcPr>
                </a:tc>
                <a:tc gridSpan="2"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12061">
                      <a:solidFill>
                        <a:srgbClr val="A0A0A0"/>
                      </a:solidFill>
                      <a:prstDash val="solid"/>
                    </a:lnL>
                    <a:lnR w="6030">
                      <a:solidFill>
                        <a:srgbClr val="9C9C9C"/>
                      </a:solidFill>
                      <a:prstDash val="solid"/>
                    </a:lnR>
                    <a:lnT w="6030">
                      <a:solidFill>
                        <a:srgbClr val="879093"/>
                      </a:solidFill>
                      <a:prstDash val="solid"/>
                    </a:lnT>
                    <a:lnB w="12061">
                      <a:solidFill>
                        <a:srgbClr val="878C90"/>
                      </a:solidFill>
                      <a:prstDash val="solid"/>
                    </a:lnB>
                  </a:tcPr>
                </a:tc>
                <a:tc hMerge="1"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gridSpan="2">
                  <a:txBody>
                    <a:bodyPr/>
                    <a:lstStyle/>
                    <a:p>
                      <a:pPr marL="41910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696B6D"/>
                          </a:solidFill>
                          <a:latin typeface="Arial"/>
                          <a:cs typeface="Arial"/>
                        </a:rPr>
                        <a:t>Peso</a:t>
                      </a:r>
                      <a:r>
                        <a:rPr sz="800" spc="-35" dirty="0">
                          <a:solidFill>
                            <a:srgbClr val="696B6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96B6D"/>
                          </a:solidFill>
                          <a:latin typeface="Arial"/>
                          <a:cs typeface="Arial"/>
                        </a:rPr>
                        <a:t>S</a:t>
                      </a:r>
                      <a:r>
                        <a:rPr sz="800" spc="-65" dirty="0">
                          <a:solidFill>
                            <a:srgbClr val="696B6D"/>
                          </a:solidFill>
                          <a:latin typeface="Arial"/>
                          <a:cs typeface="Arial"/>
                        </a:rPr>
                        <a:t>u</a:t>
                      </a:r>
                      <a:r>
                        <a:rPr sz="800" dirty="0">
                          <a:solidFill>
                            <a:srgbClr val="696B6D"/>
                          </a:solidFill>
                          <a:latin typeface="Arial"/>
                          <a:cs typeface="Arial"/>
                        </a:rPr>
                        <a:t>portad</a:t>
                      </a:r>
                      <a:r>
                        <a:rPr sz="800" spc="15" dirty="0">
                          <a:solidFill>
                            <a:srgbClr val="696B6D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800" dirty="0">
                          <a:solidFill>
                            <a:srgbClr val="939595"/>
                          </a:solidFill>
                          <a:latin typeface="Arial"/>
                          <a:cs typeface="Arial"/>
                        </a:rPr>
                        <a:t>: </a:t>
                      </a:r>
                      <a:r>
                        <a:rPr sz="800" spc="65" dirty="0">
                          <a:solidFill>
                            <a:srgbClr val="939595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808283"/>
                          </a:solidFill>
                          <a:latin typeface="Arial"/>
                          <a:cs typeface="Arial"/>
                        </a:rPr>
                        <a:t>SOKG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030">
                      <a:solidFill>
                        <a:srgbClr val="9C9C9C"/>
                      </a:solidFill>
                      <a:prstDash val="solid"/>
                    </a:lnL>
                    <a:lnR w="12061">
                      <a:solidFill>
                        <a:srgbClr val="ACACAC"/>
                      </a:solidFill>
                      <a:prstDash val="solid"/>
                    </a:lnR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R w="12061">
                      <a:solidFill>
                        <a:srgbClr val="ACACAC"/>
                      </a:solidFill>
                      <a:prstDash val="solid"/>
                    </a:lnR>
                    <a:lnT w="6030">
                      <a:solidFill>
                        <a:srgbClr val="80838C"/>
                      </a:solidFill>
                      <a:prstDash val="solid"/>
                    </a:lnT>
                    <a:lnB w="12061">
                      <a:solidFill>
                        <a:srgbClr val="8C9090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12061">
                      <a:solidFill>
                        <a:srgbClr val="ACACAC"/>
                      </a:solidFill>
                      <a:prstDash val="solid"/>
                    </a:lnL>
                    <a:lnT w="6030">
                      <a:solidFill>
                        <a:srgbClr val="80838C"/>
                      </a:solidFill>
                      <a:prstDash val="solid"/>
                    </a:lnT>
                    <a:lnB w="6030">
                      <a:solidFill>
                        <a:srgbClr val="777C7C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R w="6030">
                      <a:solidFill>
                        <a:srgbClr val="A8A8A8"/>
                      </a:solidFill>
                      <a:prstDash val="solid"/>
                    </a:lnR>
                    <a:lnT w="6030">
                      <a:solidFill>
                        <a:srgbClr val="939797"/>
                      </a:solidFill>
                      <a:prstDash val="solid"/>
                    </a:lnT>
                    <a:lnB w="12061">
                      <a:solidFill>
                        <a:srgbClr val="939797"/>
                      </a:solidFill>
                      <a:prstDash val="solid"/>
                    </a:lnB>
                  </a:tcPr>
                </a:tc>
              </a:tr>
              <a:tr h="401381">
                <a:tc>
                  <a:txBody>
                    <a:bodyPr/>
                    <a:lstStyle/>
                    <a:p>
                      <a:pPr marL="165735">
                        <a:lnSpc>
                          <a:spcPct val="100000"/>
                        </a:lnSpc>
                      </a:pPr>
                      <a:r>
                        <a:rPr sz="800" spc="-365" dirty="0">
                          <a:solidFill>
                            <a:srgbClr val="4D4F52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800" dirty="0">
                          <a:solidFill>
                            <a:srgbClr val="4D4F52"/>
                          </a:solidFill>
                          <a:latin typeface="Arial"/>
                          <a:cs typeface="Arial"/>
                        </a:rPr>
                        <a:t>4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030">
                      <a:solidFill>
                        <a:srgbClr val="000000"/>
                      </a:solidFill>
                      <a:prstDash val="solid"/>
                    </a:lnL>
                    <a:lnR w="12061">
                      <a:solidFill>
                        <a:srgbClr val="A0A0A0"/>
                      </a:solidFill>
                      <a:prstDash val="solid"/>
                    </a:lnR>
                    <a:lnT w="12061">
                      <a:solidFill>
                        <a:srgbClr val="878C90"/>
                      </a:solidFill>
                      <a:prstDash val="solid"/>
                    </a:lnT>
                    <a:lnB w="6030">
                      <a:solidFill>
                        <a:srgbClr val="A8ACAC"/>
                      </a:solidFill>
                      <a:prstDash val="solid"/>
                    </a:lnB>
                  </a:tcPr>
                </a:tc>
                <a:tc rowSpan="2">
                  <a:txBody>
                    <a:bodyPr/>
                    <a:lstStyle/>
                    <a:p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061">
                      <a:solidFill>
                        <a:srgbClr val="A0A0A0"/>
                      </a:solidFill>
                      <a:prstDash val="solid"/>
                    </a:lnL>
                    <a:lnT w="12061">
                      <a:solidFill>
                        <a:srgbClr val="878C90"/>
                      </a:solidFill>
                      <a:prstDash val="solid"/>
                    </a:lnT>
                    <a:lnB w="12061">
                      <a:solidFill>
                        <a:srgbClr val="80838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25120" marR="168910" indent="-217170">
                        <a:lnSpc>
                          <a:spcPct val="100000"/>
                        </a:lnSpc>
                      </a:pPr>
                      <a:r>
                        <a:rPr sz="750" dirty="0">
                          <a:solidFill>
                            <a:srgbClr val="212428"/>
                          </a:solidFill>
                          <a:latin typeface="Arial"/>
                          <a:cs typeface="Arial"/>
                        </a:rPr>
                        <a:t>REDE</a:t>
                      </a:r>
                      <a:r>
                        <a:rPr sz="750" spc="-40" dirty="0">
                          <a:solidFill>
                            <a:srgbClr val="212428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212428"/>
                          </a:solidFill>
                          <a:latin typeface="Arial"/>
                          <a:cs typeface="Arial"/>
                        </a:rPr>
                        <a:t>PARA</a:t>
                      </a:r>
                      <a:r>
                        <a:rPr sz="750" spc="-40" dirty="0">
                          <a:solidFill>
                            <a:srgbClr val="212428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212428"/>
                          </a:solidFill>
                          <a:latin typeface="Arial"/>
                          <a:cs typeface="Arial"/>
                        </a:rPr>
                        <a:t>ARO</a:t>
                      </a:r>
                      <a:r>
                        <a:rPr sz="750" spc="30" dirty="0">
                          <a:solidFill>
                            <a:srgbClr val="212428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212428"/>
                          </a:solidFill>
                          <a:latin typeface="Arial"/>
                          <a:cs typeface="Arial"/>
                        </a:rPr>
                        <a:t>DE BASQUETE</a:t>
                      </a:r>
                      <a:endParaRPr sz="7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R w="6030">
                      <a:solidFill>
                        <a:srgbClr val="9C9C9C"/>
                      </a:solidFill>
                      <a:prstDash val="solid"/>
                    </a:lnR>
                    <a:lnT w="12061">
                      <a:solidFill>
                        <a:srgbClr val="878C90"/>
                      </a:solidFill>
                      <a:prstDash val="solid"/>
                    </a:lnT>
                    <a:lnB w="6030">
                      <a:solidFill>
                        <a:srgbClr val="9CA0A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1910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696B6D"/>
                          </a:solidFill>
                          <a:latin typeface="Arial"/>
                          <a:cs typeface="Arial"/>
                        </a:rPr>
                        <a:t>Ma</a:t>
                      </a:r>
                      <a:r>
                        <a:rPr sz="800" spc="-35" dirty="0">
                          <a:solidFill>
                            <a:srgbClr val="696B6D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800" dirty="0">
                          <a:solidFill>
                            <a:srgbClr val="696B6D"/>
                          </a:solidFill>
                          <a:latin typeface="Arial"/>
                          <a:cs typeface="Arial"/>
                        </a:rPr>
                        <a:t>ha</a:t>
                      </a:r>
                      <a:r>
                        <a:rPr sz="800" spc="-55" dirty="0">
                          <a:solidFill>
                            <a:srgbClr val="696B6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96B6D"/>
                          </a:solidFill>
                          <a:latin typeface="Arial"/>
                          <a:cs typeface="Arial"/>
                        </a:rPr>
                        <a:t>?cm; </a:t>
                      </a:r>
                      <a:r>
                        <a:rPr sz="800" dirty="0">
                          <a:solidFill>
                            <a:srgbClr val="808283"/>
                          </a:solidFill>
                          <a:latin typeface="Arial"/>
                          <a:cs typeface="Arial"/>
                        </a:rPr>
                        <a:t>Tamanho:</a:t>
                      </a:r>
                      <a:r>
                        <a:rPr sz="800" spc="60" dirty="0">
                          <a:solidFill>
                            <a:srgbClr val="80828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96B6D"/>
                          </a:solidFill>
                          <a:latin typeface="Arial"/>
                          <a:cs typeface="Arial"/>
                        </a:rPr>
                        <a:t>45</a:t>
                      </a:r>
                      <a:r>
                        <a:rPr sz="800" spc="10" dirty="0">
                          <a:solidFill>
                            <a:srgbClr val="696B6D"/>
                          </a:solidFill>
                          <a:latin typeface="Arial"/>
                          <a:cs typeface="Arial"/>
                        </a:rPr>
                        <a:t>c</a:t>
                      </a:r>
                      <a:r>
                        <a:rPr sz="800" spc="-45" dirty="0">
                          <a:solidFill>
                            <a:srgbClr val="4D4F52"/>
                          </a:solidFill>
                          <a:latin typeface="Arial"/>
                          <a:cs typeface="Arial"/>
                        </a:rPr>
                        <a:t>m</a:t>
                      </a:r>
                      <a:r>
                        <a:rPr sz="800" dirty="0">
                          <a:solidFill>
                            <a:srgbClr val="808283"/>
                          </a:solidFill>
                          <a:latin typeface="Arial"/>
                          <a:cs typeface="Arial"/>
                        </a:rPr>
                        <a:t>;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030">
                      <a:solidFill>
                        <a:srgbClr val="9C9C9C"/>
                      </a:solidFill>
                      <a:prstDash val="solid"/>
                    </a:lnL>
                    <a:lnR w="12061">
                      <a:solidFill>
                        <a:srgbClr val="ACACAC"/>
                      </a:solidFill>
                      <a:prstDash val="solid"/>
                    </a:lnR>
                    <a:lnB w="6030">
                      <a:solidFill>
                        <a:srgbClr val="9CA0A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715" algn="ctr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696B6D"/>
                          </a:solidFill>
                          <a:latin typeface="Arial"/>
                          <a:cs typeface="Arial"/>
                        </a:rPr>
                        <a:t>Par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061">
                      <a:solidFill>
                        <a:srgbClr val="ACACAC"/>
                      </a:solidFill>
                      <a:prstDash val="solid"/>
                    </a:lnL>
                    <a:lnR w="12061">
                      <a:solidFill>
                        <a:srgbClr val="ACACAC"/>
                      </a:solidFill>
                      <a:prstDash val="solid"/>
                    </a:lnR>
                    <a:lnT w="12061">
                      <a:solidFill>
                        <a:srgbClr val="8C9090"/>
                      </a:solidFill>
                      <a:prstDash val="solid"/>
                    </a:lnT>
                    <a:lnB w="6030">
                      <a:solidFill>
                        <a:srgbClr val="9CA0A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985" algn="ctr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696B6D"/>
                          </a:solidFill>
                          <a:latin typeface="Arial"/>
                          <a:cs typeface="Arial"/>
                        </a:rPr>
                        <a:t>6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061">
                      <a:solidFill>
                        <a:srgbClr val="ACACAC"/>
                      </a:solidFill>
                      <a:prstDash val="solid"/>
                    </a:lnL>
                    <a:lnR w="6030">
                      <a:solidFill>
                        <a:srgbClr val="939393"/>
                      </a:solidFill>
                      <a:prstDash val="solid"/>
                    </a:lnR>
                    <a:lnT w="12061">
                      <a:solidFill>
                        <a:srgbClr val="8C9090"/>
                      </a:solidFill>
                      <a:prstDash val="solid"/>
                    </a:lnT>
                    <a:lnB w="12061">
                      <a:solidFill>
                        <a:srgbClr val="AFB3B3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14300">
                        <a:lnSpc>
                          <a:spcPct val="100000"/>
                        </a:lnSpc>
                      </a:pPr>
                      <a:r>
                        <a:rPr sz="1050" dirty="0">
                          <a:solidFill>
                            <a:srgbClr val="696B6D"/>
                          </a:solidFill>
                          <a:latin typeface="Times New Roman"/>
                          <a:cs typeface="Times New Roman"/>
                        </a:rPr>
                        <a:t>R$</a:t>
                      </a:r>
                      <a:r>
                        <a:rPr sz="1050" spc="85" dirty="0">
                          <a:solidFill>
                            <a:srgbClr val="696B6D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050" spc="-240" dirty="0">
                          <a:solidFill>
                            <a:srgbClr val="4D4F52"/>
                          </a:solidFill>
                          <a:latin typeface="Times New Roman"/>
                          <a:cs typeface="Times New Roman"/>
                        </a:rPr>
                        <a:t>1</a:t>
                      </a:r>
                      <a:r>
                        <a:rPr sz="1050" spc="-85" dirty="0">
                          <a:solidFill>
                            <a:srgbClr val="4D4F52"/>
                          </a:solidFill>
                          <a:latin typeface="Times New Roman"/>
                          <a:cs typeface="Times New Roman"/>
                        </a:rPr>
                        <a:t>6</a:t>
                      </a:r>
                      <a:r>
                        <a:rPr sz="1050" spc="-40" dirty="0">
                          <a:solidFill>
                            <a:srgbClr val="696B6D"/>
                          </a:solidFill>
                          <a:latin typeface="Times New Roman"/>
                          <a:cs typeface="Times New Roman"/>
                        </a:rPr>
                        <a:t>,</a:t>
                      </a:r>
                      <a:r>
                        <a:rPr sz="1050" spc="-25" dirty="0">
                          <a:solidFill>
                            <a:srgbClr val="4D4F52"/>
                          </a:solidFill>
                          <a:latin typeface="Times New Roman"/>
                          <a:cs typeface="Times New Roman"/>
                        </a:rPr>
                        <a:t>0</a:t>
                      </a:r>
                      <a:r>
                        <a:rPr sz="1050" dirty="0">
                          <a:solidFill>
                            <a:srgbClr val="696B6D"/>
                          </a:solidFill>
                          <a:latin typeface="Times New Roman"/>
                          <a:cs typeface="Times New Roman"/>
                        </a:rPr>
                        <a:t>0</a:t>
                      </a:r>
                      <a:endParaRPr sz="105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030">
                      <a:solidFill>
                        <a:srgbClr val="939393"/>
                      </a:solidFill>
                      <a:prstDash val="solid"/>
                    </a:lnL>
                    <a:lnR w="12061">
                      <a:solidFill>
                        <a:srgbClr val="ACACAC"/>
                      </a:solidFill>
                      <a:prstDash val="solid"/>
                    </a:lnR>
                    <a:lnT w="6030">
                      <a:solidFill>
                        <a:srgbClr val="777C7C"/>
                      </a:solidFill>
                      <a:prstDash val="solid"/>
                    </a:lnT>
                    <a:lnB w="6030">
                      <a:solidFill>
                        <a:srgbClr val="9CA0A3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06680">
                        <a:lnSpc>
                          <a:spcPct val="100000"/>
                        </a:lnSpc>
                      </a:pPr>
                      <a:r>
                        <a:rPr sz="1050" dirty="0">
                          <a:solidFill>
                            <a:srgbClr val="696B6D"/>
                          </a:solidFill>
                          <a:latin typeface="Times New Roman"/>
                          <a:cs typeface="Times New Roman"/>
                        </a:rPr>
                        <a:t>R$</a:t>
                      </a:r>
                      <a:r>
                        <a:rPr sz="1050" spc="35" dirty="0">
                          <a:solidFill>
                            <a:srgbClr val="696B6D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050" dirty="0">
                          <a:solidFill>
                            <a:srgbClr val="696B6D"/>
                          </a:solidFill>
                          <a:latin typeface="Times New Roman"/>
                          <a:cs typeface="Times New Roman"/>
                        </a:rPr>
                        <a:t>96,00</a:t>
                      </a:r>
                      <a:endParaRPr sz="105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061">
                      <a:solidFill>
                        <a:srgbClr val="ACACAC"/>
                      </a:solidFill>
                      <a:prstDash val="solid"/>
                    </a:lnL>
                    <a:lnR w="9045">
                      <a:solidFill>
                        <a:srgbClr val="909090"/>
                      </a:solidFill>
                      <a:prstDash val="solid"/>
                    </a:lnR>
                    <a:lnT w="12061">
                      <a:solidFill>
                        <a:srgbClr val="939797"/>
                      </a:solidFill>
                      <a:prstDash val="solid"/>
                    </a:lnT>
                    <a:lnB w="6030">
                      <a:solidFill>
                        <a:srgbClr val="9CA0A3"/>
                      </a:solidFill>
                      <a:prstDash val="solid"/>
                    </a:lnB>
                  </a:tcPr>
                </a:tc>
              </a:tr>
              <a:tr h="802763">
                <a:tc>
                  <a:txBody>
                    <a:bodyPr/>
                    <a:lstStyle/>
                    <a:p>
                      <a:pPr marL="165735">
                        <a:lnSpc>
                          <a:spcPct val="100000"/>
                        </a:lnSpc>
                      </a:pPr>
                      <a:r>
                        <a:rPr sz="800" spc="-320" dirty="0">
                          <a:solidFill>
                            <a:srgbClr val="383B3F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800" dirty="0">
                          <a:solidFill>
                            <a:srgbClr val="383B3F"/>
                          </a:solidFill>
                          <a:latin typeface="Arial"/>
                          <a:cs typeface="Arial"/>
                        </a:rPr>
                        <a:t>5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030">
                      <a:solidFill>
                        <a:srgbClr val="000000"/>
                      </a:solidFill>
                      <a:prstDash val="solid"/>
                    </a:lnL>
                    <a:lnR w="12061">
                      <a:solidFill>
                        <a:srgbClr val="A0A0A0"/>
                      </a:solidFill>
                      <a:prstDash val="solid"/>
                    </a:lnR>
                    <a:lnT w="6030">
                      <a:solidFill>
                        <a:srgbClr val="A8ACAC"/>
                      </a:solidFill>
                      <a:prstDash val="solid"/>
                    </a:lnT>
                    <a:lnB w="12061">
                      <a:solidFill>
                        <a:srgbClr val="909397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12061">
                      <a:solidFill>
                        <a:srgbClr val="A0A0A0"/>
                      </a:solidFill>
                      <a:prstDash val="solid"/>
                    </a:lnL>
                    <a:lnT w="12061">
                      <a:solidFill>
                        <a:srgbClr val="878C90"/>
                      </a:solidFill>
                      <a:prstDash val="solid"/>
                    </a:lnT>
                    <a:lnB w="12061">
                      <a:solidFill>
                        <a:srgbClr val="80838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28600">
                        <a:lnSpc>
                          <a:spcPct val="100000"/>
                        </a:lnSpc>
                      </a:pPr>
                      <a:r>
                        <a:rPr sz="750" dirty="0">
                          <a:solidFill>
                            <a:srgbClr val="212428"/>
                          </a:solidFill>
                          <a:latin typeface="Arial"/>
                          <a:cs typeface="Arial"/>
                        </a:rPr>
                        <a:t>LUVA</a:t>
                      </a:r>
                      <a:r>
                        <a:rPr sz="750" spc="15" dirty="0">
                          <a:solidFill>
                            <a:srgbClr val="212428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212428"/>
                          </a:solidFill>
                          <a:latin typeface="Arial"/>
                          <a:cs typeface="Arial"/>
                        </a:rPr>
                        <a:t>DE</a:t>
                      </a:r>
                      <a:r>
                        <a:rPr sz="750" spc="-10" dirty="0">
                          <a:solidFill>
                            <a:srgbClr val="212428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212428"/>
                          </a:solidFill>
                          <a:latin typeface="Arial"/>
                          <a:cs typeface="Arial"/>
                        </a:rPr>
                        <a:t>FOCO</a:t>
                      </a:r>
                      <a:endParaRPr sz="7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R w="6030">
                      <a:solidFill>
                        <a:srgbClr val="9C9C9C"/>
                      </a:solidFill>
                      <a:prstDash val="solid"/>
                    </a:lnR>
                    <a:lnT w="6030">
                      <a:solidFill>
                        <a:srgbClr val="9CA0A0"/>
                      </a:solidFill>
                      <a:prstDash val="solid"/>
                    </a:lnT>
                    <a:lnB w="12061">
                      <a:solidFill>
                        <a:srgbClr val="80838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1910" marR="7620" algn="just">
                        <a:lnSpc>
                          <a:spcPct val="81700"/>
                        </a:lnSpc>
                      </a:pPr>
                      <a:r>
                        <a:rPr sz="1200" baseline="3472" dirty="0">
                          <a:solidFill>
                            <a:srgbClr val="696B6D"/>
                          </a:solidFill>
                          <a:latin typeface="Arial"/>
                          <a:cs typeface="Arial"/>
                        </a:rPr>
                        <a:t>Materia</a:t>
                      </a:r>
                      <a:r>
                        <a:rPr sz="1200" spc="-7" baseline="3472" dirty="0">
                          <a:solidFill>
                            <a:srgbClr val="696B6D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1200" baseline="3472" dirty="0">
                          <a:solidFill>
                            <a:srgbClr val="696B6D"/>
                          </a:solidFill>
                          <a:latin typeface="Arial"/>
                          <a:cs typeface="Arial"/>
                        </a:rPr>
                        <a:t>:  </a:t>
                      </a:r>
                      <a:r>
                        <a:rPr sz="1200" spc="52" baseline="3472" dirty="0">
                          <a:solidFill>
                            <a:srgbClr val="696B6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96B6D"/>
                          </a:solidFill>
                          <a:latin typeface="Arial"/>
                          <a:cs typeface="Arial"/>
                        </a:rPr>
                        <a:t>PU,   </a:t>
                      </a:r>
                      <a:r>
                        <a:rPr sz="800" spc="-35" dirty="0">
                          <a:solidFill>
                            <a:srgbClr val="696B6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96B6D"/>
                          </a:solidFill>
                          <a:latin typeface="Arial"/>
                          <a:cs typeface="Arial"/>
                        </a:rPr>
                        <a:t>Po</a:t>
                      </a:r>
                      <a:r>
                        <a:rPr sz="800" spc="-35" dirty="0">
                          <a:solidFill>
                            <a:srgbClr val="696B6D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800" dirty="0">
                          <a:solidFill>
                            <a:srgbClr val="696B6D"/>
                          </a:solidFill>
                          <a:latin typeface="Arial"/>
                          <a:cs typeface="Arial"/>
                        </a:rPr>
                        <a:t>iéster   </a:t>
                      </a:r>
                      <a:r>
                        <a:rPr sz="800" spc="-30" dirty="0">
                          <a:solidFill>
                            <a:srgbClr val="696B6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96B6D"/>
                          </a:solidFill>
                          <a:latin typeface="Arial"/>
                          <a:cs typeface="Arial"/>
                        </a:rPr>
                        <a:t>e   </a:t>
                      </a:r>
                      <a:r>
                        <a:rPr sz="800" spc="-95" dirty="0">
                          <a:solidFill>
                            <a:srgbClr val="696B6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808283"/>
                          </a:solidFill>
                          <a:latin typeface="Arial"/>
                          <a:cs typeface="Arial"/>
                        </a:rPr>
                        <a:t>Ve</a:t>
                      </a:r>
                      <a:r>
                        <a:rPr sz="800" spc="-35" dirty="0">
                          <a:solidFill>
                            <a:srgbClr val="808283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800" dirty="0">
                          <a:solidFill>
                            <a:srgbClr val="808283"/>
                          </a:solidFill>
                          <a:latin typeface="Arial"/>
                          <a:cs typeface="Arial"/>
                        </a:rPr>
                        <a:t>cro</a:t>
                      </a:r>
                      <a:r>
                        <a:rPr sz="800" dirty="0">
                          <a:solidFill>
                            <a:srgbClr val="A7A8A8"/>
                          </a:solidFill>
                          <a:latin typeface="Arial"/>
                          <a:cs typeface="Arial"/>
                        </a:rPr>
                        <a:t>. </a:t>
                      </a:r>
                      <a:r>
                        <a:rPr sz="800" dirty="0">
                          <a:solidFill>
                            <a:srgbClr val="808283"/>
                          </a:solidFill>
                          <a:latin typeface="Arial"/>
                          <a:cs typeface="Arial"/>
                        </a:rPr>
                        <a:t>Ench</a:t>
                      </a:r>
                      <a:r>
                        <a:rPr sz="800" spc="-15" dirty="0">
                          <a:solidFill>
                            <a:srgbClr val="808283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808283"/>
                          </a:solidFill>
                          <a:latin typeface="Arial"/>
                          <a:cs typeface="Arial"/>
                        </a:rPr>
                        <a:t>mento: </a:t>
                      </a:r>
                      <a:r>
                        <a:rPr sz="800" spc="-40" dirty="0">
                          <a:solidFill>
                            <a:srgbClr val="80828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96B6D"/>
                          </a:solidFill>
                          <a:latin typeface="Arial"/>
                          <a:cs typeface="Arial"/>
                        </a:rPr>
                        <a:t>espuma </a:t>
                      </a:r>
                      <a:r>
                        <a:rPr sz="800" spc="-15" dirty="0">
                          <a:solidFill>
                            <a:srgbClr val="696B6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dirty="0">
                          <a:solidFill>
                            <a:srgbClr val="696B6D"/>
                          </a:solidFill>
                          <a:latin typeface="Times New Roman"/>
                          <a:cs typeface="Times New Roman"/>
                        </a:rPr>
                        <a:t>e</a:t>
                      </a:r>
                      <a:r>
                        <a:rPr sz="1050" spc="95" dirty="0">
                          <a:solidFill>
                            <a:srgbClr val="696B6D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900" dirty="0">
                          <a:solidFill>
                            <a:srgbClr val="696B6D"/>
                          </a:solidFill>
                          <a:latin typeface="Times New Roman"/>
                          <a:cs typeface="Times New Roman"/>
                        </a:rPr>
                        <a:t>EV</a:t>
                      </a:r>
                      <a:r>
                        <a:rPr sz="900" spc="70" dirty="0">
                          <a:solidFill>
                            <a:srgbClr val="696B6D"/>
                          </a:solidFill>
                          <a:latin typeface="Times New Roman"/>
                          <a:cs typeface="Times New Roman"/>
                        </a:rPr>
                        <a:t>A</a:t>
                      </a:r>
                      <a:r>
                        <a:rPr sz="900" dirty="0">
                          <a:solidFill>
                            <a:srgbClr val="A7A8A8"/>
                          </a:solidFill>
                          <a:latin typeface="Times New Roman"/>
                          <a:cs typeface="Times New Roman"/>
                        </a:rPr>
                        <a:t>.</a:t>
                      </a:r>
                      <a:r>
                        <a:rPr sz="900" spc="65" dirty="0">
                          <a:solidFill>
                            <a:srgbClr val="A7A8A8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800" dirty="0">
                          <a:solidFill>
                            <a:srgbClr val="808283"/>
                          </a:solidFill>
                          <a:latin typeface="Arial"/>
                          <a:cs typeface="Arial"/>
                        </a:rPr>
                        <a:t>Função: </a:t>
                      </a:r>
                      <a:r>
                        <a:rPr sz="1350" baseline="3086" dirty="0">
                          <a:solidFill>
                            <a:srgbClr val="696B6D"/>
                          </a:solidFill>
                          <a:latin typeface="Times New Roman"/>
                          <a:cs typeface="Times New Roman"/>
                        </a:rPr>
                        <a:t>Foco,   </a:t>
                      </a:r>
                      <a:r>
                        <a:rPr sz="1350" spc="-172" baseline="3086" dirty="0">
                          <a:solidFill>
                            <a:srgbClr val="696B6D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800" dirty="0">
                          <a:solidFill>
                            <a:srgbClr val="696B6D"/>
                          </a:solidFill>
                          <a:latin typeface="Arial"/>
                          <a:cs typeface="Arial"/>
                        </a:rPr>
                        <a:t>proteção  </a:t>
                      </a:r>
                      <a:r>
                        <a:rPr sz="800" spc="75" dirty="0">
                          <a:solidFill>
                            <a:srgbClr val="696B6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200" baseline="3472" dirty="0">
                          <a:solidFill>
                            <a:srgbClr val="808283"/>
                          </a:solidFill>
                          <a:latin typeface="Arial"/>
                          <a:cs typeface="Arial"/>
                        </a:rPr>
                        <a:t>contra   </a:t>
                      </a:r>
                      <a:r>
                        <a:rPr sz="1200" spc="-165" baseline="3472" dirty="0">
                          <a:solidFill>
                            <a:srgbClr val="80828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808283"/>
                          </a:solidFill>
                          <a:latin typeface="Arial"/>
                          <a:cs typeface="Arial"/>
                        </a:rPr>
                        <a:t>choques  </a:t>
                      </a:r>
                      <a:r>
                        <a:rPr sz="800" spc="95" dirty="0">
                          <a:solidFill>
                            <a:srgbClr val="80828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808283"/>
                          </a:solidFill>
                          <a:latin typeface="Arial"/>
                          <a:cs typeface="Arial"/>
                        </a:rPr>
                        <a:t>e </a:t>
                      </a:r>
                      <a:r>
                        <a:rPr sz="800" spc="-170" dirty="0">
                          <a:solidFill>
                            <a:srgbClr val="808283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808283"/>
                          </a:solidFill>
                          <a:latin typeface="Arial"/>
                          <a:cs typeface="Arial"/>
                        </a:rPr>
                        <a:t>mpact</a:t>
                      </a:r>
                      <a:r>
                        <a:rPr sz="800" spc="-15" dirty="0">
                          <a:solidFill>
                            <a:srgbClr val="808283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800" dirty="0">
                          <a:solidFill>
                            <a:srgbClr val="4D4F52"/>
                          </a:solidFill>
                          <a:latin typeface="Arial"/>
                          <a:cs typeface="Arial"/>
                        </a:rPr>
                        <a:t>s</a:t>
                      </a:r>
                      <a:r>
                        <a:rPr sz="800" dirty="0">
                          <a:solidFill>
                            <a:srgbClr val="808283"/>
                          </a:solidFill>
                          <a:latin typeface="Arial"/>
                          <a:cs typeface="Arial"/>
                        </a:rPr>
                        <a:t>. </a:t>
                      </a:r>
                      <a:r>
                        <a:rPr sz="800" spc="-75" dirty="0">
                          <a:solidFill>
                            <a:srgbClr val="80828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96B6D"/>
                          </a:solidFill>
                          <a:latin typeface="Arial"/>
                          <a:cs typeface="Arial"/>
                        </a:rPr>
                        <a:t>D</a:t>
                      </a:r>
                      <a:r>
                        <a:rPr sz="800" spc="-55" dirty="0">
                          <a:solidFill>
                            <a:srgbClr val="696B6D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696B6D"/>
                          </a:solidFill>
                          <a:latin typeface="Arial"/>
                          <a:cs typeface="Arial"/>
                        </a:rPr>
                        <a:t>mensões: </a:t>
                      </a:r>
                      <a:r>
                        <a:rPr sz="800" spc="55" dirty="0">
                          <a:solidFill>
                            <a:srgbClr val="696B6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285" dirty="0">
                          <a:solidFill>
                            <a:srgbClr val="808283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800" dirty="0">
                          <a:solidFill>
                            <a:srgbClr val="808283"/>
                          </a:solidFill>
                          <a:latin typeface="Arial"/>
                          <a:cs typeface="Arial"/>
                        </a:rPr>
                        <a:t>argura  </a:t>
                      </a:r>
                      <a:r>
                        <a:rPr sz="800" spc="-114" dirty="0">
                          <a:solidFill>
                            <a:srgbClr val="80828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dirty="0">
                          <a:solidFill>
                            <a:srgbClr val="808283"/>
                          </a:solidFill>
                          <a:latin typeface="Times New Roman"/>
                          <a:cs typeface="Times New Roman"/>
                        </a:rPr>
                        <a:t>20cm,</a:t>
                      </a:r>
                      <a:endParaRPr sz="850">
                        <a:latin typeface="Times New Roman"/>
                        <a:cs typeface="Times New Roman"/>
                      </a:endParaRPr>
                    </a:p>
                    <a:p>
                      <a:pPr marL="41910" algn="just">
                        <a:lnSpc>
                          <a:spcPts val="944"/>
                        </a:lnSpc>
                      </a:pPr>
                      <a:r>
                        <a:rPr sz="800" dirty="0">
                          <a:solidFill>
                            <a:srgbClr val="696B6D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800" spc="-25" dirty="0">
                          <a:solidFill>
                            <a:srgbClr val="696B6D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800" dirty="0">
                          <a:solidFill>
                            <a:srgbClr val="696B6D"/>
                          </a:solidFill>
                          <a:latin typeface="Arial"/>
                          <a:cs typeface="Arial"/>
                        </a:rPr>
                        <a:t>t</a:t>
                      </a:r>
                      <a:r>
                        <a:rPr sz="800" spc="-15" dirty="0">
                          <a:solidFill>
                            <a:srgbClr val="696B6D"/>
                          </a:solidFill>
                          <a:latin typeface="Arial"/>
                          <a:cs typeface="Arial"/>
                        </a:rPr>
                        <a:t>u</a:t>
                      </a:r>
                      <a:r>
                        <a:rPr sz="800" spc="-95" dirty="0">
                          <a:solidFill>
                            <a:srgbClr val="4D4F52"/>
                          </a:solidFill>
                          <a:latin typeface="Arial"/>
                          <a:cs typeface="Arial"/>
                        </a:rPr>
                        <a:t>r</a:t>
                      </a:r>
                      <a:r>
                        <a:rPr sz="800" dirty="0">
                          <a:solidFill>
                            <a:srgbClr val="696B6D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800" spc="-40" dirty="0">
                          <a:solidFill>
                            <a:srgbClr val="696B6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96B6D"/>
                          </a:solidFill>
                          <a:latin typeface="Arial"/>
                          <a:cs typeface="Arial"/>
                        </a:rPr>
                        <a:t>2</a:t>
                      </a:r>
                      <a:r>
                        <a:rPr sz="800" spc="-35" dirty="0">
                          <a:solidFill>
                            <a:srgbClr val="696B6D"/>
                          </a:solidFill>
                          <a:latin typeface="Arial"/>
                          <a:cs typeface="Arial"/>
                        </a:rPr>
                        <a:t>S</a:t>
                      </a:r>
                      <a:r>
                        <a:rPr sz="800" spc="-30" dirty="0">
                          <a:solidFill>
                            <a:srgbClr val="4D4F52"/>
                          </a:solidFill>
                          <a:latin typeface="Arial"/>
                          <a:cs typeface="Arial"/>
                        </a:rPr>
                        <a:t>c</a:t>
                      </a:r>
                      <a:r>
                        <a:rPr sz="800" spc="-105" dirty="0">
                          <a:solidFill>
                            <a:srgbClr val="696B6D"/>
                          </a:solidFill>
                          <a:latin typeface="Arial"/>
                          <a:cs typeface="Arial"/>
                        </a:rPr>
                        <a:t>m</a:t>
                      </a:r>
                      <a:r>
                        <a:rPr sz="800" spc="-20" dirty="0">
                          <a:solidFill>
                            <a:srgbClr val="696B6D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800" dirty="0">
                          <a:solidFill>
                            <a:srgbClr val="696B6D"/>
                          </a:solidFill>
                          <a:latin typeface="Arial"/>
                          <a:cs typeface="Arial"/>
                        </a:rPr>
                        <a:t>espessura</a:t>
                      </a:r>
                      <a:r>
                        <a:rPr sz="800" spc="80" dirty="0">
                          <a:solidFill>
                            <a:srgbClr val="696B6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96B6D"/>
                          </a:solidFill>
                          <a:latin typeface="Arial"/>
                          <a:cs typeface="Arial"/>
                        </a:rPr>
                        <a:t>S</a:t>
                      </a:r>
                      <a:r>
                        <a:rPr sz="800" spc="5" dirty="0">
                          <a:solidFill>
                            <a:srgbClr val="696B6D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800" spc="5" dirty="0">
                          <a:solidFill>
                            <a:srgbClr val="4D4F52"/>
                          </a:solidFill>
                          <a:latin typeface="Arial"/>
                          <a:cs typeface="Arial"/>
                        </a:rPr>
                        <a:t>m</a:t>
                      </a:r>
                      <a:r>
                        <a:rPr sz="800" dirty="0">
                          <a:solidFill>
                            <a:srgbClr val="696B6D"/>
                          </a:solidFill>
                          <a:latin typeface="Arial"/>
                          <a:cs typeface="Arial"/>
                        </a:rPr>
                        <a:t>.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030">
                      <a:solidFill>
                        <a:srgbClr val="9C9C9C"/>
                      </a:solidFill>
                      <a:prstDash val="solid"/>
                    </a:lnL>
                    <a:lnR w="12061">
                      <a:solidFill>
                        <a:srgbClr val="ACACAC"/>
                      </a:solidFill>
                      <a:prstDash val="solid"/>
                    </a:lnR>
                    <a:lnT w="6030">
                      <a:solidFill>
                        <a:srgbClr val="9CA0A0"/>
                      </a:solidFill>
                      <a:prstDash val="solid"/>
                    </a:lnT>
                    <a:lnB w="12061">
                      <a:solidFill>
                        <a:srgbClr val="80838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17475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808283"/>
                          </a:solidFill>
                          <a:latin typeface="Arial"/>
                          <a:cs typeface="Arial"/>
                        </a:rPr>
                        <a:t>Un</a:t>
                      </a:r>
                      <a:r>
                        <a:rPr sz="800" spc="-100" dirty="0">
                          <a:solidFill>
                            <a:srgbClr val="808283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808283"/>
                          </a:solidFill>
                          <a:latin typeface="Arial"/>
                          <a:cs typeface="Arial"/>
                        </a:rPr>
                        <a:t>dade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061">
                      <a:solidFill>
                        <a:srgbClr val="ACACAC"/>
                      </a:solidFill>
                      <a:prstDash val="solid"/>
                    </a:lnL>
                    <a:lnR w="12061">
                      <a:solidFill>
                        <a:srgbClr val="ACACAC"/>
                      </a:solidFill>
                      <a:prstDash val="solid"/>
                    </a:lnR>
                    <a:lnT w="6030">
                      <a:solidFill>
                        <a:srgbClr val="9CA0A0"/>
                      </a:solidFill>
                      <a:prstDash val="solid"/>
                    </a:lnT>
                    <a:lnB w="12061">
                      <a:solidFill>
                        <a:srgbClr val="80838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5875" algn="ctr">
                        <a:lnSpc>
                          <a:spcPct val="100000"/>
                        </a:lnSpc>
                      </a:pPr>
                      <a:r>
                        <a:rPr sz="800" spc="-260" dirty="0">
                          <a:solidFill>
                            <a:srgbClr val="808283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800" dirty="0">
                          <a:solidFill>
                            <a:srgbClr val="808283"/>
                          </a:solidFill>
                          <a:latin typeface="Arial"/>
                          <a:cs typeface="Arial"/>
                        </a:rPr>
                        <a:t>6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061">
                      <a:solidFill>
                        <a:srgbClr val="ACACAC"/>
                      </a:solidFill>
                      <a:prstDash val="solid"/>
                    </a:lnL>
                    <a:lnR w="12061">
                      <a:solidFill>
                        <a:srgbClr val="A8A8A8"/>
                      </a:solidFill>
                      <a:prstDash val="solid"/>
                    </a:lnR>
                    <a:lnT w="12061">
                      <a:solidFill>
                        <a:srgbClr val="AFB3B3"/>
                      </a:solidFill>
                      <a:prstDash val="solid"/>
                    </a:lnT>
                    <a:lnB w="12061">
                      <a:solidFill>
                        <a:srgbClr val="979C9C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11125">
                        <a:lnSpc>
                          <a:spcPct val="100000"/>
                        </a:lnSpc>
                      </a:pPr>
                      <a:r>
                        <a:rPr sz="1050" dirty="0">
                          <a:solidFill>
                            <a:srgbClr val="696B6D"/>
                          </a:solidFill>
                          <a:latin typeface="Times New Roman"/>
                          <a:cs typeface="Times New Roman"/>
                        </a:rPr>
                        <a:t>R$</a:t>
                      </a:r>
                      <a:r>
                        <a:rPr sz="1050" spc="35" dirty="0">
                          <a:solidFill>
                            <a:srgbClr val="696B6D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050" dirty="0">
                          <a:solidFill>
                            <a:srgbClr val="696B6D"/>
                          </a:solidFill>
                          <a:latin typeface="Times New Roman"/>
                          <a:cs typeface="Times New Roman"/>
                        </a:rPr>
                        <a:t>60,00</a:t>
                      </a:r>
                      <a:endParaRPr sz="105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061">
                      <a:solidFill>
                        <a:srgbClr val="A8A8A8"/>
                      </a:solidFill>
                      <a:prstDash val="solid"/>
                    </a:lnL>
                    <a:lnT w="6030">
                      <a:solidFill>
                        <a:srgbClr val="9CA0A3"/>
                      </a:solidFill>
                      <a:prstDash val="solid"/>
                    </a:lnT>
                    <a:lnB w="6030">
                      <a:solidFill>
                        <a:srgbClr val="7C838C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82550">
                        <a:lnSpc>
                          <a:spcPct val="100000"/>
                        </a:lnSpc>
                      </a:pPr>
                      <a:r>
                        <a:rPr sz="1050" dirty="0">
                          <a:solidFill>
                            <a:srgbClr val="696B6D"/>
                          </a:solidFill>
                          <a:latin typeface="Times New Roman"/>
                          <a:cs typeface="Times New Roman"/>
                        </a:rPr>
                        <a:t>R$</a:t>
                      </a:r>
                      <a:r>
                        <a:rPr sz="1050" spc="35" dirty="0">
                          <a:solidFill>
                            <a:srgbClr val="696B6D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050" dirty="0">
                          <a:solidFill>
                            <a:srgbClr val="696B6D"/>
                          </a:solidFill>
                          <a:latin typeface="Times New Roman"/>
                          <a:cs typeface="Times New Roman"/>
                        </a:rPr>
                        <a:t>960,00</a:t>
                      </a:r>
                      <a:endParaRPr sz="105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R w="6030">
                      <a:solidFill>
                        <a:srgbClr val="A8A8A8"/>
                      </a:solidFill>
                      <a:prstDash val="solid"/>
                    </a:lnR>
                    <a:lnT w="6030">
                      <a:solidFill>
                        <a:srgbClr val="9CA0A3"/>
                      </a:solidFill>
                      <a:prstDash val="solid"/>
                    </a:lnT>
                    <a:lnB w="6030">
                      <a:solidFill>
                        <a:srgbClr val="979797"/>
                      </a:solidFill>
                      <a:prstDash val="solid"/>
                    </a:lnB>
                  </a:tcPr>
                </a:tc>
              </a:tr>
              <a:tr h="1081457">
                <a:tc>
                  <a:txBody>
                    <a:bodyPr/>
                    <a:lstStyle/>
                    <a:p>
                      <a:pPr marL="165735">
                        <a:lnSpc>
                          <a:spcPct val="100000"/>
                        </a:lnSpc>
                      </a:pPr>
                      <a:r>
                        <a:rPr sz="800" spc="-365" dirty="0">
                          <a:solidFill>
                            <a:srgbClr val="4D4F52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800" dirty="0">
                          <a:solidFill>
                            <a:srgbClr val="4D4F52"/>
                          </a:solidFill>
                          <a:latin typeface="Arial"/>
                          <a:cs typeface="Arial"/>
                        </a:rPr>
                        <a:t>8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030">
                      <a:solidFill>
                        <a:srgbClr val="000000"/>
                      </a:solidFill>
                      <a:prstDash val="solid"/>
                    </a:lnL>
                    <a:lnR w="12061">
                      <a:solidFill>
                        <a:srgbClr val="A0A0A0"/>
                      </a:solidFill>
                      <a:prstDash val="solid"/>
                    </a:lnR>
                    <a:lnT w="12061">
                      <a:solidFill>
                        <a:srgbClr val="909397"/>
                      </a:solidFill>
                      <a:prstDash val="solid"/>
                    </a:lnT>
                    <a:lnB w="6030">
                      <a:solidFill>
                        <a:srgbClr val="000000"/>
                      </a:solidFill>
                      <a:prstDash val="solid"/>
                    </a:lnB>
                  </a:tcPr>
                </a:tc>
                <a:tc gridSpan="2">
                  <a:txBody>
                    <a:bodyPr/>
                    <a:lstStyle/>
                    <a:p>
                      <a:pPr marL="252729">
                        <a:lnSpc>
                          <a:spcPct val="100000"/>
                        </a:lnSpc>
                      </a:pPr>
                      <a:r>
                        <a:rPr sz="750" dirty="0">
                          <a:solidFill>
                            <a:srgbClr val="212428"/>
                          </a:solidFill>
                          <a:latin typeface="Arial"/>
                          <a:cs typeface="Arial"/>
                        </a:rPr>
                        <a:t>REDE</a:t>
                      </a:r>
                      <a:r>
                        <a:rPr sz="750" spc="-40" dirty="0">
                          <a:solidFill>
                            <a:srgbClr val="212428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212428"/>
                          </a:solidFill>
                          <a:latin typeface="Arial"/>
                          <a:cs typeface="Arial"/>
                        </a:rPr>
                        <a:t>PARE</a:t>
                      </a:r>
                      <a:r>
                        <a:rPr sz="750" spc="20" dirty="0">
                          <a:solidFill>
                            <a:srgbClr val="212428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50" dirty="0">
                          <a:solidFill>
                            <a:srgbClr val="212428"/>
                          </a:solidFill>
                          <a:latin typeface="Arial"/>
                          <a:cs typeface="Arial"/>
                        </a:rPr>
                        <a:t>BOLA</a:t>
                      </a:r>
                      <a:endParaRPr sz="7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061">
                      <a:solidFill>
                        <a:srgbClr val="A0A0A0"/>
                      </a:solidFill>
                      <a:prstDash val="solid"/>
                    </a:lnL>
                    <a:lnR w="6030">
                      <a:solidFill>
                        <a:srgbClr val="9C9C9C"/>
                      </a:solidFill>
                      <a:prstDash val="solid"/>
                    </a:lnR>
                    <a:lnT w="12061">
                      <a:solidFill>
                        <a:srgbClr val="808387"/>
                      </a:solidFill>
                      <a:prstDash val="solid"/>
                    </a:lnT>
                    <a:lnB w="6030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41910" indent="5715" algn="just">
                        <a:lnSpc>
                          <a:spcPct val="94400"/>
                        </a:lnSpc>
                      </a:pPr>
                      <a:r>
                        <a:rPr sz="1200" baseline="3472" dirty="0">
                          <a:solidFill>
                            <a:srgbClr val="696B6D"/>
                          </a:solidFill>
                          <a:latin typeface="Arial"/>
                          <a:cs typeface="Arial"/>
                        </a:rPr>
                        <a:t>Rede    </a:t>
                      </a:r>
                      <a:r>
                        <a:rPr sz="1200" spc="-104" baseline="3472" dirty="0">
                          <a:solidFill>
                            <a:srgbClr val="696B6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200" baseline="3472" dirty="0">
                          <a:solidFill>
                            <a:srgbClr val="696B6D"/>
                          </a:solidFill>
                          <a:latin typeface="Arial"/>
                          <a:cs typeface="Arial"/>
                        </a:rPr>
                        <a:t>para    </a:t>
                      </a:r>
                      <a:r>
                        <a:rPr sz="1200" spc="-37" baseline="3472" dirty="0">
                          <a:solidFill>
                            <a:srgbClr val="696B6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200" baseline="3472" dirty="0">
                          <a:solidFill>
                            <a:srgbClr val="808283"/>
                          </a:solidFill>
                          <a:latin typeface="Arial"/>
                          <a:cs typeface="Arial"/>
                        </a:rPr>
                        <a:t>revestir    </a:t>
                      </a:r>
                      <a:r>
                        <a:rPr sz="1200" spc="-15" baseline="3472" dirty="0">
                          <a:solidFill>
                            <a:srgbClr val="80828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96B6D"/>
                          </a:solidFill>
                          <a:latin typeface="Arial"/>
                          <a:cs typeface="Arial"/>
                        </a:rPr>
                        <a:t>a    </a:t>
                      </a:r>
                      <a:r>
                        <a:rPr sz="800" spc="-25" dirty="0">
                          <a:solidFill>
                            <a:srgbClr val="696B6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808283"/>
                          </a:solidFill>
                          <a:latin typeface="Arial"/>
                          <a:cs typeface="Arial"/>
                        </a:rPr>
                        <a:t>quadr</a:t>
                      </a:r>
                      <a:r>
                        <a:rPr sz="800" spc="35" dirty="0">
                          <a:solidFill>
                            <a:srgbClr val="808283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800" dirty="0">
                          <a:solidFill>
                            <a:srgbClr val="A7A8A8"/>
                          </a:solidFill>
                          <a:latin typeface="Arial"/>
                          <a:cs typeface="Arial"/>
                        </a:rPr>
                        <a:t>. </a:t>
                      </a:r>
                      <a:r>
                        <a:rPr sz="800" dirty="0">
                          <a:solidFill>
                            <a:srgbClr val="808283"/>
                          </a:solidFill>
                          <a:latin typeface="Arial"/>
                          <a:cs typeface="Arial"/>
                        </a:rPr>
                        <a:t>Confecóonada  </a:t>
                      </a:r>
                      <a:r>
                        <a:rPr sz="800" spc="-80" dirty="0">
                          <a:solidFill>
                            <a:srgbClr val="80828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808283"/>
                          </a:solidFill>
                          <a:latin typeface="Arial"/>
                          <a:cs typeface="Arial"/>
                        </a:rPr>
                        <a:t>em </a:t>
                      </a:r>
                      <a:r>
                        <a:rPr sz="800" spc="65" dirty="0">
                          <a:solidFill>
                            <a:srgbClr val="80828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808283"/>
                          </a:solidFill>
                          <a:latin typeface="Arial"/>
                          <a:cs typeface="Arial"/>
                        </a:rPr>
                        <a:t>fio </a:t>
                      </a:r>
                      <a:r>
                        <a:rPr sz="800" spc="55" dirty="0">
                          <a:solidFill>
                            <a:srgbClr val="80828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96B6D"/>
                          </a:solidFill>
                          <a:latin typeface="Arial"/>
                          <a:cs typeface="Arial"/>
                        </a:rPr>
                        <a:t>de </a:t>
                      </a:r>
                      <a:r>
                        <a:rPr sz="800" spc="85" dirty="0">
                          <a:solidFill>
                            <a:srgbClr val="696B6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96B6D"/>
                          </a:solidFill>
                          <a:latin typeface="Arial"/>
                          <a:cs typeface="Arial"/>
                        </a:rPr>
                        <a:t>polieti</a:t>
                      </a:r>
                      <a:r>
                        <a:rPr sz="800" spc="-65" dirty="0">
                          <a:solidFill>
                            <a:srgbClr val="696B6D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800" dirty="0">
                          <a:solidFill>
                            <a:srgbClr val="696B6D"/>
                          </a:solidFill>
                          <a:latin typeface="Arial"/>
                          <a:cs typeface="Arial"/>
                        </a:rPr>
                        <a:t>eno trançado, </a:t>
                      </a:r>
                      <a:r>
                        <a:rPr sz="800" spc="80" dirty="0">
                          <a:solidFill>
                            <a:srgbClr val="696B6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96B6D"/>
                          </a:solidFill>
                          <a:latin typeface="Arial"/>
                          <a:cs typeface="Arial"/>
                        </a:rPr>
                        <a:t>com </a:t>
                      </a:r>
                      <a:r>
                        <a:rPr sz="800" spc="-15" dirty="0">
                          <a:solidFill>
                            <a:srgbClr val="696B6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808283"/>
                          </a:solidFill>
                          <a:latin typeface="Arial"/>
                          <a:cs typeface="Arial"/>
                        </a:rPr>
                        <a:t>espessura </a:t>
                      </a:r>
                      <a:r>
                        <a:rPr sz="800" spc="55" dirty="0">
                          <a:solidFill>
                            <a:srgbClr val="80828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96B6D"/>
                          </a:solidFill>
                          <a:latin typeface="Arial"/>
                          <a:cs typeface="Arial"/>
                        </a:rPr>
                        <a:t>de </a:t>
                      </a:r>
                      <a:r>
                        <a:rPr sz="800" spc="-10" dirty="0">
                          <a:solidFill>
                            <a:srgbClr val="696B6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96B6D"/>
                          </a:solidFill>
                          <a:latin typeface="Arial"/>
                          <a:cs typeface="Arial"/>
                        </a:rPr>
                        <a:t>4 </a:t>
                      </a:r>
                      <a:r>
                        <a:rPr sz="800" spc="35" dirty="0">
                          <a:solidFill>
                            <a:srgbClr val="696B6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808283"/>
                          </a:solidFill>
                          <a:latin typeface="Arial"/>
                          <a:cs typeface="Arial"/>
                        </a:rPr>
                        <a:t>mm; Tr</a:t>
                      </a:r>
                      <a:r>
                        <a:rPr sz="800" spc="20" dirty="0">
                          <a:solidFill>
                            <a:srgbClr val="808283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800" dirty="0">
                          <a:solidFill>
                            <a:srgbClr val="4D4F52"/>
                          </a:solidFill>
                          <a:latin typeface="Arial"/>
                          <a:cs typeface="Arial"/>
                        </a:rPr>
                        <a:t>t</a:t>
                      </a:r>
                      <a:r>
                        <a:rPr sz="800" spc="10" dirty="0">
                          <a:solidFill>
                            <a:srgbClr val="4D4F52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800" spc="-90" dirty="0">
                          <a:solidFill>
                            <a:srgbClr val="696B6D"/>
                          </a:solidFill>
                          <a:latin typeface="Arial"/>
                          <a:cs typeface="Arial"/>
                        </a:rPr>
                        <a:t>m</a:t>
                      </a:r>
                      <a:r>
                        <a:rPr sz="800" spc="-10" dirty="0">
                          <a:solidFill>
                            <a:srgbClr val="4D4F52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800" dirty="0">
                          <a:solidFill>
                            <a:srgbClr val="696B6D"/>
                          </a:solidFill>
                          <a:latin typeface="Arial"/>
                          <a:cs typeface="Arial"/>
                        </a:rPr>
                        <a:t>nto </a:t>
                      </a:r>
                      <a:r>
                        <a:rPr sz="800" spc="-40" dirty="0">
                          <a:solidFill>
                            <a:srgbClr val="696B6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96B6D"/>
                          </a:solidFill>
                          <a:latin typeface="Arial"/>
                          <a:cs typeface="Arial"/>
                        </a:rPr>
                        <a:t>contra  </a:t>
                      </a:r>
                      <a:r>
                        <a:rPr sz="800" spc="-105" dirty="0">
                          <a:solidFill>
                            <a:srgbClr val="696B6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96B6D"/>
                          </a:solidFill>
                          <a:latin typeface="Arial"/>
                          <a:cs typeface="Arial"/>
                        </a:rPr>
                        <a:t>ra</a:t>
                      </a:r>
                      <a:r>
                        <a:rPr sz="800" spc="-85" dirty="0">
                          <a:solidFill>
                            <a:srgbClr val="696B6D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696B6D"/>
                          </a:solidFill>
                          <a:latin typeface="Arial"/>
                          <a:cs typeface="Arial"/>
                        </a:rPr>
                        <a:t>o </a:t>
                      </a:r>
                      <a:r>
                        <a:rPr sz="800" spc="-25" dirty="0">
                          <a:solidFill>
                            <a:srgbClr val="696B6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96B6D"/>
                          </a:solidFill>
                          <a:latin typeface="Arial"/>
                          <a:cs typeface="Arial"/>
                        </a:rPr>
                        <a:t>u</a:t>
                      </a:r>
                      <a:r>
                        <a:rPr sz="800" spc="-110" dirty="0">
                          <a:solidFill>
                            <a:srgbClr val="696B6D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800" spc="-25" dirty="0">
                          <a:solidFill>
                            <a:srgbClr val="696B6D"/>
                          </a:solidFill>
                          <a:latin typeface="Arial"/>
                          <a:cs typeface="Arial"/>
                        </a:rPr>
                        <a:t>t</a:t>
                      </a:r>
                      <a:r>
                        <a:rPr sz="800" spc="-40" dirty="0">
                          <a:solidFill>
                            <a:srgbClr val="4D4F52"/>
                          </a:solidFill>
                          <a:latin typeface="Arial"/>
                          <a:cs typeface="Arial"/>
                        </a:rPr>
                        <a:t>r</a:t>
                      </a:r>
                      <a:r>
                        <a:rPr sz="800" dirty="0">
                          <a:solidFill>
                            <a:srgbClr val="696B6D"/>
                          </a:solidFill>
                          <a:latin typeface="Arial"/>
                          <a:cs typeface="Arial"/>
                        </a:rPr>
                        <a:t>a </a:t>
                      </a:r>
                      <a:r>
                        <a:rPr sz="800" spc="-25" dirty="0">
                          <a:solidFill>
                            <a:srgbClr val="696B6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96B6D"/>
                          </a:solidFill>
                          <a:latin typeface="Arial"/>
                          <a:cs typeface="Arial"/>
                        </a:rPr>
                        <a:t>v</a:t>
                      </a:r>
                      <a:r>
                        <a:rPr sz="800" spc="-10" dirty="0">
                          <a:solidFill>
                            <a:srgbClr val="696B6D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696B6D"/>
                          </a:solidFill>
                          <a:latin typeface="Arial"/>
                          <a:cs typeface="Arial"/>
                        </a:rPr>
                        <a:t>oleta; </a:t>
                      </a:r>
                      <a:r>
                        <a:rPr sz="1200" spc="-465" baseline="3472" dirty="0">
                          <a:solidFill>
                            <a:srgbClr val="808283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1200" baseline="3472" dirty="0">
                          <a:solidFill>
                            <a:srgbClr val="808283"/>
                          </a:solidFill>
                          <a:latin typeface="Arial"/>
                          <a:cs typeface="Arial"/>
                        </a:rPr>
                        <a:t>00%  </a:t>
                      </a:r>
                      <a:r>
                        <a:rPr sz="1200" spc="60" baseline="3472" dirty="0">
                          <a:solidFill>
                            <a:srgbClr val="80828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200" baseline="3472" dirty="0">
                          <a:solidFill>
                            <a:srgbClr val="696B6D"/>
                          </a:solidFill>
                          <a:latin typeface="Arial"/>
                          <a:cs typeface="Arial"/>
                        </a:rPr>
                        <a:t>v</a:t>
                      </a:r>
                      <a:r>
                        <a:rPr sz="1200" spc="-15" baseline="3472" dirty="0">
                          <a:solidFill>
                            <a:srgbClr val="696B6D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200" baseline="3472" dirty="0">
                          <a:solidFill>
                            <a:srgbClr val="696B6D"/>
                          </a:solidFill>
                          <a:latin typeface="Arial"/>
                          <a:cs typeface="Arial"/>
                        </a:rPr>
                        <a:t>rge</a:t>
                      </a:r>
                      <a:r>
                        <a:rPr sz="1200" spc="-104" baseline="3472" dirty="0">
                          <a:solidFill>
                            <a:srgbClr val="696B6D"/>
                          </a:solidFill>
                          <a:latin typeface="Arial"/>
                          <a:cs typeface="Arial"/>
                        </a:rPr>
                        <a:t>m</a:t>
                      </a:r>
                      <a:r>
                        <a:rPr sz="1200" baseline="3472" dirty="0">
                          <a:solidFill>
                            <a:srgbClr val="696B6D"/>
                          </a:solidFill>
                          <a:latin typeface="Arial"/>
                          <a:cs typeface="Arial"/>
                        </a:rPr>
                        <a:t>, </a:t>
                      </a:r>
                      <a:r>
                        <a:rPr sz="1200" spc="15" baseline="3472" dirty="0">
                          <a:solidFill>
                            <a:srgbClr val="696B6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96B6D"/>
                          </a:solidFill>
                          <a:latin typeface="Arial"/>
                          <a:cs typeface="Arial"/>
                        </a:rPr>
                        <a:t>de  </a:t>
                      </a:r>
                      <a:r>
                        <a:rPr sz="800" spc="50" dirty="0">
                          <a:solidFill>
                            <a:srgbClr val="696B6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200" baseline="3472" dirty="0">
                          <a:solidFill>
                            <a:srgbClr val="696B6D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1200" spc="-104" baseline="3472" dirty="0">
                          <a:solidFill>
                            <a:srgbClr val="696B6D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1200" baseline="3472" dirty="0">
                          <a:solidFill>
                            <a:srgbClr val="4D4F52"/>
                          </a:solidFill>
                          <a:latin typeface="Arial"/>
                          <a:cs typeface="Arial"/>
                        </a:rPr>
                        <a:t>ta  </a:t>
                      </a:r>
                      <a:r>
                        <a:rPr sz="1200" spc="82" baseline="3472" dirty="0">
                          <a:solidFill>
                            <a:srgbClr val="4D4F52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200" spc="-60" baseline="3472" dirty="0">
                          <a:solidFill>
                            <a:srgbClr val="4D4F52"/>
                          </a:solidFill>
                          <a:latin typeface="Arial"/>
                          <a:cs typeface="Arial"/>
                        </a:rPr>
                        <a:t>d</a:t>
                      </a:r>
                      <a:r>
                        <a:rPr sz="1200" baseline="3472" dirty="0">
                          <a:solidFill>
                            <a:srgbClr val="696B6D"/>
                          </a:solidFill>
                          <a:latin typeface="Arial"/>
                          <a:cs typeface="Arial"/>
                        </a:rPr>
                        <a:t>ens</a:t>
                      </a:r>
                      <a:r>
                        <a:rPr sz="1200" spc="-15" baseline="3472" dirty="0">
                          <a:solidFill>
                            <a:srgbClr val="696B6D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200" baseline="3472" dirty="0">
                          <a:solidFill>
                            <a:srgbClr val="696B6D"/>
                          </a:solidFill>
                          <a:latin typeface="Arial"/>
                          <a:cs typeface="Arial"/>
                        </a:rPr>
                        <a:t>dad</a:t>
                      </a:r>
                      <a:r>
                        <a:rPr sz="1200" spc="44" baseline="3472" dirty="0">
                          <a:solidFill>
                            <a:srgbClr val="696B6D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1200" baseline="3472" dirty="0">
                          <a:solidFill>
                            <a:srgbClr val="939595"/>
                          </a:solidFill>
                          <a:latin typeface="Arial"/>
                          <a:cs typeface="Arial"/>
                        </a:rPr>
                        <a:t>. </a:t>
                      </a:r>
                      <a:r>
                        <a:rPr sz="800" dirty="0">
                          <a:solidFill>
                            <a:srgbClr val="808283"/>
                          </a:solidFill>
                          <a:latin typeface="Arial"/>
                          <a:cs typeface="Arial"/>
                        </a:rPr>
                        <a:t>C=35</a:t>
                      </a:r>
                      <a:r>
                        <a:rPr sz="800" spc="40" dirty="0">
                          <a:solidFill>
                            <a:srgbClr val="80828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96B6D"/>
                          </a:solidFill>
                          <a:latin typeface="Arial"/>
                          <a:cs typeface="Arial"/>
                        </a:rPr>
                        <a:t>m</a:t>
                      </a:r>
                      <a:r>
                        <a:rPr sz="800" spc="-75" dirty="0">
                          <a:solidFill>
                            <a:srgbClr val="696B6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700" dirty="0">
                          <a:solidFill>
                            <a:srgbClr val="696B6D"/>
                          </a:solidFill>
                          <a:latin typeface="Arial"/>
                          <a:cs typeface="Arial"/>
                        </a:rPr>
                        <a:t>XL=</a:t>
                      </a:r>
                      <a:r>
                        <a:rPr sz="700" spc="65" dirty="0">
                          <a:solidFill>
                            <a:srgbClr val="696B6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96B6D"/>
                          </a:solidFill>
                          <a:latin typeface="Arial"/>
                          <a:cs typeface="Arial"/>
                        </a:rPr>
                        <a:t>20m.</a:t>
                      </a:r>
                      <a:r>
                        <a:rPr sz="800" spc="10" dirty="0">
                          <a:solidFill>
                            <a:srgbClr val="696B6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808283"/>
                          </a:solidFill>
                          <a:latin typeface="Arial"/>
                          <a:cs typeface="Arial"/>
                        </a:rPr>
                        <a:t>Cor:</a:t>
                      </a:r>
                      <a:r>
                        <a:rPr sz="800" spc="35" dirty="0">
                          <a:solidFill>
                            <a:srgbClr val="808283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96B6D"/>
                          </a:solidFill>
                          <a:latin typeface="Arial"/>
                          <a:cs typeface="Arial"/>
                        </a:rPr>
                        <a:t>B</a:t>
                      </a:r>
                      <a:r>
                        <a:rPr sz="800" spc="-25" dirty="0">
                          <a:solidFill>
                            <a:srgbClr val="696B6D"/>
                          </a:solidFill>
                          <a:latin typeface="Arial"/>
                          <a:cs typeface="Arial"/>
                        </a:rPr>
                        <a:t>r</a:t>
                      </a:r>
                      <a:r>
                        <a:rPr sz="800" spc="-5" dirty="0">
                          <a:solidFill>
                            <a:srgbClr val="4D4F52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800" dirty="0">
                          <a:solidFill>
                            <a:srgbClr val="696B6D"/>
                          </a:solidFill>
                          <a:latin typeface="Arial"/>
                          <a:cs typeface="Arial"/>
                        </a:rPr>
                        <a:t>nco.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6030">
                      <a:solidFill>
                        <a:srgbClr val="9C9C9C"/>
                      </a:solidFill>
                      <a:prstDash val="solid"/>
                    </a:lnL>
                    <a:lnR w="12061">
                      <a:solidFill>
                        <a:srgbClr val="ACACAC"/>
                      </a:solidFill>
                      <a:prstDash val="solid"/>
                    </a:lnR>
                    <a:lnT w="12061">
                      <a:solidFill>
                        <a:srgbClr val="808387"/>
                      </a:solidFill>
                      <a:prstDash val="solid"/>
                    </a:lnT>
                    <a:lnB w="603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17475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696B6D"/>
                          </a:solidFill>
                          <a:latin typeface="Arial"/>
                          <a:cs typeface="Arial"/>
                        </a:rPr>
                        <a:t>Un</a:t>
                      </a:r>
                      <a:r>
                        <a:rPr sz="800" spc="-100" dirty="0">
                          <a:solidFill>
                            <a:srgbClr val="696B6D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spc="-40" dirty="0">
                          <a:solidFill>
                            <a:srgbClr val="696B6D"/>
                          </a:solidFill>
                          <a:latin typeface="Arial"/>
                          <a:cs typeface="Arial"/>
                        </a:rPr>
                        <a:t>d</a:t>
                      </a:r>
                      <a:r>
                        <a:rPr sz="800" dirty="0">
                          <a:solidFill>
                            <a:srgbClr val="4D4F52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800" dirty="0">
                          <a:solidFill>
                            <a:srgbClr val="696B6D"/>
                          </a:solidFill>
                          <a:latin typeface="Arial"/>
                          <a:cs typeface="Arial"/>
                        </a:rPr>
                        <a:t>de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2061">
                      <a:solidFill>
                        <a:srgbClr val="ACACAC"/>
                      </a:solidFill>
                      <a:prstDash val="solid"/>
                    </a:lnL>
                    <a:lnT w="12061">
                      <a:solidFill>
                        <a:srgbClr val="808387"/>
                      </a:solidFill>
                      <a:prstDash val="solid"/>
                    </a:lnT>
                    <a:lnB w="603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7625" algn="ctr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696B6D"/>
                          </a:solidFill>
                          <a:latin typeface="Arial"/>
                          <a:cs typeface="Arial"/>
                        </a:rPr>
                        <a:t>1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R w="12061">
                      <a:solidFill>
                        <a:srgbClr val="A8A8A8"/>
                      </a:solidFill>
                      <a:prstDash val="solid"/>
                    </a:lnR>
                    <a:lnT w="12061">
                      <a:solidFill>
                        <a:srgbClr val="979C9C"/>
                      </a:solidFill>
                      <a:prstDash val="solid"/>
                    </a:lnT>
                    <a:lnB w="603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11125" marR="93980" indent="162560">
                        <a:lnSpc>
                          <a:spcPts val="1100"/>
                        </a:lnSpc>
                      </a:pPr>
                      <a:r>
                        <a:rPr sz="1050" dirty="0">
                          <a:solidFill>
                            <a:srgbClr val="696B6D"/>
                          </a:solidFill>
                          <a:latin typeface="Times New Roman"/>
                          <a:cs typeface="Times New Roman"/>
                        </a:rPr>
                        <a:t>R$ </a:t>
                      </a:r>
                      <a:r>
                        <a:rPr sz="1050" spc="50" dirty="0">
                          <a:solidFill>
                            <a:srgbClr val="696B6D"/>
                          </a:solidFill>
                          <a:latin typeface="Times New Roman"/>
                          <a:cs typeface="Times New Roman"/>
                        </a:rPr>
                        <a:t>4</a:t>
                      </a:r>
                      <a:r>
                        <a:rPr sz="1050" spc="-90" dirty="0">
                          <a:solidFill>
                            <a:srgbClr val="4D4F52"/>
                          </a:solidFill>
                          <a:latin typeface="Times New Roman"/>
                          <a:cs typeface="Times New Roman"/>
                        </a:rPr>
                        <a:t>.</a:t>
                      </a:r>
                      <a:r>
                        <a:rPr sz="1050" spc="-35" dirty="0">
                          <a:solidFill>
                            <a:srgbClr val="696B6D"/>
                          </a:solidFill>
                          <a:latin typeface="Times New Roman"/>
                          <a:cs typeface="Times New Roman"/>
                        </a:rPr>
                        <a:t>3</a:t>
                      </a:r>
                      <a:r>
                        <a:rPr sz="1050" dirty="0">
                          <a:solidFill>
                            <a:srgbClr val="4D4F52"/>
                          </a:solidFill>
                          <a:latin typeface="Times New Roman"/>
                          <a:cs typeface="Times New Roman"/>
                        </a:rPr>
                        <a:t>0</a:t>
                      </a:r>
                      <a:r>
                        <a:rPr sz="1050" spc="-5" dirty="0">
                          <a:solidFill>
                            <a:srgbClr val="4D4F52"/>
                          </a:solidFill>
                          <a:latin typeface="Times New Roman"/>
                          <a:cs typeface="Times New Roman"/>
                        </a:rPr>
                        <a:t>0</a:t>
                      </a:r>
                      <a:r>
                        <a:rPr sz="1050" dirty="0">
                          <a:solidFill>
                            <a:srgbClr val="696B6D"/>
                          </a:solidFill>
                          <a:latin typeface="Times New Roman"/>
                          <a:cs typeface="Times New Roman"/>
                        </a:rPr>
                        <a:t>,00</a:t>
                      </a:r>
                      <a:endParaRPr sz="105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061">
                      <a:solidFill>
                        <a:srgbClr val="A8A8A8"/>
                      </a:solidFill>
                      <a:prstDash val="solid"/>
                    </a:lnL>
                    <a:lnT w="6030">
                      <a:solidFill>
                        <a:srgbClr val="7C838C"/>
                      </a:solidFill>
                      <a:prstDash val="solid"/>
                    </a:lnT>
                    <a:lnB w="603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13030" marR="107950" indent="162560">
                        <a:lnSpc>
                          <a:spcPts val="1100"/>
                        </a:lnSpc>
                      </a:pPr>
                      <a:r>
                        <a:rPr sz="1050" dirty="0">
                          <a:solidFill>
                            <a:srgbClr val="696B6D"/>
                          </a:solidFill>
                          <a:latin typeface="Times New Roman"/>
                          <a:cs typeface="Times New Roman"/>
                        </a:rPr>
                        <a:t>R$ 4.300,00</a:t>
                      </a:r>
                      <a:endParaRPr sz="105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R w="6030">
                      <a:solidFill>
                        <a:srgbClr val="A8A8A8"/>
                      </a:solidFill>
                      <a:prstDash val="solid"/>
                    </a:lnR>
                    <a:lnT w="6030">
                      <a:solidFill>
                        <a:srgbClr val="979797"/>
                      </a:solidFill>
                      <a:prstDash val="solid"/>
                    </a:lnT>
                    <a:lnB w="603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Larissa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1824</Words>
  <Application>Microsoft Office PowerPoint</Application>
  <PresentationFormat>Benutzerdefiniert</PresentationFormat>
  <Paragraphs>360</Paragraphs>
  <Slides>4</Slides>
  <Notes>4</Notes>
  <HiddenSlides>0</HiddenSlides>
  <MMClips>0</MMClips>
  <ScaleCrop>false</ScaleCrop>
  <HeadingPairs>
    <vt:vector size="4" baseType="variant">
      <vt:variant>
        <vt:lpstr>Design</vt:lpstr>
      </vt:variant>
      <vt:variant>
        <vt:i4>1</vt:i4>
      </vt:variant>
      <vt:variant>
        <vt:lpstr>Folientitel</vt:lpstr>
      </vt:variant>
      <vt:variant>
        <vt:i4>4</vt:i4>
      </vt:variant>
    </vt:vector>
  </HeadingPairs>
  <TitlesOfParts>
    <vt:vector size="5" baseType="lpstr">
      <vt:lpstr>Office Theme</vt:lpstr>
      <vt:lpstr>PowerPoint-Präsentation</vt:lpstr>
      <vt:lpstr>PowerPoint-Präsentation</vt:lpstr>
      <vt:lpstr>PowerPoint-Präsentation</vt:lpstr>
      <vt:lpstr>PowerPoint-Präsentation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PowerPoint-Präsentation</dc:title>
  <dc:creator>Online2PDF.com</dc:creator>
  <cp:lastModifiedBy>Online2PDF.com</cp:lastModifiedBy>
  <cp:revision>1</cp:revision>
  <dcterms:created xsi:type="dcterms:W3CDTF">2018-06-25T20:07:05Z</dcterms:created>
  <dcterms:modified xsi:type="dcterms:W3CDTF">2018-06-25T18:07:07Z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2018-06-25T00:00:00Z</vt:filetime>
  </property>
  <property fmtid="{D5CDD505-2E9C-101B-9397-08002B2CF9AE}" pid="3" name="LastSaved">
    <vt:filetime>2018-06-25T00:00:00Z</vt:filetime>
  </property>
</Properties>
</file>