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38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ackenziebh.com.br/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ackenziebh.com.br/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ackenziebh.com.b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;e@mookooziebh.oom.b" TargetMode="External"/><Relationship Id="rId4" Type="http://schemas.openxmlformats.org/officeDocument/2006/relationships/hyperlink" Target="mailto:nuokoo,;e@mookooziebh.oom.b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ackenziebh.com.br/" TargetMode="Externa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hyperlink" Target="mailto:rnackenzie@mackenziebh.com.br" TargetMode="External"/><Relationship Id="rId5" Type="http://schemas.openxmlformats.org/officeDocument/2006/relationships/hyperlink" Target="http://www.mackenziebh.com.br/" TargetMode="Externa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hyperlink" Target="mailto:mackenzie@mackenziebh.com.br" TargetMode="Externa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4816" y="633983"/>
            <a:ext cx="682752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54496" y="9765792"/>
            <a:ext cx="1302003" cy="9265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20527" y="9589682"/>
            <a:ext cx="5026025" cy="0"/>
          </a:xfrm>
          <a:custGeom>
            <a:avLst/>
            <a:gdLst/>
            <a:ahLst/>
            <a:cxnLst/>
            <a:rect l="l" t="t" r="r" b="b"/>
            <a:pathLst>
              <a:path w="5026025">
                <a:moveTo>
                  <a:pt x="0" y="0"/>
                </a:moveTo>
                <a:lnTo>
                  <a:pt x="5025701" y="0"/>
                </a:lnTo>
              </a:path>
            </a:pathLst>
          </a:custGeom>
          <a:ln w="11965">
            <a:solidFill>
              <a:srgbClr val="74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47154" y="719866"/>
            <a:ext cx="1727200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10103"/>
                </a:solidFill>
                <a:latin typeface="Arial"/>
                <a:cs typeface="Arial"/>
              </a:rPr>
              <a:t>MACKENZ</a:t>
            </a:r>
            <a:r>
              <a:rPr sz="2200" b="1" spc="150" dirty="0">
                <a:solidFill>
                  <a:srgbClr val="010103"/>
                </a:solidFill>
                <a:latin typeface="Arial"/>
                <a:cs typeface="Arial"/>
              </a:rPr>
              <a:t>I</a:t>
            </a:r>
            <a:r>
              <a:rPr sz="2200" b="1" spc="40" dirty="0">
                <a:solidFill>
                  <a:srgbClr val="010103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550" spc="10" dirty="0">
                <a:solidFill>
                  <a:srgbClr val="181C1F"/>
                </a:solidFill>
                <a:latin typeface="Arial"/>
                <a:cs typeface="Arial"/>
              </a:rPr>
              <a:t>ESPO</a:t>
            </a:r>
            <a:r>
              <a:rPr sz="1550" spc="-10" dirty="0">
                <a:solidFill>
                  <a:srgbClr val="181C1F"/>
                </a:solidFill>
                <a:latin typeface="Arial"/>
                <a:cs typeface="Arial"/>
              </a:rPr>
              <a:t>R</a:t>
            </a:r>
            <a:r>
              <a:rPr sz="1550" spc="125" dirty="0">
                <a:solidFill>
                  <a:srgbClr val="010103"/>
                </a:solidFill>
                <a:latin typeface="Arial"/>
                <a:cs typeface="Arial"/>
              </a:rPr>
              <a:t>T</a:t>
            </a:r>
            <a:r>
              <a:rPr sz="1550" spc="5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550" spc="-6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550" spc="55" dirty="0">
                <a:solidFill>
                  <a:srgbClr val="181C1F"/>
                </a:solidFill>
                <a:latin typeface="Arial"/>
                <a:cs typeface="Arial"/>
              </a:rPr>
              <a:t>C</a:t>
            </a:r>
            <a:r>
              <a:rPr sz="1550" spc="30" dirty="0">
                <a:solidFill>
                  <a:srgbClr val="181C1F"/>
                </a:solidFill>
                <a:latin typeface="Arial"/>
                <a:cs typeface="Arial"/>
              </a:rPr>
              <a:t>L</a:t>
            </a:r>
            <a:r>
              <a:rPr sz="1550" spc="10" dirty="0">
                <a:solidFill>
                  <a:srgbClr val="181C1F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53980" y="1556816"/>
            <a:ext cx="5069840" cy="5250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5560" algn="ctr">
              <a:lnSpc>
                <a:spcPct val="100000"/>
              </a:lnSpc>
            </a:pPr>
            <a:r>
              <a:rPr sz="1100" spc="60" dirty="0">
                <a:solidFill>
                  <a:srgbClr val="282A2D"/>
                </a:solidFill>
                <a:latin typeface="Arial"/>
                <a:cs typeface="Arial"/>
              </a:rPr>
              <a:t>Ed</a:t>
            </a:r>
            <a:r>
              <a:rPr sz="1100" spc="-35" dirty="0">
                <a:solidFill>
                  <a:srgbClr val="282A2D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282A2D"/>
                </a:solidFill>
                <a:latin typeface="Arial"/>
                <a:cs typeface="Arial"/>
              </a:rPr>
              <a:t>tal</a:t>
            </a:r>
            <a:r>
              <a:rPr sz="1100" spc="3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82A2D"/>
                </a:solidFill>
                <a:latin typeface="Arial"/>
                <a:cs typeface="Arial"/>
              </a:rPr>
              <a:t>Con</a:t>
            </a:r>
            <a:r>
              <a:rPr sz="1100" spc="110" dirty="0">
                <a:solidFill>
                  <a:srgbClr val="282A2D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181C1F"/>
                </a:solidFill>
                <a:latin typeface="Arial"/>
                <a:cs typeface="Arial"/>
              </a:rPr>
              <a:t>te</a:t>
            </a:r>
            <a:r>
              <a:rPr sz="1100" spc="1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81C1F"/>
                </a:solidFill>
                <a:latin typeface="Arial"/>
                <a:cs typeface="Arial"/>
              </a:rPr>
              <a:t>de</a:t>
            </a:r>
            <a:r>
              <a:rPr sz="1100" spc="-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82A2D"/>
                </a:solidFill>
                <a:latin typeface="Arial"/>
                <a:cs typeface="Arial"/>
              </a:rPr>
              <a:t>n</a:t>
            </a:r>
            <a:r>
              <a:rPr sz="1100" spc="70" dirty="0">
                <a:solidFill>
                  <a:srgbClr val="525456"/>
                </a:solidFill>
                <a:latin typeface="Arial"/>
                <a:cs typeface="Arial"/>
              </a:rPr>
              <a:t>º</a:t>
            </a:r>
            <a:r>
              <a:rPr sz="1100" spc="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81C1F"/>
                </a:solidFill>
                <a:latin typeface="Arial"/>
                <a:cs typeface="Arial"/>
              </a:rPr>
              <a:t>0</a:t>
            </a:r>
            <a:r>
              <a:rPr sz="1100" spc="-30" dirty="0">
                <a:solidFill>
                  <a:srgbClr val="181C1F"/>
                </a:solidFill>
                <a:latin typeface="Arial"/>
                <a:cs typeface="Arial"/>
              </a:rPr>
              <a:t>1</a:t>
            </a:r>
            <a:r>
              <a:rPr sz="1100" spc="50" dirty="0">
                <a:solidFill>
                  <a:srgbClr val="181C1F"/>
                </a:solidFill>
                <a:latin typeface="Arial"/>
                <a:cs typeface="Arial"/>
              </a:rPr>
              <a:t>-</a:t>
            </a:r>
            <a:r>
              <a:rPr sz="1100" spc="-5" dirty="0">
                <a:solidFill>
                  <a:srgbClr val="181C1F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181C1F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  <a:p>
            <a:pPr marL="12700" marR="42545" indent="418465" algn="just">
              <a:lnSpc>
                <a:spcPct val="153900"/>
              </a:lnSpc>
              <a:spcBef>
                <a:spcPts val="720"/>
              </a:spcBef>
            </a:pPr>
            <a:r>
              <a:rPr sz="900" spc="80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00" spc="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Macken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z</a:t>
            </a:r>
            <a:r>
              <a:rPr sz="900" spc="-1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Esporte</a:t>
            </a:r>
            <a:r>
              <a:rPr sz="900" spc="10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C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ube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96B6E"/>
                </a:solidFill>
                <a:latin typeface="Arial"/>
                <a:cs typeface="Arial"/>
              </a:rPr>
              <a:t>vem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ab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r</a:t>
            </a:r>
            <a:r>
              <a:rPr sz="900" spc="30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808283"/>
                </a:solidFill>
                <a:latin typeface="Arial"/>
                <a:cs typeface="Arial"/>
              </a:rPr>
              <a:t>r</a:t>
            </a:r>
            <a:r>
              <a:rPr sz="900" spc="80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processo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para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compra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MATER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AIS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E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EQU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PAME</a:t>
            </a:r>
            <a:r>
              <a:rPr sz="900" spc="-65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TOS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</a:t>
            </a:r>
            <a:r>
              <a:rPr sz="900" spc="-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ESPORT</a:t>
            </a:r>
            <a:r>
              <a:rPr sz="900" spc="-5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VOS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por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meio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Conv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t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808283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menor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preço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por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96B6E"/>
                </a:solidFill>
                <a:latin typeface="Arial"/>
                <a:cs typeface="Arial"/>
              </a:rPr>
              <a:t>lote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separad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808283"/>
                </a:solidFill>
                <a:latin typeface="Arial"/>
                <a:cs typeface="Arial"/>
              </a:rPr>
              <a:t>,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seguindo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que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determ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Regu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amento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Compras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Contratações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Con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f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deração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B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ras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le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ra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ubes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8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900" spc="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CBC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as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dema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nstruções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q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u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perme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am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(d</a:t>
            </a:r>
            <a:r>
              <a:rPr sz="900" spc="-5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696B6E"/>
                </a:solidFill>
                <a:latin typeface="Arial"/>
                <a:cs typeface="Arial"/>
              </a:rPr>
              <a:t>sponível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no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site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696B6E"/>
                </a:solidFill>
                <a:latin typeface="Arial"/>
                <a:cs typeface="Arial"/>
              </a:rPr>
              <a:t>ht</a:t>
            </a:r>
            <a:r>
              <a:rPr sz="900" spc="-80" dirty="0">
                <a:solidFill>
                  <a:srgbClr val="696B6E"/>
                </a:solidFill>
                <a:latin typeface="Arial"/>
                <a:cs typeface="Arial"/>
              </a:rPr>
              <a:t>t</a:t>
            </a:r>
            <a:r>
              <a:rPr sz="900" spc="60" dirty="0">
                <a:solidFill>
                  <a:srgbClr val="696B6E"/>
                </a:solidFill>
                <a:latin typeface="Arial"/>
                <a:cs typeface="Arial"/>
              </a:rPr>
              <a:t>p</a:t>
            </a:r>
            <a:r>
              <a:rPr sz="900" spc="-65" dirty="0">
                <a:solidFill>
                  <a:srgbClr val="696B6E"/>
                </a:solidFill>
                <a:latin typeface="Arial"/>
                <a:cs typeface="Arial"/>
              </a:rPr>
              <a:t>:</a:t>
            </a:r>
            <a:r>
              <a:rPr sz="900" spc="25" dirty="0">
                <a:solidFill>
                  <a:srgbClr val="939597"/>
                </a:solidFill>
                <a:latin typeface="Arial"/>
                <a:cs typeface="Arial"/>
              </a:rPr>
              <a:t>/</a:t>
            </a:r>
            <a:r>
              <a:rPr sz="900" spc="35" dirty="0">
                <a:solidFill>
                  <a:srgbClr val="939597"/>
                </a:solidFill>
                <a:latin typeface="Arial"/>
                <a:cs typeface="Arial"/>
              </a:rPr>
              <a:t>/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www.cb</a:t>
            </a:r>
            <a:r>
              <a:rPr sz="900" spc="11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00" spc="-20" dirty="0">
                <a:solidFill>
                  <a:srgbClr val="939597"/>
                </a:solidFill>
                <a:latin typeface="Arial"/>
                <a:cs typeface="Arial"/>
              </a:rPr>
              <a:t>-</a:t>
            </a:r>
            <a:r>
              <a:rPr sz="900" spc="4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00" spc="5" dirty="0">
                <a:solidFill>
                  <a:srgbClr val="696B6E"/>
                </a:solidFill>
                <a:latin typeface="Arial"/>
                <a:cs typeface="Arial"/>
              </a:rPr>
              <a:t>ubes.com.br).</a:t>
            </a:r>
            <a:endParaRPr sz="900">
              <a:latin typeface="Arial"/>
              <a:cs typeface="Arial"/>
            </a:endParaRPr>
          </a:p>
          <a:p>
            <a:pPr marL="30480" indent="412750" algn="just">
              <a:lnSpc>
                <a:spcPct val="100000"/>
              </a:lnSpc>
              <a:spcBef>
                <a:spcPts val="439"/>
              </a:spcBef>
            </a:pPr>
            <a:r>
              <a:rPr sz="900" spc="35" dirty="0">
                <a:solidFill>
                  <a:srgbClr val="383A3D"/>
                </a:solidFill>
                <a:latin typeface="Arial"/>
                <a:cs typeface="Arial"/>
              </a:rPr>
              <a:t>A </a:t>
            </a:r>
            <a:r>
              <a:rPr sz="900" spc="-1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282A2D"/>
                </a:solidFill>
                <a:latin typeface="Arial"/>
                <a:cs typeface="Arial"/>
              </a:rPr>
              <a:t>reun</a:t>
            </a:r>
            <a:r>
              <a:rPr sz="900" spc="-30" dirty="0">
                <a:solidFill>
                  <a:srgbClr val="282A2D"/>
                </a:solidFill>
                <a:latin typeface="Arial"/>
                <a:cs typeface="Arial"/>
              </a:rPr>
              <a:t>i</a:t>
            </a:r>
            <a:r>
              <a:rPr sz="900" spc="70" dirty="0">
                <a:solidFill>
                  <a:srgbClr val="282A2D"/>
                </a:solidFill>
                <a:latin typeface="Arial"/>
                <a:cs typeface="Arial"/>
              </a:rPr>
              <a:t>ão</a:t>
            </a:r>
            <a:r>
              <a:rPr sz="900" spc="114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para</a:t>
            </a:r>
            <a:r>
              <a:rPr sz="900" spc="10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282A2D"/>
                </a:solidFill>
                <a:latin typeface="Arial"/>
                <a:cs typeface="Arial"/>
              </a:rPr>
              <a:t>abertura</a:t>
            </a:r>
            <a:r>
              <a:rPr sz="90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282A2D"/>
                </a:solidFill>
                <a:latin typeface="Arial"/>
                <a:cs typeface="Arial"/>
              </a:rPr>
              <a:t>dos</a:t>
            </a:r>
            <a:r>
              <a:rPr sz="90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n</a:t>
            </a:r>
            <a:r>
              <a:rPr sz="900" spc="110" dirty="0">
                <a:solidFill>
                  <a:srgbClr val="525456"/>
                </a:solidFill>
                <a:latin typeface="Arial"/>
                <a:cs typeface="Arial"/>
              </a:rPr>
              <a:t>v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el</a:t>
            </a:r>
            <a:r>
              <a:rPr sz="900" spc="65" dirty="0">
                <a:solidFill>
                  <a:srgbClr val="383A3D"/>
                </a:solidFill>
                <a:latin typeface="Arial"/>
                <a:cs typeface="Arial"/>
              </a:rPr>
              <a:t>o</a:t>
            </a:r>
            <a:r>
              <a:rPr sz="900" spc="75" dirty="0">
                <a:solidFill>
                  <a:srgbClr val="181C1F"/>
                </a:solidFill>
                <a:latin typeface="Arial"/>
                <a:cs typeface="Arial"/>
              </a:rPr>
              <a:t>pes</a:t>
            </a:r>
            <a:r>
              <a:rPr sz="900" spc="4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será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145" dirty="0">
                <a:solidFill>
                  <a:srgbClr val="282A2D"/>
                </a:solidFill>
                <a:latin typeface="Arial"/>
                <a:cs typeface="Arial"/>
              </a:rPr>
              <a:t>d</a:t>
            </a:r>
            <a:r>
              <a:rPr sz="900" spc="-5" dirty="0">
                <a:solidFill>
                  <a:srgbClr val="282A2D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282A2D"/>
                </a:solidFill>
                <a:latin typeface="Arial"/>
                <a:cs typeface="Arial"/>
              </a:rPr>
              <a:t>a</a:t>
            </a:r>
            <a:r>
              <a:rPr sz="900" spc="10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2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7</a:t>
            </a:r>
            <a:r>
              <a:rPr sz="900" spc="8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de</a:t>
            </a:r>
            <a:r>
              <a:rPr sz="900" spc="114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383A3D"/>
                </a:solidFill>
                <a:latin typeface="Arial"/>
                <a:cs typeface="Arial"/>
              </a:rPr>
              <a:t>b</a:t>
            </a:r>
            <a:r>
              <a:rPr sz="900" spc="25" dirty="0">
                <a:solidFill>
                  <a:srgbClr val="181C1F"/>
                </a:solidFill>
                <a:latin typeface="Arial"/>
                <a:cs typeface="Arial"/>
              </a:rPr>
              <a:t>r</a:t>
            </a:r>
            <a:r>
              <a:rPr sz="900" spc="8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900" spc="150" dirty="0">
                <a:solidFill>
                  <a:srgbClr val="383A3D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às</a:t>
            </a:r>
            <a:r>
              <a:rPr sz="900" spc="114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383A3D"/>
                </a:solidFill>
                <a:latin typeface="Arial"/>
                <a:cs typeface="Arial"/>
              </a:rPr>
              <a:t>0</a:t>
            </a:r>
            <a:r>
              <a:rPr sz="900" spc="30" dirty="0">
                <a:solidFill>
                  <a:srgbClr val="383A3D"/>
                </a:solidFill>
                <a:latin typeface="Arial"/>
                <a:cs typeface="Arial"/>
              </a:rPr>
              <a:t>9</a:t>
            </a:r>
            <a:r>
              <a:rPr sz="900" spc="30" dirty="0">
                <a:solidFill>
                  <a:srgbClr val="696B6E"/>
                </a:solidFill>
                <a:latin typeface="Arial"/>
                <a:cs typeface="Arial"/>
              </a:rPr>
              <a:t>:</a:t>
            </a:r>
            <a:r>
              <a:rPr sz="900" spc="30" dirty="0">
                <a:solidFill>
                  <a:srgbClr val="383A3D"/>
                </a:solidFill>
                <a:latin typeface="Arial"/>
                <a:cs typeface="Arial"/>
              </a:rPr>
              <a:t>00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383A3D"/>
                </a:solidFill>
                <a:latin typeface="Arial"/>
                <a:cs typeface="Arial"/>
              </a:rPr>
              <a:t>horas</a:t>
            </a:r>
            <a:r>
              <a:rPr sz="900" spc="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383A3D"/>
                </a:solidFill>
                <a:latin typeface="Arial"/>
                <a:cs typeface="Arial"/>
              </a:rPr>
              <a:t>-</a:t>
            </a:r>
            <a:endParaRPr sz="90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630"/>
              </a:spcBef>
            </a:pPr>
            <a:r>
              <a:rPr sz="900" spc="55" dirty="0">
                <a:solidFill>
                  <a:srgbClr val="383A3D"/>
                </a:solidFill>
                <a:latin typeface="Arial"/>
                <a:cs typeface="Arial"/>
              </a:rPr>
              <a:t>horá</a:t>
            </a:r>
            <a:r>
              <a:rPr sz="900" spc="60" dirty="0">
                <a:solidFill>
                  <a:srgbClr val="383A3D"/>
                </a:solidFill>
                <a:latin typeface="Arial"/>
                <a:cs typeface="Arial"/>
              </a:rPr>
              <a:t>r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io</a:t>
            </a:r>
            <a:r>
              <a:rPr sz="900" spc="-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10" dirty="0">
                <a:solidFill>
                  <a:srgbClr val="383A3D"/>
                </a:solidFill>
                <a:latin typeface="Arial"/>
                <a:cs typeface="Arial"/>
              </a:rPr>
              <a:t>d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20" dirty="0">
                <a:solidFill>
                  <a:srgbClr val="282A2D"/>
                </a:solidFill>
                <a:latin typeface="Arial"/>
                <a:cs typeface="Arial"/>
              </a:rPr>
              <a:t>B</a:t>
            </a:r>
            <a:r>
              <a:rPr sz="900" spc="5" dirty="0">
                <a:solidFill>
                  <a:srgbClr val="282A2D"/>
                </a:solidFill>
                <a:latin typeface="Arial"/>
                <a:cs typeface="Arial"/>
              </a:rPr>
              <a:t>r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ili</a:t>
            </a:r>
            <a:r>
              <a:rPr sz="900" spc="9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135" dirty="0">
                <a:solidFill>
                  <a:srgbClr val="525456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 marL="30480" marR="24765" indent="418465" algn="just">
              <a:lnSpc>
                <a:spcPct val="144600"/>
              </a:lnSpc>
              <a:spcBef>
                <a:spcPts val="5"/>
              </a:spcBef>
            </a:pPr>
            <a:r>
              <a:rPr sz="900" spc="40" dirty="0">
                <a:solidFill>
                  <a:srgbClr val="696B6E"/>
                </a:solidFill>
                <a:latin typeface="Arial"/>
                <a:cs typeface="Arial"/>
              </a:rPr>
              <a:t>Tal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aq</a:t>
            </a:r>
            <a:r>
              <a:rPr sz="900" spc="-85" dirty="0">
                <a:solidFill>
                  <a:srgbClr val="525456"/>
                </a:solidFill>
                <a:latin typeface="Arial"/>
                <a:cs typeface="Arial"/>
              </a:rPr>
              <a:t>u</a:t>
            </a:r>
            <a:r>
              <a:rPr sz="900" spc="-5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-1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ção</a:t>
            </a:r>
            <a:r>
              <a:rPr sz="900" spc="-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faz </a:t>
            </a:r>
            <a:r>
              <a:rPr sz="900" spc="-1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parte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do</a:t>
            </a:r>
            <a:r>
              <a:rPr sz="900" spc="8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Projeto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MACKE</a:t>
            </a:r>
            <a:r>
              <a:rPr sz="900" spc="-15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50" dirty="0">
                <a:solidFill>
                  <a:srgbClr val="383A3D"/>
                </a:solidFill>
                <a:latin typeface="Arial"/>
                <a:cs typeface="Arial"/>
              </a:rPr>
              <a:t>Z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FORMANDO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ATLETAS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OLÍMP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CO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808283"/>
                </a:solidFill>
                <a:latin typeface="Arial"/>
                <a:cs typeface="Arial"/>
              </a:rPr>
              <a:t>,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aprovado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p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-15" dirty="0">
                <a:solidFill>
                  <a:srgbClr val="383A3D"/>
                </a:solidFill>
                <a:latin typeface="Arial"/>
                <a:cs typeface="Arial"/>
              </a:rPr>
              <a:t>l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Co</a:t>
            </a:r>
            <a:r>
              <a:rPr sz="900" spc="-15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25" dirty="0">
                <a:solidFill>
                  <a:srgbClr val="383A3D"/>
                </a:solidFill>
                <a:latin typeface="Arial"/>
                <a:cs typeface="Arial"/>
              </a:rPr>
              <a:t>f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edera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ç</a:t>
            </a:r>
            <a:r>
              <a:rPr sz="900" spc="60" dirty="0">
                <a:solidFill>
                  <a:srgbClr val="383A3D"/>
                </a:solidFill>
                <a:latin typeface="Arial"/>
                <a:cs typeface="Arial"/>
              </a:rPr>
              <a:t>ã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 Bras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-1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eira</a:t>
            </a:r>
            <a:r>
              <a:rPr sz="900" spc="-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C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ubes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</a:t>
            </a:r>
            <a:r>
              <a:rPr sz="900" spc="3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-35" dirty="0">
                <a:solidFill>
                  <a:srgbClr val="383A3D"/>
                </a:solidFill>
                <a:latin typeface="Arial"/>
                <a:cs typeface="Arial"/>
              </a:rPr>
              <a:t>l</a:t>
            </a: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Ed</a:t>
            </a:r>
            <a:r>
              <a:rPr sz="900" spc="-11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tal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25456"/>
                </a:solidFill>
                <a:latin typeface="Times New Roman"/>
                <a:cs typeface="Times New Roman"/>
              </a:rPr>
              <a:t>01/2</a:t>
            </a:r>
            <a:r>
              <a:rPr sz="1000" spc="55" dirty="0">
                <a:solidFill>
                  <a:srgbClr val="525456"/>
                </a:solidFill>
                <a:latin typeface="Times New Roman"/>
                <a:cs typeface="Times New Roman"/>
              </a:rPr>
              <a:t>0</a:t>
            </a:r>
            <a:r>
              <a:rPr sz="1000" spc="-30" dirty="0">
                <a:solidFill>
                  <a:srgbClr val="383A3D"/>
                </a:solidFill>
                <a:latin typeface="Times New Roman"/>
                <a:cs typeface="Times New Roman"/>
              </a:rPr>
              <a:t>1</a:t>
            </a:r>
            <a:r>
              <a:rPr sz="1000" spc="65" dirty="0">
                <a:solidFill>
                  <a:srgbClr val="525456"/>
                </a:solidFill>
                <a:latin typeface="Times New Roman"/>
                <a:cs typeface="Times New Roman"/>
              </a:rPr>
              <a:t>4</a:t>
            </a:r>
            <a:r>
              <a:rPr sz="1000" spc="70" dirty="0">
                <a:solidFill>
                  <a:srgbClr val="939597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36195" marR="33655" indent="418465" algn="just">
              <a:lnSpc>
                <a:spcPts val="1660"/>
              </a:lnSpc>
              <a:spcBef>
                <a:spcPts val="85"/>
              </a:spcBef>
            </a:pP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As </a:t>
            </a:r>
            <a:r>
              <a:rPr sz="900" spc="-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808283"/>
                </a:solidFill>
                <a:latin typeface="Arial"/>
                <a:cs typeface="Arial"/>
              </a:rPr>
              <a:t>m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pugnações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sobre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esse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processo</a:t>
            </a:r>
            <a:r>
              <a:rPr sz="900" spc="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devem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ser</a:t>
            </a:r>
            <a:r>
              <a:rPr sz="900" spc="8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entregues </a:t>
            </a:r>
            <a:r>
              <a:rPr sz="900" spc="-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383A3D"/>
                </a:solidFill>
                <a:latin typeface="Arial"/>
                <a:cs typeface="Arial"/>
              </a:rPr>
              <a:t>p</a:t>
            </a:r>
            <a:r>
              <a:rPr sz="900" spc="6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80" dirty="0">
                <a:solidFill>
                  <a:srgbClr val="282A2D"/>
                </a:solidFill>
                <a:latin typeface="Arial"/>
                <a:cs typeface="Arial"/>
              </a:rPr>
              <a:t>r</a:t>
            </a:r>
            <a:r>
              <a:rPr sz="900" spc="7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35" dirty="0">
                <a:solidFill>
                  <a:srgbClr val="383A3D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525456"/>
                </a:solidFill>
                <a:latin typeface="Arial"/>
                <a:cs typeface="Arial"/>
              </a:rPr>
              <a:t>c</a:t>
            </a:r>
            <a:r>
              <a:rPr sz="900" spc="100" dirty="0">
                <a:solidFill>
                  <a:srgbClr val="282A2D"/>
                </a:solidFill>
                <a:latin typeface="Arial"/>
                <a:cs typeface="Arial"/>
              </a:rPr>
              <a:t>r</a:t>
            </a:r>
            <a:r>
              <a:rPr sz="900" spc="-40" dirty="0">
                <a:solidFill>
                  <a:srgbClr val="282A2D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282A2D"/>
                </a:solidFill>
                <a:latin typeface="Arial"/>
                <a:cs typeface="Arial"/>
              </a:rPr>
              <a:t>toaté</a:t>
            </a:r>
            <a:r>
              <a:rPr sz="900" spc="10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282A2D"/>
                </a:solidFill>
                <a:latin typeface="Arial"/>
                <a:cs typeface="Arial"/>
              </a:rPr>
              <a:t>02</a:t>
            </a:r>
            <a:r>
              <a:rPr sz="900" spc="95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110" dirty="0">
                <a:solidFill>
                  <a:srgbClr val="383A3D"/>
                </a:solidFill>
                <a:latin typeface="Arial"/>
                <a:cs typeface="Arial"/>
              </a:rPr>
              <a:t>d</a:t>
            </a:r>
            <a:r>
              <a:rPr sz="900" spc="3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as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 antes</a:t>
            </a:r>
            <a:r>
              <a:rPr sz="900" spc="8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383A3D"/>
                </a:solidFill>
                <a:latin typeface="Arial"/>
                <a:cs typeface="Arial"/>
              </a:rPr>
              <a:t>do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145" dirty="0">
                <a:solidFill>
                  <a:srgbClr val="282A2D"/>
                </a:solidFill>
                <a:latin typeface="Arial"/>
                <a:cs typeface="Arial"/>
              </a:rPr>
              <a:t>d</a:t>
            </a:r>
            <a:r>
              <a:rPr sz="900" spc="-5" dirty="0">
                <a:solidFill>
                  <a:srgbClr val="282A2D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282A2D"/>
                </a:solidFill>
                <a:latin typeface="Arial"/>
                <a:cs typeface="Arial"/>
              </a:rPr>
              <a:t>a</a:t>
            </a:r>
            <a:r>
              <a:rPr sz="900" spc="100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282A2D"/>
                </a:solidFill>
                <a:latin typeface="Arial"/>
                <a:cs typeface="Arial"/>
              </a:rPr>
              <a:t>27</a:t>
            </a:r>
            <a:r>
              <a:rPr sz="900" spc="75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282A2D"/>
                </a:solidFill>
                <a:latin typeface="Arial"/>
                <a:cs typeface="Arial"/>
              </a:rPr>
              <a:t>de</a:t>
            </a:r>
            <a:r>
              <a:rPr sz="900" spc="65" dirty="0">
                <a:solidFill>
                  <a:srgbClr val="282A2D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83A3D"/>
                </a:solidFill>
                <a:latin typeface="Arial"/>
                <a:cs typeface="Arial"/>
              </a:rPr>
              <a:t>abril.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383A3D"/>
                </a:solidFill>
                <a:latin typeface="Arial"/>
                <a:cs typeface="Arial"/>
              </a:rPr>
              <a:t>N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ão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r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ã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cons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d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383A3D"/>
                </a:solidFill>
                <a:latin typeface="Arial"/>
                <a:cs typeface="Arial"/>
              </a:rPr>
              <a:t>r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o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os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recursos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30" dirty="0">
                <a:solidFill>
                  <a:srgbClr val="383A3D"/>
                </a:solidFill>
                <a:latin typeface="Arial"/>
                <a:cs typeface="Arial"/>
              </a:rPr>
              <a:t>t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regues</a:t>
            </a:r>
            <a:r>
              <a:rPr sz="900" spc="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por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fax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ou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fora</a:t>
            </a:r>
            <a:r>
              <a:rPr sz="900" spc="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do</a:t>
            </a:r>
            <a:endParaRPr sz="900">
              <a:latin typeface="Arial"/>
              <a:cs typeface="Arial"/>
            </a:endParaRPr>
          </a:p>
          <a:p>
            <a:pPr marL="42545" marR="20320" indent="-6350" algn="just">
              <a:lnSpc>
                <a:spcPts val="1610"/>
              </a:lnSpc>
              <a:spcBef>
                <a:spcPts val="90"/>
              </a:spcBef>
            </a:pP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prazo.</a:t>
            </a:r>
            <a:r>
              <a:rPr sz="900" spc="1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696B6E"/>
                </a:solidFill>
                <a:latin typeface="Arial"/>
                <a:cs typeface="Arial"/>
              </a:rPr>
              <a:t>Os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pe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900" spc="-1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808283"/>
                </a:solidFill>
                <a:latin typeface="Arial"/>
                <a:cs typeface="Arial"/>
              </a:rPr>
              <a:t>d</a:t>
            </a:r>
            <a:r>
              <a:rPr sz="900" spc="35" dirty="0">
                <a:solidFill>
                  <a:srgbClr val="808283"/>
                </a:solidFill>
                <a:latin typeface="Arial"/>
                <a:cs typeface="Arial"/>
              </a:rPr>
              <a:t>o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esc</a:t>
            </a:r>
            <a:r>
              <a:rPr sz="900" spc="-2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6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-20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c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imentos</a:t>
            </a:r>
            <a:r>
              <a:rPr sz="900" spc="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poderão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ser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en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v</a:t>
            </a:r>
            <a:r>
              <a:rPr sz="900" spc="-1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ados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696B6E"/>
                </a:solidFill>
                <a:latin typeface="Arial"/>
                <a:cs typeface="Arial"/>
              </a:rPr>
              <a:t>no</a:t>
            </a:r>
            <a:r>
              <a:rPr sz="900" spc="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máx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mo</a:t>
            </a:r>
            <a:r>
              <a:rPr sz="900" spc="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525456"/>
                </a:solidFill>
                <a:latin typeface="Arial"/>
                <a:cs typeface="Arial"/>
              </a:rPr>
              <a:t>té</a:t>
            </a:r>
            <a:r>
              <a:rPr sz="105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do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antes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da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sessão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pública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 de</a:t>
            </a:r>
            <a:r>
              <a:rPr sz="900" spc="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abertura</a:t>
            </a:r>
            <a:r>
              <a:rPr sz="900" spc="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dos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envelopes, 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para</a:t>
            </a:r>
            <a:r>
              <a:rPr sz="900" spc="6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e-ma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50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projeto@m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20" dirty="0">
                <a:solidFill>
                  <a:srgbClr val="808283"/>
                </a:solidFill>
                <a:latin typeface="Arial"/>
                <a:cs typeface="Arial"/>
              </a:rPr>
              <a:t>cke</a:t>
            </a:r>
            <a:r>
              <a:rPr sz="900" spc="5" dirty="0">
                <a:solidFill>
                  <a:srgbClr val="808283"/>
                </a:solidFill>
                <a:latin typeface="Arial"/>
                <a:cs typeface="Arial"/>
              </a:rPr>
              <a:t>n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ziebh</a:t>
            </a:r>
            <a:r>
              <a:rPr sz="900" spc="-16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808283"/>
                </a:solidFill>
                <a:latin typeface="Arial"/>
                <a:cs typeface="Arial"/>
              </a:rPr>
              <a:t>.</a:t>
            </a:r>
            <a:r>
              <a:rPr sz="900" spc="45" dirty="0">
                <a:solidFill>
                  <a:srgbClr val="808283"/>
                </a:solidFill>
                <a:latin typeface="Arial"/>
                <a:cs typeface="Arial"/>
              </a:rPr>
              <a:t>c</a:t>
            </a:r>
            <a:r>
              <a:rPr sz="900" spc="40" dirty="0">
                <a:solidFill>
                  <a:srgbClr val="808283"/>
                </a:solidFill>
                <a:latin typeface="Arial"/>
                <a:cs typeface="Arial"/>
              </a:rPr>
              <a:t>o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m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.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br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.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U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m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96B6E"/>
                </a:solidFill>
                <a:latin typeface="Arial"/>
                <a:cs typeface="Arial"/>
              </a:rPr>
              <a:t>cópia</a:t>
            </a:r>
            <a:r>
              <a:rPr sz="900" spc="9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todos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os</a:t>
            </a:r>
            <a:r>
              <a:rPr sz="900" spc="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ped</a:t>
            </a:r>
            <a:r>
              <a:rPr sz="900" spc="-3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dos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esc</a:t>
            </a:r>
            <a:r>
              <a:rPr sz="900" spc="-2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arecimento</a:t>
            </a:r>
            <a:r>
              <a:rPr sz="900" spc="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5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u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85" dirty="0">
                <a:solidFill>
                  <a:srgbClr val="525456"/>
                </a:solidFill>
                <a:latin typeface="Arial"/>
                <a:cs typeface="Arial"/>
              </a:rPr>
              <a:t>s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resp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00" spc="-30" dirty="0">
                <a:solidFill>
                  <a:srgbClr val="383A3D"/>
                </a:solidFill>
                <a:latin typeface="Arial"/>
                <a:cs typeface="Arial"/>
              </a:rPr>
              <a:t>s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tas</a:t>
            </a:r>
            <a:r>
              <a:rPr sz="900" spc="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se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r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ã</a:t>
            </a: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repassados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todos</a:t>
            </a:r>
            <a:r>
              <a:rPr sz="900" spc="7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os</a:t>
            </a:r>
            <a:endParaRPr sz="900">
              <a:latin typeface="Arial"/>
              <a:cs typeface="Arial"/>
            </a:endParaRPr>
          </a:p>
          <a:p>
            <a:pPr marL="42545" algn="just">
              <a:lnSpc>
                <a:spcPct val="100000"/>
              </a:lnSpc>
              <a:spcBef>
                <a:spcPts val="484"/>
              </a:spcBef>
            </a:pPr>
            <a:r>
              <a:rPr sz="900" spc="3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-3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00" spc="25" dirty="0">
                <a:solidFill>
                  <a:srgbClr val="383A3D"/>
                </a:solidFill>
                <a:latin typeface="Arial"/>
                <a:cs typeface="Arial"/>
              </a:rPr>
              <a:t>t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eressados.</a:t>
            </a:r>
            <a:endParaRPr sz="900">
              <a:latin typeface="Arial"/>
              <a:cs typeface="Arial"/>
            </a:endParaRPr>
          </a:p>
          <a:p>
            <a:pPr marL="53975" indent="502284">
              <a:lnSpc>
                <a:spcPct val="100000"/>
              </a:lnSpc>
              <a:spcBef>
                <a:spcPts val="439"/>
              </a:spcBef>
            </a:pP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Qualquer </a:t>
            </a:r>
            <a:r>
              <a:rPr sz="900" spc="-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-2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teração </a:t>
            </a:r>
            <a:r>
              <a:rPr sz="900" spc="-3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96B6E"/>
                </a:solidFill>
                <a:latin typeface="Arial"/>
                <a:cs typeface="Arial"/>
              </a:rPr>
              <a:t>neste</a:t>
            </a:r>
            <a:r>
              <a:rPr sz="900" spc="1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ed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tal</a:t>
            </a:r>
            <a:r>
              <a:rPr sz="900" spc="10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será</a:t>
            </a:r>
            <a:r>
              <a:rPr sz="900" spc="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vu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gada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n</a:t>
            </a:r>
            <a:r>
              <a:rPr sz="900" spc="4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pági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na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spc="-2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etrôn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ca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do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M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ckenz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endParaRPr sz="900">
              <a:latin typeface="Arial"/>
              <a:cs typeface="Arial"/>
            </a:endParaRPr>
          </a:p>
          <a:p>
            <a:pPr marL="53975" algn="just">
              <a:lnSpc>
                <a:spcPct val="100000"/>
              </a:lnSpc>
              <a:spcBef>
                <a:spcPts val="630"/>
              </a:spcBef>
            </a:pP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Esporte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C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ube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(http</a:t>
            </a:r>
            <a:r>
              <a:rPr sz="900" spc="-55" dirty="0">
                <a:solidFill>
                  <a:srgbClr val="696B6E"/>
                </a:solidFill>
                <a:latin typeface="Arial"/>
                <a:cs typeface="Arial"/>
              </a:rPr>
              <a:t>: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//www</a:t>
            </a:r>
            <a:r>
              <a:rPr sz="900" spc="7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macke</a:t>
            </a:r>
            <a:r>
              <a:rPr sz="900" spc="3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00" spc="-35" dirty="0">
                <a:solidFill>
                  <a:srgbClr val="383A3D"/>
                </a:solidFill>
                <a:latin typeface="Arial"/>
                <a:cs typeface="Arial"/>
              </a:rPr>
              <a:t>z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iebh</a:t>
            </a:r>
            <a:r>
              <a:rPr sz="900" spc="-65" dirty="0">
                <a:solidFill>
                  <a:srgbClr val="808283"/>
                </a:solidFill>
                <a:latin typeface="Arial"/>
                <a:cs typeface="Arial"/>
              </a:rPr>
              <a:t>.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eom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.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br/)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00">
              <a:latin typeface="Times New Roman"/>
              <a:cs typeface="Times New Roman"/>
            </a:endParaRPr>
          </a:p>
          <a:p>
            <a:pPr marL="39370" algn="ctr">
              <a:lnSpc>
                <a:spcPct val="100000"/>
              </a:lnSpc>
            </a:pPr>
            <a:r>
              <a:rPr sz="900" spc="35" dirty="0">
                <a:solidFill>
                  <a:srgbClr val="282A2D"/>
                </a:solidFill>
                <a:latin typeface="Arial"/>
                <a:cs typeface="Arial"/>
              </a:rPr>
              <a:t>OBJETO</a:t>
            </a:r>
            <a:endParaRPr sz="900">
              <a:latin typeface="Arial"/>
              <a:cs typeface="Arial"/>
            </a:endParaRPr>
          </a:p>
          <a:p>
            <a:pPr marL="60325" marR="27940" indent="418465" algn="just">
              <a:lnSpc>
                <a:spcPts val="1660"/>
              </a:lnSpc>
              <a:spcBef>
                <a:spcPts val="155"/>
              </a:spcBef>
            </a:pPr>
            <a:r>
              <a:rPr sz="900" spc="80" dirty="0">
                <a:solidFill>
                  <a:srgbClr val="525456"/>
                </a:solidFill>
                <a:latin typeface="Arial"/>
                <a:cs typeface="Arial"/>
              </a:rPr>
              <a:t>O  </a:t>
            </a:r>
            <a:r>
              <a:rPr sz="900" spc="6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objeto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 </a:t>
            </a:r>
            <a:r>
              <a:rPr sz="900" spc="114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deste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  </a:t>
            </a:r>
            <a:r>
              <a:rPr sz="900" spc="-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ed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tal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 </a:t>
            </a:r>
            <a:r>
              <a:rPr sz="900" spc="-1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525456"/>
                </a:solidFill>
                <a:latin typeface="Times New Roman"/>
                <a:cs typeface="Times New Roman"/>
              </a:rPr>
              <a:t>é</a:t>
            </a:r>
            <a:r>
              <a:rPr sz="1050" dirty="0">
                <a:solidFill>
                  <a:srgbClr val="525456"/>
                </a:solidFill>
                <a:latin typeface="Times New Roman"/>
                <a:cs typeface="Times New Roman"/>
              </a:rPr>
              <a:t>  </a:t>
            </a:r>
            <a:r>
              <a:rPr sz="1050" spc="2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</a:t>
            </a:r>
            <a:r>
              <a:rPr sz="900" spc="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aquisição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 </a:t>
            </a:r>
            <a:r>
              <a:rPr sz="900" spc="-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 </a:t>
            </a:r>
            <a:r>
              <a:rPr sz="900" spc="-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MATER</a:t>
            </a:r>
            <a:r>
              <a:rPr sz="900" spc="-4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AIS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</a:t>
            </a:r>
            <a:r>
              <a:rPr sz="900" spc="10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 </a:t>
            </a:r>
            <a:r>
              <a:rPr sz="900" spc="1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QU</a:t>
            </a:r>
            <a:r>
              <a:rPr sz="900" spc="5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-90" dirty="0">
                <a:solidFill>
                  <a:srgbClr val="383A3D"/>
                </a:solidFill>
                <a:latin typeface="Arial"/>
                <a:cs typeface="Arial"/>
              </a:rPr>
              <a:t>P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AMENTOS</a:t>
            </a:r>
            <a:r>
              <a:rPr sz="900" spc="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ESPORT</a:t>
            </a:r>
            <a:r>
              <a:rPr sz="900" spc="-3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VOS.</a:t>
            </a:r>
            <a:endParaRPr sz="900">
              <a:latin typeface="Arial"/>
              <a:cs typeface="Arial"/>
            </a:endParaRPr>
          </a:p>
          <a:p>
            <a:pPr marL="60325" indent="418465" algn="just">
              <a:lnSpc>
                <a:spcPct val="100000"/>
              </a:lnSpc>
              <a:spcBef>
                <a:spcPts val="380"/>
              </a:spcBef>
            </a:pP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Abai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xo </a:t>
            </a:r>
            <a:r>
              <a:rPr sz="900" spc="-9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re</a:t>
            </a:r>
            <a:r>
              <a:rPr sz="900" spc="-55" dirty="0">
                <a:solidFill>
                  <a:srgbClr val="525456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ação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114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tens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900" spc="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serem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25456"/>
                </a:solidFill>
                <a:latin typeface="Arial"/>
                <a:cs typeface="Arial"/>
              </a:rPr>
              <a:t>adquir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dos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(cada</a:t>
            </a:r>
            <a:r>
              <a:rPr sz="900" spc="114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empresa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pode</a:t>
            </a:r>
            <a:r>
              <a:rPr sz="9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env</a:t>
            </a:r>
            <a:r>
              <a:rPr sz="900" spc="-2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ar </a:t>
            </a:r>
            <a:r>
              <a:rPr sz="900" spc="-4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proposta</a:t>
            </a:r>
            <a:endParaRPr sz="900">
              <a:latin typeface="Arial"/>
              <a:cs typeface="Arial"/>
            </a:endParaRPr>
          </a:p>
          <a:p>
            <a:pPr marL="485140" marR="2395220" indent="-424815">
              <a:lnSpc>
                <a:spcPct val="145100"/>
              </a:lnSpc>
              <a:spcBef>
                <a:spcPts val="45"/>
              </a:spcBef>
            </a:pPr>
            <a:r>
              <a:rPr sz="900" spc="15" dirty="0">
                <a:solidFill>
                  <a:srgbClr val="525456"/>
                </a:solidFill>
                <a:latin typeface="Arial"/>
                <a:cs typeface="Arial"/>
              </a:rPr>
              <a:t>p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900" spc="70" dirty="0">
                <a:solidFill>
                  <a:srgbClr val="525456"/>
                </a:solidFill>
                <a:latin typeface="Arial"/>
                <a:cs typeface="Arial"/>
              </a:rPr>
              <a:t>ra</a:t>
            </a:r>
            <a:r>
              <a:rPr sz="900" spc="-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696B6E"/>
                </a:solidFill>
                <a:latin typeface="Arial"/>
                <a:cs typeface="Arial"/>
              </a:rPr>
              <a:t>um</a:t>
            </a:r>
            <a:r>
              <a:rPr sz="900" spc="-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25456"/>
                </a:solidFill>
                <a:latin typeface="Arial"/>
                <a:cs typeface="Arial"/>
              </a:rPr>
              <a:t>ou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696B6E"/>
                </a:solidFill>
                <a:latin typeface="Arial"/>
                <a:cs typeface="Arial"/>
              </a:rPr>
              <a:t>ma</a:t>
            </a:r>
            <a:r>
              <a:rPr sz="900" spc="-4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85" dirty="0">
                <a:solidFill>
                  <a:srgbClr val="696B6E"/>
                </a:solidFill>
                <a:latin typeface="Arial"/>
                <a:cs typeface="Arial"/>
              </a:rPr>
              <a:t>s</a:t>
            </a:r>
            <a:r>
              <a:rPr sz="900" spc="-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otes,</a:t>
            </a:r>
            <a:r>
              <a:rPr sz="900" spc="-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de</a:t>
            </a:r>
            <a:r>
              <a:rPr sz="900" spc="-7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96B6E"/>
                </a:solidFill>
                <a:latin typeface="Arial"/>
                <a:cs typeface="Arial"/>
              </a:rPr>
              <a:t>forma</a:t>
            </a: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696B6E"/>
                </a:solidFill>
                <a:latin typeface="Arial"/>
                <a:cs typeface="Arial"/>
              </a:rPr>
              <a:t>ndependente). 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Ver</a:t>
            </a:r>
            <a:r>
              <a:rPr sz="900" spc="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25456"/>
                </a:solidFill>
                <a:latin typeface="Arial"/>
                <a:cs typeface="Arial"/>
              </a:rPr>
              <a:t>Anexo</a:t>
            </a:r>
            <a:r>
              <a:rPr sz="900" spc="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850" spc="-170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850" spc="-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900" spc="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525456"/>
                </a:solidFill>
                <a:latin typeface="Arial"/>
                <a:cs typeface="Arial"/>
              </a:rPr>
              <a:t>spec</a:t>
            </a:r>
            <a:r>
              <a:rPr sz="900" spc="-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25456"/>
                </a:solidFill>
                <a:latin typeface="Arial"/>
                <a:cs typeface="Arial"/>
              </a:rPr>
              <a:t>ficaçao</a:t>
            </a:r>
            <a:r>
              <a:rPr sz="900" spc="45" dirty="0">
                <a:solidFill>
                  <a:srgbClr val="525456"/>
                </a:solidFill>
                <a:latin typeface="Arial"/>
                <a:cs typeface="Arial"/>
              </a:rPr>
              <a:t> d</a:t>
            </a:r>
            <a:r>
              <a:rPr sz="900" spc="-10" dirty="0">
                <a:solidFill>
                  <a:srgbClr val="525456"/>
                </a:solidFill>
                <a:latin typeface="Arial"/>
                <a:cs typeface="Arial"/>
              </a:rPr>
              <a:t>o</a:t>
            </a:r>
            <a:r>
              <a:rPr sz="900" spc="30" dirty="0">
                <a:solidFill>
                  <a:srgbClr val="383A3D"/>
                </a:solidFill>
                <a:latin typeface="Arial"/>
                <a:cs typeface="Arial"/>
              </a:rPr>
              <a:t>s</a:t>
            </a:r>
            <a:r>
              <a:rPr sz="9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tens.</a:t>
            </a:r>
            <a:endParaRPr sz="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95009" y="9588460"/>
            <a:ext cx="4503420" cy="423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ts val="1090"/>
              </a:lnSpc>
              <a:tabLst>
                <a:tab pos="2165985" algn="l"/>
              </a:tabLst>
            </a:pP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Dirctoriii</a:t>
            </a:r>
            <a:r>
              <a:rPr sz="950" spc="4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Administraçao</a:t>
            </a:r>
            <a:r>
              <a:rPr sz="9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Rua</a:t>
            </a:r>
            <a:r>
              <a:rPr sz="950" spc="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Congonhas,</a:t>
            </a:r>
            <a:r>
              <a:rPr sz="950" spc="-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450</a:t>
            </a:r>
            <a:r>
              <a:rPr sz="950" spc="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CEP.</a:t>
            </a:r>
            <a:r>
              <a:rPr sz="950" spc="-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08283"/>
                </a:solidFill>
                <a:latin typeface="Times New Roman"/>
                <a:cs typeface="Times New Roman"/>
              </a:rPr>
              <a:t>30.</a:t>
            </a:r>
            <a:r>
              <a:rPr sz="950" spc="-15" dirty="0">
                <a:solidFill>
                  <a:srgbClr val="808283"/>
                </a:solidFill>
                <a:latin typeface="Times New Roman"/>
                <a:cs typeface="Times New Roman"/>
              </a:rPr>
              <a:t>3</a:t>
            </a:r>
            <a:r>
              <a:rPr sz="950" spc="-25" dirty="0">
                <a:solidFill>
                  <a:srgbClr val="525456"/>
                </a:solidFill>
                <a:latin typeface="Times New Roman"/>
                <a:cs typeface="Times New Roman"/>
              </a:rPr>
              <a:t>30.</a:t>
            </a:r>
            <a:r>
              <a:rPr sz="950" spc="-13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696B6E"/>
                </a:solidFill>
                <a:latin typeface="Times New Roman"/>
                <a:cs typeface="Times New Roman"/>
              </a:rPr>
              <a:t>l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696B6E"/>
                </a:solidFill>
                <a:latin typeface="Times New Roman"/>
                <a:cs typeface="Times New Roman"/>
              </a:rPr>
              <a:t>Fon</a:t>
            </a:r>
            <a:r>
              <a:rPr sz="950" spc="-100" dirty="0">
                <a:solidFill>
                  <a:srgbClr val="696B6E"/>
                </a:solidFill>
                <a:latin typeface="Times New Roman"/>
                <a:cs typeface="Times New Roman"/>
              </a:rPr>
              <a:t>e</a:t>
            </a:r>
            <a:r>
              <a:rPr sz="950" spc="60" dirty="0">
                <a:solidFill>
                  <a:srgbClr val="AAAAAA"/>
                </a:solidFill>
                <a:latin typeface="Times New Roman"/>
                <a:cs typeface="Times New Roman"/>
              </a:rPr>
              <a:t>/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Fax </a:t>
            </a:r>
            <a:r>
              <a:rPr sz="950" spc="-20" dirty="0">
                <a:solidFill>
                  <a:srgbClr val="696B6E"/>
                </a:solidFill>
                <a:latin typeface="Times New Roman"/>
                <a:cs typeface="Times New Roman"/>
              </a:rPr>
              <a:t>(031)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08283"/>
                </a:solidFill>
                <a:latin typeface="Times New Roman"/>
                <a:cs typeface="Times New Roman"/>
              </a:rPr>
              <a:t>322</a:t>
            </a:r>
            <a:r>
              <a:rPr sz="950" spc="-15" dirty="0">
                <a:solidFill>
                  <a:srgbClr val="808283"/>
                </a:solidFill>
                <a:latin typeface="Times New Roman"/>
                <a:cs typeface="Times New Roman"/>
              </a:rPr>
              <a:t>3</a:t>
            </a:r>
            <a:r>
              <a:rPr sz="950" spc="-35" dirty="0">
                <a:solidFill>
                  <a:srgbClr val="525456"/>
                </a:solidFill>
                <a:latin typeface="Times New Roman"/>
                <a:cs typeface="Times New Roman"/>
              </a:rPr>
              <a:t>-261</a:t>
            </a:r>
            <a:r>
              <a:rPr sz="950" spc="-7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950" spc="-2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25456"/>
                </a:solidFill>
                <a:latin typeface="Times New Roman"/>
                <a:cs typeface="Times New Roman"/>
              </a:rPr>
              <a:t>Praça</a:t>
            </a:r>
            <a:r>
              <a:rPr sz="950" spc="-3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Esportes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25456"/>
                </a:solidFill>
                <a:latin typeface="Times New Roman"/>
                <a:cs typeface="Times New Roman"/>
              </a:rPr>
              <a:t>Rua</a:t>
            </a:r>
            <a:r>
              <a:rPr sz="950" spc="5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25456"/>
                </a:solidFill>
                <a:latin typeface="Times New Roman"/>
                <a:cs typeface="Times New Roman"/>
              </a:rPr>
              <a:t>Benvinda</a:t>
            </a:r>
            <a:r>
              <a:rPr sz="950" spc="6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25456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Carv</a:t>
            </a:r>
            <a:r>
              <a:rPr sz="950" spc="-25" dirty="0">
                <a:solidFill>
                  <a:srgbClr val="808283"/>
                </a:solidFill>
                <a:latin typeface="Times New Roman"/>
                <a:cs typeface="Times New Roman"/>
              </a:rPr>
              <a:t>a</a:t>
            </a:r>
            <a:r>
              <a:rPr sz="950" spc="-40" dirty="0">
                <a:solidFill>
                  <a:srgbClr val="525456"/>
                </a:solidFill>
                <a:latin typeface="Times New Roman"/>
                <a:cs typeface="Times New Roman"/>
              </a:rPr>
              <a:t>ll</a:t>
            </a:r>
            <a:r>
              <a:rPr sz="950" spc="-70" dirty="0">
                <a:solidFill>
                  <a:srgbClr val="525456"/>
                </a:solidFill>
                <a:latin typeface="Times New Roman"/>
                <a:cs typeface="Times New Roman"/>
              </a:rPr>
              <a:t>i</a:t>
            </a:r>
            <a:r>
              <a:rPr sz="950" spc="20" dirty="0">
                <a:solidFill>
                  <a:srgbClr val="808283"/>
                </a:solidFill>
                <a:latin typeface="Times New Roman"/>
                <a:cs typeface="Times New Roman"/>
              </a:rPr>
              <a:t>o.</a:t>
            </a:r>
            <a:r>
              <a:rPr sz="950" spc="-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696B6E"/>
                </a:solidFill>
                <a:latin typeface="Times New Roman"/>
                <a:cs typeface="Times New Roman"/>
              </a:rPr>
              <a:t>Final</a:t>
            </a:r>
            <a:r>
              <a:rPr sz="950" spc="6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9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08283"/>
                </a:solidFill>
                <a:latin typeface="Times New Roman"/>
                <a:cs typeface="Times New Roman"/>
              </a:rPr>
              <a:t>CEP</a:t>
            </a:r>
            <a:r>
              <a:rPr sz="950" spc="10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96B6E"/>
                </a:solidFill>
                <a:latin typeface="Times New Roman"/>
                <a:cs typeface="Times New Roman"/>
              </a:rPr>
              <a:t>30.330.</a:t>
            </a:r>
            <a:r>
              <a:rPr sz="950" spc="-8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750" spc="-100" dirty="0">
                <a:solidFill>
                  <a:srgbClr val="525456"/>
                </a:solidFill>
                <a:latin typeface="Times New Roman"/>
                <a:cs typeface="Times New Roman"/>
              </a:rPr>
              <a:t>J</a:t>
            </a:r>
            <a:r>
              <a:rPr sz="750" spc="-1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525456"/>
                </a:solidFill>
                <a:latin typeface="Times New Roman"/>
                <a:cs typeface="Times New Roman"/>
              </a:rPr>
              <a:t>80</a:t>
            </a:r>
            <a:r>
              <a:rPr sz="950" spc="-20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525456"/>
                </a:solidFill>
                <a:latin typeface="Times New Roman"/>
                <a:cs typeface="Times New Roman"/>
              </a:rPr>
              <a:t>Be</a:t>
            </a:r>
            <a:r>
              <a:rPr sz="950" spc="0" dirty="0">
                <a:solidFill>
                  <a:srgbClr val="525456"/>
                </a:solidFill>
                <a:latin typeface="Times New Roman"/>
                <a:cs typeface="Times New Roman"/>
              </a:rPr>
              <a:t>l</a:t>
            </a:r>
            <a:r>
              <a:rPr sz="950" dirty="0">
                <a:solidFill>
                  <a:srgbClr val="808283"/>
                </a:solidFill>
                <a:latin typeface="Times New Roman"/>
                <a:cs typeface="Times New Roman"/>
              </a:rPr>
              <a:t>o</a:t>
            </a:r>
            <a:r>
              <a:rPr sz="950" spc="-1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525456"/>
                </a:solidFill>
                <a:latin typeface="Times New Roman"/>
                <a:cs typeface="Times New Roman"/>
              </a:rPr>
              <a:t>Hor</a:t>
            </a:r>
            <a:r>
              <a:rPr sz="950" spc="45" dirty="0">
                <a:solidFill>
                  <a:srgbClr val="525456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zonte</a:t>
            </a:r>
            <a:r>
              <a:rPr sz="950" spc="-10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385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696B6E"/>
                </a:solidFill>
                <a:latin typeface="Times New Roman"/>
                <a:cs typeface="Times New Roman"/>
              </a:rPr>
              <a:t>MG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Home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Page: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u="sng" spc="-20" dirty="0">
                <a:solidFill>
                  <a:srgbClr val="808283"/>
                </a:solidFill>
                <a:latin typeface="Times New Roman"/>
                <a:cs typeface="Times New Roman"/>
                <a:hlinkClick r:id="rId5"/>
              </a:rPr>
              <a:t>www.mackenziebh.com.br</a:t>
            </a:r>
            <a:r>
              <a:rPr sz="950" dirty="0">
                <a:solidFill>
                  <a:srgbClr val="808283"/>
                </a:solidFill>
                <a:latin typeface="Times New Roman"/>
                <a:cs typeface="Times New Roman"/>
              </a:rPr>
              <a:t>	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E</a:t>
            </a:r>
            <a:r>
              <a:rPr sz="950" spc="-8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Mai</a:t>
            </a:r>
            <a:r>
              <a:rPr sz="950" spc="65" dirty="0">
                <a:solidFill>
                  <a:srgbClr val="696B6E"/>
                </a:solidFill>
                <a:latin typeface="Times New Roman"/>
                <a:cs typeface="Times New Roman"/>
              </a:rPr>
              <a:t>l</a:t>
            </a:r>
            <a:r>
              <a:rPr sz="950" spc="200" dirty="0">
                <a:solidFill>
                  <a:srgbClr val="939597"/>
                </a:solidFill>
                <a:latin typeface="Times New Roman"/>
                <a:cs typeface="Times New Roman"/>
              </a:rPr>
              <a:t>:</a:t>
            </a:r>
            <a:r>
              <a:rPr sz="950" spc="-10" dirty="0">
                <a:solidFill>
                  <a:srgbClr val="808283"/>
                </a:solidFill>
                <a:latin typeface="Times New Roman"/>
                <a:cs typeface="Times New Roman"/>
              </a:rPr>
              <a:t>mackenzie</a:t>
            </a:r>
            <a:r>
              <a:rPr sz="950" spc="-145" dirty="0">
                <a:solidFill>
                  <a:srgbClr val="808283"/>
                </a:solidFill>
                <a:latin typeface="Times New Roman"/>
                <a:cs typeface="Times New Roman"/>
              </a:rPr>
              <a:t>(</a:t>
            </a:r>
            <a:r>
              <a:rPr sz="950" spc="-20" dirty="0">
                <a:solidFill>
                  <a:srgbClr val="808283"/>
                </a:solidFill>
                <a:latin typeface="Times New Roman"/>
                <a:cs typeface="Times New Roman"/>
              </a:rPr>
              <a:t>cimackenziebh.com</a:t>
            </a:r>
            <a:r>
              <a:rPr sz="950" spc="50" dirty="0">
                <a:solidFill>
                  <a:srgbClr val="808283"/>
                </a:solidFill>
                <a:latin typeface="Times New Roman"/>
                <a:cs typeface="Times New Roman"/>
              </a:rPr>
              <a:t>.</a:t>
            </a:r>
            <a:r>
              <a:rPr sz="950" spc="-10" dirty="0">
                <a:solidFill>
                  <a:srgbClr val="808283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187620" y="6818348"/>
          <a:ext cx="5824855" cy="2660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56863"/>
                <a:gridCol w="939326"/>
                <a:gridCol w="867531"/>
                <a:gridCol w="889968"/>
                <a:gridCol w="961762"/>
              </a:tblGrid>
              <a:tr h="569951">
                <a:tc gridSpan="5"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900" spc="4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5982">
                      <a:solidFill>
                        <a:srgbClr val="000000"/>
                      </a:solidFill>
                      <a:prstDash val="solid"/>
                    </a:lnT>
                    <a:lnB w="5982">
                      <a:solidFill>
                        <a:srgbClr val="6064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09640">
                <a:tc>
                  <a:txBody>
                    <a:bodyPr/>
                    <a:lstStyle/>
                    <a:p>
                      <a:pPr marL="301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50" spc="-4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50" spc="-15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850" spc="5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50" spc="-5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7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PAM</a:t>
                      </a:r>
                      <a:r>
                        <a:rPr sz="850" spc="15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NTO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1965">
                      <a:solidFill>
                        <a:srgbClr val="A0A0A0"/>
                      </a:solidFill>
                      <a:prstDash val="solid"/>
                    </a:lnR>
                    <a:lnT w="5982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285" marR="127635" indent="-120014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65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850" spc="-30" dirty="0">
                          <a:solidFill>
                            <a:srgbClr val="181C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DE MED</a:t>
                      </a:r>
                      <a:r>
                        <a:rPr sz="850" spc="-5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0A0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QUA</a:t>
                      </a:r>
                      <a:r>
                        <a:rPr sz="850" spc="4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2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175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08080"/>
                      </a:solidFill>
                      <a:prstDash val="solid"/>
                    </a:lnR>
                    <a:lnT w="5982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 marR="149860" indent="1905" algn="ctr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CUSTO EST</a:t>
                      </a:r>
                      <a:r>
                        <a:rPr sz="850" spc="-25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MADO 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245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8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850" spc="4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08080"/>
                      </a:solidFill>
                      <a:prstDash val="solid"/>
                    </a:lnL>
                    <a:lnR w="20941">
                      <a:solidFill>
                        <a:srgbClr val="8C8C90"/>
                      </a:solidFill>
                      <a:prstDash val="solid"/>
                    </a:lnR>
                    <a:lnT w="5982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979" marR="257175" indent="41275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282A2D"/>
                          </a:solidFill>
                          <a:latin typeface="Arial"/>
                          <a:cs typeface="Arial"/>
                        </a:rPr>
                        <a:t>STO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50" spc="-6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OB</a:t>
                      </a:r>
                      <a:r>
                        <a:rPr sz="850" spc="35" dirty="0">
                          <a:solidFill>
                            <a:srgbClr val="383A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8C8C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5982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</a:tr>
              <a:tr h="512655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50" spc="-6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50" spc="-5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50" spc="-1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eí</a:t>
                      </a:r>
                      <a:r>
                        <a:rPr sz="850" spc="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850" spc="-2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50" spc="-4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850" spc="-7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-70" dirty="0">
                          <a:solidFill>
                            <a:srgbClr val="93959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1965">
                      <a:solidFill>
                        <a:srgbClr val="93939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7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0808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9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299</a:t>
                      </a:r>
                      <a:r>
                        <a:rPr sz="850" spc="-2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08080"/>
                      </a:solidFill>
                      <a:prstDash val="solid"/>
                    </a:lnL>
                    <a:lnR w="20941">
                      <a:solidFill>
                        <a:srgbClr val="8C8C9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R$ 14</a:t>
                      </a:r>
                      <a:r>
                        <a:rPr sz="850" spc="-16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376</a:t>
                      </a:r>
                      <a:r>
                        <a:rPr sz="850" spc="-180" dirty="0">
                          <a:solidFill>
                            <a:srgbClr val="93959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8C8C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</a:tr>
              <a:tr h="515672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850" spc="-10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2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into</a:t>
                      </a:r>
                      <a:r>
                        <a:rPr sz="850" spc="-6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5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6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5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1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254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5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50" spc="-4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-5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50" spc="-7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1965">
                      <a:solidFill>
                        <a:srgbClr val="93939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0808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3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62</a:t>
                      </a:r>
                      <a:r>
                        <a:rPr sz="850" spc="4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spc="-18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08080"/>
                      </a:solidFill>
                      <a:prstDash val="solid"/>
                    </a:lnL>
                    <a:lnR w="20941">
                      <a:solidFill>
                        <a:srgbClr val="8C8C9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3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62</a:t>
                      </a:r>
                      <a:r>
                        <a:rPr sz="850" spc="4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spc="-180" dirty="0">
                          <a:solidFill>
                            <a:srgbClr val="93959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8C8C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11965">
                      <a:solidFill>
                        <a:srgbClr val="5B6067"/>
                      </a:solidFill>
                      <a:prstDash val="solid"/>
                    </a:lnB>
                  </a:tcPr>
                </a:tc>
              </a:tr>
              <a:tr h="545826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50" spc="-3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chonete</a:t>
                      </a:r>
                      <a:r>
                        <a:rPr sz="850" spc="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courv</a:t>
                      </a:r>
                      <a:r>
                        <a:rPr sz="850" spc="-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1965">
                      <a:solidFill>
                        <a:srgbClr val="939393"/>
                      </a:solidFill>
                      <a:prstDash val="solid"/>
                    </a:lnR>
                    <a:lnT w="11965">
                      <a:solidFill>
                        <a:srgbClr val="5B6067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5B6067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5B6067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28,30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20941">
                      <a:solidFill>
                        <a:srgbClr val="8C8C90"/>
                      </a:solidFill>
                      <a:prstDash val="solid"/>
                    </a:lnR>
                    <a:lnT w="11965">
                      <a:solidFill>
                        <a:srgbClr val="5B6067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56</a:t>
                      </a:r>
                      <a:r>
                        <a:rPr sz="850" spc="-5" dirty="0">
                          <a:solidFill>
                            <a:srgbClr val="52545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50" spc="-18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8C8C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5B6067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585216"/>
            <a:ext cx="694943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27647" y="9497568"/>
            <a:ext cx="829055" cy="9875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96595" y="9571588"/>
            <a:ext cx="5031740" cy="0"/>
          </a:xfrm>
          <a:custGeom>
            <a:avLst/>
            <a:gdLst/>
            <a:ahLst/>
            <a:cxnLst/>
            <a:rect l="l" t="t" r="r" b="b"/>
            <a:pathLst>
              <a:path w="5031740">
                <a:moveTo>
                  <a:pt x="0" y="0"/>
                </a:moveTo>
                <a:lnTo>
                  <a:pt x="5031683" y="0"/>
                </a:lnTo>
              </a:path>
            </a:pathLst>
          </a:custGeom>
          <a:ln w="11965">
            <a:solidFill>
              <a:srgbClr val="67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65103" y="678533"/>
            <a:ext cx="1725930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50" b="1" spc="-45" dirty="0">
                <a:solidFill>
                  <a:srgbClr val="030305"/>
                </a:solidFill>
                <a:latin typeface="Arial"/>
                <a:cs typeface="Arial"/>
              </a:rPr>
              <a:t>MACKENZIE</a:t>
            </a:r>
            <a:endParaRPr sz="2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550" b="1" spc="20" dirty="0">
                <a:solidFill>
                  <a:srgbClr val="1A1F23"/>
                </a:solidFill>
                <a:latin typeface="Arial"/>
                <a:cs typeface="Arial"/>
              </a:rPr>
              <a:t>E</a:t>
            </a:r>
            <a:r>
              <a:rPr sz="1550" b="1" spc="10" dirty="0">
                <a:solidFill>
                  <a:srgbClr val="1A1F23"/>
                </a:solidFill>
                <a:latin typeface="Arial"/>
                <a:cs typeface="Arial"/>
              </a:rPr>
              <a:t>S</a:t>
            </a:r>
            <a:r>
              <a:rPr sz="1550" b="1" spc="-10" dirty="0">
                <a:solidFill>
                  <a:srgbClr val="030305"/>
                </a:solidFill>
                <a:latin typeface="Arial"/>
                <a:cs typeface="Arial"/>
              </a:rPr>
              <a:t>P</a:t>
            </a:r>
            <a:r>
              <a:rPr sz="1550" b="1" dirty="0">
                <a:solidFill>
                  <a:srgbClr val="1A1F23"/>
                </a:solidFill>
                <a:latin typeface="Arial"/>
                <a:cs typeface="Arial"/>
              </a:rPr>
              <a:t>OR</a:t>
            </a:r>
            <a:r>
              <a:rPr sz="1550" b="1" spc="90" dirty="0">
                <a:solidFill>
                  <a:srgbClr val="1A1F23"/>
                </a:solidFill>
                <a:latin typeface="Arial"/>
                <a:cs typeface="Arial"/>
              </a:rPr>
              <a:t>T</a:t>
            </a:r>
            <a:r>
              <a:rPr sz="1550" b="1" spc="30" dirty="0">
                <a:solidFill>
                  <a:srgbClr val="030305"/>
                </a:solidFill>
                <a:latin typeface="Arial"/>
                <a:cs typeface="Arial"/>
              </a:rPr>
              <a:t>E</a:t>
            </a:r>
            <a:r>
              <a:rPr sz="1550" b="1" spc="-45" dirty="0">
                <a:solidFill>
                  <a:srgbClr val="030305"/>
                </a:solidFill>
                <a:latin typeface="Arial"/>
                <a:cs typeface="Arial"/>
              </a:rPr>
              <a:t> </a:t>
            </a:r>
            <a:r>
              <a:rPr sz="1550" b="1" spc="100" dirty="0">
                <a:solidFill>
                  <a:srgbClr val="1A1F23"/>
                </a:solidFill>
                <a:latin typeface="Arial"/>
                <a:cs typeface="Arial"/>
              </a:rPr>
              <a:t>C</a:t>
            </a:r>
            <a:r>
              <a:rPr sz="1550" b="1" spc="-114" dirty="0">
                <a:solidFill>
                  <a:srgbClr val="030305"/>
                </a:solidFill>
                <a:latin typeface="Arial"/>
                <a:cs typeface="Arial"/>
              </a:rPr>
              <a:t>L</a:t>
            </a:r>
            <a:r>
              <a:rPr sz="1550" b="1" spc="55" dirty="0">
                <a:solidFill>
                  <a:srgbClr val="1A1F23"/>
                </a:solidFill>
                <a:latin typeface="Arial"/>
                <a:cs typeface="Arial"/>
              </a:rPr>
              <a:t>U</a:t>
            </a:r>
            <a:r>
              <a:rPr sz="1550" b="1" spc="-25" dirty="0">
                <a:solidFill>
                  <a:srgbClr val="030305"/>
                </a:solidFill>
                <a:latin typeface="Arial"/>
                <a:cs typeface="Arial"/>
              </a:rPr>
              <a:t>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1077" y="9580585"/>
            <a:ext cx="4483735" cy="405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4800"/>
              </a:lnSpc>
              <a:tabLst>
                <a:tab pos="2160270" algn="l"/>
              </a:tabLst>
            </a:pPr>
            <a:r>
              <a:rPr sz="850" spc="5" dirty="0">
                <a:solidFill>
                  <a:srgbClr val="626467"/>
                </a:solidFill>
                <a:latin typeface="Times New Roman"/>
                <a:cs typeface="Times New Roman"/>
              </a:rPr>
              <a:t>Diretoria</a:t>
            </a:r>
            <a:r>
              <a:rPr sz="850" spc="7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26467"/>
                </a:solidFill>
                <a:latin typeface="Times New Roman"/>
                <a:cs typeface="Times New Roman"/>
              </a:rPr>
              <a:t>de</a:t>
            </a:r>
            <a:r>
              <a:rPr sz="850" spc="-7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Adminbtração</a:t>
            </a:r>
            <a:r>
              <a:rPr sz="850" spc="10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26467"/>
                </a:solidFill>
                <a:latin typeface="Times New Roman"/>
                <a:cs typeface="Times New Roman"/>
              </a:rPr>
              <a:t>Rua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26467"/>
                </a:solidFill>
                <a:latin typeface="Times New Roman"/>
                <a:cs typeface="Times New Roman"/>
              </a:rPr>
              <a:t>Co</a:t>
            </a:r>
            <a:r>
              <a:rPr sz="850" spc="30" dirty="0">
                <a:solidFill>
                  <a:srgbClr val="626467"/>
                </a:solidFill>
                <a:latin typeface="Times New Roman"/>
                <a:cs typeface="Times New Roman"/>
              </a:rPr>
              <a:t>n</a:t>
            </a:r>
            <a:r>
              <a:rPr sz="850" spc="15" dirty="0">
                <a:solidFill>
                  <a:srgbClr val="8E8E90"/>
                </a:solidFill>
                <a:latin typeface="Times New Roman"/>
                <a:cs typeface="Times New Roman"/>
              </a:rPr>
              <a:t>g</a:t>
            </a:r>
            <a:r>
              <a:rPr sz="850" spc="25" dirty="0">
                <a:solidFill>
                  <a:srgbClr val="8E8E90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nhas,</a:t>
            </a:r>
            <a:r>
              <a:rPr sz="850" spc="5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450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4F5256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CEP.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97B7C"/>
                </a:solidFill>
                <a:latin typeface="Times New Roman"/>
                <a:cs typeface="Times New Roman"/>
              </a:rPr>
              <a:t>30</a:t>
            </a:r>
            <a:r>
              <a:rPr sz="850" spc="-25" dirty="0">
                <a:solidFill>
                  <a:srgbClr val="797B7C"/>
                </a:solidFill>
                <a:latin typeface="Times New Roman"/>
                <a:cs typeface="Times New Roman"/>
              </a:rPr>
              <a:t>.</a:t>
            </a:r>
            <a:r>
              <a:rPr sz="850" spc="15" dirty="0">
                <a:solidFill>
                  <a:srgbClr val="797B7C"/>
                </a:solidFill>
                <a:latin typeface="Times New Roman"/>
                <a:cs typeface="Times New Roman"/>
              </a:rPr>
              <a:t>330.100</a:t>
            </a:r>
            <a:r>
              <a:rPr sz="850" spc="40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F5256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97B7C"/>
                </a:solidFill>
                <a:latin typeface="Times New Roman"/>
                <a:cs typeface="Times New Roman"/>
              </a:rPr>
              <a:t>Fone/fax</a:t>
            </a:r>
            <a:r>
              <a:rPr sz="850" spc="60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97B7C"/>
                </a:solidFill>
                <a:latin typeface="Times New Roman"/>
                <a:cs typeface="Times New Roman"/>
              </a:rPr>
              <a:t>(031)</a:t>
            </a:r>
            <a:r>
              <a:rPr sz="850" spc="3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97B7C"/>
                </a:solidFill>
                <a:latin typeface="Times New Roman"/>
                <a:cs typeface="Times New Roman"/>
              </a:rPr>
              <a:t>32</a:t>
            </a:r>
            <a:r>
              <a:rPr sz="850" spc="5" dirty="0">
                <a:solidFill>
                  <a:srgbClr val="797B7C"/>
                </a:solidFill>
                <a:latin typeface="Times New Roman"/>
                <a:cs typeface="Times New Roman"/>
              </a:rPr>
              <a:t>2</a:t>
            </a:r>
            <a:r>
              <a:rPr sz="850" spc="15" dirty="0">
                <a:solidFill>
                  <a:srgbClr val="4F5256"/>
                </a:solidFill>
                <a:latin typeface="Times New Roman"/>
                <a:cs typeface="Times New Roman"/>
              </a:rPr>
              <a:t>3-2611</a:t>
            </a:r>
            <a:r>
              <a:rPr sz="850" spc="5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4F5256"/>
                </a:solidFill>
                <a:latin typeface="Times New Roman"/>
                <a:cs typeface="Times New Roman"/>
              </a:rPr>
              <a:t>Praça</a:t>
            </a:r>
            <a:r>
              <a:rPr sz="850" spc="-10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26467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97B7C"/>
                </a:solidFill>
                <a:latin typeface="Times New Roman"/>
                <a:cs typeface="Times New Roman"/>
              </a:rPr>
              <a:t>Es</a:t>
            </a:r>
            <a:r>
              <a:rPr sz="850" spc="15" dirty="0">
                <a:solidFill>
                  <a:srgbClr val="797B7C"/>
                </a:solidFill>
                <a:latin typeface="Times New Roman"/>
                <a:cs typeface="Times New Roman"/>
              </a:rPr>
              <a:t>p</a:t>
            </a:r>
            <a:r>
              <a:rPr sz="850" spc="15" dirty="0">
                <a:solidFill>
                  <a:srgbClr val="4F5256"/>
                </a:solidFill>
                <a:latin typeface="Times New Roman"/>
                <a:cs typeface="Times New Roman"/>
              </a:rPr>
              <a:t>ort</a:t>
            </a:r>
            <a:r>
              <a:rPr sz="850" spc="-20" dirty="0">
                <a:solidFill>
                  <a:srgbClr val="4F5256"/>
                </a:solidFill>
                <a:latin typeface="Times New Roman"/>
                <a:cs typeface="Times New Roman"/>
              </a:rPr>
              <a:t>e</a:t>
            </a:r>
            <a:r>
              <a:rPr sz="850" spc="80" dirty="0">
                <a:solidFill>
                  <a:srgbClr val="797B7C"/>
                </a:solidFill>
                <a:latin typeface="Times New Roman"/>
                <a:cs typeface="Times New Roman"/>
              </a:rPr>
              <a:t>s</a:t>
            </a:r>
            <a:r>
              <a:rPr sz="850" spc="-6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4F5256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F5256"/>
                </a:solidFill>
                <a:latin typeface="Times New Roman"/>
                <a:cs typeface="Times New Roman"/>
              </a:rPr>
              <a:t>Rua</a:t>
            </a:r>
            <a:r>
              <a:rPr sz="850" spc="25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4F5256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797B7C"/>
                </a:solidFill>
                <a:latin typeface="Times New Roman"/>
                <a:cs typeface="Times New Roman"/>
              </a:rPr>
              <a:t>en</a:t>
            </a:r>
            <a:r>
              <a:rPr sz="850" spc="30" dirty="0">
                <a:solidFill>
                  <a:srgbClr val="797B7C"/>
                </a:solidFill>
                <a:latin typeface="Times New Roman"/>
                <a:cs typeface="Times New Roman"/>
              </a:rPr>
              <a:t>v</a:t>
            </a:r>
            <a:r>
              <a:rPr sz="850" spc="5" dirty="0">
                <a:solidFill>
                  <a:srgbClr val="4F5256"/>
                </a:solidFill>
                <a:latin typeface="Times New Roman"/>
                <a:cs typeface="Times New Roman"/>
              </a:rPr>
              <a:t>inda</a:t>
            </a:r>
            <a:r>
              <a:rPr sz="850" spc="20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97B7C"/>
                </a:solidFill>
                <a:latin typeface="Times New Roman"/>
                <a:cs typeface="Times New Roman"/>
              </a:rPr>
              <a:t>Carvalho.</a:t>
            </a:r>
            <a:r>
              <a:rPr sz="850" spc="80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97B7C"/>
                </a:solidFill>
                <a:latin typeface="Times New Roman"/>
                <a:cs typeface="Times New Roman"/>
              </a:rPr>
              <a:t>Final</a:t>
            </a:r>
            <a:r>
              <a:rPr sz="850" spc="6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333434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333434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97B7C"/>
                </a:solidFill>
                <a:latin typeface="Times New Roman"/>
                <a:cs typeface="Times New Roman"/>
              </a:rPr>
              <a:t>CEP</a:t>
            </a:r>
            <a:r>
              <a:rPr sz="850" spc="-1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30.330.180</a:t>
            </a:r>
            <a:r>
              <a:rPr sz="850" spc="4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4F5256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F5256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Belo</a:t>
            </a:r>
            <a:r>
              <a:rPr sz="850" spc="5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26467"/>
                </a:solidFill>
                <a:latin typeface="Times New Roman"/>
                <a:cs typeface="Times New Roman"/>
              </a:rPr>
              <a:t>Hor</a:t>
            </a:r>
            <a:r>
              <a:rPr sz="850" spc="30" dirty="0">
                <a:solidFill>
                  <a:srgbClr val="626467"/>
                </a:solidFill>
                <a:latin typeface="Times New Roman"/>
                <a:cs typeface="Times New Roman"/>
              </a:rPr>
              <a:t>i</a:t>
            </a:r>
            <a:r>
              <a:rPr sz="850" spc="10" dirty="0">
                <a:solidFill>
                  <a:srgbClr val="8E8E90"/>
                </a:solidFill>
                <a:latin typeface="Times New Roman"/>
                <a:cs typeface="Times New Roman"/>
              </a:rPr>
              <a:t>z</a:t>
            </a:r>
            <a:r>
              <a:rPr sz="850" spc="20" dirty="0">
                <a:solidFill>
                  <a:srgbClr val="8E8E90"/>
                </a:solidFill>
                <a:latin typeface="Times New Roman"/>
                <a:cs typeface="Times New Roman"/>
              </a:rPr>
              <a:t>o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nte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375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MG</a:t>
            </a:r>
            <a:r>
              <a:rPr sz="850" spc="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F5256"/>
                </a:solidFill>
                <a:latin typeface="Times New Roman"/>
                <a:cs typeface="Times New Roman"/>
              </a:rPr>
              <a:t>Ho</a:t>
            </a:r>
            <a:r>
              <a:rPr sz="850" spc="60" dirty="0">
                <a:solidFill>
                  <a:srgbClr val="4F5256"/>
                </a:solidFill>
                <a:latin typeface="Times New Roman"/>
                <a:cs typeface="Times New Roman"/>
              </a:rPr>
              <a:t>m</a:t>
            </a:r>
            <a:r>
              <a:rPr sz="850" spc="50" dirty="0">
                <a:solidFill>
                  <a:srgbClr val="797B7C"/>
                </a:solidFill>
                <a:latin typeface="Times New Roman"/>
                <a:cs typeface="Times New Roman"/>
              </a:rPr>
              <a:t>e</a:t>
            </a:r>
            <a:r>
              <a:rPr sz="850" spc="-3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Page: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u="sng" spc="25" dirty="0">
                <a:solidFill>
                  <a:srgbClr val="797B7C"/>
                </a:solidFill>
                <a:latin typeface="Times New Roman"/>
                <a:cs typeface="Times New Roman"/>
                <a:hlinkClick r:id="rId5"/>
              </a:rPr>
              <a:t>www.mackenziebh.com.br</a:t>
            </a:r>
            <a:r>
              <a:rPr sz="850" dirty="0">
                <a:solidFill>
                  <a:srgbClr val="797B7C"/>
                </a:solidFill>
                <a:latin typeface="Times New Roman"/>
                <a:cs typeface="Times New Roman"/>
              </a:rPr>
              <a:t>	</a:t>
            </a:r>
            <a:r>
              <a:rPr sz="850" spc="20" dirty="0">
                <a:solidFill>
                  <a:srgbClr val="797B7C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Ma</a:t>
            </a:r>
            <a:r>
              <a:rPr sz="850" spc="40" dirty="0">
                <a:solidFill>
                  <a:srgbClr val="626467"/>
                </a:solidFill>
                <a:latin typeface="Times New Roman"/>
                <a:cs typeface="Times New Roman"/>
              </a:rPr>
              <a:t>i</a:t>
            </a:r>
            <a:r>
              <a:rPr sz="850" spc="20" dirty="0">
                <a:solidFill>
                  <a:srgbClr val="8E8E90"/>
                </a:solidFill>
                <a:latin typeface="Times New Roman"/>
                <a:cs typeface="Times New Roman"/>
              </a:rPr>
              <a:t>l:</a:t>
            </a:r>
            <a:r>
              <a:rPr sz="850" spc="15" dirty="0">
                <a:solidFill>
                  <a:srgbClr val="8E8E90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97B7C"/>
                </a:solidFill>
                <a:latin typeface="Times New Roman"/>
                <a:cs typeface="Times New Roman"/>
              </a:rPr>
              <a:t>macken</a:t>
            </a:r>
            <a:r>
              <a:rPr sz="850" spc="55" dirty="0">
                <a:solidFill>
                  <a:srgbClr val="797B7C"/>
                </a:solidFill>
                <a:latin typeface="Times New Roman"/>
                <a:cs typeface="Times New Roman"/>
              </a:rPr>
              <a:t>1</a:t>
            </a:r>
            <a:r>
              <a:rPr sz="850" spc="15" dirty="0">
                <a:solidFill>
                  <a:srgbClr val="797B7C"/>
                </a:solidFill>
                <a:latin typeface="Times New Roman"/>
                <a:cs typeface="Times New Roman"/>
              </a:rPr>
              <a:t>ie@,mackenziebh.com.br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46361" y="10403098"/>
            <a:ext cx="16129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700" dirty="0">
                <a:solidFill>
                  <a:srgbClr val="C8C8CA"/>
                </a:solidFill>
                <a:latin typeface="Times New Roman"/>
                <a:cs typeface="Times New Roman"/>
              </a:rPr>
              <a:t>/</a:t>
            </a:r>
            <a:endParaRPr sz="13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145740" y="1489765"/>
          <a:ext cx="5845810" cy="77533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58359"/>
                <a:gridCol w="933343"/>
                <a:gridCol w="891463"/>
                <a:gridCol w="864539"/>
                <a:gridCol w="969241"/>
              </a:tblGrid>
              <a:tr h="554874"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850" spc="-1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levantamento</a:t>
                      </a:r>
                      <a:r>
                        <a:rPr sz="850" spc="3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olímpico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9C9C9C"/>
                      </a:solidFill>
                      <a:prstDash val="solid"/>
                    </a:lnR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C9C9C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016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9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239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23931">
                      <a:solidFill>
                        <a:srgbClr val="909090"/>
                      </a:solidFill>
                      <a:prstDash val="solid"/>
                    </a:lnR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25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195,00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3931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</a:tr>
              <a:tr h="515672"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4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50" spc="-2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tração</a:t>
                      </a:r>
                      <a:r>
                        <a:rPr sz="85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9C9C9C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74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C9C9C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74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953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74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18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23931">
                      <a:solidFill>
                        <a:srgbClr val="909090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74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85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3931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747777"/>
                      </a:solidFill>
                      <a:prstDash val="solid"/>
                    </a:lnB>
                  </a:tcPr>
                </a:tc>
              </a:tr>
              <a:tr h="509640"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85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50" spc="5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5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namento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suspenso</a:t>
                      </a:r>
                      <a:r>
                        <a:rPr sz="850" spc="7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5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nylon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939393"/>
                      </a:solidFill>
                      <a:prstDash val="solid"/>
                    </a:lnR>
                    <a:lnT w="5982">
                      <a:solidFill>
                        <a:srgbClr val="74777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114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5982">
                      <a:solidFill>
                        <a:srgbClr val="74777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7C7C80"/>
                      </a:solidFill>
                      <a:prstDash val="solid"/>
                    </a:lnR>
                    <a:lnT w="5982">
                      <a:solidFill>
                        <a:srgbClr val="74777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850" spc="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80"/>
                      </a:solidFill>
                      <a:prstDash val="solid"/>
                    </a:lnL>
                    <a:lnR w="11965">
                      <a:solidFill>
                        <a:srgbClr val="909090"/>
                      </a:solidFill>
                      <a:prstDash val="solid"/>
                    </a:lnR>
                    <a:lnT w="5982">
                      <a:solidFill>
                        <a:srgbClr val="74777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850" spc="-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20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85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5982">
                      <a:solidFill>
                        <a:srgbClr val="747777"/>
                      </a:solidFill>
                      <a:prstDash val="solid"/>
                    </a:lnT>
                    <a:lnB w="11965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512655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Obstácu</a:t>
                      </a:r>
                      <a:r>
                        <a:rPr sz="85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85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i="1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i="1" spc="-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20940">
                      <a:solidFill>
                        <a:srgbClr val="939393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5982">
                      <a:solidFill>
                        <a:srgbClr val="57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165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0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5982">
                      <a:solidFill>
                        <a:srgbClr val="57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</a:pPr>
                      <a:r>
                        <a:rPr sz="850" spc="-2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11965">
                      <a:solidFill>
                        <a:srgbClr val="7C7C80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5982">
                      <a:solidFill>
                        <a:srgbClr val="57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80"/>
                      </a:solidFill>
                      <a:prstDash val="solid"/>
                    </a:lnL>
                    <a:lnR w="11965">
                      <a:solidFill>
                        <a:srgbClr val="909090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5982">
                      <a:solidFill>
                        <a:srgbClr val="57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760</a:t>
                      </a:r>
                      <a:r>
                        <a:rPr sz="850" spc="-8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7C7C7C"/>
                      </a:solidFill>
                      <a:prstDash val="solid"/>
                    </a:lnT>
                    <a:lnB w="5982">
                      <a:solidFill>
                        <a:srgbClr val="575B60"/>
                      </a:solidFill>
                      <a:prstDash val="solid"/>
                    </a:lnB>
                  </a:tcPr>
                </a:tc>
              </a:tr>
              <a:tr h="506624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85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8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0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V.A.</a:t>
                      </a:r>
                      <a:r>
                        <a:rPr sz="85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20940">
                      <a:solidFill>
                        <a:srgbClr val="939393"/>
                      </a:solidFill>
                      <a:prstDash val="solid"/>
                    </a:lnR>
                    <a:lnT w="5982">
                      <a:solidFill>
                        <a:srgbClr val="575B60"/>
                      </a:solidFill>
                      <a:prstDash val="solid"/>
                    </a:lnT>
                    <a:lnB w="5982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0">
                      <a:solidFill>
                        <a:srgbClr val="939393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5982">
                      <a:solidFill>
                        <a:srgbClr val="575B60"/>
                      </a:solidFill>
                      <a:prstDash val="solid"/>
                    </a:lnT>
                    <a:lnB w="5982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32906">
                      <a:solidFill>
                        <a:srgbClr val="7C7C7C"/>
                      </a:solidFill>
                      <a:prstDash val="solid"/>
                    </a:lnR>
                    <a:lnT w="5982">
                      <a:solidFill>
                        <a:srgbClr val="575B60"/>
                      </a:solidFill>
                      <a:prstDash val="solid"/>
                    </a:lnT>
                    <a:lnB w="5982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R$ 114</a:t>
                      </a:r>
                      <a:r>
                        <a:rPr sz="850" spc="-8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2906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909090"/>
                      </a:solidFill>
                      <a:prstDash val="solid"/>
                    </a:lnR>
                    <a:lnT w="5982">
                      <a:solidFill>
                        <a:srgbClr val="575B60"/>
                      </a:solidFill>
                      <a:prstDash val="solid"/>
                    </a:lnT>
                    <a:lnB w="5982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833,60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5982">
                      <a:solidFill>
                        <a:srgbClr val="575B60"/>
                      </a:solidFill>
                      <a:prstDash val="solid"/>
                    </a:lnT>
                    <a:lnB w="5982">
                      <a:solidFill>
                        <a:srgbClr val="57575B"/>
                      </a:solidFill>
                      <a:prstDash val="solid"/>
                    </a:lnB>
                  </a:tcPr>
                </a:tc>
              </a:tr>
              <a:tr h="518687"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850" spc="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regu</a:t>
                      </a:r>
                      <a:r>
                        <a:rPr sz="850" spc="-4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áv</a:t>
                      </a:r>
                      <a:r>
                        <a:rPr sz="850" spc="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32905">
                      <a:solidFill>
                        <a:srgbClr val="939397"/>
                      </a:solidFill>
                      <a:prstDash val="solid"/>
                    </a:lnR>
                    <a:lnT w="5982">
                      <a:solidFill>
                        <a:srgbClr val="57575B"/>
                      </a:solidFill>
                      <a:prstDash val="solid"/>
                    </a:lnT>
                    <a:lnB w="11965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114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2905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5982">
                      <a:solidFill>
                        <a:srgbClr val="57575B"/>
                      </a:solidFill>
                      <a:prstDash val="solid"/>
                    </a:lnT>
                    <a:lnB w="11965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5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20941">
                      <a:solidFill>
                        <a:srgbClr val="7C7C7C"/>
                      </a:solidFill>
                      <a:prstDash val="solid"/>
                    </a:lnR>
                    <a:lnT w="5982">
                      <a:solidFill>
                        <a:srgbClr val="57575B"/>
                      </a:solidFill>
                      <a:prstDash val="solid"/>
                    </a:lnT>
                    <a:lnB w="11965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283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909090"/>
                      </a:solidFill>
                      <a:prstDash val="solid"/>
                    </a:lnR>
                    <a:lnT w="5982">
                      <a:solidFill>
                        <a:srgbClr val="57575B"/>
                      </a:solidFill>
                      <a:prstDash val="solid"/>
                    </a:lnT>
                    <a:lnB w="11965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850" spc="-6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2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850" spc="5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50" spc="-1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909090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5982">
                      <a:solidFill>
                        <a:srgbClr val="57575B"/>
                      </a:solidFill>
                      <a:prstDash val="solid"/>
                    </a:lnT>
                    <a:lnB w="11965">
                      <a:solidFill>
                        <a:srgbClr val="7C8080"/>
                      </a:solidFill>
                      <a:prstDash val="solid"/>
                    </a:lnB>
                  </a:tcPr>
                </a:tc>
              </a:tr>
              <a:tr h="509640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50" spc="-114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50" spc="-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xas</a:t>
                      </a:r>
                      <a:r>
                        <a:rPr sz="850" spc="3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850" spc="-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cas</a:t>
                      </a:r>
                      <a:r>
                        <a:rPr sz="850" spc="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85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raband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7C8080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7C8080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20941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7C8080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7C7C7C"/>
                      </a:solidFill>
                      <a:prstDash val="solid"/>
                    </a:lnL>
                    <a:lnR w="20941">
                      <a:solidFill>
                        <a:srgbClr val="9C9C9C"/>
                      </a:solidFill>
                      <a:prstDash val="solid"/>
                    </a:lnR>
                    <a:lnT w="11965">
                      <a:solidFill>
                        <a:srgbClr val="7C8080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225,00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9C9C9C"/>
                      </a:solidFill>
                      <a:prstDash val="solid"/>
                    </a:lnL>
                    <a:lnR w="5982">
                      <a:solidFill>
                        <a:srgbClr val="000000"/>
                      </a:solidFill>
                      <a:prstDash val="solid"/>
                    </a:lnR>
                    <a:lnT w="11965">
                      <a:solidFill>
                        <a:srgbClr val="7C8080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</a:tr>
              <a:tr h="512655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95" dirty="0">
                          <a:solidFill>
                            <a:srgbClr val="33343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850" spc="-1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838387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7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20941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50" spc="-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50" spc="-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3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941">
                      <a:solidFill>
                        <a:srgbClr val="7C7C7C"/>
                      </a:solidFill>
                      <a:prstDash val="solid"/>
                    </a:lnL>
                    <a:lnR w="26924">
                      <a:solidFill>
                        <a:srgbClr val="87878C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34.200,00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4">
                      <a:solidFill>
                        <a:srgbClr val="87878C"/>
                      </a:solidFill>
                      <a:prstDash val="solid"/>
                    </a:lnL>
                    <a:lnR w="23931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</a:tr>
              <a:tr h="512655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50" spc="-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6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tên</a:t>
                      </a:r>
                      <a:r>
                        <a:rPr sz="85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979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50" spc="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26924">
                      <a:solidFill>
                        <a:srgbClr val="87878C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84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50" spc="3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4">
                      <a:solidFill>
                        <a:srgbClr val="87878C"/>
                      </a:solidFill>
                      <a:prstDash val="solid"/>
                    </a:lnL>
                    <a:lnR w="23931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67676B"/>
                      </a:solidFill>
                      <a:prstDash val="solid"/>
                    </a:lnB>
                  </a:tcPr>
                </a:tc>
              </a:tr>
              <a:tr h="508132"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50" spc="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85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50" spc="5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65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11965">
                      <a:solidFill>
                        <a:srgbClr val="70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11965">
                      <a:solidFill>
                        <a:srgbClr val="70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11965">
                      <a:solidFill>
                        <a:srgbClr val="878C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50" spc="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225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87878C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11965">
                      <a:solidFill>
                        <a:srgbClr val="878C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9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-2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50" spc="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225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C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7676B"/>
                      </a:solidFill>
                      <a:prstDash val="solid"/>
                    </a:lnT>
                    <a:lnB w="11965">
                      <a:solidFill>
                        <a:srgbClr val="878C87"/>
                      </a:solidFill>
                      <a:prstDash val="solid"/>
                    </a:lnB>
                  </a:tcPr>
                </a:tc>
              </a:tr>
              <a:tr h="297039">
                <a:tc rowSpan="2"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85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bandc/3</a:t>
                      </a:r>
                      <a:r>
                        <a:rPr sz="85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5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xas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707777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944"/>
                        </a:lnSpc>
                      </a:pP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70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ts val="894"/>
                        </a:lnSpc>
                      </a:pP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7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878C87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7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1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6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87878C"/>
                      </a:solidFill>
                      <a:prstDash val="solid"/>
                    </a:lnR>
                    <a:lnT w="11965">
                      <a:solidFill>
                        <a:srgbClr val="878C87"/>
                      </a:solidFill>
                      <a:prstDash val="solid"/>
                    </a:lnT>
                    <a:lnB w="5982">
                      <a:solidFill>
                        <a:srgbClr val="6067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R$ 1</a:t>
                      </a:r>
                      <a:r>
                        <a:rPr sz="85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850" spc="-8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7878C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878C87"/>
                      </a:solidFill>
                      <a:prstDash val="solid"/>
                    </a:lnT>
                    <a:lnB w="5982">
                      <a:solidFill>
                        <a:srgbClr val="606767"/>
                      </a:solidFill>
                      <a:prstDash val="solid"/>
                    </a:lnB>
                  </a:tcPr>
                </a:tc>
              </a:tr>
              <a:tr h="2111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707777"/>
                      </a:solidFill>
                      <a:prstDash val="solid"/>
                    </a:lnT>
                    <a:lnB w="11965">
                      <a:solidFill>
                        <a:srgbClr val="60606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87878C"/>
                      </a:solidFill>
                      <a:prstDash val="solid"/>
                    </a:lnR>
                    <a:lnT w="11965">
                      <a:solidFill>
                        <a:srgbClr val="878C87"/>
                      </a:solidFill>
                      <a:prstDash val="solid"/>
                    </a:lnT>
                    <a:lnB w="5982">
                      <a:solidFill>
                        <a:srgbClr val="6067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65">
                      <a:solidFill>
                        <a:srgbClr val="87878C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878C87"/>
                      </a:solidFill>
                      <a:prstDash val="solid"/>
                    </a:lnT>
                    <a:lnB w="5982">
                      <a:solidFill>
                        <a:srgbClr val="606767"/>
                      </a:solidFill>
                      <a:prstDash val="solid"/>
                    </a:lnB>
                  </a:tcPr>
                </a:tc>
              </a:tr>
              <a:tr h="509628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06064"/>
                      </a:solidFill>
                      <a:prstDash val="solid"/>
                    </a:lnT>
                    <a:lnB w="11965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939397"/>
                      </a:solidFill>
                      <a:prstDash val="solid"/>
                    </a:lnL>
                    <a:lnR w="5982">
                      <a:solidFill>
                        <a:srgbClr val="5B5B64"/>
                      </a:solidFill>
                      <a:prstDash val="solid"/>
                    </a:lnR>
                    <a:lnB w="11965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5B5B64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T w="5982">
                      <a:solidFill>
                        <a:srgbClr val="606767"/>
                      </a:solidFill>
                      <a:prstDash val="solid"/>
                    </a:lnT>
                    <a:lnB w="11965">
                      <a:solidFill>
                        <a:srgbClr val="60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149</a:t>
                      </a:r>
                      <a:r>
                        <a:rPr sz="850" spc="-10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5982">
                      <a:solidFill>
                        <a:srgbClr val="646B67"/>
                      </a:solidFill>
                      <a:prstDash val="solid"/>
                    </a:lnR>
                    <a:lnT w="5982">
                      <a:solidFill>
                        <a:srgbClr val="606767"/>
                      </a:solidFill>
                      <a:prstDash val="solid"/>
                    </a:lnT>
                    <a:lnB w="11965">
                      <a:solidFill>
                        <a:srgbClr val="60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1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596</a:t>
                      </a:r>
                      <a:r>
                        <a:rPr sz="85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646B67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606767"/>
                      </a:solidFill>
                      <a:prstDash val="solid"/>
                    </a:lnT>
                    <a:lnB w="11965">
                      <a:solidFill>
                        <a:srgbClr val="606767"/>
                      </a:solidFill>
                      <a:prstDash val="solid"/>
                    </a:lnB>
                  </a:tcPr>
                </a:tc>
              </a:tr>
              <a:tr h="512655"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50" spc="-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1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26923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76770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939397"/>
                      </a:solidFill>
                      <a:prstDash val="solid"/>
                    </a:lnL>
                    <a:lnR w="5982">
                      <a:solidFill>
                        <a:srgbClr val="5B5B64"/>
                      </a:solidFill>
                      <a:prstDash val="solid"/>
                    </a:lnR>
                    <a:lnT w="11965">
                      <a:solidFill>
                        <a:srgbClr val="676770"/>
                      </a:solidFill>
                      <a:prstDash val="solid"/>
                    </a:lnT>
                    <a:lnB w="11965">
                      <a:solidFill>
                        <a:srgbClr val="60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5B5B64"/>
                      </a:solidFill>
                      <a:prstDash val="solid"/>
                    </a:lnL>
                    <a:lnR w="26923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606767"/>
                      </a:solidFill>
                      <a:prstDash val="solid"/>
                    </a:lnT>
                    <a:lnB w="11965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7C7C7C"/>
                      </a:solidFill>
                      <a:prstDash val="solid"/>
                    </a:lnL>
                    <a:lnR w="5982">
                      <a:solidFill>
                        <a:srgbClr val="646B67"/>
                      </a:solidFill>
                      <a:prstDash val="solid"/>
                    </a:lnR>
                    <a:lnT w="11965">
                      <a:solidFill>
                        <a:srgbClr val="606767"/>
                      </a:solidFill>
                      <a:prstDash val="solid"/>
                    </a:lnT>
                    <a:lnB w="11965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4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285,00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646B67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06767"/>
                      </a:solidFill>
                      <a:prstDash val="solid"/>
                    </a:lnT>
                    <a:lnB w="5982">
                      <a:solidFill>
                        <a:srgbClr val="67646B"/>
                      </a:solidFill>
                      <a:prstDash val="solid"/>
                    </a:lnB>
                  </a:tcPr>
                </a:tc>
              </a:tr>
              <a:tr h="509652"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50" spc="1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sisai</a:t>
                      </a:r>
                      <a:r>
                        <a:rPr sz="850" spc="-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3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5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50" spc="-2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26923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0" dirty="0">
                          <a:solidFill>
                            <a:srgbClr val="33343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939397"/>
                      </a:solidFill>
                      <a:prstDash val="solid"/>
                    </a:lnL>
                    <a:lnR w="5982">
                      <a:solidFill>
                        <a:srgbClr val="747780"/>
                      </a:solidFill>
                      <a:prstDash val="solid"/>
                    </a:lnR>
                    <a:lnT w="11965">
                      <a:solidFill>
                        <a:srgbClr val="606467"/>
                      </a:solidFill>
                      <a:prstDash val="solid"/>
                    </a:lnT>
                    <a:lnB w="11965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747780"/>
                      </a:solidFill>
                      <a:prstDash val="solid"/>
                    </a:lnL>
                    <a:lnR w="26923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77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52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2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3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50" spc="-5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7C7C7C"/>
                      </a:solidFill>
                      <a:prstDash val="solid"/>
                    </a:lnL>
                    <a:lnR w="5982">
                      <a:solidFill>
                        <a:srgbClr val="57577C"/>
                      </a:solidFill>
                      <a:prstDash val="solid"/>
                    </a:lnR>
                    <a:lnT w="11965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77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7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850" spc="-2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2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57577C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67646B"/>
                      </a:solidFill>
                      <a:prstDash val="solid"/>
                    </a:lnT>
                  </a:tcPr>
                </a:tc>
              </a:tr>
              <a:tr h="533753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850" spc="-6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7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6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ates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26923">
                      <a:solidFill>
                        <a:srgbClr val="939397"/>
                      </a:solidFill>
                      <a:prstDash val="solid"/>
                    </a:lnR>
                    <a:lnT w="11965">
                      <a:solidFill>
                        <a:srgbClr val="7C7C80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7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939397"/>
                      </a:solidFill>
                      <a:prstDash val="solid"/>
                    </a:lnL>
                    <a:lnR w="5982">
                      <a:solidFill>
                        <a:srgbClr val="747780"/>
                      </a:solidFill>
                      <a:prstDash val="solid"/>
                    </a:lnR>
                    <a:lnT w="11965">
                      <a:solidFill>
                        <a:srgbClr val="7C7C80"/>
                      </a:solidFill>
                      <a:prstDash val="solid"/>
                    </a:lnT>
                    <a:lnB w="24076">
                      <a:solidFill>
                        <a:srgbClr val="67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747780"/>
                      </a:solidFill>
                      <a:prstDash val="solid"/>
                    </a:lnL>
                    <a:lnR w="26923">
                      <a:solidFill>
                        <a:srgbClr val="7C7C7C"/>
                      </a:solidFill>
                      <a:prstDash val="solid"/>
                    </a:lnR>
                    <a:lnT w="5982">
                      <a:solidFill>
                        <a:srgbClr val="778080"/>
                      </a:solidFill>
                      <a:prstDash val="solid"/>
                    </a:lnT>
                    <a:lnB w="24076">
                      <a:solidFill>
                        <a:srgbClr val="67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850" spc="7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13</a:t>
                      </a:r>
                      <a:r>
                        <a:rPr sz="850" spc="-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6923">
                      <a:solidFill>
                        <a:srgbClr val="7C7C7C"/>
                      </a:solidFill>
                      <a:prstDash val="solid"/>
                    </a:lnL>
                    <a:lnR w="5982">
                      <a:solidFill>
                        <a:srgbClr val="6B7470"/>
                      </a:solidFill>
                      <a:prstDash val="solid"/>
                    </a:lnR>
                    <a:lnT w="5982">
                      <a:solidFill>
                        <a:srgbClr val="778080"/>
                      </a:solidFill>
                      <a:prstDash val="solid"/>
                    </a:lnT>
                    <a:lnB w="5982">
                      <a:solidFill>
                        <a:srgbClr val="67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9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5" dirty="0">
                          <a:solidFill>
                            <a:srgbClr val="4F52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1.31</a:t>
                      </a:r>
                      <a:r>
                        <a:rPr sz="85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80" dirty="0">
                          <a:solidFill>
                            <a:srgbClr val="8E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6B7470"/>
                      </a:solidFill>
                      <a:prstDash val="solid"/>
                    </a:lnL>
                    <a:lnR w="5982">
                      <a:solidFill>
                        <a:srgbClr val="838383"/>
                      </a:solidFill>
                      <a:prstDash val="solid"/>
                    </a:lnR>
                    <a:lnB w="5982">
                      <a:solidFill>
                        <a:srgbClr val="67707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609600"/>
            <a:ext cx="694943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16674" y="9578877"/>
            <a:ext cx="4133215" cy="0"/>
          </a:xfrm>
          <a:custGeom>
            <a:avLst/>
            <a:gdLst/>
            <a:ahLst/>
            <a:cxnLst/>
            <a:rect l="l" t="t" r="r" b="b"/>
            <a:pathLst>
              <a:path w="4133215">
                <a:moveTo>
                  <a:pt x="0" y="0"/>
                </a:moveTo>
                <a:lnTo>
                  <a:pt x="4133113" y="0"/>
                </a:lnTo>
              </a:path>
            </a:pathLst>
          </a:custGeom>
          <a:ln w="11928">
            <a:solidFill>
              <a:srgbClr val="70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65979" y="1753115"/>
            <a:ext cx="0" cy="548640"/>
          </a:xfrm>
          <a:custGeom>
            <a:avLst/>
            <a:gdLst/>
            <a:ahLst/>
            <a:cxnLst/>
            <a:rect l="l" t="t" r="r" b="b"/>
            <a:pathLst>
              <a:path h="548639">
                <a:moveTo>
                  <a:pt x="0" y="548224"/>
                </a:moveTo>
                <a:lnTo>
                  <a:pt x="0" y="0"/>
                </a:lnTo>
              </a:path>
            </a:pathLst>
          </a:custGeom>
          <a:ln w="11928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50427" y="1756126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219" y="0"/>
                </a:lnTo>
              </a:path>
            </a:pathLst>
          </a:custGeom>
          <a:ln w="5964">
            <a:solidFill>
              <a:srgbClr val="4B4F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62997" y="1753115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7" y="0"/>
                </a:lnTo>
              </a:path>
            </a:pathLst>
          </a:custGeom>
          <a:ln w="5964">
            <a:solidFill>
              <a:srgbClr val="60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68961" y="2286279"/>
            <a:ext cx="5636260" cy="0"/>
          </a:xfrm>
          <a:custGeom>
            <a:avLst/>
            <a:gdLst/>
            <a:ahLst/>
            <a:cxnLst/>
            <a:rect l="l" t="t" r="r" b="b"/>
            <a:pathLst>
              <a:path w="5636259">
                <a:moveTo>
                  <a:pt x="0" y="0"/>
                </a:moveTo>
                <a:lnTo>
                  <a:pt x="5636063" y="0"/>
                </a:lnTo>
              </a:path>
            </a:pathLst>
          </a:custGeom>
          <a:ln w="11928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82558" y="1729017"/>
            <a:ext cx="0" cy="6723380"/>
          </a:xfrm>
          <a:custGeom>
            <a:avLst/>
            <a:gdLst/>
            <a:ahLst/>
            <a:cxnLst/>
            <a:rect l="l" t="t" r="r" b="b"/>
            <a:pathLst>
              <a:path h="6723380">
                <a:moveTo>
                  <a:pt x="0" y="6723287"/>
                </a:moveTo>
                <a:lnTo>
                  <a:pt x="0" y="0"/>
                </a:lnTo>
              </a:path>
            </a:pathLst>
          </a:custGeom>
          <a:ln w="59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45105" y="2271218"/>
            <a:ext cx="0" cy="7241540"/>
          </a:xfrm>
          <a:custGeom>
            <a:avLst/>
            <a:gdLst/>
            <a:ahLst/>
            <a:cxnLst/>
            <a:rect l="l" t="t" r="r" b="b"/>
            <a:pathLst>
              <a:path h="7241540">
                <a:moveTo>
                  <a:pt x="0" y="7241388"/>
                </a:moveTo>
                <a:lnTo>
                  <a:pt x="0" y="0"/>
                </a:lnTo>
              </a:path>
            </a:pathLst>
          </a:custGeom>
          <a:ln w="59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47445" y="2283267"/>
            <a:ext cx="0" cy="211454"/>
          </a:xfrm>
          <a:custGeom>
            <a:avLst/>
            <a:gdLst/>
            <a:ahLst/>
            <a:cxnLst/>
            <a:rect l="l" t="t" r="r" b="b"/>
            <a:pathLst>
              <a:path h="211455">
                <a:moveTo>
                  <a:pt x="0" y="210855"/>
                </a:moveTo>
                <a:lnTo>
                  <a:pt x="0" y="0"/>
                </a:lnTo>
              </a:path>
            </a:pathLst>
          </a:custGeom>
          <a:ln w="5964">
            <a:solidFill>
              <a:srgbClr val="80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177844" y="2283267"/>
            <a:ext cx="0" cy="1626870"/>
          </a:xfrm>
          <a:custGeom>
            <a:avLst/>
            <a:gdLst/>
            <a:ahLst/>
            <a:cxnLst/>
            <a:rect l="l" t="t" r="r" b="b"/>
            <a:pathLst>
              <a:path h="1626870">
                <a:moveTo>
                  <a:pt x="0" y="1626602"/>
                </a:moveTo>
                <a:lnTo>
                  <a:pt x="0" y="0"/>
                </a:lnTo>
              </a:path>
            </a:pathLst>
          </a:custGeom>
          <a:ln w="119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27726" y="2283267"/>
            <a:ext cx="0" cy="1856105"/>
          </a:xfrm>
          <a:custGeom>
            <a:avLst/>
            <a:gdLst/>
            <a:ahLst/>
            <a:cxnLst/>
            <a:rect l="l" t="t" r="r" b="b"/>
            <a:pathLst>
              <a:path h="1856104">
                <a:moveTo>
                  <a:pt x="0" y="1855530"/>
                </a:moveTo>
                <a:lnTo>
                  <a:pt x="0" y="0"/>
                </a:lnTo>
              </a:path>
            </a:pathLst>
          </a:custGeom>
          <a:ln w="119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89537" y="2277242"/>
            <a:ext cx="0" cy="217170"/>
          </a:xfrm>
          <a:custGeom>
            <a:avLst/>
            <a:gdLst/>
            <a:ahLst/>
            <a:cxnLst/>
            <a:rect l="l" t="t" r="r" b="b"/>
            <a:pathLst>
              <a:path h="217169">
                <a:moveTo>
                  <a:pt x="0" y="216880"/>
                </a:moveTo>
                <a:lnTo>
                  <a:pt x="0" y="0"/>
                </a:lnTo>
              </a:path>
            </a:pathLst>
          </a:custGeom>
          <a:ln w="5964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253409" y="2283267"/>
            <a:ext cx="0" cy="3036570"/>
          </a:xfrm>
          <a:custGeom>
            <a:avLst/>
            <a:gdLst/>
            <a:ahLst/>
            <a:cxnLst/>
            <a:rect l="l" t="t" r="r" b="b"/>
            <a:pathLst>
              <a:path h="3036570">
                <a:moveTo>
                  <a:pt x="0" y="3036323"/>
                </a:moveTo>
                <a:lnTo>
                  <a:pt x="0" y="0"/>
                </a:lnTo>
              </a:path>
            </a:pathLst>
          </a:custGeom>
          <a:ln w="596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92519" y="2457975"/>
            <a:ext cx="0" cy="951865"/>
          </a:xfrm>
          <a:custGeom>
            <a:avLst/>
            <a:gdLst/>
            <a:ahLst/>
            <a:cxnLst/>
            <a:rect l="l" t="t" r="r" b="b"/>
            <a:pathLst>
              <a:path h="951864">
                <a:moveTo>
                  <a:pt x="0" y="951863"/>
                </a:moveTo>
                <a:lnTo>
                  <a:pt x="0" y="0"/>
                </a:lnTo>
              </a:path>
            </a:pathLst>
          </a:custGeom>
          <a:ln w="11928">
            <a:solidFill>
              <a:srgbClr val="80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74925" y="2804382"/>
            <a:ext cx="5636260" cy="0"/>
          </a:xfrm>
          <a:custGeom>
            <a:avLst/>
            <a:gdLst/>
            <a:ahLst/>
            <a:cxnLst/>
            <a:rect l="l" t="t" r="r" b="b"/>
            <a:pathLst>
              <a:path w="5636259">
                <a:moveTo>
                  <a:pt x="0" y="0"/>
                </a:moveTo>
                <a:lnTo>
                  <a:pt x="5636063" y="0"/>
                </a:lnTo>
              </a:path>
            </a:pathLst>
          </a:custGeom>
          <a:ln w="11928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74925" y="3310435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8" y="0"/>
                </a:lnTo>
              </a:path>
            </a:pathLst>
          </a:custGeom>
          <a:ln w="11928">
            <a:solidFill>
              <a:srgbClr val="6B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5339" y="2283267"/>
            <a:ext cx="0" cy="3530600"/>
          </a:xfrm>
          <a:custGeom>
            <a:avLst/>
            <a:gdLst/>
            <a:ahLst/>
            <a:cxnLst/>
            <a:rect l="l" t="t" r="r" b="b"/>
            <a:pathLst>
              <a:path h="3530600">
                <a:moveTo>
                  <a:pt x="0" y="3530328"/>
                </a:moveTo>
                <a:lnTo>
                  <a:pt x="0" y="0"/>
                </a:lnTo>
              </a:path>
            </a:pathLst>
          </a:custGeom>
          <a:ln w="596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80889" y="3825525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8" y="0"/>
                </a:lnTo>
              </a:path>
            </a:pathLst>
          </a:custGeom>
          <a:ln w="11928">
            <a:solidFill>
              <a:srgbClr val="60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042636" y="3277301"/>
            <a:ext cx="0" cy="1597025"/>
          </a:xfrm>
          <a:custGeom>
            <a:avLst/>
            <a:gdLst/>
            <a:ahLst/>
            <a:cxnLst/>
            <a:rect l="l" t="t" r="r" b="b"/>
            <a:pathLst>
              <a:path h="1597025">
                <a:moveTo>
                  <a:pt x="0" y="1596480"/>
                </a:moveTo>
                <a:lnTo>
                  <a:pt x="0" y="0"/>
                </a:lnTo>
              </a:path>
            </a:pathLst>
          </a:custGeom>
          <a:ln w="11928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07428" y="3277301"/>
            <a:ext cx="0" cy="1597025"/>
          </a:xfrm>
          <a:custGeom>
            <a:avLst/>
            <a:gdLst/>
            <a:ahLst/>
            <a:cxnLst/>
            <a:rect l="l" t="t" r="r" b="b"/>
            <a:pathLst>
              <a:path h="1597025">
                <a:moveTo>
                  <a:pt x="0" y="1596480"/>
                </a:moveTo>
                <a:lnTo>
                  <a:pt x="0" y="0"/>
                </a:lnTo>
              </a:path>
            </a:pathLst>
          </a:custGeom>
          <a:ln w="11928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86853" y="4352666"/>
            <a:ext cx="3966210" cy="0"/>
          </a:xfrm>
          <a:custGeom>
            <a:avLst/>
            <a:gdLst/>
            <a:ahLst/>
            <a:cxnLst/>
            <a:rect l="l" t="t" r="r" b="b"/>
            <a:pathLst>
              <a:path w="3966210">
                <a:moveTo>
                  <a:pt x="0" y="0"/>
                </a:moveTo>
                <a:lnTo>
                  <a:pt x="3966119" y="0"/>
                </a:lnTo>
              </a:path>
            </a:pathLst>
          </a:custGeom>
          <a:ln w="11928">
            <a:solidFill>
              <a:srgbClr val="74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189771" y="3789379"/>
            <a:ext cx="0" cy="1084580"/>
          </a:xfrm>
          <a:custGeom>
            <a:avLst/>
            <a:gdLst/>
            <a:ahLst/>
            <a:cxnLst/>
            <a:rect l="l" t="t" r="r" b="b"/>
            <a:pathLst>
              <a:path h="1084579">
                <a:moveTo>
                  <a:pt x="0" y="1084402"/>
                </a:moveTo>
                <a:lnTo>
                  <a:pt x="0" y="0"/>
                </a:lnTo>
              </a:path>
            </a:pathLst>
          </a:custGeom>
          <a:ln w="11928">
            <a:solidFill>
              <a:srgbClr val="83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21762" y="4343628"/>
            <a:ext cx="1807210" cy="0"/>
          </a:xfrm>
          <a:custGeom>
            <a:avLst/>
            <a:gdLst/>
            <a:ahLst/>
            <a:cxnLst/>
            <a:rect l="l" t="t" r="r" b="b"/>
            <a:pathLst>
              <a:path w="1807209">
                <a:moveTo>
                  <a:pt x="0" y="0"/>
                </a:moveTo>
                <a:lnTo>
                  <a:pt x="1807118" y="0"/>
                </a:lnTo>
              </a:path>
            </a:pathLst>
          </a:custGeom>
          <a:ln w="5964">
            <a:solidFill>
              <a:srgbClr val="74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192817" y="4858718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7" y="0"/>
                </a:lnTo>
              </a:path>
            </a:pathLst>
          </a:custGeom>
          <a:ln w="11928">
            <a:solidFill>
              <a:srgbClr val="6B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271302" y="4602680"/>
            <a:ext cx="0" cy="271145"/>
          </a:xfrm>
          <a:custGeom>
            <a:avLst/>
            <a:gdLst/>
            <a:ahLst/>
            <a:cxnLst/>
            <a:rect l="l" t="t" r="r" b="b"/>
            <a:pathLst>
              <a:path h="271145">
                <a:moveTo>
                  <a:pt x="0" y="271100"/>
                </a:moveTo>
                <a:lnTo>
                  <a:pt x="0" y="0"/>
                </a:lnTo>
              </a:path>
            </a:pathLst>
          </a:custGeom>
          <a:ln w="5964">
            <a:solidFill>
              <a:srgbClr val="7C80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277266" y="4825584"/>
            <a:ext cx="0" cy="1078865"/>
          </a:xfrm>
          <a:custGeom>
            <a:avLst/>
            <a:gdLst/>
            <a:ahLst/>
            <a:cxnLst/>
            <a:rect l="l" t="t" r="r" b="b"/>
            <a:pathLst>
              <a:path h="1078864">
                <a:moveTo>
                  <a:pt x="0" y="1078377"/>
                </a:moveTo>
                <a:lnTo>
                  <a:pt x="0" y="0"/>
                </a:lnTo>
              </a:path>
            </a:pathLst>
          </a:custGeom>
          <a:ln w="11928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201699" y="4825584"/>
            <a:ext cx="0" cy="1590675"/>
          </a:xfrm>
          <a:custGeom>
            <a:avLst/>
            <a:gdLst/>
            <a:ahLst/>
            <a:cxnLst/>
            <a:rect l="l" t="t" r="r" b="b"/>
            <a:pathLst>
              <a:path h="1590675">
                <a:moveTo>
                  <a:pt x="0" y="1590455"/>
                </a:moveTo>
                <a:lnTo>
                  <a:pt x="0" y="0"/>
                </a:lnTo>
              </a:path>
            </a:pathLst>
          </a:custGeom>
          <a:ln w="5964">
            <a:solidFill>
              <a:srgbClr val="80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54564" y="4825584"/>
            <a:ext cx="0" cy="1078865"/>
          </a:xfrm>
          <a:custGeom>
            <a:avLst/>
            <a:gdLst/>
            <a:ahLst/>
            <a:cxnLst/>
            <a:rect l="l" t="t" r="r" b="b"/>
            <a:pathLst>
              <a:path h="1078864">
                <a:moveTo>
                  <a:pt x="0" y="1078377"/>
                </a:moveTo>
                <a:lnTo>
                  <a:pt x="0" y="0"/>
                </a:lnTo>
              </a:path>
            </a:pathLst>
          </a:custGeom>
          <a:ln w="11928">
            <a:solidFill>
              <a:srgbClr val="8C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98781" y="5370798"/>
            <a:ext cx="5636260" cy="0"/>
          </a:xfrm>
          <a:custGeom>
            <a:avLst/>
            <a:gdLst/>
            <a:ahLst/>
            <a:cxnLst/>
            <a:rect l="l" t="t" r="r" b="b"/>
            <a:pathLst>
              <a:path w="5636259">
                <a:moveTo>
                  <a:pt x="0" y="0"/>
                </a:moveTo>
                <a:lnTo>
                  <a:pt x="5636063" y="0"/>
                </a:lnTo>
              </a:path>
            </a:pathLst>
          </a:custGeom>
          <a:ln w="11928">
            <a:solidFill>
              <a:srgbClr val="67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19358" y="4825584"/>
            <a:ext cx="0" cy="1078865"/>
          </a:xfrm>
          <a:custGeom>
            <a:avLst/>
            <a:gdLst/>
            <a:ahLst/>
            <a:cxnLst/>
            <a:rect l="l" t="t" r="r" b="b"/>
            <a:pathLst>
              <a:path h="1078864">
                <a:moveTo>
                  <a:pt x="0" y="1078377"/>
                </a:moveTo>
                <a:lnTo>
                  <a:pt x="0" y="0"/>
                </a:lnTo>
              </a:path>
            </a:pathLst>
          </a:custGeom>
          <a:ln w="11928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98781" y="5891912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7" y="0"/>
                </a:lnTo>
              </a:path>
            </a:pathLst>
          </a:custGeom>
          <a:ln w="11928">
            <a:solidFill>
              <a:srgbClr val="6B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204745" y="6403991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7" y="0"/>
                </a:lnTo>
              </a:path>
            </a:pathLst>
          </a:custGeom>
          <a:ln w="11928">
            <a:solidFill>
              <a:srgbClr val="67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86212" y="5855765"/>
            <a:ext cx="0" cy="1433830"/>
          </a:xfrm>
          <a:custGeom>
            <a:avLst/>
            <a:gdLst/>
            <a:ahLst/>
            <a:cxnLst/>
            <a:rect l="l" t="t" r="r" b="b"/>
            <a:pathLst>
              <a:path h="1433829">
                <a:moveTo>
                  <a:pt x="0" y="1433819"/>
                </a:moveTo>
                <a:lnTo>
                  <a:pt x="0" y="0"/>
                </a:lnTo>
              </a:path>
            </a:pathLst>
          </a:custGeom>
          <a:ln w="596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063511" y="5150905"/>
            <a:ext cx="0" cy="4042410"/>
          </a:xfrm>
          <a:custGeom>
            <a:avLst/>
            <a:gdLst/>
            <a:ahLst/>
            <a:cxnLst/>
            <a:rect l="l" t="t" r="r" b="b"/>
            <a:pathLst>
              <a:path h="4042409">
                <a:moveTo>
                  <a:pt x="0" y="4042406"/>
                </a:moveTo>
                <a:lnTo>
                  <a:pt x="0" y="0"/>
                </a:lnTo>
              </a:path>
            </a:pathLst>
          </a:custGeom>
          <a:ln w="596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28304" y="4385800"/>
            <a:ext cx="0" cy="5102860"/>
          </a:xfrm>
          <a:custGeom>
            <a:avLst/>
            <a:gdLst/>
            <a:ahLst/>
            <a:cxnLst/>
            <a:rect l="l" t="t" r="r" b="b"/>
            <a:pathLst>
              <a:path h="5102859">
                <a:moveTo>
                  <a:pt x="0" y="5102710"/>
                </a:moveTo>
                <a:lnTo>
                  <a:pt x="0" y="0"/>
                </a:lnTo>
              </a:path>
            </a:pathLst>
          </a:custGeom>
          <a:ln w="119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10709" y="6916069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7" y="0"/>
                </a:lnTo>
              </a:path>
            </a:pathLst>
          </a:custGeom>
          <a:ln w="5964">
            <a:solidFill>
              <a:srgbClr val="6060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10646" y="4440020"/>
            <a:ext cx="0" cy="5042535"/>
          </a:xfrm>
          <a:custGeom>
            <a:avLst/>
            <a:gdLst/>
            <a:ahLst/>
            <a:cxnLst/>
            <a:rect l="l" t="t" r="r" b="b"/>
            <a:pathLst>
              <a:path h="5042534">
                <a:moveTo>
                  <a:pt x="0" y="5042465"/>
                </a:moveTo>
                <a:lnTo>
                  <a:pt x="0" y="0"/>
                </a:lnTo>
              </a:path>
            </a:pathLst>
          </a:custGeom>
          <a:ln w="11928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16674" y="7422123"/>
            <a:ext cx="3000375" cy="0"/>
          </a:xfrm>
          <a:custGeom>
            <a:avLst/>
            <a:gdLst/>
            <a:ahLst/>
            <a:cxnLst/>
            <a:rect l="l" t="t" r="r" b="b"/>
            <a:pathLst>
              <a:path w="3000375">
                <a:moveTo>
                  <a:pt x="0" y="0"/>
                </a:moveTo>
                <a:lnTo>
                  <a:pt x="2999936" y="0"/>
                </a:lnTo>
              </a:path>
            </a:pathLst>
          </a:custGeom>
          <a:ln w="119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174862" y="7425135"/>
            <a:ext cx="894715" cy="0"/>
          </a:xfrm>
          <a:custGeom>
            <a:avLst/>
            <a:gdLst/>
            <a:ahLst/>
            <a:cxnLst/>
            <a:rect l="l" t="t" r="r" b="b"/>
            <a:pathLst>
              <a:path w="894714">
                <a:moveTo>
                  <a:pt x="0" y="0"/>
                </a:moveTo>
                <a:lnTo>
                  <a:pt x="894613" y="0"/>
                </a:lnTo>
              </a:path>
            </a:pathLst>
          </a:custGeom>
          <a:ln w="5964">
            <a:solidFill>
              <a:srgbClr val="6464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027726" y="7428147"/>
            <a:ext cx="1825625" cy="0"/>
          </a:xfrm>
          <a:custGeom>
            <a:avLst/>
            <a:gdLst/>
            <a:ahLst/>
            <a:cxnLst/>
            <a:rect l="l" t="t" r="r" b="b"/>
            <a:pathLst>
              <a:path w="1825625">
                <a:moveTo>
                  <a:pt x="0" y="0"/>
                </a:moveTo>
                <a:lnTo>
                  <a:pt x="1825010" y="0"/>
                </a:lnTo>
              </a:path>
            </a:pathLst>
          </a:custGeom>
          <a:ln w="11928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216674" y="7943237"/>
            <a:ext cx="5642610" cy="0"/>
          </a:xfrm>
          <a:custGeom>
            <a:avLst/>
            <a:gdLst/>
            <a:ahLst/>
            <a:cxnLst/>
            <a:rect l="l" t="t" r="r" b="b"/>
            <a:pathLst>
              <a:path w="5642609">
                <a:moveTo>
                  <a:pt x="0" y="0"/>
                </a:moveTo>
                <a:lnTo>
                  <a:pt x="5642026" y="0"/>
                </a:lnTo>
              </a:path>
            </a:pathLst>
          </a:custGeom>
          <a:ln w="11928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68321" y="7410074"/>
            <a:ext cx="0" cy="2103120"/>
          </a:xfrm>
          <a:custGeom>
            <a:avLst/>
            <a:gdLst/>
            <a:ahLst/>
            <a:cxnLst/>
            <a:rect l="l" t="t" r="r" b="b"/>
            <a:pathLst>
              <a:path h="2103120">
                <a:moveTo>
                  <a:pt x="0" y="2102533"/>
                </a:moveTo>
                <a:lnTo>
                  <a:pt x="0" y="0"/>
                </a:lnTo>
              </a:path>
            </a:pathLst>
          </a:custGeom>
          <a:ln w="5964">
            <a:solidFill>
              <a:srgbClr val="77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045618" y="7410074"/>
            <a:ext cx="0" cy="524510"/>
          </a:xfrm>
          <a:custGeom>
            <a:avLst/>
            <a:gdLst/>
            <a:ahLst/>
            <a:cxnLst/>
            <a:rect l="l" t="t" r="r" b="b"/>
            <a:pathLst>
              <a:path h="524509">
                <a:moveTo>
                  <a:pt x="0" y="524127"/>
                </a:moveTo>
                <a:lnTo>
                  <a:pt x="0" y="0"/>
                </a:lnTo>
              </a:path>
            </a:pathLst>
          </a:custGeom>
          <a:ln w="5964">
            <a:solidFill>
              <a:srgbClr val="7C7C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910410" y="7410074"/>
            <a:ext cx="0" cy="1042669"/>
          </a:xfrm>
          <a:custGeom>
            <a:avLst/>
            <a:gdLst/>
            <a:ahLst/>
            <a:cxnLst/>
            <a:rect l="l" t="t" r="r" b="b"/>
            <a:pathLst>
              <a:path h="1042670">
                <a:moveTo>
                  <a:pt x="0" y="1042230"/>
                </a:moveTo>
                <a:lnTo>
                  <a:pt x="0" y="0"/>
                </a:lnTo>
              </a:path>
            </a:pathLst>
          </a:custGeom>
          <a:ln w="5964">
            <a:solidFill>
              <a:srgbClr val="8790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222638" y="8455317"/>
            <a:ext cx="3846829" cy="0"/>
          </a:xfrm>
          <a:custGeom>
            <a:avLst/>
            <a:gdLst/>
            <a:ahLst/>
            <a:cxnLst/>
            <a:rect l="l" t="t" r="r" b="b"/>
            <a:pathLst>
              <a:path w="3846829">
                <a:moveTo>
                  <a:pt x="0" y="0"/>
                </a:moveTo>
                <a:lnTo>
                  <a:pt x="3846837" y="0"/>
                </a:lnTo>
              </a:path>
            </a:pathLst>
          </a:custGeom>
          <a:ln w="11928">
            <a:solidFill>
              <a:srgbClr val="64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192753" y="7922152"/>
            <a:ext cx="0" cy="1590675"/>
          </a:xfrm>
          <a:custGeom>
            <a:avLst/>
            <a:gdLst/>
            <a:ahLst/>
            <a:cxnLst/>
            <a:rect l="l" t="t" r="r" b="b"/>
            <a:pathLst>
              <a:path h="1590675">
                <a:moveTo>
                  <a:pt x="0" y="1590455"/>
                </a:moveTo>
                <a:lnTo>
                  <a:pt x="0" y="0"/>
                </a:lnTo>
              </a:path>
            </a:pathLst>
          </a:custGeom>
          <a:ln w="5964">
            <a:solidFill>
              <a:srgbClr val="5B67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045618" y="7922152"/>
            <a:ext cx="0" cy="1042669"/>
          </a:xfrm>
          <a:custGeom>
            <a:avLst/>
            <a:gdLst/>
            <a:ahLst/>
            <a:cxnLst/>
            <a:rect l="l" t="t" r="r" b="b"/>
            <a:pathLst>
              <a:path h="1042670">
                <a:moveTo>
                  <a:pt x="0" y="1042230"/>
                </a:moveTo>
                <a:lnTo>
                  <a:pt x="0" y="0"/>
                </a:lnTo>
              </a:path>
            </a:pathLst>
          </a:custGeom>
          <a:ln w="5964">
            <a:solidFill>
              <a:srgbClr val="3F3B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027726" y="8464353"/>
            <a:ext cx="1831339" cy="0"/>
          </a:xfrm>
          <a:custGeom>
            <a:avLst/>
            <a:gdLst/>
            <a:ahLst/>
            <a:cxnLst/>
            <a:rect l="l" t="t" r="r" b="b"/>
            <a:pathLst>
              <a:path w="1831340">
                <a:moveTo>
                  <a:pt x="0" y="0"/>
                </a:moveTo>
                <a:lnTo>
                  <a:pt x="1830974" y="0"/>
                </a:lnTo>
              </a:path>
            </a:pathLst>
          </a:custGeom>
          <a:ln w="11928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222638" y="8967395"/>
            <a:ext cx="3846829" cy="0"/>
          </a:xfrm>
          <a:custGeom>
            <a:avLst/>
            <a:gdLst/>
            <a:ahLst/>
            <a:cxnLst/>
            <a:rect l="l" t="t" r="r" b="b"/>
            <a:pathLst>
              <a:path w="3846829">
                <a:moveTo>
                  <a:pt x="0" y="0"/>
                </a:moveTo>
                <a:lnTo>
                  <a:pt x="3846837" y="0"/>
                </a:lnTo>
              </a:path>
            </a:pathLst>
          </a:custGeom>
          <a:ln w="11928">
            <a:solidFill>
              <a:srgbClr val="67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027726" y="8976431"/>
            <a:ext cx="1837055" cy="0"/>
          </a:xfrm>
          <a:custGeom>
            <a:avLst/>
            <a:gdLst/>
            <a:ahLst/>
            <a:cxnLst/>
            <a:rect l="l" t="t" r="r" b="b"/>
            <a:pathLst>
              <a:path w="1837054">
                <a:moveTo>
                  <a:pt x="0" y="0"/>
                </a:moveTo>
                <a:lnTo>
                  <a:pt x="1836939" y="0"/>
                </a:lnTo>
              </a:path>
            </a:pathLst>
          </a:custGeom>
          <a:ln w="11928">
            <a:solidFill>
              <a:srgbClr val="6B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910410" y="8440254"/>
            <a:ext cx="0" cy="524510"/>
          </a:xfrm>
          <a:custGeom>
            <a:avLst/>
            <a:gdLst/>
            <a:ahLst/>
            <a:cxnLst/>
            <a:rect l="l" t="t" r="r" b="b"/>
            <a:pathLst>
              <a:path h="524509">
                <a:moveTo>
                  <a:pt x="0" y="524127"/>
                </a:moveTo>
                <a:lnTo>
                  <a:pt x="0" y="0"/>
                </a:lnTo>
              </a:path>
            </a:pathLst>
          </a:custGeom>
          <a:ln w="5964">
            <a:solidFill>
              <a:srgbClr val="6B7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45618" y="8952334"/>
            <a:ext cx="0" cy="560705"/>
          </a:xfrm>
          <a:custGeom>
            <a:avLst/>
            <a:gdLst/>
            <a:ahLst/>
            <a:cxnLst/>
            <a:rect l="l" t="t" r="r" b="b"/>
            <a:pathLst>
              <a:path h="560704">
                <a:moveTo>
                  <a:pt x="0" y="560273"/>
                </a:moveTo>
                <a:lnTo>
                  <a:pt x="0" y="0"/>
                </a:lnTo>
              </a:path>
            </a:pathLst>
          </a:custGeom>
          <a:ln w="5964">
            <a:solidFill>
              <a:srgbClr val="5754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361715" y="9485497"/>
            <a:ext cx="1503045" cy="0"/>
          </a:xfrm>
          <a:custGeom>
            <a:avLst/>
            <a:gdLst/>
            <a:ahLst/>
            <a:cxnLst/>
            <a:rect l="l" t="t" r="r" b="b"/>
            <a:pathLst>
              <a:path w="1503045">
                <a:moveTo>
                  <a:pt x="0" y="0"/>
                </a:moveTo>
                <a:lnTo>
                  <a:pt x="1502951" y="0"/>
                </a:lnTo>
              </a:path>
            </a:pathLst>
          </a:custGeom>
          <a:ln w="5964">
            <a:solidFill>
              <a:srgbClr val="6467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910410" y="8952334"/>
            <a:ext cx="0" cy="560705"/>
          </a:xfrm>
          <a:custGeom>
            <a:avLst/>
            <a:gdLst/>
            <a:ahLst/>
            <a:cxnLst/>
            <a:rect l="l" t="t" r="r" b="b"/>
            <a:pathLst>
              <a:path h="560704">
                <a:moveTo>
                  <a:pt x="0" y="560273"/>
                </a:moveTo>
                <a:lnTo>
                  <a:pt x="0" y="0"/>
                </a:lnTo>
              </a:path>
            </a:pathLst>
          </a:custGeom>
          <a:ln w="5964">
            <a:solidFill>
              <a:srgbClr val="837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61684" y="6777507"/>
            <a:ext cx="0" cy="2717165"/>
          </a:xfrm>
          <a:custGeom>
            <a:avLst/>
            <a:gdLst/>
            <a:ahLst/>
            <a:cxnLst/>
            <a:rect l="l" t="t" r="r" b="b"/>
            <a:pathLst>
              <a:path h="2717165">
                <a:moveTo>
                  <a:pt x="0" y="2717026"/>
                </a:moveTo>
                <a:lnTo>
                  <a:pt x="0" y="0"/>
                </a:lnTo>
              </a:path>
            </a:pathLst>
          </a:custGeom>
          <a:ln w="596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145105" y="9506584"/>
            <a:ext cx="3906520" cy="0"/>
          </a:xfrm>
          <a:custGeom>
            <a:avLst/>
            <a:gdLst/>
            <a:ahLst/>
            <a:cxnLst/>
            <a:rect l="l" t="t" r="r" b="b"/>
            <a:pathLst>
              <a:path w="3906520">
                <a:moveTo>
                  <a:pt x="0" y="0"/>
                </a:moveTo>
                <a:lnTo>
                  <a:pt x="3906477" y="0"/>
                </a:lnTo>
              </a:path>
            </a:pathLst>
          </a:custGeom>
          <a:ln w="59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2158227" y="712760"/>
            <a:ext cx="1709420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C1116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550" b="1" spc="10" dirty="0">
                <a:solidFill>
                  <a:srgbClr val="1F1F23"/>
                </a:solidFill>
                <a:latin typeface="Arial"/>
                <a:cs typeface="Arial"/>
              </a:rPr>
              <a:t>ESPORTE</a:t>
            </a:r>
            <a:r>
              <a:rPr sz="1550" b="1" spc="50" dirty="0">
                <a:solidFill>
                  <a:srgbClr val="1F1F23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1F1F23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768531" y="1955922"/>
            <a:ext cx="44513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15" dirty="0">
                <a:solidFill>
                  <a:srgbClr val="1F1F23"/>
                </a:solidFill>
                <a:latin typeface="Arial"/>
                <a:cs typeface="Arial"/>
              </a:rPr>
              <a:t>LOTE </a:t>
            </a:r>
            <a:r>
              <a:rPr sz="950" b="1" spc="5" dirty="0">
                <a:solidFill>
                  <a:srgbClr val="313436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368937" y="2418047"/>
            <a:ext cx="692785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1445" marR="5080" indent="-119380">
              <a:lnSpc>
                <a:spcPts val="1000"/>
              </a:lnSpc>
            </a:pPr>
            <a:r>
              <a:rPr sz="850" dirty="0">
                <a:solidFill>
                  <a:srgbClr val="313436"/>
                </a:solidFill>
                <a:latin typeface="Arial"/>
                <a:cs typeface="Arial"/>
              </a:rPr>
              <a:t>UN</a:t>
            </a:r>
            <a:r>
              <a:rPr sz="850" spc="-25" dirty="0">
                <a:solidFill>
                  <a:srgbClr val="313436"/>
                </a:solidFill>
                <a:latin typeface="Arial"/>
                <a:cs typeface="Arial"/>
              </a:rPr>
              <a:t>I</a:t>
            </a:r>
            <a:r>
              <a:rPr sz="850" dirty="0">
                <a:solidFill>
                  <a:srgbClr val="313436"/>
                </a:solidFill>
                <a:latin typeface="Arial"/>
                <a:cs typeface="Arial"/>
              </a:rPr>
              <a:t>DA</a:t>
            </a:r>
            <a:r>
              <a:rPr sz="850" spc="-30" dirty="0">
                <a:solidFill>
                  <a:srgbClr val="313436"/>
                </a:solidFill>
                <a:latin typeface="Arial"/>
                <a:cs typeface="Arial"/>
              </a:rPr>
              <a:t>D</a:t>
            </a:r>
            <a:r>
              <a:rPr sz="850" spc="60" dirty="0">
                <a:solidFill>
                  <a:srgbClr val="0C1116"/>
                </a:solidFill>
                <a:latin typeface="Arial"/>
                <a:cs typeface="Arial"/>
              </a:rPr>
              <a:t>E</a:t>
            </a:r>
            <a:r>
              <a:rPr sz="850" spc="-75" dirty="0">
                <a:solidFill>
                  <a:srgbClr val="0C1116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13436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313436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1F1F23"/>
                </a:solidFill>
                <a:latin typeface="Arial"/>
                <a:cs typeface="Arial"/>
              </a:rPr>
              <a:t>MED</a:t>
            </a:r>
            <a:r>
              <a:rPr sz="850" spc="-55" dirty="0">
                <a:solidFill>
                  <a:srgbClr val="1F1F23"/>
                </a:solidFill>
                <a:latin typeface="Arial"/>
                <a:cs typeface="Arial"/>
              </a:rPr>
              <a:t>I</a:t>
            </a:r>
            <a:r>
              <a:rPr sz="850" spc="10" dirty="0">
                <a:solidFill>
                  <a:srgbClr val="1F1F23"/>
                </a:solidFill>
                <a:latin typeface="Arial"/>
                <a:cs typeface="Arial"/>
              </a:rPr>
              <a:t>DA</a:t>
            </a:r>
            <a:endParaRPr sz="8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164128" y="2351777"/>
            <a:ext cx="594360" cy="380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95250">
              <a:lnSpc>
                <a:spcPct val="95300"/>
              </a:lnSpc>
            </a:pPr>
            <a:r>
              <a:rPr sz="850" spc="-25" dirty="0">
                <a:solidFill>
                  <a:srgbClr val="313436"/>
                </a:solidFill>
                <a:latin typeface="Arial"/>
                <a:cs typeface="Arial"/>
              </a:rPr>
              <a:t>CUSTO </a:t>
            </a: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ES</a:t>
            </a:r>
            <a:r>
              <a:rPr sz="850" spc="-190" dirty="0">
                <a:solidFill>
                  <a:srgbClr val="313436"/>
                </a:solidFill>
                <a:latin typeface="Arial"/>
                <a:cs typeface="Arial"/>
              </a:rPr>
              <a:t>T</a:t>
            </a:r>
            <a:r>
              <a:rPr sz="850" spc="-17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850" spc="5" dirty="0">
                <a:solidFill>
                  <a:srgbClr val="1F1F23"/>
                </a:solidFill>
                <a:latin typeface="Arial"/>
                <a:cs typeface="Arial"/>
              </a:rPr>
              <a:t>MADO</a:t>
            </a:r>
            <a:r>
              <a:rPr sz="850" dirty="0">
                <a:solidFill>
                  <a:srgbClr val="1F1F23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U</a:t>
            </a:r>
            <a:r>
              <a:rPr sz="850" spc="-180" dirty="0">
                <a:solidFill>
                  <a:srgbClr val="313436"/>
                </a:solidFill>
                <a:latin typeface="Arial"/>
                <a:cs typeface="Arial"/>
              </a:rPr>
              <a:t>N</a:t>
            </a:r>
            <a:r>
              <a:rPr sz="850" spc="-175" dirty="0">
                <a:solidFill>
                  <a:srgbClr val="313436"/>
                </a:solidFill>
                <a:latin typeface="Arial"/>
                <a:cs typeface="Arial"/>
              </a:rPr>
              <a:t>I</a:t>
            </a: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TÁR</a:t>
            </a:r>
            <a:r>
              <a:rPr sz="850" spc="25" dirty="0">
                <a:solidFill>
                  <a:srgbClr val="313436"/>
                </a:solidFill>
                <a:latin typeface="Arial"/>
                <a:cs typeface="Arial"/>
              </a:rPr>
              <a:t>I</a:t>
            </a:r>
            <a:r>
              <a:rPr sz="850" spc="10" dirty="0">
                <a:solidFill>
                  <a:srgbClr val="313436"/>
                </a:solidFill>
                <a:latin typeface="Arial"/>
                <a:cs typeface="Arial"/>
              </a:rPr>
              <a:t>O</a:t>
            </a:r>
            <a:endParaRPr sz="8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112418" y="2412022"/>
            <a:ext cx="470534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5560">
              <a:lnSpc>
                <a:spcPts val="1000"/>
              </a:lnSpc>
            </a:pPr>
            <a:r>
              <a:rPr sz="850" spc="40" dirty="0">
                <a:solidFill>
                  <a:srgbClr val="4F5254"/>
                </a:solidFill>
                <a:latin typeface="Arial"/>
                <a:cs typeface="Arial"/>
              </a:rPr>
              <a:t>C</a:t>
            </a:r>
            <a:r>
              <a:rPr sz="850" spc="-25" dirty="0">
                <a:solidFill>
                  <a:srgbClr val="313436"/>
                </a:solidFill>
                <a:latin typeface="Arial"/>
                <a:cs typeface="Arial"/>
              </a:rPr>
              <a:t>US</a:t>
            </a:r>
            <a:r>
              <a:rPr sz="850" spc="-30" dirty="0">
                <a:solidFill>
                  <a:srgbClr val="313436"/>
                </a:solidFill>
                <a:latin typeface="Arial"/>
                <a:cs typeface="Arial"/>
              </a:rPr>
              <a:t>T</a:t>
            </a:r>
            <a:r>
              <a:rPr sz="850" spc="10" dirty="0">
                <a:solidFill>
                  <a:srgbClr val="4F5254"/>
                </a:solidFill>
                <a:latin typeface="Arial"/>
                <a:cs typeface="Arial"/>
              </a:rPr>
              <a:t>O</a:t>
            </a:r>
            <a:r>
              <a:rPr sz="8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13436"/>
                </a:solidFill>
                <a:latin typeface="Arial"/>
                <a:cs typeface="Arial"/>
              </a:rPr>
              <a:t>GLOBAL</a:t>
            </a:r>
            <a:endParaRPr sz="85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412717" y="2484315"/>
            <a:ext cx="159766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0" dirty="0">
                <a:solidFill>
                  <a:srgbClr val="313436"/>
                </a:solidFill>
                <a:latin typeface="Arial"/>
                <a:cs typeface="Arial"/>
              </a:rPr>
              <a:t>M</a:t>
            </a:r>
            <a:r>
              <a:rPr sz="850" spc="-35" dirty="0">
                <a:solidFill>
                  <a:srgbClr val="313436"/>
                </a:solidFill>
                <a:latin typeface="Arial"/>
                <a:cs typeface="Arial"/>
              </a:rPr>
              <a:t>A</a:t>
            </a:r>
            <a:r>
              <a:rPr sz="850" spc="30" dirty="0">
                <a:solidFill>
                  <a:srgbClr val="4F5254"/>
                </a:solidFill>
                <a:latin typeface="Arial"/>
                <a:cs typeface="Arial"/>
              </a:rPr>
              <a:t>T</a:t>
            </a: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850" spc="-180" dirty="0">
                <a:solidFill>
                  <a:srgbClr val="313436"/>
                </a:solidFill>
                <a:latin typeface="Arial"/>
                <a:cs typeface="Arial"/>
              </a:rPr>
              <a:t>R</a:t>
            </a:r>
            <a:r>
              <a:rPr sz="850" spc="-17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850" spc="20" dirty="0">
                <a:solidFill>
                  <a:srgbClr val="313436"/>
                </a:solidFill>
                <a:latin typeface="Arial"/>
                <a:cs typeface="Arial"/>
              </a:rPr>
              <a:t>AL</a:t>
            </a:r>
            <a:r>
              <a:rPr sz="850" spc="35" dirty="0">
                <a:solidFill>
                  <a:srgbClr val="313436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4F5254"/>
                </a:solidFill>
                <a:latin typeface="Arial"/>
                <a:cs typeface="Arial"/>
              </a:rPr>
              <a:t>O</a:t>
            </a:r>
            <a:r>
              <a:rPr sz="850" spc="35" dirty="0">
                <a:solidFill>
                  <a:srgbClr val="313436"/>
                </a:solidFill>
                <a:latin typeface="Arial"/>
                <a:cs typeface="Arial"/>
              </a:rPr>
              <a:t>U</a:t>
            </a:r>
            <a:r>
              <a:rPr sz="850" spc="-45" dirty="0">
                <a:solidFill>
                  <a:srgbClr val="313436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850" spc="-25" dirty="0">
                <a:solidFill>
                  <a:srgbClr val="313436"/>
                </a:solidFill>
                <a:latin typeface="Arial"/>
                <a:cs typeface="Arial"/>
              </a:rPr>
              <a:t>Q</a:t>
            </a:r>
            <a:r>
              <a:rPr sz="850" spc="15" dirty="0">
                <a:solidFill>
                  <a:srgbClr val="4F5254"/>
                </a:solidFill>
                <a:latin typeface="Arial"/>
                <a:cs typeface="Arial"/>
              </a:rPr>
              <a:t>U</a:t>
            </a:r>
            <a:r>
              <a:rPr sz="850" spc="-3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850" spc="-15" dirty="0">
                <a:solidFill>
                  <a:srgbClr val="313436"/>
                </a:solidFill>
                <a:latin typeface="Arial"/>
                <a:cs typeface="Arial"/>
              </a:rPr>
              <a:t>PAMENTO</a:t>
            </a:r>
            <a:endParaRPr sz="8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233731" y="2478290"/>
            <a:ext cx="73660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Q</a:t>
            </a:r>
            <a:r>
              <a:rPr sz="850" spc="-55" dirty="0">
                <a:solidFill>
                  <a:srgbClr val="4F5254"/>
                </a:solidFill>
                <a:latin typeface="Arial"/>
                <a:cs typeface="Arial"/>
              </a:rPr>
              <a:t>U</a:t>
            </a:r>
            <a:r>
              <a:rPr sz="850" spc="5" dirty="0">
                <a:solidFill>
                  <a:srgbClr val="313436"/>
                </a:solidFill>
                <a:latin typeface="Arial"/>
                <a:cs typeface="Arial"/>
              </a:rPr>
              <a:t>ANT</a:t>
            </a:r>
            <a:r>
              <a:rPr sz="850" spc="45" dirty="0">
                <a:solidFill>
                  <a:srgbClr val="313436"/>
                </a:solidFill>
                <a:latin typeface="Arial"/>
                <a:cs typeface="Arial"/>
              </a:rPr>
              <a:t>I</a:t>
            </a:r>
            <a:r>
              <a:rPr sz="850" spc="-10" dirty="0">
                <a:solidFill>
                  <a:srgbClr val="313436"/>
                </a:solidFill>
                <a:latin typeface="Arial"/>
                <a:cs typeface="Arial"/>
              </a:rPr>
              <a:t>DADE</a:t>
            </a:r>
            <a:endParaRPr sz="8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203973" y="2992127"/>
            <a:ext cx="16370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Aro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flexível</a:t>
            </a: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basquetebol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oficial</a:t>
            </a:r>
            <a:endParaRPr sz="9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3291404" y="2992127"/>
            <a:ext cx="2044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95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</a:t>
            </a:r>
            <a:endParaRPr sz="9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567720" y="2986783"/>
            <a:ext cx="9271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0" dirty="0">
                <a:solidFill>
                  <a:srgbClr val="4F5254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5134307" y="2980079"/>
            <a:ext cx="6667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4.75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022957" y="2980079"/>
            <a:ext cx="6667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757779"/>
                </a:solidFill>
                <a:latin typeface="Arial"/>
                <a:cs typeface="Arial"/>
              </a:rPr>
              <a:t>7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5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215902" y="3498180"/>
            <a:ext cx="190817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Bo</a:t>
            </a:r>
            <a:r>
              <a:rPr sz="950" spc="-75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sa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60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4F5254"/>
                </a:solidFill>
                <a:latin typeface="Arial"/>
                <a:cs typeface="Arial"/>
              </a:rPr>
              <a:t>ra</a:t>
            </a:r>
            <a:r>
              <a:rPr sz="950" spc="-13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transporte</a:t>
            </a:r>
            <a:r>
              <a:rPr sz="950" spc="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b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313436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as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lona</a:t>
            </a:r>
            <a:endParaRPr sz="95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3291404" y="3492157"/>
            <a:ext cx="4591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Un</a:t>
            </a:r>
            <a:r>
              <a:rPr sz="950" spc="-6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4567720" y="3492157"/>
            <a:ext cx="9144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endParaRPr sz="95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217805" y="3492157"/>
            <a:ext cx="5060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9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6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6076633" y="3486132"/>
            <a:ext cx="5715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38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r>
              <a:rPr sz="950" spc="-3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215902" y="3943991"/>
            <a:ext cx="163004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ts val="109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Régu</a:t>
            </a:r>
            <a:r>
              <a:rPr sz="950" spc="5" dirty="0">
                <a:solidFill>
                  <a:srgbClr val="313436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3134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med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ção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-45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tura 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vo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626467"/>
                </a:solidFill>
                <a:latin typeface="Arial"/>
                <a:cs typeface="Arial"/>
              </a:rPr>
              <a:t>bol</a:t>
            </a:r>
            <a:endParaRPr sz="95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297368" y="4016285"/>
            <a:ext cx="4591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Un</a:t>
            </a:r>
            <a:r>
              <a:rPr sz="950" spc="-6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573684" y="4010940"/>
            <a:ext cx="9271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0" dirty="0">
                <a:solidFill>
                  <a:srgbClr val="626467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5187985" y="4010260"/>
            <a:ext cx="5765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29</a:t>
            </a:r>
            <a:r>
              <a:rPr sz="950" spc="55" dirty="0">
                <a:solidFill>
                  <a:srgbClr val="626467"/>
                </a:solidFill>
                <a:latin typeface="Arial"/>
                <a:cs typeface="Arial"/>
              </a:rPr>
              <a:t>6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6082598" y="4004235"/>
            <a:ext cx="5708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29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6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1221866" y="4474142"/>
            <a:ext cx="1797050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ts val="1040"/>
              </a:lnSpc>
            </a:pP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Banco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reserva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aco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75777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ados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105" dirty="0">
                <a:solidFill>
                  <a:srgbClr val="858789"/>
                </a:solidFill>
                <a:latin typeface="Arial"/>
                <a:cs typeface="Arial"/>
              </a:rPr>
              <a:t>/</a:t>
            </a:r>
            <a:r>
              <a:rPr sz="950" spc="-65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r>
              <a:rPr sz="950" spc="-229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-8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ugares</a:t>
            </a:r>
            <a:endParaRPr sz="95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3303333" y="4534386"/>
            <a:ext cx="4591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Un</a:t>
            </a:r>
            <a:r>
              <a:rPr sz="950" spc="-6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4573684" y="4534386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110452" y="4528362"/>
            <a:ext cx="73279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1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r>
              <a:rPr sz="950" spc="-85" dirty="0">
                <a:solidFill>
                  <a:srgbClr val="757779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730,00</a:t>
            </a:r>
            <a:endParaRPr sz="95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6005065" y="4528362"/>
            <a:ext cx="73215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25.460,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227830" y="5046465"/>
            <a:ext cx="189166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Ca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d</a:t>
            </a:r>
            <a:r>
              <a:rPr sz="950" spc="-15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ra</a:t>
            </a:r>
            <a:r>
              <a:rPr sz="950" spc="-7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árb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itro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ei</a:t>
            </a:r>
            <a:r>
              <a:rPr sz="950" spc="-8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profission</a:t>
            </a:r>
            <a:r>
              <a:rPr sz="950" dirty="0">
                <a:solidFill>
                  <a:srgbClr val="313436"/>
                </a:solidFill>
                <a:latin typeface="Arial"/>
                <a:cs typeface="Arial"/>
              </a:rPr>
              <a:t>al</a:t>
            </a:r>
            <a:endParaRPr sz="95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3309297" y="5046465"/>
            <a:ext cx="4616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Unidade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4585611" y="5040440"/>
            <a:ext cx="996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0" dirty="0">
                <a:solidFill>
                  <a:srgbClr val="4F5254"/>
                </a:solidFill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152200" y="5040440"/>
            <a:ext cx="6667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7.47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6040850" y="5040440"/>
            <a:ext cx="67056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7.47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r>
              <a:rPr sz="950" spc="-5" dirty="0">
                <a:solidFill>
                  <a:srgbClr val="757779"/>
                </a:solidFill>
                <a:latin typeface="Arial"/>
                <a:cs typeface="Arial"/>
              </a:rPr>
              <a:t>,00</a:t>
            </a:r>
            <a:endParaRPr sz="95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233794" y="5558543"/>
            <a:ext cx="14109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Poste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950" spc="-7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profiss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onal</a:t>
            </a:r>
            <a:endParaRPr sz="95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3315261" y="5564568"/>
            <a:ext cx="2044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95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</a:t>
            </a:r>
            <a:endParaRPr sz="95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4591575" y="5558543"/>
            <a:ext cx="996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152200" y="5558543"/>
            <a:ext cx="6781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4.46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8</a:t>
            </a:r>
            <a:r>
              <a:rPr sz="950" spc="-3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6046814" y="5558543"/>
            <a:ext cx="6667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4.468</a:t>
            </a:r>
            <a:r>
              <a:rPr sz="950" spc="-17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1239758" y="6076646"/>
            <a:ext cx="151384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Protetor</a:t>
            </a:r>
            <a:r>
              <a:rPr sz="950" spc="7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para</a:t>
            </a:r>
            <a:r>
              <a:rPr sz="950" spc="-5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poste</a:t>
            </a:r>
            <a:r>
              <a:rPr sz="950" spc="-5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950" spc="140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endParaRPr sz="95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3321225" y="6076646"/>
            <a:ext cx="2044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95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</a:t>
            </a:r>
            <a:endParaRPr sz="95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4591575" y="6076646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5164128" y="6076646"/>
            <a:ext cx="66611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1.451,60</a:t>
            </a:r>
            <a:endParaRPr sz="95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6052778" y="6076646"/>
            <a:ext cx="67056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2.90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3</a:t>
            </a:r>
            <a:r>
              <a:rPr sz="950" spc="-5" dirty="0">
                <a:solidFill>
                  <a:srgbClr val="757779"/>
                </a:solidFill>
                <a:latin typeface="Arial"/>
                <a:cs typeface="Arial"/>
              </a:rPr>
              <a:t>,20</a:t>
            </a:r>
            <a:endParaRPr sz="95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245722" y="6588724"/>
            <a:ext cx="168211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Protetor</a:t>
            </a:r>
            <a:r>
              <a:rPr sz="950" spc="3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cade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ra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árb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13436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ro</a:t>
            </a:r>
            <a:r>
              <a:rPr sz="950" spc="-7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vôlei</a:t>
            </a:r>
            <a:endParaRPr sz="95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3321225" y="6588724"/>
            <a:ext cx="4591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Un</a:t>
            </a:r>
            <a:r>
              <a:rPr sz="950" spc="-6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4603505" y="6588724"/>
            <a:ext cx="876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164128" y="6588724"/>
            <a:ext cx="6724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1.03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7</a:t>
            </a:r>
            <a:r>
              <a:rPr sz="950" spc="-3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6058742" y="6588724"/>
            <a:ext cx="6667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1.03</a:t>
            </a:r>
            <a:r>
              <a:rPr sz="950" spc="-30" dirty="0">
                <a:solidFill>
                  <a:srgbClr val="4F5254"/>
                </a:solidFill>
                <a:latin typeface="Arial"/>
                <a:cs typeface="Arial"/>
              </a:rPr>
              <a:t>7</a:t>
            </a:r>
            <a:r>
              <a:rPr sz="950" spc="-3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1245722" y="7094778"/>
            <a:ext cx="1850389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Rede</a:t>
            </a:r>
            <a:r>
              <a:rPr sz="950" spc="-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ei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seda</a:t>
            </a:r>
            <a:r>
              <a:rPr sz="950" spc="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profiss</a:t>
            </a:r>
            <a:r>
              <a:rPr sz="950" spc="-25" dirty="0">
                <a:solidFill>
                  <a:srgbClr val="75777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757779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757779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al</a:t>
            </a:r>
            <a:endParaRPr sz="95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3321225" y="7094778"/>
            <a:ext cx="46482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U</a:t>
            </a:r>
            <a:r>
              <a:rPr sz="950" spc="65" dirty="0">
                <a:solidFill>
                  <a:srgbClr val="626467"/>
                </a:solidFill>
                <a:latin typeface="Arial"/>
                <a:cs typeface="Arial"/>
              </a:rPr>
              <a:t>n</a:t>
            </a:r>
            <a:r>
              <a:rPr sz="950" spc="-60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4597539" y="7094778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5217805" y="7094778"/>
            <a:ext cx="5765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30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4</a:t>
            </a:r>
            <a:r>
              <a:rPr sz="950" spc="-3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6106454" y="7100802"/>
            <a:ext cx="5765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60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8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1245722" y="7606856"/>
            <a:ext cx="120967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Antena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oficial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e</a:t>
            </a:r>
            <a:r>
              <a:rPr sz="950" spc="140" dirty="0">
                <a:solidFill>
                  <a:srgbClr val="757779"/>
                </a:solidFill>
                <a:latin typeface="Arial"/>
                <a:cs typeface="Arial"/>
              </a:rPr>
              <a:t>i</a:t>
            </a:r>
            <a:endParaRPr sz="95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3333153" y="7606856"/>
            <a:ext cx="2019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Par</a:t>
            </a:r>
            <a:endParaRPr sz="95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4603505" y="7612881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5253589" y="7612881"/>
            <a:ext cx="50355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76,00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6112418" y="7612881"/>
            <a:ext cx="5708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152</a:t>
            </a:r>
            <a:r>
              <a:rPr sz="950" spc="-120" dirty="0">
                <a:solidFill>
                  <a:srgbClr val="4F5254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1257650" y="8124959"/>
            <a:ext cx="17703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13436"/>
                </a:solidFill>
                <a:latin typeface="Arial"/>
                <a:cs typeface="Arial"/>
              </a:rPr>
              <a:t>b</a:t>
            </a: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rum(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fa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xa)</a:t>
            </a:r>
            <a:r>
              <a:rPr sz="950" spc="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313436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ral</a:t>
            </a:r>
            <a:r>
              <a:rPr sz="950" spc="-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vôl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ei</a:t>
            </a:r>
            <a:r>
              <a:rPr sz="950" spc="-8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ofic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ia</a:t>
            </a:r>
            <a:r>
              <a:rPr sz="950" spc="14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endParaRPr sz="95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3333153" y="8130984"/>
            <a:ext cx="2076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Par</a:t>
            </a:r>
            <a:endParaRPr sz="950">
              <a:latin typeface="Arial"/>
              <a:cs typeface="Arial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4603505" y="8130984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5259553" y="8130984"/>
            <a:ext cx="50101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8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7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40</a:t>
            </a:r>
            <a:endParaRPr sz="950">
              <a:latin typeface="Arial"/>
              <a:cs typeface="Arial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6112418" y="8137007"/>
            <a:ext cx="5702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17</a:t>
            </a:r>
            <a:r>
              <a:rPr sz="950" spc="-30" dirty="0">
                <a:solidFill>
                  <a:srgbClr val="4F5254"/>
                </a:solidFill>
                <a:latin typeface="Arial"/>
                <a:cs typeface="Arial"/>
              </a:rPr>
              <a:t>4</a:t>
            </a:r>
            <a:r>
              <a:rPr sz="950" spc="-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80</a:t>
            </a:r>
            <a:endParaRPr sz="950">
              <a:latin typeface="Arial"/>
              <a:cs typeface="Arial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1257650" y="8637037"/>
            <a:ext cx="146304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" dirty="0">
                <a:solidFill>
                  <a:srgbClr val="4F5254"/>
                </a:solidFill>
                <a:latin typeface="Arial"/>
                <a:cs typeface="Arial"/>
              </a:rPr>
              <a:t>Carr</a:t>
            </a:r>
            <a:r>
              <a:rPr sz="950" spc="-25" dirty="0">
                <a:solidFill>
                  <a:srgbClr val="4F525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nho</a:t>
            </a:r>
            <a:r>
              <a:rPr sz="950" spc="-5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para</a:t>
            </a:r>
            <a:r>
              <a:rPr sz="950" spc="-5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bo</a:t>
            </a:r>
            <a:r>
              <a:rPr sz="950" spc="-55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60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-6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vôl</a:t>
            </a:r>
            <a:r>
              <a:rPr sz="950" spc="25" dirty="0">
                <a:solidFill>
                  <a:srgbClr val="626467"/>
                </a:solidFill>
                <a:latin typeface="Arial"/>
                <a:cs typeface="Arial"/>
              </a:rPr>
              <a:t>ei</a:t>
            </a:r>
            <a:endParaRPr sz="950">
              <a:latin typeface="Arial"/>
              <a:cs typeface="Arial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3333153" y="8643062"/>
            <a:ext cx="46418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U</a:t>
            </a:r>
            <a:r>
              <a:rPr sz="950" spc="25" dirty="0">
                <a:solidFill>
                  <a:srgbClr val="626467"/>
                </a:solidFill>
                <a:latin typeface="Arial"/>
                <a:cs typeface="Arial"/>
              </a:rPr>
              <a:t>n</a:t>
            </a:r>
            <a:r>
              <a:rPr sz="950" spc="-6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4603505" y="8643062"/>
            <a:ext cx="1016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65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5176056" y="8649087"/>
            <a:ext cx="6718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1.083,00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6070669" y="8649087"/>
            <a:ext cx="6699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2</a:t>
            </a:r>
            <a:r>
              <a:rPr sz="950" spc="45" dirty="0">
                <a:solidFill>
                  <a:srgbClr val="626467"/>
                </a:solidFill>
                <a:latin typeface="Arial"/>
                <a:cs typeface="Arial"/>
              </a:rPr>
              <a:t>.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166,00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1257650" y="9082847"/>
            <a:ext cx="1595120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040"/>
              </a:lnSpc>
            </a:pP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Ca</a:t>
            </a: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xas</a:t>
            </a: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858789"/>
                </a:solidFill>
                <a:latin typeface="Arial"/>
                <a:cs typeface="Arial"/>
              </a:rPr>
              <a:t>/</a:t>
            </a:r>
            <a:r>
              <a:rPr sz="950" spc="2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F5254"/>
                </a:solidFill>
                <a:latin typeface="Arial"/>
                <a:cs typeface="Arial"/>
              </a:rPr>
              <a:t>p</a:t>
            </a:r>
            <a:r>
              <a:rPr sz="950" spc="-7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acas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r>
              <a:rPr sz="950" spc="-9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254"/>
                </a:solidFill>
                <a:latin typeface="Arial"/>
                <a:cs typeface="Arial"/>
              </a:rPr>
              <a:t>a</a:t>
            </a:r>
            <a:r>
              <a:rPr sz="950" spc="-6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20</a:t>
            </a:r>
            <a:r>
              <a:rPr sz="950" spc="-3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254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254"/>
                </a:solidFill>
                <a:latin typeface="Arial"/>
                <a:cs typeface="Arial"/>
              </a:rPr>
              <a:t>substituição</a:t>
            </a:r>
            <a:r>
              <a:rPr sz="950" spc="3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vô</a:t>
            </a:r>
            <a:r>
              <a:rPr sz="950" spc="-10" dirty="0">
                <a:solidFill>
                  <a:srgbClr val="4F5254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4F5254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13436"/>
                </a:solidFill>
                <a:latin typeface="Arial"/>
                <a:cs typeface="Arial"/>
              </a:rPr>
              <a:t>i</a:t>
            </a:r>
            <a:endParaRPr sz="950">
              <a:latin typeface="Arial"/>
              <a:cs typeface="Arial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3339117" y="9155140"/>
            <a:ext cx="4591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Un</a:t>
            </a:r>
            <a:r>
              <a:rPr sz="950" spc="-6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dade</a:t>
            </a:r>
            <a:endParaRPr sz="950">
              <a:latin typeface="Arial"/>
              <a:cs typeface="Arial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4609468" y="9155140"/>
            <a:ext cx="93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2</a:t>
            </a:r>
            <a:endParaRPr sz="950">
              <a:latin typeface="Arial"/>
              <a:cs typeface="Arial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5229734" y="9161165"/>
            <a:ext cx="5765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-85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73</a:t>
            </a:r>
            <a:r>
              <a:rPr sz="950" spc="45" dirty="0">
                <a:solidFill>
                  <a:srgbClr val="4F5254"/>
                </a:solidFill>
                <a:latin typeface="Arial"/>
                <a:cs typeface="Arial"/>
              </a:rPr>
              <a:t>9</a:t>
            </a:r>
            <a:r>
              <a:rPr sz="950" spc="-8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spc="2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6070669" y="9161165"/>
            <a:ext cx="6724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4F5254"/>
                </a:solidFill>
                <a:latin typeface="Arial"/>
                <a:cs typeface="Arial"/>
              </a:rPr>
              <a:t>R$</a:t>
            </a:r>
            <a:r>
              <a:rPr sz="950" spc="10" dirty="0">
                <a:solidFill>
                  <a:srgbClr val="4F52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254"/>
                </a:solidFill>
                <a:latin typeface="Arial"/>
                <a:cs typeface="Arial"/>
              </a:rPr>
              <a:t>1.47</a:t>
            </a:r>
            <a:r>
              <a:rPr sz="950" spc="-30" dirty="0">
                <a:solidFill>
                  <a:srgbClr val="4F5254"/>
                </a:solidFill>
                <a:latin typeface="Arial"/>
                <a:cs typeface="Arial"/>
              </a:rPr>
              <a:t>8</a:t>
            </a:r>
            <a:r>
              <a:rPr sz="950" spc="-35" dirty="0">
                <a:solidFill>
                  <a:srgbClr val="75777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F5254"/>
                </a:solidFill>
                <a:latin typeface="Arial"/>
                <a:cs typeface="Arial"/>
              </a:rPr>
              <a:t>00</a:t>
            </a:r>
            <a:endParaRPr sz="950">
              <a:latin typeface="Arial"/>
              <a:cs typeface="Arial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1484285" y="9593776"/>
            <a:ext cx="4471670" cy="40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1040"/>
              </a:lnSpc>
              <a:tabLst>
                <a:tab pos="2153285" algn="l"/>
              </a:tabLst>
            </a:pPr>
            <a:r>
              <a:rPr sz="850" spc="5" dirty="0">
                <a:solidFill>
                  <a:srgbClr val="4F5254"/>
                </a:solidFill>
                <a:latin typeface="Times New Roman"/>
                <a:cs typeface="Times New Roman"/>
              </a:rPr>
              <a:t>Di</a:t>
            </a:r>
            <a:r>
              <a:rPr sz="850" spc="10" dirty="0">
                <a:solidFill>
                  <a:srgbClr val="4F5254"/>
                </a:solidFill>
                <a:latin typeface="Times New Roman"/>
                <a:cs typeface="Times New Roman"/>
              </a:rPr>
              <a:t>r</a:t>
            </a:r>
            <a:r>
              <a:rPr sz="850" spc="5" dirty="0">
                <a:solidFill>
                  <a:srgbClr val="757779"/>
                </a:solidFill>
                <a:latin typeface="Times New Roman"/>
                <a:cs typeface="Times New Roman"/>
              </a:rPr>
              <a:t>etoria</a:t>
            </a:r>
            <a:r>
              <a:rPr sz="850" spc="30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26467"/>
                </a:solidFill>
                <a:latin typeface="Times New Roman"/>
                <a:cs typeface="Times New Roman"/>
              </a:rPr>
              <a:t>de</a:t>
            </a:r>
            <a:r>
              <a:rPr sz="850" spc="-2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57779"/>
                </a:solidFill>
                <a:latin typeface="Times New Roman"/>
                <a:cs typeface="Times New Roman"/>
              </a:rPr>
              <a:t>Adm</a:t>
            </a:r>
            <a:r>
              <a:rPr sz="850" spc="65" dirty="0">
                <a:solidFill>
                  <a:srgbClr val="757779"/>
                </a:solidFill>
                <a:latin typeface="Times New Roman"/>
                <a:cs typeface="Times New Roman"/>
              </a:rPr>
              <a:t>i</a:t>
            </a:r>
            <a:r>
              <a:rPr sz="850" spc="90" dirty="0">
                <a:solidFill>
                  <a:srgbClr val="4F5254"/>
                </a:solidFill>
                <a:latin typeface="Times New Roman"/>
                <a:cs typeface="Times New Roman"/>
              </a:rPr>
              <a:t>n</a:t>
            </a:r>
            <a:r>
              <a:rPr sz="850" spc="15" dirty="0">
                <a:solidFill>
                  <a:srgbClr val="757779"/>
                </a:solidFill>
                <a:latin typeface="Times New Roman"/>
                <a:cs typeface="Times New Roman"/>
              </a:rPr>
              <a:t>btraçao</a:t>
            </a:r>
            <a:r>
              <a:rPr sz="850" spc="9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57779"/>
                </a:solidFill>
                <a:latin typeface="Times New Roman"/>
                <a:cs typeface="Times New Roman"/>
              </a:rPr>
              <a:t>Rua</a:t>
            </a:r>
            <a:r>
              <a:rPr sz="850" spc="3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57779"/>
                </a:solidFill>
                <a:latin typeface="Times New Roman"/>
                <a:cs typeface="Times New Roman"/>
              </a:rPr>
              <a:t>Congonhas.</a:t>
            </a:r>
            <a:r>
              <a:rPr sz="850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450</a:t>
            </a:r>
            <a:r>
              <a:rPr sz="850" spc="4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4F5254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F5254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CEP. </a:t>
            </a:r>
            <a:r>
              <a:rPr sz="850" spc="15" dirty="0">
                <a:solidFill>
                  <a:srgbClr val="757779"/>
                </a:solidFill>
                <a:latin typeface="Times New Roman"/>
                <a:cs typeface="Times New Roman"/>
              </a:rPr>
              <a:t>30.330.</a:t>
            </a:r>
            <a:r>
              <a:rPr sz="850" spc="-120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100</a:t>
            </a:r>
            <a:r>
              <a:rPr sz="850" spc="-3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858789"/>
                </a:solidFill>
                <a:latin typeface="Times New Roman"/>
                <a:cs typeface="Times New Roman"/>
              </a:rPr>
              <a:t>F</a:t>
            </a:r>
            <a:r>
              <a:rPr sz="850" spc="-20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n</a:t>
            </a:r>
            <a:r>
              <a:rPr sz="850" spc="-40" dirty="0">
                <a:solidFill>
                  <a:srgbClr val="626467"/>
                </a:solidFill>
                <a:latin typeface="Times New Roman"/>
                <a:cs typeface="Times New Roman"/>
              </a:rPr>
              <a:t>e</a:t>
            </a:r>
            <a:r>
              <a:rPr sz="850" spc="15" dirty="0">
                <a:solidFill>
                  <a:srgbClr val="858789"/>
                </a:solidFill>
                <a:latin typeface="Times New Roman"/>
                <a:cs typeface="Times New Roman"/>
              </a:rPr>
              <a:t>/Fax</a:t>
            </a:r>
            <a:r>
              <a:rPr sz="850" spc="3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858789"/>
                </a:solidFill>
                <a:latin typeface="Times New Roman"/>
                <a:cs typeface="Times New Roman"/>
              </a:rPr>
              <a:t>(0</a:t>
            </a:r>
            <a:r>
              <a:rPr sz="850" spc="120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1)</a:t>
            </a:r>
            <a:r>
              <a:rPr sz="850" spc="-10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223-2611</a:t>
            </a:r>
            <a:r>
              <a:rPr sz="850" spc="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F5254"/>
                </a:solidFill>
                <a:latin typeface="Times New Roman"/>
                <a:cs typeface="Times New Roman"/>
              </a:rPr>
              <a:t>P</a:t>
            </a:r>
            <a:r>
              <a:rPr sz="850" spc="15" dirty="0">
                <a:solidFill>
                  <a:srgbClr val="4F5254"/>
                </a:solidFill>
                <a:latin typeface="Times New Roman"/>
                <a:cs typeface="Times New Roman"/>
              </a:rPr>
              <a:t>r</a:t>
            </a:r>
            <a:r>
              <a:rPr sz="850" spc="30" dirty="0">
                <a:solidFill>
                  <a:srgbClr val="757779"/>
                </a:solidFill>
                <a:latin typeface="Times New Roman"/>
                <a:cs typeface="Times New Roman"/>
              </a:rPr>
              <a:t>aça</a:t>
            </a:r>
            <a:r>
              <a:rPr sz="850" spc="-3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26467"/>
                </a:solidFill>
                <a:latin typeface="Times New Roman"/>
                <a:cs typeface="Times New Roman"/>
              </a:rPr>
              <a:t>de</a:t>
            </a:r>
            <a:r>
              <a:rPr sz="850" spc="2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626467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858789"/>
                </a:solidFill>
                <a:latin typeface="Times New Roman"/>
                <a:cs typeface="Times New Roman"/>
              </a:rPr>
              <a:t>s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port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e</a:t>
            </a:r>
            <a:r>
              <a:rPr sz="850" spc="80" dirty="0">
                <a:solidFill>
                  <a:srgbClr val="858789"/>
                </a:solidFill>
                <a:latin typeface="Times New Roman"/>
                <a:cs typeface="Times New Roman"/>
              </a:rPr>
              <a:t>s</a:t>
            </a:r>
            <a:r>
              <a:rPr sz="850" spc="-2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 Rua</a:t>
            </a:r>
            <a:r>
              <a:rPr sz="850" spc="3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Be</a:t>
            </a:r>
            <a:r>
              <a:rPr sz="850" spc="60" dirty="0">
                <a:solidFill>
                  <a:srgbClr val="626467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858789"/>
                </a:solidFill>
                <a:latin typeface="Times New Roman"/>
                <a:cs typeface="Times New Roman"/>
              </a:rPr>
              <a:t>vi</a:t>
            </a:r>
            <a:r>
              <a:rPr sz="850" spc="40" dirty="0">
                <a:solidFill>
                  <a:srgbClr val="858789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626467"/>
                </a:solidFill>
                <a:latin typeface="Times New Roman"/>
                <a:cs typeface="Times New Roman"/>
              </a:rPr>
              <a:t>da</a:t>
            </a:r>
            <a:r>
              <a:rPr sz="850" spc="1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57779"/>
                </a:solidFill>
                <a:latin typeface="Times New Roman"/>
                <a:cs typeface="Times New Roman"/>
              </a:rPr>
              <a:t>de</a:t>
            </a:r>
            <a:r>
              <a:rPr sz="850" spc="-2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Carv</a:t>
            </a:r>
            <a:r>
              <a:rPr sz="850" spc="60" dirty="0">
                <a:solidFill>
                  <a:srgbClr val="858789"/>
                </a:solidFill>
                <a:latin typeface="Times New Roman"/>
                <a:cs typeface="Times New Roman"/>
              </a:rPr>
              <a:t>a</a:t>
            </a:r>
            <a:r>
              <a:rPr sz="850" spc="-15" dirty="0">
                <a:solidFill>
                  <a:srgbClr val="4F5254"/>
                </a:solidFill>
                <a:latin typeface="Times New Roman"/>
                <a:cs typeface="Times New Roman"/>
              </a:rPr>
              <a:t>l</a:t>
            </a:r>
            <a:r>
              <a:rPr sz="850" spc="-50" dirty="0">
                <a:solidFill>
                  <a:srgbClr val="4F5254"/>
                </a:solidFill>
                <a:latin typeface="Times New Roman"/>
                <a:cs typeface="Times New Roman"/>
              </a:rPr>
              <a:t>h</a:t>
            </a:r>
            <a:r>
              <a:rPr sz="850" spc="55" dirty="0">
                <a:solidFill>
                  <a:srgbClr val="858789"/>
                </a:solidFill>
                <a:latin typeface="Times New Roman"/>
                <a:cs typeface="Times New Roman"/>
              </a:rPr>
              <a:t>o.</a:t>
            </a:r>
            <a:r>
              <a:rPr sz="850" spc="-3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757779"/>
                </a:solidFill>
                <a:latin typeface="Times New Roman"/>
                <a:cs typeface="Times New Roman"/>
              </a:rPr>
              <a:t>Final</a:t>
            </a:r>
            <a:r>
              <a:rPr sz="850" spc="7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757779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57779"/>
                </a:solidFill>
                <a:latin typeface="Times New Roman"/>
                <a:cs typeface="Times New Roman"/>
              </a:rPr>
              <a:t>CEP</a:t>
            </a:r>
            <a:r>
              <a:rPr sz="850" spc="30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30.330.180</a:t>
            </a:r>
            <a:r>
              <a:rPr sz="850" spc="7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850" spc="4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626467"/>
                </a:solidFill>
                <a:latin typeface="Times New Roman"/>
                <a:cs typeface="Times New Roman"/>
              </a:rPr>
              <a:t>Be</a:t>
            </a:r>
            <a:r>
              <a:rPr sz="850" spc="25" dirty="0">
                <a:solidFill>
                  <a:srgbClr val="626467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57779"/>
                </a:solidFill>
                <a:latin typeface="Times New Roman"/>
                <a:cs typeface="Times New Roman"/>
              </a:rPr>
              <a:t>Horizonte</a:t>
            </a:r>
            <a:r>
              <a:rPr sz="850" spc="-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spc="420" dirty="0">
                <a:solidFill>
                  <a:srgbClr val="4F5254"/>
                </a:solidFill>
                <a:latin typeface="Times New Roman"/>
                <a:cs typeface="Times New Roman"/>
              </a:rPr>
              <a:t>-</a:t>
            </a:r>
            <a:r>
              <a:rPr sz="850" spc="-10" dirty="0">
                <a:solidFill>
                  <a:srgbClr val="626467"/>
                </a:solidFill>
                <a:latin typeface="Times New Roman"/>
                <a:cs typeface="Times New Roman"/>
              </a:rPr>
              <a:t>MG</a:t>
            </a:r>
            <a:r>
              <a:rPr sz="850" spc="-5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757779"/>
                </a:solidFill>
                <a:latin typeface="Times New Roman"/>
                <a:cs typeface="Times New Roman"/>
              </a:rPr>
              <a:t>Home</a:t>
            </a:r>
            <a:r>
              <a:rPr sz="900" spc="1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57779"/>
                </a:solidFill>
                <a:latin typeface="Times New Roman"/>
                <a:cs typeface="Times New Roman"/>
              </a:rPr>
              <a:t>Page:</a:t>
            </a:r>
            <a:r>
              <a:rPr sz="850" spc="20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58789"/>
                </a:solidFill>
                <a:latin typeface="Times New Roman"/>
                <a:cs typeface="Times New Roman"/>
                <a:hlinkClick r:id="rId4"/>
              </a:rPr>
              <a:t>www.mackenziebh.com.br</a:t>
            </a:r>
            <a:r>
              <a:rPr sz="900" dirty="0">
                <a:solidFill>
                  <a:srgbClr val="858789"/>
                </a:solidFill>
                <a:latin typeface="Times New Roman"/>
                <a:cs typeface="Times New Roman"/>
              </a:rPr>
              <a:t>	</a:t>
            </a:r>
            <a:r>
              <a:rPr sz="850" spc="20" dirty="0">
                <a:solidFill>
                  <a:srgbClr val="757779"/>
                </a:solidFill>
                <a:latin typeface="Times New Roman"/>
                <a:cs typeface="Times New Roman"/>
              </a:rPr>
              <a:t>E</a:t>
            </a:r>
            <a:r>
              <a:rPr sz="850" spc="-55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58789"/>
                </a:solidFill>
                <a:latin typeface="Times New Roman"/>
                <a:cs typeface="Times New Roman"/>
              </a:rPr>
              <a:t>Mail:</a:t>
            </a:r>
            <a:r>
              <a:rPr sz="900" spc="-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757779"/>
                </a:solidFill>
                <a:latin typeface="Times New Roman"/>
                <a:cs typeface="Times New Roman"/>
              </a:rPr>
              <a:t>mac</a:t>
            </a:r>
            <a:r>
              <a:rPr sz="900" spc="30" dirty="0">
                <a:solidFill>
                  <a:srgbClr val="757779"/>
                </a:solidFill>
                <a:latin typeface="Times New Roman"/>
                <a:cs typeface="Times New Roman"/>
              </a:rPr>
              <a:t>k</a:t>
            </a:r>
            <a:r>
              <a:rPr sz="900" spc="-20" dirty="0">
                <a:solidFill>
                  <a:srgbClr val="9E9E9E"/>
                </a:solidFill>
                <a:latin typeface="Times New Roman"/>
                <a:cs typeface="Times New Roman"/>
              </a:rPr>
              <a:t>enzie@.m</a:t>
            </a:r>
            <a:r>
              <a:rPr sz="900" spc="45" dirty="0">
                <a:solidFill>
                  <a:srgbClr val="9E9E9E"/>
                </a:solidFill>
                <a:latin typeface="Times New Roman"/>
                <a:cs typeface="Times New Roman"/>
              </a:rPr>
              <a:t>a</a:t>
            </a:r>
            <a:r>
              <a:rPr sz="900" spc="10" dirty="0">
                <a:solidFill>
                  <a:srgbClr val="757779"/>
                </a:solidFill>
                <a:latin typeface="Times New Roman"/>
                <a:cs typeface="Times New Roman"/>
              </a:rPr>
              <a:t>ckenziebh</a:t>
            </a:r>
            <a:r>
              <a:rPr sz="900" spc="-30" dirty="0">
                <a:solidFill>
                  <a:srgbClr val="757779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757779"/>
                </a:solidFill>
                <a:latin typeface="Times New Roman"/>
                <a:cs typeface="Times New Roman"/>
              </a:rPr>
              <a:t>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6690935" y="9916352"/>
            <a:ext cx="6794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i="1" spc="95" dirty="0">
                <a:solidFill>
                  <a:srgbClr val="AAACC3"/>
                </a:solidFill>
                <a:latin typeface="Times New Roman"/>
                <a:cs typeface="Times New Roman"/>
              </a:rPr>
              <a:t>(</a:t>
            </a:r>
            <a:endParaRPr sz="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597408"/>
            <a:ext cx="707135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70101" y="9586666"/>
            <a:ext cx="4858385" cy="0"/>
          </a:xfrm>
          <a:custGeom>
            <a:avLst/>
            <a:gdLst/>
            <a:ahLst/>
            <a:cxnLst/>
            <a:rect l="l" t="t" r="r" b="b"/>
            <a:pathLst>
              <a:path w="4858385">
                <a:moveTo>
                  <a:pt x="0" y="0"/>
                </a:moveTo>
                <a:lnTo>
                  <a:pt x="4858177" y="0"/>
                </a:lnTo>
              </a:path>
            </a:pathLst>
          </a:custGeom>
          <a:ln w="11965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65103" y="701772"/>
            <a:ext cx="1712595" cy="549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ct val="100000"/>
              </a:lnSpc>
            </a:pPr>
            <a:r>
              <a:rPr sz="2200" b="1" dirty="0">
                <a:solidFill>
                  <a:srgbClr val="010101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25" dirty="0">
                <a:solidFill>
                  <a:srgbClr val="1F2126"/>
                </a:solidFill>
                <a:latin typeface="Arial"/>
                <a:cs typeface="Arial"/>
              </a:rPr>
              <a:t>ESPORTE</a:t>
            </a:r>
            <a:r>
              <a:rPr sz="1600" spc="50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1600" spc="-35" dirty="0">
                <a:solidFill>
                  <a:srgbClr val="1F2126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9878" y="5299562"/>
            <a:ext cx="5036820" cy="412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0955" algn="ctr">
              <a:lnSpc>
                <a:spcPct val="100000"/>
              </a:lnSpc>
            </a:pPr>
            <a:r>
              <a:rPr sz="950" spc="-15" dirty="0">
                <a:solidFill>
                  <a:srgbClr val="343638"/>
                </a:solidFill>
                <a:latin typeface="Arial"/>
                <a:cs typeface="Arial"/>
              </a:rPr>
              <a:t>FONTE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2126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1F2126"/>
                </a:solidFill>
                <a:latin typeface="Arial"/>
                <a:cs typeface="Arial"/>
              </a:rPr>
              <a:t> RECURSOS</a:t>
            </a:r>
            <a:endParaRPr sz="950">
              <a:latin typeface="Arial"/>
              <a:cs typeface="Arial"/>
            </a:endParaRPr>
          </a:p>
          <a:p>
            <a:pPr marL="12700" marR="20955" indent="418465" algn="just">
              <a:lnSpc>
                <a:spcPts val="1660"/>
              </a:lnSpc>
              <a:spcBef>
                <a:spcPts val="95"/>
              </a:spcBef>
            </a:pP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O 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v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or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tot</a:t>
            </a:r>
            <a:r>
              <a:rPr sz="950" spc="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9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7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ta</a:t>
            </a:r>
            <a:r>
              <a:rPr sz="950" spc="14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9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595B5D"/>
                </a:solidFill>
                <a:latin typeface="Times New Roman"/>
                <a:cs typeface="Times New Roman"/>
              </a:rPr>
              <a:t>é</a:t>
            </a:r>
            <a:r>
              <a:rPr sz="105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1050" spc="-4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es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mado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494B4D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2126"/>
                </a:solidFill>
                <a:latin typeface="Arial"/>
                <a:cs typeface="Arial"/>
              </a:rPr>
              <a:t>R$</a:t>
            </a:r>
            <a:r>
              <a:rPr sz="950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43638"/>
                </a:solidFill>
                <a:latin typeface="Arial"/>
                <a:cs typeface="Arial"/>
              </a:rPr>
              <a:t>1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83</a:t>
            </a:r>
            <a:r>
              <a:rPr sz="950" spc="-55" dirty="0">
                <a:solidFill>
                  <a:srgbClr val="343638"/>
                </a:solidFill>
                <a:latin typeface="Arial"/>
                <a:cs typeface="Arial"/>
              </a:rPr>
              <a:t>.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47</a:t>
            </a:r>
            <a:r>
              <a:rPr sz="950" spc="20" dirty="0">
                <a:solidFill>
                  <a:srgbClr val="343638"/>
                </a:solidFill>
                <a:latin typeface="Arial"/>
                <a:cs typeface="Arial"/>
              </a:rPr>
              <a:t>1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1F2126"/>
                </a:solidFill>
                <a:latin typeface="Arial"/>
                <a:cs typeface="Arial"/>
              </a:rPr>
              <a:t>40</a:t>
            </a:r>
            <a:r>
              <a:rPr sz="950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correrá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595B5D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1050" spc="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conta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dos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343638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43638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ursos  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orçamentár</a:t>
            </a:r>
            <a:r>
              <a:rPr sz="950" spc="20" dirty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v</a:t>
            </a:r>
            <a:r>
              <a:rPr sz="950" spc="-5" dirty="0">
                <a:solidFill>
                  <a:srgbClr val="343638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343638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cu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34363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343638"/>
                </a:solidFill>
                <a:latin typeface="Arial"/>
                <a:cs typeface="Arial"/>
              </a:rPr>
              <a:t>  </a:t>
            </a:r>
            <a:r>
              <a:rPr sz="950" spc="9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Projeto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9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MACKENZ</a:t>
            </a:r>
            <a:r>
              <a:rPr sz="950" spc="30" dirty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B4D"/>
                </a:solidFill>
                <a:latin typeface="Arial"/>
                <a:cs typeface="Arial"/>
              </a:rPr>
              <a:t>FORMANDO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638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TLET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34363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OLIMP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CO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8E9091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8E909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convê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7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ebrado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en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77797B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esta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60" dirty="0">
                <a:solidFill>
                  <a:srgbClr val="77797B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dade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Confederação</a:t>
            </a:r>
            <a:r>
              <a:rPr sz="950" spc="10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Bra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-7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ra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60" dirty="0">
                <a:solidFill>
                  <a:srgbClr val="343638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ube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250" dirty="0">
                <a:solidFill>
                  <a:srgbClr val="77797B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950" spc="-25" dirty="0">
                <a:solidFill>
                  <a:srgbClr val="343638"/>
                </a:solidFill>
                <a:latin typeface="Arial"/>
                <a:cs typeface="Arial"/>
              </a:rPr>
              <a:t>COND</a:t>
            </a:r>
            <a:r>
              <a:rPr sz="950" spc="0" dirty="0">
                <a:solidFill>
                  <a:srgbClr val="34363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638"/>
                </a:solidFill>
                <a:latin typeface="Arial"/>
                <a:cs typeface="Arial"/>
              </a:rPr>
              <a:t>ÇAO</a:t>
            </a:r>
            <a:r>
              <a:rPr sz="950" spc="1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2126"/>
                </a:solidFill>
                <a:latin typeface="Arial"/>
                <a:cs typeface="Arial"/>
              </a:rPr>
              <a:t>PART</a:t>
            </a:r>
            <a:r>
              <a:rPr sz="950" spc="-75" dirty="0">
                <a:solidFill>
                  <a:srgbClr val="1F2126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1F2126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1F212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F2126"/>
                </a:solidFill>
                <a:latin typeface="Arial"/>
                <a:cs typeface="Arial"/>
              </a:rPr>
              <a:t>PAÇÃO</a:t>
            </a:r>
            <a:endParaRPr sz="950">
              <a:latin typeface="Arial"/>
              <a:cs typeface="Arial"/>
            </a:endParaRPr>
          </a:p>
          <a:p>
            <a:pPr marL="18415" marR="24130" indent="424180" algn="just">
              <a:lnSpc>
                <a:spcPct val="137500"/>
              </a:lnSpc>
              <a:spcBef>
                <a:spcPts val="95"/>
              </a:spcBef>
            </a:pP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Para</a:t>
            </a:r>
            <a:r>
              <a:rPr sz="950" spc="3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partic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par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emp</a:t>
            </a:r>
            <a:r>
              <a:rPr sz="950" spc="10" dirty="0">
                <a:solidFill>
                  <a:srgbClr val="343638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esa</a:t>
            </a:r>
            <a:r>
              <a:rPr sz="950" spc="7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deve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atuar</a:t>
            </a:r>
            <a:r>
              <a:rPr sz="950" spc="8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ramo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at</a:t>
            </a:r>
            <a:r>
              <a:rPr sz="950" spc="-35" dirty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dade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p</a:t>
            </a:r>
            <a:r>
              <a:rPr sz="950" spc="-15" dirty="0">
                <a:solidFill>
                  <a:srgbClr val="343638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tível</a:t>
            </a:r>
            <a:r>
              <a:rPr sz="950" spc="6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94B4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objeto </a:t>
            </a:r>
            <a:r>
              <a:rPr sz="950" spc="-25" dirty="0">
                <a:solidFill>
                  <a:srgbClr val="494B4D"/>
                </a:solidFill>
                <a:latin typeface="Arial"/>
                <a:cs typeface="Arial"/>
              </a:rPr>
              <a:t>deste</a:t>
            </a:r>
            <a:r>
              <a:rPr sz="950" spc="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ed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ta</a:t>
            </a:r>
            <a:r>
              <a:rPr sz="950" spc="25" dirty="0">
                <a:solidFill>
                  <a:srgbClr val="77797B"/>
                </a:solidFill>
                <a:latin typeface="Arial"/>
                <a:cs typeface="Arial"/>
              </a:rPr>
              <a:t>l.</a:t>
            </a:r>
            <a:endParaRPr sz="950">
              <a:latin typeface="Arial"/>
              <a:cs typeface="Arial"/>
            </a:endParaRPr>
          </a:p>
          <a:p>
            <a:pPr marL="18415" marR="12065" indent="418465" algn="just">
              <a:lnSpc>
                <a:spcPct val="141600"/>
              </a:lnSpc>
              <a:spcBef>
                <a:spcPts val="45"/>
              </a:spcBef>
            </a:pP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empresa,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seu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representant</a:t>
            </a:r>
            <a:r>
              <a:rPr sz="950" spc="75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pode</a:t>
            </a:r>
            <a:r>
              <a:rPr sz="950" spc="4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B4D"/>
                </a:solidFill>
                <a:latin typeface="Arial"/>
                <a:cs typeface="Arial"/>
              </a:rPr>
              <a:t>se</a:t>
            </a:r>
            <a:r>
              <a:rPr sz="950" spc="10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43638"/>
                </a:solidFill>
                <a:latin typeface="Arial"/>
                <a:cs typeface="Arial"/>
              </a:rPr>
              <a:t>credenciar</a:t>
            </a:r>
            <a:r>
              <a:rPr sz="950" spc="12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j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343638"/>
                </a:solidFill>
                <a:latin typeface="Arial"/>
                <a:cs typeface="Arial"/>
              </a:rPr>
              <a:t>nto</a:t>
            </a:r>
            <a:r>
              <a:rPr sz="950" spc="3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aos</a:t>
            </a:r>
            <a:r>
              <a:rPr sz="950" spc="114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638"/>
                </a:solidFill>
                <a:latin typeface="Arial"/>
                <a:cs typeface="Arial"/>
              </a:rPr>
              <a:t>res</a:t>
            </a:r>
            <a:r>
              <a:rPr sz="950" spc="-15" dirty="0">
                <a:solidFill>
                  <a:srgbClr val="343638"/>
                </a:solidFill>
                <a:latin typeface="Arial"/>
                <a:cs typeface="Arial"/>
              </a:rPr>
              <a:t>p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on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343638"/>
                </a:solidFill>
                <a:latin typeface="Arial"/>
                <a:cs typeface="Arial"/>
              </a:rPr>
              <a:t>áve</a:t>
            </a:r>
            <a:r>
              <a:rPr sz="950" spc="-20" dirty="0">
                <a:solidFill>
                  <a:srgbClr val="3436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D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494B4D"/>
                </a:solidFill>
                <a:latin typeface="Arial"/>
                <a:cs typeface="Arial"/>
              </a:rPr>
              <a:t>l</a:t>
            </a:r>
            <a:r>
              <a:rPr sz="950" spc="50" dirty="0">
                <a:solidFill>
                  <a:srgbClr val="494B4D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processo</a:t>
            </a:r>
            <a:r>
              <a:rPr sz="950" spc="7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compra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m</a:t>
            </a:r>
            <a:r>
              <a:rPr sz="950" spc="10" dirty="0">
                <a:solidFill>
                  <a:srgbClr val="77797B"/>
                </a:solidFill>
                <a:latin typeface="Arial"/>
                <a:cs typeface="Arial"/>
              </a:rPr>
              <a:t>í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7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mo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638"/>
                </a:solidFill>
                <a:latin typeface="Arial"/>
                <a:cs typeface="Arial"/>
              </a:rPr>
              <a:t>20</a:t>
            </a:r>
            <a:r>
              <a:rPr sz="950" spc="10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43638"/>
                </a:solidFill>
                <a:latin typeface="Arial"/>
                <a:cs typeface="Arial"/>
              </a:rPr>
              <a:t>mínutos</a:t>
            </a:r>
            <a:r>
              <a:rPr sz="950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2126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1F21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638"/>
                </a:solidFill>
                <a:latin typeface="Arial"/>
                <a:cs typeface="Arial"/>
              </a:rPr>
              <a:t>antecedênc</a:t>
            </a:r>
            <a:r>
              <a:rPr sz="950" spc="45" dirty="0">
                <a:solidFill>
                  <a:srgbClr val="34363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43638"/>
                </a:solidFill>
                <a:latin typeface="Arial"/>
                <a:cs typeface="Arial"/>
              </a:rPr>
              <a:t>a</a:t>
            </a:r>
            <a:r>
              <a:rPr sz="950" spc="22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50" spc="-9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spc="8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94B4D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8E9091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8E909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oc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-5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horá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para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abertura</a:t>
            </a:r>
            <a:r>
              <a:rPr sz="950" spc="7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env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opes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document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343638"/>
                </a:solidFill>
                <a:latin typeface="Arial"/>
                <a:cs typeface="Arial"/>
              </a:rPr>
              <a:t>s</a:t>
            </a:r>
            <a:r>
              <a:rPr sz="950" spc="-45" dirty="0">
                <a:solidFill>
                  <a:srgbClr val="34363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-10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do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orçamento</a:t>
            </a:r>
            <a:r>
              <a:rPr sz="950" spc="4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co</a:t>
            </a:r>
            <a:r>
              <a:rPr sz="950" spc="55" dirty="0">
                <a:solidFill>
                  <a:srgbClr val="494B4D"/>
                </a:solidFill>
                <a:latin typeface="Arial"/>
                <a:cs typeface="Arial"/>
              </a:rPr>
              <a:t>m</a:t>
            </a:r>
            <a:r>
              <a:rPr sz="950" spc="-15" dirty="0">
                <a:solidFill>
                  <a:srgbClr val="77797B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455295" marR="13970" indent="-215265">
              <a:lnSpc>
                <a:spcPct val="134800"/>
              </a:lnSpc>
              <a:spcBef>
                <a:spcPts val="730"/>
              </a:spcBef>
              <a:buClr>
                <a:srgbClr val="1F2126"/>
              </a:buClr>
              <a:buFont typeface="Arial"/>
              <a:buChar char="•"/>
              <a:tabLst>
                <a:tab pos="455930" algn="l"/>
              </a:tabLst>
            </a:pP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Carta 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Creden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amento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7797B"/>
                </a:solidFill>
                <a:latin typeface="Arial"/>
                <a:cs typeface="Arial"/>
              </a:rPr>
              <a:t>(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Anexo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77797B"/>
                </a:solidFill>
                <a:latin typeface="Times New Roman"/>
                <a:cs typeface="Times New Roman"/>
              </a:rPr>
              <a:t>11),</a:t>
            </a:r>
            <a:r>
              <a:rPr sz="1000" dirty="0">
                <a:solidFill>
                  <a:srgbClr val="77797B"/>
                </a:solidFill>
                <a:latin typeface="Times New Roman"/>
                <a:cs typeface="Times New Roman"/>
              </a:rPr>
              <a:t>  </a:t>
            </a:r>
            <a:r>
              <a:rPr sz="1000" spc="-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credenc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al 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dentidade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ofic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al</a:t>
            </a:r>
            <a:r>
              <a:rPr sz="950" spc="95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443230" marR="5080" indent="5715" algn="just">
              <a:lnSpc>
                <a:spcPct val="143000"/>
              </a:lnSpc>
              <a:spcBef>
                <a:spcPts val="80"/>
              </a:spcBef>
            </a:pP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Obs</a:t>
            </a:r>
            <a:r>
              <a:rPr sz="950" spc="15" dirty="0">
                <a:solidFill>
                  <a:srgbClr val="77797B"/>
                </a:solidFill>
                <a:latin typeface="Arial"/>
                <a:cs typeface="Arial"/>
              </a:rPr>
              <a:t>.</a:t>
            </a:r>
            <a:r>
              <a:rPr sz="950" spc="120" dirty="0">
                <a:solidFill>
                  <a:srgbClr val="595B5D"/>
                </a:solidFill>
                <a:latin typeface="Arial"/>
                <a:cs typeface="Arial"/>
              </a:rPr>
              <a:t>:</a:t>
            </a:r>
            <a:r>
              <a:rPr sz="950" spc="-1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documento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creden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-15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pode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ser</a:t>
            </a:r>
            <a:r>
              <a:rPr sz="950" spc="2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contrato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soc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50" spc="95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quando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pessoa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credenc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ada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for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sócia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6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Fornecedora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procuração</a:t>
            </a:r>
            <a:r>
              <a:rPr sz="950" spc="15" dirty="0">
                <a:solidFill>
                  <a:srgbClr val="77797B"/>
                </a:solidFill>
                <a:latin typeface="Arial"/>
                <a:cs typeface="Arial"/>
              </a:rPr>
              <a:t>/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declaração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2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  </a:t>
            </a:r>
            <a:r>
              <a:rPr sz="950" spc="-4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D"/>
                </a:solidFill>
                <a:latin typeface="Arial"/>
                <a:cs typeface="Arial"/>
              </a:rPr>
              <a:t>fornecedor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uten</a:t>
            </a:r>
            <a:r>
              <a:rPr sz="950" spc="-35" dirty="0">
                <a:solidFill>
                  <a:srgbClr val="494B4D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cada </a:t>
            </a:r>
            <a:r>
              <a:rPr sz="950" spc="-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dando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poderes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para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esse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representante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possa</a:t>
            </a:r>
            <a:r>
              <a:rPr sz="950" spc="10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f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D"/>
                </a:solidFill>
                <a:latin typeface="Arial"/>
                <a:cs typeface="Arial"/>
              </a:rPr>
              <a:t>lar </a:t>
            </a:r>
            <a:r>
              <a:rPr sz="950" spc="-9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nome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respect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va</a:t>
            </a:r>
            <a:r>
              <a:rPr sz="950" spc="-20" dirty="0">
                <a:solidFill>
                  <a:srgbClr val="494B4D"/>
                </a:solidFill>
                <a:latin typeface="Arial"/>
                <a:cs typeface="Arial"/>
              </a:rPr>
              <a:t> empresa.</a:t>
            </a:r>
            <a:endParaRPr sz="950">
              <a:latin typeface="Arial"/>
              <a:cs typeface="Arial"/>
            </a:endParaRPr>
          </a:p>
          <a:p>
            <a:pPr marL="461009" indent="-215265">
              <a:lnSpc>
                <a:spcPct val="100000"/>
              </a:lnSpc>
              <a:spcBef>
                <a:spcPts val="570"/>
              </a:spcBef>
              <a:buClr>
                <a:srgbClr val="1F2126"/>
              </a:buClr>
              <a:buFont typeface="Arial"/>
              <a:buChar char="•"/>
              <a:tabLst>
                <a:tab pos="461645" algn="l"/>
              </a:tabLst>
            </a:pP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Declaração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Concordân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77797B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Anexo</a:t>
            </a:r>
            <a:r>
              <a:rPr sz="950" spc="8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8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77797B"/>
                </a:solidFill>
                <a:latin typeface="Arial"/>
                <a:cs typeface="Arial"/>
              </a:rPr>
              <a:t>)</a:t>
            </a:r>
            <a:r>
              <a:rPr sz="950" spc="10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467359" indent="-221615">
              <a:lnSpc>
                <a:spcPct val="100000"/>
              </a:lnSpc>
              <a:spcBef>
                <a:spcPts val="570"/>
              </a:spcBef>
              <a:buClr>
                <a:srgbClr val="1F2126"/>
              </a:buClr>
              <a:buFont typeface="Arial"/>
              <a:buChar char="•"/>
              <a:tabLst>
                <a:tab pos="467995" algn="l"/>
              </a:tabLst>
            </a:pP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Declaração</a:t>
            </a:r>
            <a:r>
              <a:rPr sz="950" spc="2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E</a:t>
            </a:r>
            <a:r>
              <a:rPr sz="950" spc="-80" dirty="0">
                <a:solidFill>
                  <a:srgbClr val="494B4D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aboração</a:t>
            </a:r>
            <a:r>
              <a:rPr sz="950" spc="8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Independente</a:t>
            </a:r>
            <a:r>
              <a:rPr sz="950" spc="2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Arial"/>
                <a:cs typeface="Arial"/>
              </a:rPr>
              <a:t>Proposta</a:t>
            </a:r>
            <a:r>
              <a:rPr sz="950" spc="15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77797B"/>
                </a:solidFill>
                <a:latin typeface="Arial"/>
                <a:cs typeface="Arial"/>
              </a:rPr>
              <a:t>(</a:t>
            </a:r>
            <a:r>
              <a:rPr sz="950" spc="-25" dirty="0">
                <a:solidFill>
                  <a:srgbClr val="494B4D"/>
                </a:solidFill>
                <a:latin typeface="Arial"/>
                <a:cs typeface="Arial"/>
              </a:rPr>
              <a:t>Anexo</a:t>
            </a:r>
            <a:r>
              <a:rPr sz="950" spc="90" dirty="0">
                <a:solidFill>
                  <a:srgbClr val="494B4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V</a:t>
            </a:r>
            <a:r>
              <a:rPr sz="950" spc="15" dirty="0">
                <a:solidFill>
                  <a:srgbClr val="77797B"/>
                </a:solidFill>
                <a:latin typeface="Arial"/>
                <a:cs typeface="Arial"/>
              </a:rPr>
              <a:t>)</a:t>
            </a:r>
            <a:r>
              <a:rPr sz="950" spc="10" dirty="0">
                <a:solidFill>
                  <a:srgbClr val="77797B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1077" y="9600523"/>
            <a:ext cx="4486275" cy="407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87400"/>
              </a:lnSpc>
              <a:tabLst>
                <a:tab pos="2160270" algn="l"/>
              </a:tabLst>
            </a:pP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Diretoria</a:t>
            </a:r>
            <a:r>
              <a:rPr sz="950" spc="5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7797B"/>
                </a:solidFill>
                <a:latin typeface="Times New Roman"/>
                <a:cs typeface="Times New Roman"/>
              </a:rPr>
              <a:t>de</a:t>
            </a:r>
            <a:r>
              <a:rPr sz="950" spc="-9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7797B"/>
                </a:solidFill>
                <a:latin typeface="Times New Roman"/>
                <a:cs typeface="Times New Roman"/>
              </a:rPr>
              <a:t>Ad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m</a:t>
            </a:r>
            <a:r>
              <a:rPr sz="950" spc="-35" dirty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ni</a:t>
            </a:r>
            <a:r>
              <a:rPr sz="950" spc="-45" dirty="0">
                <a:solidFill>
                  <a:srgbClr val="77797B"/>
                </a:solidFill>
                <a:latin typeface="Times New Roman"/>
                <a:cs typeface="Times New Roman"/>
              </a:rPr>
              <a:t>s</a:t>
            </a:r>
            <a:r>
              <a:rPr sz="950" spc="-80" dirty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ração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77797B"/>
                </a:solidFill>
                <a:latin typeface="Times New Roman"/>
                <a:cs typeface="Times New Roman"/>
              </a:rPr>
              <a:t>Rua</a:t>
            </a:r>
            <a:r>
              <a:rPr sz="950" spc="6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95B5D"/>
                </a:solidFill>
                <a:latin typeface="Times New Roman"/>
                <a:cs typeface="Times New Roman"/>
              </a:rPr>
              <a:t>C</a:t>
            </a: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ong</a:t>
            </a:r>
            <a:r>
              <a:rPr sz="950" spc="-15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950" spc="-50" dirty="0">
                <a:solidFill>
                  <a:srgbClr val="77797B"/>
                </a:solidFill>
                <a:latin typeface="Times New Roman"/>
                <a:cs typeface="Times New Roman"/>
              </a:rPr>
              <a:t>ha</a:t>
            </a:r>
            <a:r>
              <a:rPr sz="950" spc="-10" dirty="0">
                <a:solidFill>
                  <a:srgbClr val="77797B"/>
                </a:solidFill>
                <a:latin typeface="Times New Roman"/>
                <a:cs typeface="Times New Roman"/>
              </a:rPr>
              <a:t>s</a:t>
            </a:r>
            <a:r>
              <a:rPr sz="950" spc="85" dirty="0">
                <a:solidFill>
                  <a:srgbClr val="595B5D"/>
                </a:solidFill>
                <a:latin typeface="Times New Roman"/>
                <a:cs typeface="Times New Roman"/>
              </a:rPr>
              <a:t>.</a:t>
            </a:r>
            <a:r>
              <a:rPr sz="950" spc="-14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7797B"/>
                </a:solidFill>
                <a:latin typeface="Times New Roman"/>
                <a:cs typeface="Times New Roman"/>
              </a:rPr>
              <a:t>450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494B4D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C</a:t>
            </a:r>
            <a:r>
              <a:rPr sz="950" spc="-4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950" spc="85" dirty="0">
                <a:solidFill>
                  <a:srgbClr val="77797B"/>
                </a:solidFill>
                <a:latin typeface="Times New Roman"/>
                <a:cs typeface="Times New Roman"/>
              </a:rPr>
              <a:t>.</a:t>
            </a:r>
            <a:r>
              <a:rPr sz="950" spc="-1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30.</a:t>
            </a:r>
            <a:r>
              <a:rPr sz="950" spc="-15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950" spc="-60" dirty="0">
                <a:solidFill>
                  <a:srgbClr val="595B5D"/>
                </a:solidFill>
                <a:latin typeface="Times New Roman"/>
                <a:cs typeface="Times New Roman"/>
              </a:rPr>
              <a:t>3</a:t>
            </a:r>
            <a:r>
              <a:rPr sz="950" spc="-10" dirty="0">
                <a:solidFill>
                  <a:srgbClr val="77797B"/>
                </a:solidFill>
                <a:latin typeface="Times New Roman"/>
                <a:cs typeface="Times New Roman"/>
              </a:rPr>
              <a:t>0.</a:t>
            </a:r>
            <a:r>
              <a:rPr sz="950" spc="-13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50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77797B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7797B"/>
                </a:solidFill>
                <a:latin typeface="Times New Roman"/>
                <a:cs typeface="Times New Roman"/>
              </a:rPr>
              <a:t>F</a:t>
            </a:r>
            <a:r>
              <a:rPr sz="950" spc="-70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950" spc="-10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60" dirty="0">
                <a:solidFill>
                  <a:srgbClr val="A3A3A5"/>
                </a:solidFill>
                <a:latin typeface="Times New Roman"/>
                <a:cs typeface="Times New Roman"/>
              </a:rPr>
              <a:t>/</a:t>
            </a:r>
            <a:r>
              <a:rPr sz="950" spc="-75" dirty="0">
                <a:solidFill>
                  <a:srgbClr val="77797B"/>
                </a:solidFill>
                <a:latin typeface="Times New Roman"/>
                <a:cs typeface="Times New Roman"/>
              </a:rPr>
              <a:t>Fax</a:t>
            </a:r>
            <a:r>
              <a:rPr sz="950" spc="4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77797B"/>
                </a:solidFill>
                <a:latin typeface="Times New Roman"/>
                <a:cs typeface="Times New Roman"/>
              </a:rPr>
              <a:t>(</a:t>
            </a:r>
            <a:r>
              <a:rPr sz="950" spc="-30" dirty="0">
                <a:solidFill>
                  <a:srgbClr val="77797B"/>
                </a:solidFill>
                <a:latin typeface="Times New Roman"/>
                <a:cs typeface="Times New Roman"/>
              </a:rPr>
              <a:t>0</a:t>
            </a:r>
            <a:r>
              <a:rPr sz="950" spc="-35" dirty="0">
                <a:solidFill>
                  <a:srgbClr val="595B5D"/>
                </a:solidFill>
                <a:latin typeface="Times New Roman"/>
                <a:cs typeface="Times New Roman"/>
              </a:rPr>
              <a:t>3</a:t>
            </a:r>
            <a:r>
              <a:rPr sz="950" spc="-25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8E9091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8E9091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950" spc="-10" dirty="0">
                <a:solidFill>
                  <a:srgbClr val="77797B"/>
                </a:solidFill>
                <a:latin typeface="Times New Roman"/>
                <a:cs typeface="Times New Roman"/>
              </a:rPr>
              <a:t>2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23-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2</a:t>
            </a: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6</a:t>
            </a:r>
            <a:r>
              <a:rPr sz="950" spc="-114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95B5D"/>
                </a:solidFill>
                <a:latin typeface="Times New Roman"/>
                <a:cs typeface="Times New Roman"/>
              </a:rPr>
              <a:t>Praça</a:t>
            </a:r>
            <a:r>
              <a:rPr sz="950" spc="1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20" dirty="0">
                <a:solidFill>
                  <a:srgbClr val="77797B"/>
                </a:solidFill>
                <a:latin typeface="Times New Roman"/>
                <a:cs typeface="Times New Roman"/>
              </a:rPr>
              <a:t>s</a:t>
            </a:r>
            <a:r>
              <a:rPr sz="950" spc="-35" dirty="0">
                <a:solidFill>
                  <a:srgbClr val="595B5D"/>
                </a:solidFill>
                <a:latin typeface="Times New Roman"/>
                <a:cs typeface="Times New Roman"/>
              </a:rPr>
              <a:t>port</a:t>
            </a:r>
            <a:r>
              <a:rPr sz="950" spc="-15" dirty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sz="950" spc="40" dirty="0">
                <a:solidFill>
                  <a:srgbClr val="77797B"/>
                </a:solidFill>
                <a:latin typeface="Times New Roman"/>
                <a:cs typeface="Times New Roman"/>
              </a:rPr>
              <a:t>s</a:t>
            </a:r>
            <a:r>
              <a:rPr sz="950" spc="-9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sz="950" spc="-55" dirty="0">
                <a:solidFill>
                  <a:srgbClr val="343638"/>
                </a:solidFill>
                <a:latin typeface="Times New Roman"/>
                <a:cs typeface="Times New Roman"/>
              </a:rPr>
              <a:t>u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sz="950" spc="-2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sz="950" spc="-50" dirty="0">
                <a:solidFill>
                  <a:srgbClr val="77797B"/>
                </a:solidFill>
                <a:latin typeface="Times New Roman"/>
                <a:cs typeface="Times New Roman"/>
              </a:rPr>
              <a:t>en</a:t>
            </a:r>
            <a:r>
              <a:rPr sz="950" spc="-20" dirty="0">
                <a:solidFill>
                  <a:srgbClr val="77797B"/>
                </a:solidFill>
                <a:latin typeface="Times New Roman"/>
                <a:cs typeface="Times New Roman"/>
              </a:rPr>
              <a:t>v</a:t>
            </a:r>
            <a:r>
              <a:rPr sz="950" spc="-40" dirty="0">
                <a:solidFill>
                  <a:srgbClr val="595B5D"/>
                </a:solidFill>
                <a:latin typeface="Times New Roman"/>
                <a:cs typeface="Times New Roman"/>
              </a:rPr>
              <a:t>inda</a:t>
            </a:r>
            <a:r>
              <a:rPr sz="95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595B5D"/>
                </a:solidFill>
                <a:latin typeface="Times New Roman"/>
                <a:cs typeface="Times New Roman"/>
              </a:rPr>
              <a:t>d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7797B"/>
                </a:solidFill>
                <a:latin typeface="Times New Roman"/>
                <a:cs typeface="Times New Roman"/>
              </a:rPr>
              <a:t>Car</a:t>
            </a:r>
            <a:r>
              <a:rPr sz="950" spc="-20" dirty="0">
                <a:solidFill>
                  <a:srgbClr val="77797B"/>
                </a:solidFill>
                <a:latin typeface="Times New Roman"/>
                <a:cs typeface="Times New Roman"/>
              </a:rPr>
              <a:t>v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lho</a:t>
            </a:r>
            <a:r>
              <a:rPr sz="950" spc="85" dirty="0">
                <a:solidFill>
                  <a:srgbClr val="595B5D"/>
                </a:solidFill>
                <a:latin typeface="Times New Roman"/>
                <a:cs typeface="Times New Roman"/>
              </a:rPr>
              <a:t>.</a:t>
            </a:r>
            <a:r>
              <a:rPr sz="950" spc="-9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F</a:t>
            </a:r>
            <a:r>
              <a:rPr sz="950" spc="-45" dirty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sz="950" spc="-50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al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94B4D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494B4D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C</a:t>
            </a:r>
            <a:r>
              <a:rPr sz="950" spc="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75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950" spc="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0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.330.</a:t>
            </a:r>
            <a:r>
              <a:rPr sz="950" spc="-1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150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950" spc="-15" dirty="0">
                <a:solidFill>
                  <a:srgbClr val="595B5D"/>
                </a:solidFill>
                <a:latin typeface="Times New Roman"/>
                <a:cs typeface="Times New Roman"/>
              </a:rPr>
              <a:t>80</a:t>
            </a:r>
            <a:r>
              <a:rPr sz="950" spc="-3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343638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343638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sz="950" spc="-35" dirty="0">
                <a:solidFill>
                  <a:srgbClr val="77797B"/>
                </a:solidFill>
                <a:latin typeface="Times New Roman"/>
                <a:cs typeface="Times New Roman"/>
              </a:rPr>
              <a:t>elo</a:t>
            </a:r>
            <a:r>
              <a:rPr sz="95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sz="950" spc="-30" dirty="0">
                <a:solidFill>
                  <a:srgbClr val="77797B"/>
                </a:solidFill>
                <a:latin typeface="Times New Roman"/>
                <a:cs typeface="Times New Roman"/>
              </a:rPr>
              <a:t>oriz</a:t>
            </a:r>
            <a:r>
              <a:rPr sz="950" spc="-20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950" spc="-35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950" spc="-10" dirty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29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-95" dirty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sz="950" spc="-45" dirty="0">
                <a:solidFill>
                  <a:srgbClr val="77797B"/>
                </a:solidFill>
                <a:latin typeface="Times New Roman"/>
                <a:cs typeface="Times New Roman"/>
              </a:rPr>
              <a:t>G</a:t>
            </a:r>
            <a:r>
              <a:rPr sz="950" spc="-1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85" dirty="0">
                <a:solidFill>
                  <a:srgbClr val="595B5D"/>
                </a:solidFill>
                <a:latin typeface="Times New Roman"/>
                <a:cs typeface="Times New Roman"/>
              </a:rPr>
              <a:t>Hom</a:t>
            </a:r>
            <a:r>
              <a:rPr sz="950" spc="-12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1000" spc="20" dirty="0">
                <a:solidFill>
                  <a:srgbClr val="77797B"/>
                </a:solidFill>
                <a:latin typeface="Times New Roman"/>
                <a:cs typeface="Times New Roman"/>
              </a:rPr>
              <a:t>•</a:t>
            </a:r>
            <a:r>
              <a:rPr sz="1000" spc="-150" dirty="0">
                <a:solidFill>
                  <a:srgbClr val="77797B"/>
                </a:solidFill>
                <a:latin typeface="Times New Roman"/>
                <a:cs typeface="Times New Roman"/>
              </a:rPr>
              <a:t>goo</a:t>
            </a:r>
            <a:r>
              <a:rPr sz="1000" spc="1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www.mookoo,</a:t>
            </a:r>
            <a:r>
              <a:rPr sz="950" spc="-6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7797B"/>
                </a:solidFill>
                <a:latin typeface="Times New Roman"/>
                <a:cs typeface="Times New Roman"/>
              </a:rPr>
              <a:t>;ebh.oo</a:t>
            </a:r>
            <a:r>
              <a:rPr sz="950" spc="10" dirty="0">
                <a:solidFill>
                  <a:srgbClr val="77797B"/>
                </a:solidFill>
                <a:latin typeface="Times New Roman"/>
                <a:cs typeface="Times New Roman"/>
              </a:rPr>
              <a:t>m</a:t>
            </a:r>
            <a:r>
              <a:rPr sz="950" spc="-50" dirty="0">
                <a:solidFill>
                  <a:srgbClr val="595B5D"/>
                </a:solidFill>
                <a:latin typeface="Times New Roman"/>
                <a:cs typeface="Times New Roman"/>
              </a:rPr>
              <a:t>.</a:t>
            </a:r>
            <a:r>
              <a:rPr sz="950" spc="-135" dirty="0">
                <a:solidFill>
                  <a:srgbClr val="77797B"/>
                </a:solidFill>
                <a:latin typeface="Times New Roman"/>
                <a:cs typeface="Times New Roman"/>
              </a:rPr>
              <a:t>h&lt;</a:t>
            </a:r>
            <a:r>
              <a:rPr sz="950" dirty="0">
                <a:solidFill>
                  <a:srgbClr val="77797B"/>
                </a:solidFill>
                <a:latin typeface="Times New Roman"/>
                <a:cs typeface="Times New Roman"/>
              </a:rPr>
              <a:t>	</a:t>
            </a:r>
            <a:r>
              <a:rPr sz="950" spc="-4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950" spc="-3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77797B"/>
                </a:solidFill>
                <a:latin typeface="Times New Roman"/>
                <a:cs typeface="Times New Roman"/>
              </a:rPr>
              <a:t>MW"</a:t>
            </a:r>
            <a:r>
              <a:rPr sz="950" spc="1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77797B"/>
                </a:solidFill>
                <a:latin typeface="Times New Roman"/>
                <a:cs typeface="Times New Roman"/>
                <a:hlinkClick r:id="rId4"/>
              </a:rPr>
              <a:t>nuokoo</a:t>
            </a:r>
            <a:r>
              <a:rPr sz="950" spc="100" dirty="0">
                <a:solidFill>
                  <a:srgbClr val="77797B"/>
                </a:solidFill>
                <a:latin typeface="Times New Roman"/>
                <a:cs typeface="Times New Roman"/>
                <a:hlinkClick r:id="rId4"/>
              </a:rPr>
              <a:t>,</a:t>
            </a:r>
            <a:r>
              <a:rPr sz="950" spc="-40" dirty="0">
                <a:solidFill>
                  <a:srgbClr val="77797B"/>
                </a:solidFill>
                <a:latin typeface="Times New Roman"/>
                <a:cs typeface="Times New Roman"/>
                <a:hlinkClick r:id="rId5"/>
              </a:rPr>
              <a:t>;e@mookooziebh.oom.b&lt;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14727" y="9600523"/>
            <a:ext cx="8629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855" dirty="0">
                <a:solidFill>
                  <a:srgbClr val="B3B5D6"/>
                </a:solidFill>
                <a:latin typeface="Times New Roman"/>
                <a:cs typeface="Times New Roman"/>
              </a:rPr>
              <a:t>'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1903" y="9720257"/>
            <a:ext cx="26416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i="1" spc="-480" dirty="0">
                <a:solidFill>
                  <a:srgbClr val="9999C1"/>
                </a:solidFill>
                <a:latin typeface="Arial"/>
                <a:cs typeface="Arial"/>
              </a:rPr>
              <a:t>"cJ:</a:t>
            </a:r>
            <a:endParaRPr sz="23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27791" y="1510851"/>
          <a:ext cx="5699125" cy="9112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0966"/>
                <a:gridCol w="924369"/>
                <a:gridCol w="855565"/>
                <a:gridCol w="867530"/>
                <a:gridCol w="915395"/>
              </a:tblGrid>
              <a:tr h="551859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950" spc="4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nha</a:t>
                      </a:r>
                      <a:r>
                        <a:rPr sz="950" spc="-1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-1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950" spc="-3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tragem</a:t>
                      </a:r>
                      <a:r>
                        <a:rPr sz="950" spc="4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vôl</a:t>
                      </a:r>
                      <a:r>
                        <a:rPr sz="950" spc="3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5982">
                      <a:solidFill>
                        <a:srgbClr val="909090"/>
                      </a:solidFill>
                      <a:prstDash val="solid"/>
                    </a:lnR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7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909090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8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2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146,40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8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1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2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292,80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808083"/>
                      </a:solidFill>
                      <a:prstDash val="solid"/>
                    </a:lnR>
                    <a:lnB w="11965">
                      <a:solidFill>
                        <a:srgbClr val="64676B"/>
                      </a:solidFill>
                      <a:prstDash val="soli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-4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bela</a:t>
                      </a:r>
                      <a:r>
                        <a:rPr sz="950" spc="-5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fixa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3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acrí</a:t>
                      </a:r>
                      <a:r>
                        <a:rPr sz="950" spc="2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ico</a:t>
                      </a:r>
                      <a:r>
                        <a:rPr sz="950" spc="-5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5982">
                      <a:solidFill>
                        <a:srgbClr val="909090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909090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4139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8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8.569,00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7C7C7C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3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8.569</a:t>
                      </a:r>
                      <a:r>
                        <a:rPr sz="950" spc="-13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7C7C7C"/>
                      </a:solidFill>
                      <a:prstDash val="solid"/>
                    </a:lnL>
                    <a:lnR w="11965">
                      <a:solidFill>
                        <a:srgbClr val="808083"/>
                      </a:solidFill>
                      <a:prstDash val="solid"/>
                    </a:lnR>
                    <a:lnT w="11965">
                      <a:solidFill>
                        <a:srgbClr val="64676B"/>
                      </a:solidFill>
                      <a:prstDash val="solid"/>
                    </a:lnT>
                    <a:lnB w="598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133774" y="2632663"/>
          <a:ext cx="5734685" cy="2325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9940"/>
                <a:gridCol w="930351"/>
                <a:gridCol w="855565"/>
                <a:gridCol w="870522"/>
                <a:gridCol w="924370"/>
              </a:tblGrid>
              <a:tr h="488530">
                <a:tc gridSpan="5"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950" spc="-15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20939">
                      <a:solidFill>
                        <a:srgbClr val="878787"/>
                      </a:solidFill>
                      <a:prstDash val="solid"/>
                    </a:lnR>
                    <a:lnT w="5982">
                      <a:solidFill>
                        <a:srgbClr val="000000"/>
                      </a:solidFill>
                      <a:prstDash val="solid"/>
                    </a:lnT>
                    <a:lnB w="5982">
                      <a:solidFill>
                        <a:srgbClr val="57576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55358">
                <a:tc>
                  <a:txBody>
                    <a:bodyPr/>
                    <a:lstStyle/>
                    <a:p>
                      <a:pPr marL="2959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50" spc="-4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50" spc="-15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850" spc="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50" spc="-5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7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PAMEN</a:t>
                      </a:r>
                      <a:r>
                        <a:rPr sz="850" spc="-10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575760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935" marR="121920" indent="-120014">
                        <a:lnSpc>
                          <a:spcPts val="950"/>
                        </a:lnSpc>
                      </a:pP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2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850" spc="-3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850" spc="-5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2126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787"/>
                      </a:solidFill>
                      <a:prstDash val="solid"/>
                    </a:lnR>
                    <a:lnT w="5982">
                      <a:solidFill>
                        <a:srgbClr val="575760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50" spc="4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787"/>
                      </a:solidFill>
                      <a:prstDash val="solid"/>
                    </a:lnL>
                    <a:lnT w="5982">
                      <a:solidFill>
                        <a:srgbClr val="575760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 marR="146685" indent="-4445" algn="ctr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CUSTO EST</a:t>
                      </a:r>
                      <a:r>
                        <a:rPr sz="850" spc="-6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MADO U</a:t>
                      </a:r>
                      <a:r>
                        <a:rPr sz="850" spc="-245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8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850" spc="-15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5982">
                      <a:solidFill>
                        <a:srgbClr val="575760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329" marR="237490" indent="41275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CUSTO </a:t>
                      </a:r>
                      <a:r>
                        <a:rPr sz="850" dirty="0">
                          <a:solidFill>
                            <a:srgbClr val="343638"/>
                          </a:solidFill>
                          <a:latin typeface="Arial"/>
                          <a:cs typeface="Arial"/>
                        </a:rPr>
                        <a:t>GLOBAL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5982">
                      <a:solidFill>
                        <a:srgbClr val="878787"/>
                      </a:solidFill>
                      <a:prstDash val="solid"/>
                    </a:lnR>
                    <a:lnT w="5982">
                      <a:solidFill>
                        <a:srgbClr val="575760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</a:tr>
              <a:tr h="458374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Cronômetro</a:t>
                      </a:r>
                      <a:r>
                        <a:rPr sz="950" spc="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4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étr</a:t>
                      </a:r>
                      <a:r>
                        <a:rPr sz="950" spc="-3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2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6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7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787"/>
                      </a:solidFill>
                      <a:prstDash val="solid"/>
                    </a:lnL>
                    <a:lnR w="11965">
                      <a:solidFill>
                        <a:srgbClr val="8C8C8C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1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2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6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121</a:t>
                      </a:r>
                      <a:r>
                        <a:rPr sz="950" spc="-17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C8C8C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1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2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0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950" spc="-1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7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5982">
                      <a:solidFill>
                        <a:srgbClr val="8787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5982">
                      <a:solidFill>
                        <a:srgbClr val="5B6064"/>
                      </a:solidFill>
                      <a:prstDash val="solid"/>
                    </a:lnB>
                  </a:tcPr>
                </a:tc>
              </a:tr>
              <a:tr h="461390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950" spc="-1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16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950" spc="-4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3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3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950" spc="-3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segundos</a:t>
                      </a:r>
                      <a:r>
                        <a:rPr sz="950" spc="8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basqueteb</a:t>
                      </a:r>
                      <a:r>
                        <a:rPr sz="950" spc="-1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838383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950" spc="-12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9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2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7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95B5D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65">
                      <a:solidFill>
                        <a:srgbClr val="838787"/>
                      </a:solidFill>
                      <a:prstDash val="solid"/>
                    </a:lnL>
                    <a:lnR w="11965">
                      <a:solidFill>
                        <a:srgbClr val="8C8C8C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-10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2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50" spc="-15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70</a:t>
                      </a:r>
                      <a:r>
                        <a:rPr sz="1050" spc="4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18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C8C8C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-1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7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7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7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1050" spc="2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13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5982">
                      <a:solidFill>
                        <a:srgbClr val="878787"/>
                      </a:solidFill>
                      <a:prstDash val="solid"/>
                    </a:lnR>
                    <a:lnT w="5982">
                      <a:solidFill>
                        <a:srgbClr val="5B6064"/>
                      </a:solidFill>
                      <a:prstDash val="solid"/>
                    </a:lnT>
                    <a:lnB w="11965">
                      <a:solidFill>
                        <a:srgbClr val="676B70"/>
                      </a:solidFill>
                      <a:prstDash val="solid"/>
                    </a:lnB>
                  </a:tcPr>
                </a:tc>
              </a:tr>
              <a:tr h="455358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8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acar</a:t>
                      </a:r>
                      <a:r>
                        <a:rPr sz="950" spc="25" dirty="0">
                          <a:solidFill>
                            <a:srgbClr val="49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eletrô</a:t>
                      </a:r>
                      <a:r>
                        <a:rPr sz="950" spc="4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6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82">
                      <a:solidFill>
                        <a:srgbClr val="000000"/>
                      </a:solidFill>
                      <a:prstDash val="solid"/>
                    </a:lnL>
                    <a:lnR w="17948">
                      <a:solidFill>
                        <a:srgbClr val="838383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7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948">
                      <a:solidFill>
                        <a:srgbClr val="838383"/>
                      </a:solidFill>
                      <a:prstDash val="solid"/>
                    </a:lnL>
                    <a:lnR w="11965">
                      <a:solidFill>
                        <a:srgbClr val="838787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787"/>
                      </a:solidFill>
                      <a:prstDash val="solid"/>
                    </a:lnL>
                    <a:lnR w="11965">
                      <a:solidFill>
                        <a:srgbClr val="8C8C8C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8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50" spc="-15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600</a:t>
                      </a:r>
                      <a:r>
                        <a:rPr sz="950" spc="-130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C8C8C"/>
                      </a:solidFill>
                      <a:prstDash val="solid"/>
                    </a:lnL>
                    <a:lnR w="11965">
                      <a:solidFill>
                        <a:srgbClr val="838387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8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42.600</a:t>
                      </a:r>
                      <a:r>
                        <a:rPr sz="950" spc="-165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75" dirty="0">
                          <a:solidFill>
                            <a:srgbClr val="77797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95B5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838387"/>
                      </a:solidFill>
                      <a:prstDash val="solid"/>
                    </a:lnL>
                    <a:lnR w="5982">
                      <a:solidFill>
                        <a:srgbClr val="878787"/>
                      </a:solidFill>
                      <a:prstDash val="solid"/>
                    </a:lnR>
                    <a:lnT w="11965">
                      <a:solidFill>
                        <a:srgbClr val="676B70"/>
                      </a:solidFill>
                      <a:prstDash val="solid"/>
                    </a:lnT>
                    <a:lnB w="5982">
                      <a:solidFill>
                        <a:srgbClr val="67676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609600"/>
            <a:ext cx="694943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08064" y="9790176"/>
            <a:ext cx="463296" cy="7559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75317" y="9602914"/>
            <a:ext cx="4773930" cy="0"/>
          </a:xfrm>
          <a:custGeom>
            <a:avLst/>
            <a:gdLst/>
            <a:ahLst/>
            <a:cxnLst/>
            <a:rect l="l" t="t" r="r" b="b"/>
            <a:pathLst>
              <a:path w="4773930">
                <a:moveTo>
                  <a:pt x="0" y="0"/>
                </a:moveTo>
                <a:lnTo>
                  <a:pt x="4773789" y="0"/>
                </a:lnTo>
              </a:path>
            </a:pathLst>
          </a:custGeom>
          <a:ln w="11994">
            <a:solidFill>
              <a:srgbClr val="6B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64292" y="703366"/>
            <a:ext cx="1732280" cy="54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80C11"/>
                </a:solidFill>
                <a:latin typeface="Arial"/>
                <a:cs typeface="Arial"/>
              </a:rPr>
              <a:t>MACKENZ</a:t>
            </a:r>
            <a:r>
              <a:rPr sz="2200" b="1" spc="180" dirty="0">
                <a:solidFill>
                  <a:srgbClr val="080C11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80C11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50" b="1" dirty="0">
                <a:solidFill>
                  <a:srgbClr val="1D2124"/>
                </a:solidFill>
                <a:latin typeface="Arial"/>
                <a:cs typeface="Arial"/>
              </a:rPr>
              <a:t>ESPORTE</a:t>
            </a:r>
            <a:r>
              <a:rPr sz="1550" b="1" spc="120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1550" b="1" spc="-25" dirty="0">
                <a:solidFill>
                  <a:srgbClr val="333638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42532" y="9880941"/>
            <a:ext cx="187134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40" dirty="0">
                <a:solidFill>
                  <a:srgbClr val="595B5D"/>
                </a:solidFill>
                <a:latin typeface="Times New Roman"/>
                <a:cs typeface="Times New Roman"/>
              </a:rPr>
              <a:t>H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r>
              <a:rPr sz="850" spc="30" dirty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850" spc="-30" dirty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ge: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  <a:hlinkClick r:id="rId5"/>
              </a:rPr>
              <a:t>www.mackenziebh.com.br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1533" y="9880941"/>
            <a:ext cx="20015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0" dirty="0">
                <a:solidFill>
                  <a:srgbClr val="898C8E"/>
                </a:solidFill>
                <a:latin typeface="Times New Roman"/>
                <a:cs typeface="Times New Roman"/>
              </a:rPr>
              <a:t>E</a:t>
            </a:r>
            <a:r>
              <a:rPr sz="850" spc="45" dirty="0">
                <a:solidFill>
                  <a:srgbClr val="898C8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Mail: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mackenzi</a:t>
            </a:r>
            <a:r>
              <a:rPr sz="850" spc="7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-75" dirty="0">
                <a:solidFill>
                  <a:srgbClr val="979C9E"/>
                </a:solidFill>
                <a:latin typeface="Times New Roman"/>
                <a:cs typeface="Times New Roman"/>
              </a:rPr>
              <a:t>(</a:t>
            </a:r>
            <a:r>
              <a:rPr sz="850" spc="-130" dirty="0">
                <a:solidFill>
                  <a:srgbClr val="979C9E"/>
                </a:solidFill>
                <a:latin typeface="Times New Roman"/>
                <a:cs typeface="Times New Roman"/>
              </a:rPr>
              <a:t>W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mackenziebh</a:t>
            </a:r>
            <a:r>
              <a:rPr sz="850" spc="-4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979C9E"/>
                </a:solidFill>
                <a:latin typeface="Times New Roman"/>
                <a:cs typeface="Times New Roman"/>
              </a:rPr>
              <a:t>.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com.br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62755" y="1532815"/>
            <a:ext cx="5080000" cy="76682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3975" indent="425450" algn="just">
              <a:lnSpc>
                <a:spcPct val="148800"/>
              </a:lnSpc>
            </a:pP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Não </a:t>
            </a:r>
            <a:r>
              <a:rPr sz="95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comparec</a:t>
            </a:r>
            <a:r>
              <a:rPr sz="950" spc="10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33363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pesso</a:t>
            </a:r>
            <a:r>
              <a:rPr sz="950" spc="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1D212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ment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apenas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enviando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proposta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p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333638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Correio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950" spc="12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não 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b</a:t>
            </a:r>
            <a:r>
              <a:rPr sz="950" spc="5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7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tará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727477"/>
                </a:solidFill>
                <a:latin typeface="Arial"/>
                <a:cs typeface="Arial"/>
              </a:rPr>
              <a:t>m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p</a:t>
            </a:r>
            <a:r>
              <a:rPr sz="950" spc="-40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esas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part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p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ntes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certam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mas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mpede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m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ni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f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estar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so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b</a:t>
            </a:r>
            <a:r>
              <a:rPr sz="950" spc="-35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o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proce</a:t>
            </a:r>
            <a:r>
              <a:rPr sz="950" spc="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333638"/>
                </a:solidFill>
                <a:latin typeface="Arial"/>
                <a:cs typeface="Arial"/>
              </a:rPr>
              <a:t>so</a:t>
            </a:r>
            <a:r>
              <a:rPr sz="9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envel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333638"/>
                </a:solidFill>
                <a:latin typeface="Arial"/>
                <a:cs typeface="Arial"/>
              </a:rPr>
              <a:t>pe</a:t>
            </a:r>
            <a:r>
              <a:rPr sz="950" spc="10" dirty="0">
                <a:solidFill>
                  <a:srgbClr val="333638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Cada 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credenc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ado</a:t>
            </a:r>
            <a:r>
              <a:rPr sz="9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poderá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rep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r</a:t>
            </a:r>
            <a:r>
              <a:rPr sz="950" spc="-20" dirty="0">
                <a:solidFill>
                  <a:srgbClr val="333638"/>
                </a:solidFill>
                <a:latin typeface="Arial"/>
                <a:cs typeface="Arial"/>
              </a:rPr>
              <a:t>ese</a:t>
            </a:r>
            <a:r>
              <a:rPr sz="950" spc="-35" dirty="0">
                <a:solidFill>
                  <a:srgbClr val="333638"/>
                </a:solidFill>
                <a:latin typeface="Arial"/>
                <a:cs typeface="Arial"/>
              </a:rPr>
              <a:t>n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tar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apenas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um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fornecedor</a:t>
            </a:r>
            <a:r>
              <a:rPr sz="950" spc="-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24130" marR="52705" indent="419734" algn="just">
              <a:lnSpc>
                <a:spcPts val="1660"/>
              </a:lnSpc>
              <a:spcBef>
                <a:spcPts val="100"/>
              </a:spcBef>
            </a:pP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Não </a:t>
            </a:r>
            <a:r>
              <a:rPr sz="95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podem  </a:t>
            </a:r>
            <a:r>
              <a:rPr sz="950" spc="-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part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cip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empresas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pu</a:t>
            </a:r>
            <a:r>
              <a:rPr sz="950" spc="-2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da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898C8E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âm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b</a:t>
            </a:r>
            <a:r>
              <a:rPr sz="950" spc="-7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Ad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m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stração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Púb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7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ca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Estadu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333638"/>
                </a:solidFill>
                <a:latin typeface="Arial"/>
                <a:cs typeface="Arial"/>
              </a:rPr>
              <a:t>l</a:t>
            </a:r>
            <a:r>
              <a:rPr sz="950" spc="114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Federa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950" spc="10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sanções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prescr</a:t>
            </a:r>
            <a:r>
              <a:rPr sz="950" spc="-4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tas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nos </a:t>
            </a:r>
            <a:r>
              <a:rPr sz="950" spc="-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94D4F"/>
                </a:solidFill>
                <a:latin typeface="Arial"/>
                <a:cs typeface="Arial"/>
              </a:rPr>
              <a:t>sos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Ili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V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ar</a:t>
            </a:r>
            <a:r>
              <a:rPr sz="950" spc="20" dirty="0">
                <a:solidFill>
                  <a:srgbClr val="494D4F"/>
                </a:solidFill>
                <a:latin typeface="Arial"/>
                <a:cs typeface="Arial"/>
              </a:rPr>
              <a:t>t</a:t>
            </a:r>
            <a:r>
              <a:rPr sz="950" spc="120" dirty="0">
                <a:solidFill>
                  <a:srgbClr val="898C8E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87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Lei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85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º</a:t>
            </a:r>
            <a:endParaRPr sz="950">
              <a:latin typeface="Arial"/>
              <a:cs typeface="Arial"/>
            </a:endParaRPr>
          </a:p>
          <a:p>
            <a:pPr marL="24130" indent="-6350" algn="just">
              <a:lnSpc>
                <a:spcPct val="100000"/>
              </a:lnSpc>
              <a:spcBef>
                <a:spcPts val="335"/>
              </a:spcBef>
            </a:pP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8</a:t>
            </a:r>
            <a:r>
              <a:rPr sz="950" spc="-35" dirty="0">
                <a:solidFill>
                  <a:srgbClr val="898C8E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66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6</a:t>
            </a:r>
            <a:r>
              <a:rPr sz="950" spc="15" dirty="0">
                <a:solidFill>
                  <a:srgbClr val="727477"/>
                </a:solidFill>
                <a:latin typeface="Arial"/>
                <a:cs typeface="Arial"/>
              </a:rPr>
              <a:t>/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9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3</a:t>
            </a:r>
            <a:r>
              <a:rPr sz="950" spc="100" dirty="0">
                <a:solidFill>
                  <a:srgbClr val="979C9E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979C9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nem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mpresas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sob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contr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um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mesmo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g</a:t>
            </a:r>
            <a:r>
              <a:rPr sz="950" spc="-40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upo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pessoa</a:t>
            </a:r>
            <a:r>
              <a:rPr sz="950" spc="5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f</a:t>
            </a:r>
            <a:r>
              <a:rPr sz="950" spc="-35" dirty="0">
                <a:solidFill>
                  <a:srgbClr val="727477"/>
                </a:solidFill>
                <a:latin typeface="Arial"/>
                <a:cs typeface="Arial"/>
              </a:rPr>
              <a:t>í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cas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-7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jur</a:t>
            </a:r>
            <a:r>
              <a:rPr sz="950" spc="-1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27477"/>
                </a:solidFill>
                <a:latin typeface="Arial"/>
                <a:cs typeface="Arial"/>
              </a:rPr>
              <a:t>í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cas</a:t>
            </a:r>
            <a:r>
              <a:rPr sz="950" spc="120" dirty="0">
                <a:solidFill>
                  <a:srgbClr val="898C8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R="20955" algn="ctr">
              <a:lnSpc>
                <a:spcPct val="100000"/>
              </a:lnSpc>
              <a:spcBef>
                <a:spcPts val="475"/>
              </a:spcBef>
            </a:pP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Não</a:t>
            </a:r>
            <a:r>
              <a:rPr sz="950" spc="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aceito</a:t>
            </a:r>
            <a:r>
              <a:rPr sz="950" spc="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empre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33638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595B5D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forma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co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sór</a:t>
            </a:r>
            <a:r>
              <a:rPr sz="950" spc="35" dirty="0">
                <a:solidFill>
                  <a:srgbClr val="333638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os</a:t>
            </a:r>
            <a:r>
              <a:rPr sz="950" spc="10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ou</a:t>
            </a:r>
            <a:r>
              <a:rPr sz="950" spc="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33638"/>
                </a:solidFill>
                <a:latin typeface="Arial"/>
                <a:cs typeface="Arial"/>
              </a:rPr>
              <a:t>g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rup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333638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empr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333638"/>
                </a:solidFill>
                <a:latin typeface="Arial"/>
                <a:cs typeface="Arial"/>
              </a:rPr>
              <a:t>sas</a:t>
            </a:r>
            <a:r>
              <a:rPr sz="9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aqu</a:t>
            </a:r>
            <a:r>
              <a:rPr sz="950" spc="-10" dirty="0">
                <a:solidFill>
                  <a:srgbClr val="333638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que</a:t>
            </a:r>
            <a:endParaRPr sz="950">
              <a:latin typeface="Arial"/>
              <a:cs typeface="Arial"/>
            </a:endParaRPr>
          </a:p>
          <a:p>
            <a:pPr marL="24130" marR="41275" algn="just">
              <a:lnSpc>
                <a:spcPct val="144000"/>
              </a:lnSpc>
              <a:spcBef>
                <a:spcPts val="20"/>
              </a:spcBef>
            </a:pP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est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iver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em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fa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ên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979C9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79C9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concordat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979C9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79C9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concurso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credore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979C9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79C9E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ss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uçã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79C9E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979C9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li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q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dação</a:t>
            </a:r>
            <a:r>
              <a:rPr sz="950" spc="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que</a:t>
            </a:r>
            <a:r>
              <a:rPr sz="95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este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j</a:t>
            </a:r>
            <a:r>
              <a:rPr sz="950" spc="60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suspensa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7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7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tar</a:t>
            </a:r>
            <a:r>
              <a:rPr sz="950" spc="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727477"/>
                </a:solidFill>
                <a:latin typeface="Arial"/>
                <a:cs typeface="Arial"/>
              </a:rPr>
              <a:t>/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arada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dônea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D4F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Ad</a:t>
            </a:r>
            <a:r>
              <a:rPr sz="950" spc="65" dirty="0">
                <a:solidFill>
                  <a:srgbClr val="494D4F"/>
                </a:solidFill>
                <a:latin typeface="Arial"/>
                <a:cs typeface="Arial"/>
              </a:rPr>
              <a:t>m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stração</a:t>
            </a:r>
            <a:r>
              <a:rPr sz="950" spc="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Púb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ca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reta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nd</a:t>
            </a:r>
            <a:r>
              <a:rPr sz="950" spc="-6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reta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ou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mped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da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leg</a:t>
            </a:r>
            <a:r>
              <a:rPr sz="950" spc="-6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ment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900">
              <a:latin typeface="Times New Roman"/>
              <a:cs typeface="Times New Roman"/>
            </a:endParaRPr>
          </a:p>
          <a:p>
            <a:pPr marR="635" algn="ctr">
              <a:lnSpc>
                <a:spcPct val="100000"/>
              </a:lnSpc>
            </a:pPr>
            <a:r>
              <a:rPr sz="950" b="1" spc="-30" dirty="0">
                <a:solidFill>
                  <a:srgbClr val="1D2124"/>
                </a:solidFill>
                <a:latin typeface="Arial"/>
                <a:cs typeface="Arial"/>
              </a:rPr>
              <a:t>ENCAMINHAMENTO </a:t>
            </a:r>
            <a:r>
              <a:rPr sz="950" b="1" spc="-8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333638"/>
                </a:solidFill>
                <a:latin typeface="Arial"/>
                <a:cs typeface="Arial"/>
              </a:rPr>
              <a:t>DOS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1D2124"/>
                </a:solidFill>
                <a:latin typeface="Arial"/>
                <a:cs typeface="Arial"/>
              </a:rPr>
              <a:t>ENVELOPES</a:t>
            </a:r>
            <a:endParaRPr sz="950">
              <a:latin typeface="Arial"/>
              <a:cs typeface="Arial"/>
            </a:endParaRPr>
          </a:p>
          <a:p>
            <a:pPr marL="36195" marR="31115" indent="425450" algn="just">
              <a:lnSpc>
                <a:spcPct val="146100"/>
              </a:lnSpc>
              <a:spcBef>
                <a:spcPts val="45"/>
              </a:spcBef>
            </a:pP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O 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orçamento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ha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b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tação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33638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2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727477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950" spc="75" dirty="0">
                <a:solidFill>
                  <a:srgbClr val="727477"/>
                </a:solidFill>
                <a:latin typeface="Arial"/>
                <a:cs typeface="Arial"/>
              </a:rPr>
              <a:t>)</a:t>
            </a:r>
            <a:r>
              <a:rPr sz="950" spc="6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727477"/>
                </a:solidFill>
                <a:latin typeface="Arial"/>
                <a:cs typeface="Arial"/>
              </a:rPr>
              <a:t>v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ope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ambos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f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727477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hados.</a:t>
            </a:r>
            <a:endParaRPr sz="950">
              <a:latin typeface="Arial"/>
              <a:cs typeface="Arial"/>
            </a:endParaRPr>
          </a:p>
          <a:p>
            <a:pPr marL="455930">
              <a:lnSpc>
                <a:spcPct val="100000"/>
              </a:lnSpc>
              <a:spcBef>
                <a:spcPts val="475"/>
              </a:spcBef>
            </a:pP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divu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gação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desse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ed</a:t>
            </a:r>
            <a:r>
              <a:rPr sz="950" spc="-3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t</a:t>
            </a:r>
            <a:r>
              <a:rPr sz="950" spc="5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7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será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entre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15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27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ab</a:t>
            </a:r>
            <a:r>
              <a:rPr sz="950" spc="0" dirty="0">
                <a:solidFill>
                  <a:srgbClr val="494D4F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204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2015</a:t>
            </a:r>
            <a:r>
              <a:rPr sz="950" spc="-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67995" indent="-6350">
              <a:lnSpc>
                <a:spcPct val="100000"/>
              </a:lnSpc>
              <a:spcBef>
                <a:spcPts val="525"/>
              </a:spcBef>
            </a:pP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Se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os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env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opes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forem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postado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cor</a:t>
            </a:r>
            <a:r>
              <a:rPr sz="950" spc="10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espondênc</a:t>
            </a:r>
            <a:r>
              <a:rPr sz="950" spc="-1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deve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chegar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até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2</a:t>
            </a:r>
            <a:r>
              <a:rPr sz="950" spc="-65" dirty="0">
                <a:solidFill>
                  <a:srgbClr val="494D4F"/>
                </a:solidFill>
                <a:latin typeface="Arial"/>
                <a:cs typeface="Arial"/>
              </a:rPr>
              <a:t>4</a:t>
            </a:r>
            <a:r>
              <a:rPr sz="950" spc="60" dirty="0">
                <a:solidFill>
                  <a:srgbClr val="727477"/>
                </a:solidFill>
                <a:latin typeface="Arial"/>
                <a:cs typeface="Arial"/>
              </a:rPr>
              <a:t>/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0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4</a:t>
            </a:r>
            <a:r>
              <a:rPr sz="950" spc="-15" dirty="0">
                <a:solidFill>
                  <a:srgbClr val="898C8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2545" marR="28575" indent="425450" algn="just">
              <a:lnSpc>
                <a:spcPct val="141900"/>
              </a:lnSpc>
            </a:pP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Para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part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par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reun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aber</a:t>
            </a:r>
            <a:r>
              <a:rPr sz="950" spc="40" dirty="0">
                <a:solidFill>
                  <a:srgbClr val="333638"/>
                </a:solidFill>
                <a:latin typeface="Arial"/>
                <a:cs typeface="Arial"/>
              </a:rPr>
              <a:t>t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ura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env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333638"/>
                </a:solidFill>
                <a:latin typeface="Arial"/>
                <a:cs typeface="Arial"/>
              </a:rPr>
              <a:t>lo</a:t>
            </a:r>
            <a:r>
              <a:rPr sz="950" spc="-40" dirty="0">
                <a:solidFill>
                  <a:srgbClr val="333638"/>
                </a:solidFill>
                <a:latin typeface="Arial"/>
                <a:cs typeface="Arial"/>
              </a:rPr>
              <a:t>p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representantes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das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empresas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deverão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se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727477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rede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727477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ar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até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à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0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8</a:t>
            </a:r>
            <a:r>
              <a:rPr sz="950" spc="-35" dirty="0">
                <a:solidFill>
                  <a:srgbClr val="898C8E"/>
                </a:solidFill>
                <a:latin typeface="Arial"/>
                <a:cs typeface="Arial"/>
              </a:rPr>
              <a:t>: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40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27477"/>
                </a:solidFill>
                <a:latin typeface="Arial"/>
                <a:cs typeface="Arial"/>
              </a:rPr>
              <a:t>h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oras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2</a:t>
            </a:r>
            <a:r>
              <a:rPr sz="950" spc="-65" dirty="0">
                <a:solidFill>
                  <a:srgbClr val="595B5D"/>
                </a:solidFill>
                <a:latin typeface="Arial"/>
                <a:cs typeface="Arial"/>
              </a:rPr>
              <a:t>7</a:t>
            </a:r>
            <a:r>
              <a:rPr sz="950" spc="15" dirty="0">
                <a:solidFill>
                  <a:srgbClr val="898C8E"/>
                </a:solidFill>
                <a:latin typeface="Arial"/>
                <a:cs typeface="Arial"/>
              </a:rPr>
              <a:t>/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04.</a:t>
            </a:r>
            <a:endParaRPr sz="950">
              <a:latin typeface="Arial"/>
              <a:cs typeface="Arial"/>
            </a:endParaRPr>
          </a:p>
          <a:p>
            <a:pPr marL="42545" marR="5080" indent="419734" algn="just">
              <a:lnSpc>
                <a:spcPct val="146000"/>
              </a:lnSpc>
            </a:pP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sessão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para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bertura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 dos</a:t>
            </a:r>
            <a:r>
              <a:rPr sz="950" spc="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envelopes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será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re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zada</a:t>
            </a:r>
            <a:r>
              <a:rPr sz="950" spc="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na</a:t>
            </a:r>
            <a:r>
              <a:rPr sz="950" spc="-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sala</a:t>
            </a:r>
            <a:r>
              <a:rPr sz="950" spc="-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65" dirty="0">
                <a:solidFill>
                  <a:srgbClr val="333638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Reu</a:t>
            </a:r>
            <a:r>
              <a:rPr sz="950" spc="-5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ões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do </a:t>
            </a:r>
            <a:r>
              <a:rPr sz="950" spc="25" dirty="0">
                <a:solidFill>
                  <a:srgbClr val="494D4F"/>
                </a:solidFill>
                <a:latin typeface="Arial"/>
                <a:cs typeface="Arial"/>
              </a:rPr>
              <a:t>B</a:t>
            </a:r>
            <a:r>
              <a:rPr sz="950" spc="-8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oco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Adm</a:t>
            </a:r>
            <a:r>
              <a:rPr sz="950" spc="2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nistrativo</a:t>
            </a:r>
            <a:r>
              <a:rPr sz="950" spc="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às</a:t>
            </a:r>
            <a:r>
              <a:rPr sz="950" spc="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0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9</a:t>
            </a:r>
            <a:r>
              <a:rPr sz="950" spc="-35" dirty="0">
                <a:solidFill>
                  <a:srgbClr val="727477"/>
                </a:solidFill>
                <a:latin typeface="Arial"/>
                <a:cs typeface="Arial"/>
              </a:rPr>
              <a:t>: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00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hora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dia</a:t>
            </a:r>
            <a:r>
              <a:rPr sz="950" spc="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27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abr</a:t>
            </a:r>
            <a:r>
              <a:rPr sz="95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spc="-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33638"/>
                </a:solidFill>
                <a:latin typeface="Arial"/>
                <a:cs typeface="Arial"/>
              </a:rPr>
              <a:t>2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01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5</a:t>
            </a:r>
            <a:r>
              <a:rPr sz="950" spc="-30" dirty="0">
                <a:solidFill>
                  <a:srgbClr val="898C8E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no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endereço</a:t>
            </a:r>
            <a:r>
              <a:rPr sz="950" spc="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3363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ua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Congonhas</a:t>
            </a:r>
            <a:r>
              <a:rPr sz="950" spc="1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45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950" spc="100" dirty="0">
                <a:solidFill>
                  <a:srgbClr val="727477"/>
                </a:solidFill>
                <a:latin typeface="Arial"/>
                <a:cs typeface="Arial"/>
              </a:rPr>
              <a:t>,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B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rro</a:t>
            </a:r>
            <a:r>
              <a:rPr sz="95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Santo</a:t>
            </a:r>
            <a:r>
              <a:rPr sz="950" spc="-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65" dirty="0">
                <a:solidFill>
                  <a:srgbClr val="727477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ô</a:t>
            </a:r>
            <a:r>
              <a:rPr sz="950" spc="30" dirty="0">
                <a:solidFill>
                  <a:srgbClr val="727477"/>
                </a:solidFill>
                <a:latin typeface="Arial"/>
                <a:cs typeface="Arial"/>
              </a:rPr>
              <a:t>n</a:t>
            </a:r>
            <a:r>
              <a:rPr sz="950" spc="-7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898C8E"/>
                </a:solidFill>
                <a:latin typeface="Arial"/>
                <a:cs typeface="Arial"/>
              </a:rPr>
              <a:t>.</a:t>
            </a:r>
            <a:r>
              <a:rPr sz="950" spc="-135" dirty="0">
                <a:solidFill>
                  <a:srgbClr val="898C8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Procurar</a:t>
            </a:r>
            <a:r>
              <a:rPr sz="950" spc="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por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Edvã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Gonç</a:t>
            </a:r>
            <a:r>
              <a:rPr sz="950" spc="75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spc="-7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ve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67995">
              <a:lnSpc>
                <a:spcPct val="100000"/>
              </a:lnSpc>
              <a:spcBef>
                <a:spcPts val="475"/>
              </a:spcBef>
            </a:pP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Após</a:t>
            </a:r>
            <a:r>
              <a:rPr sz="95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níc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da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r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333638"/>
                </a:solidFill>
                <a:latin typeface="Arial"/>
                <a:cs typeface="Arial"/>
              </a:rPr>
              <a:t>u</a:t>
            </a:r>
            <a:r>
              <a:rPr sz="950" spc="-50" dirty="0">
                <a:solidFill>
                  <a:srgbClr val="333638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ão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não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será</a:t>
            </a:r>
            <a:r>
              <a:rPr sz="95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D4F"/>
                </a:solidFill>
                <a:latin typeface="Arial"/>
                <a:cs typeface="Arial"/>
              </a:rPr>
              <a:t>perm</a:t>
            </a:r>
            <a:r>
              <a:rPr sz="950" spc="-8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D4F"/>
                </a:solidFill>
                <a:latin typeface="Arial"/>
                <a:cs typeface="Arial"/>
              </a:rPr>
              <a:t>tida </a:t>
            </a:r>
            <a:r>
              <a:rPr sz="950" spc="6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D4F"/>
                </a:solidFill>
                <a:latin typeface="Arial"/>
                <a:cs typeface="Arial"/>
              </a:rPr>
              <a:t>entrada</a:t>
            </a:r>
            <a:r>
              <a:rPr sz="95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33638"/>
                </a:solidFill>
                <a:latin typeface="Arial"/>
                <a:cs typeface="Arial"/>
              </a:rPr>
              <a:t>qu</a:t>
            </a:r>
            <a:r>
              <a:rPr sz="950" spc="10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quer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33638"/>
                </a:solidFill>
                <a:latin typeface="Arial"/>
                <a:cs typeface="Arial"/>
              </a:rPr>
              <a:t>pesso</a:t>
            </a:r>
            <a:r>
              <a:rPr sz="950" spc="50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7274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51890" marR="1127760" algn="ctr">
              <a:lnSpc>
                <a:spcPct val="137700"/>
              </a:lnSpc>
              <a:spcBef>
                <a:spcPts val="675"/>
              </a:spcBef>
            </a:pPr>
            <a:r>
              <a:rPr sz="950" b="1" spc="5" dirty="0">
                <a:solidFill>
                  <a:srgbClr val="333638"/>
                </a:solidFill>
                <a:latin typeface="Arial"/>
                <a:cs typeface="Arial"/>
              </a:rPr>
              <a:t>Os</a:t>
            </a:r>
            <a:r>
              <a:rPr sz="950" b="1" spc="-4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enve</a:t>
            </a:r>
            <a:r>
              <a:rPr sz="950" b="1" spc="-5" dirty="0">
                <a:solidFill>
                  <a:srgbClr val="333638"/>
                </a:solidFill>
                <a:latin typeface="Arial"/>
                <a:cs typeface="Arial"/>
              </a:rPr>
              <a:t>l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opes</a:t>
            </a:r>
            <a:r>
              <a:rPr sz="950" b="1" spc="-2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devem</a:t>
            </a:r>
            <a:r>
              <a:rPr sz="950" b="1" spc="-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5" dirty="0">
                <a:solidFill>
                  <a:srgbClr val="333638"/>
                </a:solidFill>
                <a:latin typeface="Arial"/>
                <a:cs typeface="Arial"/>
              </a:rPr>
              <a:t>ter </a:t>
            </a:r>
            <a:r>
              <a:rPr sz="950" b="1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b="1" spc="1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seguinte</a:t>
            </a:r>
            <a:r>
              <a:rPr sz="950" b="1" spc="2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35" dirty="0">
                <a:solidFill>
                  <a:srgbClr val="333638"/>
                </a:solidFill>
                <a:latin typeface="Arial"/>
                <a:cs typeface="Arial"/>
              </a:rPr>
              <a:t>i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dentificação: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1D2124"/>
                </a:solidFill>
                <a:latin typeface="Arial"/>
                <a:cs typeface="Arial"/>
              </a:rPr>
              <a:t>HABILITAÇÃO</a:t>
            </a:r>
            <a:endParaRPr sz="950">
              <a:latin typeface="Arial"/>
              <a:cs typeface="Arial"/>
            </a:endParaRPr>
          </a:p>
          <a:p>
            <a:pPr marL="1781810" marR="1734185" algn="ctr">
              <a:lnSpc>
                <a:spcPct val="144700"/>
              </a:lnSpc>
              <a:spcBef>
                <a:spcPts val="15"/>
              </a:spcBef>
            </a:pPr>
            <a:r>
              <a:rPr sz="950" b="1" spc="-25" dirty="0">
                <a:solidFill>
                  <a:srgbClr val="1D2124"/>
                </a:solidFill>
                <a:latin typeface="Arial"/>
                <a:cs typeface="Arial"/>
              </a:rPr>
              <a:t>Edit</a:t>
            </a:r>
            <a:r>
              <a:rPr sz="950" b="1" spc="0" dirty="0">
                <a:solidFill>
                  <a:srgbClr val="1D2124"/>
                </a:solidFill>
                <a:latin typeface="Arial"/>
                <a:cs typeface="Arial"/>
              </a:rPr>
              <a:t>a</a:t>
            </a:r>
            <a:r>
              <a:rPr sz="950" b="1" spc="11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950" b="1" spc="-1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Convite</a:t>
            </a:r>
            <a:r>
              <a:rPr sz="950" b="1" spc="2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333638"/>
                </a:solidFill>
                <a:latin typeface="Arial"/>
                <a:cs typeface="Arial"/>
              </a:rPr>
              <a:t>de</a:t>
            </a:r>
            <a:r>
              <a:rPr sz="950" b="1" spc="-4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70" dirty="0">
                <a:solidFill>
                  <a:srgbClr val="333638"/>
                </a:solidFill>
                <a:latin typeface="Arial"/>
                <a:cs typeface="Arial"/>
              </a:rPr>
              <a:t>n</a:t>
            </a:r>
            <a:r>
              <a:rPr sz="950" b="1" spc="55" dirty="0">
                <a:solidFill>
                  <a:srgbClr val="595B5D"/>
                </a:solidFill>
                <a:latin typeface="Arial"/>
                <a:cs typeface="Arial"/>
              </a:rPr>
              <a:t>º</a:t>
            </a:r>
            <a:r>
              <a:rPr sz="950" b="1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01-15 </a:t>
            </a:r>
            <a:r>
              <a:rPr sz="950" b="1" spc="-10" dirty="0">
                <a:solidFill>
                  <a:srgbClr val="1D2124"/>
                </a:solidFill>
                <a:latin typeface="Arial"/>
                <a:cs typeface="Arial"/>
              </a:rPr>
              <a:t>M</a:t>
            </a:r>
            <a:r>
              <a:rPr sz="950" b="1" spc="-45" dirty="0">
                <a:solidFill>
                  <a:srgbClr val="1D2124"/>
                </a:solidFill>
                <a:latin typeface="Arial"/>
                <a:cs typeface="Arial"/>
              </a:rPr>
              <a:t>a</a:t>
            </a:r>
            <a:r>
              <a:rPr sz="950" b="1" spc="-15" dirty="0">
                <a:solidFill>
                  <a:srgbClr val="494D4F"/>
                </a:solidFill>
                <a:latin typeface="Arial"/>
                <a:cs typeface="Arial"/>
              </a:rPr>
              <a:t>ckenzie</a:t>
            </a:r>
            <a:r>
              <a:rPr sz="950" b="1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1D2124"/>
                </a:solidFill>
                <a:latin typeface="Arial"/>
                <a:cs typeface="Arial"/>
              </a:rPr>
              <a:t>Esporte</a:t>
            </a:r>
            <a:r>
              <a:rPr sz="950" b="1" spc="3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333638"/>
                </a:solidFill>
                <a:latin typeface="Arial"/>
                <a:cs typeface="Arial"/>
              </a:rPr>
              <a:t>Clube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30" dirty="0">
                <a:solidFill>
                  <a:srgbClr val="1D2124"/>
                </a:solidFill>
                <a:latin typeface="Arial"/>
                <a:cs typeface="Arial"/>
              </a:rPr>
              <a:t>Data</a:t>
            </a:r>
            <a:r>
              <a:rPr sz="950" b="1" spc="-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D2124"/>
                </a:solidFill>
                <a:latin typeface="Arial"/>
                <a:cs typeface="Arial"/>
              </a:rPr>
              <a:t>de</a:t>
            </a:r>
            <a:r>
              <a:rPr sz="950" b="1" spc="-40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entreg</a:t>
            </a:r>
            <a:r>
              <a:rPr sz="950" b="1" spc="65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b="1" spc="20" dirty="0">
                <a:solidFill>
                  <a:srgbClr val="595B5D"/>
                </a:solidFill>
                <a:latin typeface="Arial"/>
                <a:cs typeface="Arial"/>
              </a:rPr>
              <a:t>:</a:t>
            </a:r>
            <a:r>
              <a:rPr sz="950" b="1" spc="-1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b="1" spc="160" dirty="0">
                <a:solidFill>
                  <a:srgbClr val="494D4F"/>
                </a:solidFill>
                <a:latin typeface="Arial"/>
                <a:cs typeface="Arial"/>
              </a:rPr>
              <a:t>_/</a:t>
            </a:r>
            <a:r>
              <a:rPr sz="950" b="1" spc="18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950" b="1" spc="30" dirty="0">
                <a:solidFill>
                  <a:srgbClr val="1D2124"/>
                </a:solidFill>
                <a:latin typeface="Arial"/>
                <a:cs typeface="Arial"/>
              </a:rPr>
              <a:t>4</a:t>
            </a:r>
            <a:r>
              <a:rPr sz="950" b="1" spc="15" dirty="0">
                <a:solidFill>
                  <a:srgbClr val="595B5D"/>
                </a:solidFill>
                <a:latin typeface="Arial"/>
                <a:cs typeface="Arial"/>
              </a:rPr>
              <a:t>/</a:t>
            </a:r>
            <a:r>
              <a:rPr sz="950" b="1" spc="-20" dirty="0">
                <a:solidFill>
                  <a:srgbClr val="333638"/>
                </a:solidFill>
                <a:latin typeface="Arial"/>
                <a:cs typeface="Arial"/>
              </a:rPr>
              <a:t>2015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 Horário</a:t>
            </a:r>
            <a:r>
              <a:rPr sz="950" b="1" spc="-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D2124"/>
                </a:solidFill>
                <a:latin typeface="Arial"/>
                <a:cs typeface="Arial"/>
              </a:rPr>
              <a:t>de</a:t>
            </a:r>
            <a:r>
              <a:rPr sz="950" b="1" spc="-40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entreg</a:t>
            </a:r>
            <a:r>
              <a:rPr sz="950" b="1" spc="65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b="1" spc="135" dirty="0">
                <a:solidFill>
                  <a:srgbClr val="595B5D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57605" marR="1099820" algn="ctr">
              <a:lnSpc>
                <a:spcPct val="146100"/>
              </a:lnSpc>
              <a:spcBef>
                <a:spcPts val="535"/>
              </a:spcBef>
            </a:pPr>
            <a:r>
              <a:rPr sz="950" b="1" spc="5" dirty="0">
                <a:solidFill>
                  <a:srgbClr val="333638"/>
                </a:solidFill>
                <a:latin typeface="Arial"/>
                <a:cs typeface="Arial"/>
              </a:rPr>
              <a:t>Os</a:t>
            </a:r>
            <a:r>
              <a:rPr sz="950" b="1" spc="-4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333638"/>
                </a:solidFill>
                <a:latin typeface="Arial"/>
                <a:cs typeface="Arial"/>
              </a:rPr>
              <a:t>envelopes</a:t>
            </a:r>
            <a:r>
              <a:rPr sz="950" b="1" spc="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devem</a:t>
            </a:r>
            <a:r>
              <a:rPr sz="950" b="1" spc="-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5" dirty="0">
                <a:solidFill>
                  <a:srgbClr val="333638"/>
                </a:solidFill>
                <a:latin typeface="Arial"/>
                <a:cs typeface="Arial"/>
              </a:rPr>
              <a:t>ter</a:t>
            </a:r>
            <a:r>
              <a:rPr sz="950" b="1" spc="4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950" b="1" spc="-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seguinte</a:t>
            </a:r>
            <a:r>
              <a:rPr sz="950" b="1" spc="7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333638"/>
                </a:solidFill>
                <a:latin typeface="Arial"/>
                <a:cs typeface="Arial"/>
              </a:rPr>
              <a:t>identificação</a:t>
            </a:r>
            <a:r>
              <a:rPr sz="950" b="1" spc="-13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595B5D"/>
                </a:solidFill>
                <a:latin typeface="Arial"/>
                <a:cs typeface="Arial"/>
              </a:rPr>
              <a:t>:</a:t>
            </a:r>
            <a:r>
              <a:rPr sz="950" b="1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333638"/>
                </a:solidFill>
                <a:latin typeface="Arial"/>
                <a:cs typeface="Arial"/>
              </a:rPr>
              <a:t>ORÇAMENTO</a:t>
            </a:r>
            <a:endParaRPr sz="950">
              <a:latin typeface="Arial"/>
              <a:cs typeface="Arial"/>
            </a:endParaRPr>
          </a:p>
          <a:p>
            <a:pPr marL="1781810" marR="1727835" indent="10795" algn="ctr">
              <a:lnSpc>
                <a:spcPct val="143300"/>
              </a:lnSpc>
              <a:spcBef>
                <a:spcPts val="30"/>
              </a:spcBef>
            </a:pPr>
            <a:r>
              <a:rPr sz="950" b="1" spc="-20" dirty="0">
                <a:solidFill>
                  <a:srgbClr val="1D2124"/>
                </a:solidFill>
                <a:latin typeface="Arial"/>
                <a:cs typeface="Arial"/>
              </a:rPr>
              <a:t>E</a:t>
            </a:r>
            <a:r>
              <a:rPr sz="950" b="1" spc="-30" dirty="0">
                <a:solidFill>
                  <a:srgbClr val="1D2124"/>
                </a:solidFill>
                <a:latin typeface="Arial"/>
                <a:cs typeface="Arial"/>
              </a:rPr>
              <a:t>d</a:t>
            </a:r>
            <a:r>
              <a:rPr sz="950" b="1" spc="-8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950" b="1" spc="10" dirty="0">
                <a:solidFill>
                  <a:srgbClr val="494D4F"/>
                </a:solidFill>
                <a:latin typeface="Arial"/>
                <a:cs typeface="Arial"/>
              </a:rPr>
              <a:t>tal</a:t>
            </a:r>
            <a:r>
              <a:rPr sz="950" b="1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Convite</a:t>
            </a:r>
            <a:r>
              <a:rPr sz="950" b="1" spc="2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de</a:t>
            </a:r>
            <a:r>
              <a:rPr sz="950" b="1" spc="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70" dirty="0">
                <a:solidFill>
                  <a:srgbClr val="333638"/>
                </a:solidFill>
                <a:latin typeface="Arial"/>
                <a:cs typeface="Arial"/>
              </a:rPr>
              <a:t>n</a:t>
            </a:r>
            <a:r>
              <a:rPr sz="950" b="1" spc="55" dirty="0">
                <a:solidFill>
                  <a:srgbClr val="595B5D"/>
                </a:solidFill>
                <a:latin typeface="Arial"/>
                <a:cs typeface="Arial"/>
              </a:rPr>
              <a:t>º</a:t>
            </a:r>
            <a:r>
              <a:rPr sz="950" b="1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333638"/>
                </a:solidFill>
                <a:latin typeface="Arial"/>
                <a:cs typeface="Arial"/>
              </a:rPr>
              <a:t>01-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1</a:t>
            </a:r>
            <a:r>
              <a:rPr sz="950" b="1" spc="5" dirty="0">
                <a:solidFill>
                  <a:srgbClr val="333638"/>
                </a:solidFill>
                <a:latin typeface="Arial"/>
                <a:cs typeface="Arial"/>
              </a:rPr>
              <a:t>5</a:t>
            </a:r>
            <a:r>
              <a:rPr sz="950" b="1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1D2124"/>
                </a:solidFill>
                <a:latin typeface="Arial"/>
                <a:cs typeface="Arial"/>
              </a:rPr>
              <a:t>Mackenzie</a:t>
            </a:r>
            <a:r>
              <a:rPr sz="950" b="1" spc="3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D2124"/>
                </a:solidFill>
                <a:latin typeface="Arial"/>
                <a:cs typeface="Arial"/>
              </a:rPr>
              <a:t>Esporte</a:t>
            </a:r>
            <a:r>
              <a:rPr sz="950" b="1" spc="-3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Clube</a:t>
            </a:r>
            <a:r>
              <a:rPr sz="950" b="1" spc="-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1D2124"/>
                </a:solidFill>
                <a:latin typeface="Arial"/>
                <a:cs typeface="Arial"/>
              </a:rPr>
              <a:t>Data</a:t>
            </a:r>
            <a:r>
              <a:rPr sz="950" b="1" spc="5" dirty="0">
                <a:solidFill>
                  <a:srgbClr val="1D2124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333638"/>
                </a:solidFill>
                <a:latin typeface="Arial"/>
                <a:cs typeface="Arial"/>
              </a:rPr>
              <a:t>de</a:t>
            </a:r>
            <a:r>
              <a:rPr sz="950" b="1" spc="-4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333638"/>
                </a:solidFill>
                <a:latin typeface="Arial"/>
                <a:cs typeface="Arial"/>
              </a:rPr>
              <a:t>entrega</a:t>
            </a:r>
            <a:r>
              <a:rPr sz="950" b="1" spc="-11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595B5D"/>
                </a:solidFill>
                <a:latin typeface="Arial"/>
                <a:cs typeface="Arial"/>
              </a:rPr>
              <a:t>:</a:t>
            </a:r>
            <a:r>
              <a:rPr sz="950" b="1" spc="-1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b="1" spc="509" dirty="0">
                <a:solidFill>
                  <a:srgbClr val="2D3656"/>
                </a:solidFill>
                <a:latin typeface="Arial"/>
                <a:cs typeface="Arial"/>
              </a:rPr>
              <a:t>_</a:t>
            </a:r>
            <a:r>
              <a:rPr sz="950" b="1" spc="60" dirty="0">
                <a:solidFill>
                  <a:srgbClr val="595B5D"/>
                </a:solidFill>
                <a:latin typeface="Arial"/>
                <a:cs typeface="Arial"/>
              </a:rPr>
              <a:t>/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04</a:t>
            </a:r>
            <a:r>
              <a:rPr sz="950" b="1" spc="15" dirty="0">
                <a:solidFill>
                  <a:srgbClr val="595B5D"/>
                </a:solidFill>
                <a:latin typeface="Arial"/>
                <a:cs typeface="Arial"/>
              </a:rPr>
              <a:t>/</a:t>
            </a:r>
            <a:r>
              <a:rPr sz="950" b="1" spc="-20" dirty="0">
                <a:solidFill>
                  <a:srgbClr val="333638"/>
                </a:solidFill>
                <a:latin typeface="Arial"/>
                <a:cs typeface="Arial"/>
              </a:rPr>
              <a:t>2015</a:t>
            </a:r>
            <a:r>
              <a:rPr sz="950" b="1" spc="-1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333638"/>
                </a:solidFill>
                <a:latin typeface="Arial"/>
                <a:cs typeface="Arial"/>
              </a:rPr>
              <a:t>Horár</a:t>
            </a:r>
            <a:r>
              <a:rPr sz="950" b="1" spc="-40" dirty="0">
                <a:solidFill>
                  <a:srgbClr val="333638"/>
                </a:solidFill>
                <a:latin typeface="Arial"/>
                <a:cs typeface="Arial"/>
              </a:rPr>
              <a:t>i</a:t>
            </a:r>
            <a:r>
              <a:rPr sz="950" b="1" spc="45" dirty="0">
                <a:solidFill>
                  <a:srgbClr val="333638"/>
                </a:solidFill>
                <a:latin typeface="Arial"/>
                <a:cs typeface="Arial"/>
              </a:rPr>
              <a:t>o</a:t>
            </a:r>
            <a:r>
              <a:rPr sz="950" b="1" spc="-50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de</a:t>
            </a:r>
            <a:r>
              <a:rPr sz="950" b="1" spc="5" dirty="0">
                <a:solidFill>
                  <a:srgbClr val="33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33638"/>
                </a:solidFill>
                <a:latin typeface="Arial"/>
                <a:cs typeface="Arial"/>
              </a:rPr>
              <a:t>entreg</a:t>
            </a:r>
            <a:r>
              <a:rPr sz="950" b="1" spc="65" dirty="0">
                <a:solidFill>
                  <a:srgbClr val="333638"/>
                </a:solidFill>
                <a:latin typeface="Arial"/>
                <a:cs typeface="Arial"/>
              </a:rPr>
              <a:t>a</a:t>
            </a:r>
            <a:r>
              <a:rPr sz="950" b="1" spc="135" dirty="0">
                <a:solidFill>
                  <a:srgbClr val="727477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4610" y="9615117"/>
            <a:ext cx="4508500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4455" marR="5080" indent="-72390">
              <a:lnSpc>
                <a:spcPct val="102600"/>
              </a:lnSpc>
            </a:pP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Diretoria</a:t>
            </a:r>
            <a:r>
              <a:rPr sz="850" spc="7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Administração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10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Rua</a:t>
            </a:r>
            <a:r>
              <a:rPr sz="850" spc="3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Congonhas,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CE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P</a:t>
            </a:r>
            <a:r>
              <a:rPr sz="850" spc="110" dirty="0">
                <a:solidFill>
                  <a:srgbClr val="595B5D"/>
                </a:solidFill>
                <a:latin typeface="Times New Roman"/>
                <a:cs typeface="Times New Roman"/>
              </a:rPr>
              <a:t>.</a:t>
            </a:r>
            <a:r>
              <a:rPr sz="850" spc="-114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30</a:t>
            </a:r>
            <a:r>
              <a:rPr sz="850" spc="-20" dirty="0">
                <a:solidFill>
                  <a:srgbClr val="727477"/>
                </a:solidFill>
                <a:latin typeface="Times New Roman"/>
                <a:cs typeface="Times New Roman"/>
              </a:rPr>
              <a:t>.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330.100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898C8E"/>
                </a:solidFill>
                <a:latin typeface="Times New Roman"/>
                <a:cs typeface="Times New Roman"/>
              </a:rPr>
              <a:t>fone/Fax</a:t>
            </a:r>
            <a:r>
              <a:rPr sz="850" spc="35" dirty="0">
                <a:solidFill>
                  <a:srgbClr val="898C8E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898C8E"/>
                </a:solidFill>
                <a:latin typeface="Times New Roman"/>
                <a:cs typeface="Times New Roman"/>
              </a:rPr>
              <a:t>(031)</a:t>
            </a:r>
            <a:r>
              <a:rPr sz="850" spc="35" dirty="0">
                <a:solidFill>
                  <a:srgbClr val="898C8E"/>
                </a:solidFill>
                <a:latin typeface="Times New Roman"/>
                <a:cs typeface="Times New Roman"/>
              </a:rPr>
              <a:t> </a:t>
            </a:r>
            <a:r>
              <a:rPr sz="850" spc="-55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850" spc="45" dirty="0">
                <a:solidFill>
                  <a:srgbClr val="595B5D"/>
                </a:solidFill>
                <a:latin typeface="Times New Roman"/>
                <a:cs typeface="Times New Roman"/>
              </a:rPr>
              <a:t>22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850" spc="-5" dirty="0">
                <a:solidFill>
                  <a:srgbClr val="494D4F"/>
                </a:solidFill>
                <a:latin typeface="Times New Roman"/>
                <a:cs typeface="Times New Roman"/>
              </a:rPr>
              <a:t>-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26</a:t>
            </a:r>
            <a:r>
              <a:rPr sz="850" spc="-10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850" spc="-9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595B5D"/>
                </a:solidFill>
                <a:latin typeface="Times New Roman"/>
                <a:cs typeface="Times New Roman"/>
              </a:rPr>
              <a:t>1</a:t>
            </a:r>
            <a:r>
              <a:rPr sz="850" spc="-4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850" dirty="0">
                <a:solidFill>
                  <a:srgbClr val="595B5D"/>
                </a:solidFill>
                <a:latin typeface="Times New Roman"/>
                <a:cs typeface="Times New Roman"/>
              </a:rPr>
              <a:t>r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aça</a:t>
            </a:r>
            <a:r>
              <a:rPr sz="850" spc="6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850" spc="3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45" dirty="0">
                <a:solidFill>
                  <a:srgbClr val="595B5D"/>
                </a:solidFill>
                <a:latin typeface="Times New Roman"/>
                <a:cs typeface="Times New Roman"/>
              </a:rPr>
              <a:t>s</a:t>
            </a:r>
            <a:r>
              <a:rPr sz="850" spc="-10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ortes</a:t>
            </a:r>
            <a:r>
              <a:rPr sz="850" spc="-1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94D4F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Ru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a</a:t>
            </a:r>
            <a:r>
              <a:rPr sz="850" spc="4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c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727477"/>
                </a:solidFill>
                <a:latin typeface="Times New Roman"/>
                <a:cs typeface="Times New Roman"/>
              </a:rPr>
              <a:t>vi</a:t>
            </a:r>
            <a:r>
              <a:rPr sz="850" spc="45" dirty="0">
                <a:solidFill>
                  <a:srgbClr val="727477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595B5D"/>
                </a:solidFill>
                <a:latin typeface="Times New Roman"/>
                <a:cs typeface="Times New Roman"/>
              </a:rPr>
              <a:t>da</a:t>
            </a:r>
            <a:r>
              <a:rPr sz="850" spc="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Car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v</a:t>
            </a:r>
            <a:r>
              <a:rPr sz="850" spc="35" dirty="0">
                <a:solidFill>
                  <a:srgbClr val="595B5D"/>
                </a:solidFill>
                <a:latin typeface="Times New Roman"/>
                <a:cs typeface="Times New Roman"/>
              </a:rPr>
              <a:t>a</a:t>
            </a:r>
            <a:r>
              <a:rPr sz="850" spc="-55" dirty="0">
                <a:solidFill>
                  <a:srgbClr val="727477"/>
                </a:solidFill>
                <a:latin typeface="Times New Roman"/>
                <a:cs typeface="Times New Roman"/>
              </a:rPr>
              <a:t>l</a:t>
            </a:r>
            <a:r>
              <a:rPr sz="850" spc="20" dirty="0">
                <a:solidFill>
                  <a:srgbClr val="494D4F"/>
                </a:solidFill>
                <a:latin typeface="Times New Roman"/>
                <a:cs typeface="Times New Roman"/>
              </a:rPr>
              <a:t>ho.</a:t>
            </a:r>
            <a:r>
              <a:rPr sz="850" spc="65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27477"/>
                </a:solidFill>
                <a:latin typeface="Times New Roman"/>
                <a:cs typeface="Times New Roman"/>
              </a:rPr>
              <a:t>F</a:t>
            </a:r>
            <a:r>
              <a:rPr sz="850" spc="-15" dirty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sz="850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727477"/>
                </a:solidFill>
                <a:latin typeface="Times New Roman"/>
                <a:cs typeface="Times New Roman"/>
              </a:rPr>
              <a:t>al</a:t>
            </a:r>
            <a:r>
              <a:rPr sz="850" spc="8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94D4F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C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595B5D"/>
                </a:solidFill>
                <a:latin typeface="Times New Roman"/>
                <a:cs typeface="Times New Roman"/>
              </a:rPr>
              <a:t>P</a:t>
            </a:r>
            <a:r>
              <a:rPr sz="850" spc="-1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30</a:t>
            </a:r>
            <a:r>
              <a:rPr sz="850" spc="-20" dirty="0">
                <a:solidFill>
                  <a:srgbClr val="727477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33</a:t>
            </a:r>
            <a:r>
              <a:rPr sz="850" spc="3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850" spc="20" dirty="0">
                <a:solidFill>
                  <a:srgbClr val="595B5D"/>
                </a:solidFill>
                <a:latin typeface="Times New Roman"/>
                <a:cs typeface="Times New Roman"/>
              </a:rPr>
              <a:t>.1</a:t>
            </a:r>
            <a:r>
              <a:rPr sz="850" spc="-30" dirty="0">
                <a:solidFill>
                  <a:srgbClr val="595B5D"/>
                </a:solidFill>
                <a:latin typeface="Times New Roman"/>
                <a:cs typeface="Times New Roman"/>
              </a:rPr>
              <a:t>8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595B5D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95B5D"/>
                </a:solidFill>
                <a:latin typeface="Times New Roman"/>
                <a:cs typeface="Times New Roman"/>
              </a:rPr>
              <a:t>B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-55" dirty="0">
                <a:solidFill>
                  <a:srgbClr val="595B5D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r>
              <a:rPr sz="850" spc="-4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Ho</a:t>
            </a:r>
            <a:r>
              <a:rPr sz="850" spc="70" dirty="0">
                <a:solidFill>
                  <a:srgbClr val="727477"/>
                </a:solidFill>
                <a:latin typeface="Times New Roman"/>
                <a:cs typeface="Times New Roman"/>
              </a:rPr>
              <a:t>r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sz="850" spc="10" dirty="0">
                <a:solidFill>
                  <a:srgbClr val="898C8E"/>
                </a:solidFill>
                <a:latin typeface="Times New Roman"/>
                <a:cs typeface="Times New Roman"/>
              </a:rPr>
              <a:t>z</a:t>
            </a:r>
            <a:r>
              <a:rPr sz="850" spc="25" dirty="0">
                <a:solidFill>
                  <a:srgbClr val="898C8E"/>
                </a:solidFill>
                <a:latin typeface="Times New Roman"/>
                <a:cs typeface="Times New Roman"/>
              </a:rPr>
              <a:t>o</a:t>
            </a:r>
            <a:r>
              <a:rPr sz="850" spc="-15" dirty="0">
                <a:solidFill>
                  <a:srgbClr val="595B5D"/>
                </a:solidFill>
                <a:latin typeface="Times New Roman"/>
                <a:cs typeface="Times New Roman"/>
              </a:rPr>
              <a:t>n</a:t>
            </a:r>
            <a:r>
              <a:rPr sz="850" spc="50" dirty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sz="850" spc="55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-8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395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sz="850" spc="55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4816" y="633983"/>
            <a:ext cx="694944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815328" y="9717023"/>
            <a:ext cx="353568" cy="7193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08561" y="9598728"/>
            <a:ext cx="5031740" cy="0"/>
          </a:xfrm>
          <a:custGeom>
            <a:avLst/>
            <a:gdLst/>
            <a:ahLst/>
            <a:cxnLst/>
            <a:rect l="l" t="t" r="r" b="b"/>
            <a:pathLst>
              <a:path w="5031740">
                <a:moveTo>
                  <a:pt x="0" y="0"/>
                </a:moveTo>
                <a:lnTo>
                  <a:pt x="5031683" y="0"/>
                </a:lnTo>
              </a:path>
            </a:pathLst>
          </a:custGeom>
          <a:ln w="11965">
            <a:solidFill>
              <a:srgbClr val="60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47154" y="725897"/>
            <a:ext cx="1712595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15181C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550" b="1" spc="10" dirty="0">
                <a:solidFill>
                  <a:srgbClr val="15181C"/>
                </a:solidFill>
                <a:latin typeface="Arial"/>
                <a:cs typeface="Arial"/>
              </a:rPr>
              <a:t>ESPORTE</a:t>
            </a:r>
            <a:r>
              <a:rPr sz="1550" b="1" spc="75" dirty="0">
                <a:solidFill>
                  <a:srgbClr val="15181C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15181C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08868" y="5098207"/>
            <a:ext cx="0" cy="156210"/>
          </a:xfrm>
          <a:custGeom>
            <a:avLst/>
            <a:gdLst/>
            <a:ahLst/>
            <a:cxnLst/>
            <a:rect l="l" t="t" r="r" b="b"/>
            <a:pathLst>
              <a:path h="156210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48128">
            <a:solidFill>
              <a:srgbClr val="EFF0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06298" y="7221205"/>
            <a:ext cx="0" cy="156210"/>
          </a:xfrm>
          <a:custGeom>
            <a:avLst/>
            <a:gdLst/>
            <a:ahLst/>
            <a:cxnLst/>
            <a:rect l="l" t="t" r="r" b="b"/>
            <a:pathLst>
              <a:path h="156209">
                <a:moveTo>
                  <a:pt x="0" y="0"/>
                </a:moveTo>
                <a:lnTo>
                  <a:pt x="0" y="155934"/>
                </a:lnTo>
              </a:path>
            </a:pathLst>
          </a:custGeom>
          <a:ln w="48128">
            <a:solidFill>
              <a:srgbClr val="EFF0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47997" y="1764367"/>
            <a:ext cx="5085715" cy="7473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83995">
              <a:lnSpc>
                <a:spcPct val="100000"/>
              </a:lnSpc>
            </a:pPr>
            <a:r>
              <a:rPr sz="900" b="1" spc="10" dirty="0">
                <a:solidFill>
                  <a:srgbClr val="15181C"/>
                </a:solidFill>
                <a:latin typeface="Arial"/>
                <a:cs typeface="Arial"/>
              </a:rPr>
              <a:t>DOCUMEN</a:t>
            </a:r>
            <a:r>
              <a:rPr sz="900" b="1" spc="75" dirty="0">
                <a:solidFill>
                  <a:srgbClr val="15181C"/>
                </a:solidFill>
                <a:latin typeface="Arial"/>
                <a:cs typeface="Arial"/>
              </a:rPr>
              <a:t>T</a:t>
            </a:r>
            <a:r>
              <a:rPr sz="900" b="1" spc="4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b="1" spc="-25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900" b="1" spc="1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900" b="1" spc="10" dirty="0">
                <a:solidFill>
                  <a:srgbClr val="2A2D31"/>
                </a:solidFill>
                <a:latin typeface="Arial"/>
                <a:cs typeface="Arial"/>
              </a:rPr>
              <a:t>PARAHABILITA</a:t>
            </a:r>
            <a:r>
              <a:rPr sz="900" b="1" spc="-1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900" b="1" spc="5" dirty="0">
                <a:solidFill>
                  <a:srgbClr val="46494B"/>
                </a:solidFill>
                <a:latin typeface="Arial"/>
                <a:cs typeface="Arial"/>
              </a:rPr>
              <a:t>Ç</a:t>
            </a:r>
            <a:r>
              <a:rPr sz="900" b="1" spc="5" dirty="0">
                <a:solidFill>
                  <a:srgbClr val="2A2D31"/>
                </a:solidFill>
                <a:latin typeface="Arial"/>
                <a:cs typeface="Arial"/>
              </a:rPr>
              <a:t>ÃO</a:t>
            </a:r>
            <a:endParaRPr sz="900">
              <a:latin typeface="Arial"/>
              <a:cs typeface="Arial"/>
            </a:endParaRPr>
          </a:p>
          <a:p>
            <a:pPr marL="12700" marR="74295" indent="424180">
              <a:lnSpc>
                <a:spcPts val="1710"/>
              </a:lnSpc>
              <a:spcBef>
                <a:spcPts val="115"/>
              </a:spcBef>
            </a:pP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Os </a:t>
            </a:r>
            <a:r>
              <a:rPr sz="900" spc="-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documentos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entregues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serão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exam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nados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pe</a:t>
            </a:r>
            <a:r>
              <a:rPr sz="900" spc="-5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os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responsáve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processo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compra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podem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ser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apresentados</a:t>
            </a:r>
            <a:r>
              <a:rPr sz="900" spc="1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em:</a:t>
            </a:r>
            <a:endParaRPr sz="900">
              <a:latin typeface="Arial"/>
              <a:cs typeface="Arial"/>
            </a:endParaRPr>
          </a:p>
          <a:p>
            <a:pPr marL="24130" algn="just">
              <a:lnSpc>
                <a:spcPct val="100000"/>
              </a:lnSpc>
              <a:spcBef>
                <a:spcPts val="420"/>
              </a:spcBef>
              <a:buClr>
                <a:srgbClr val="595B5E"/>
              </a:buClr>
              <a:buFont typeface="Arial"/>
              <a:buAutoNum type="arabicParenR"/>
              <a:tabLst>
                <a:tab pos="150495" algn="l"/>
              </a:tabLst>
            </a:pP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endParaRPr sz="900">
              <a:latin typeface="Arial"/>
              <a:cs typeface="Arial"/>
            </a:endParaRPr>
          </a:p>
          <a:p>
            <a:pPr marL="24130" marR="60960" indent="-5715">
              <a:lnSpc>
                <a:spcPts val="1660"/>
              </a:lnSpc>
              <a:spcBef>
                <a:spcPts val="105"/>
              </a:spcBef>
              <a:buClr>
                <a:srgbClr val="595B5E"/>
              </a:buClr>
              <a:buFont typeface="Arial"/>
              <a:buAutoNum type="arabicParenR"/>
              <a:tabLst>
                <a:tab pos="180340" algn="l"/>
              </a:tabLst>
            </a:pP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em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cóp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as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mp</a:t>
            </a:r>
            <a:r>
              <a:rPr sz="900" spc="-4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4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desde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que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apresentados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os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orig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nais </a:t>
            </a:r>
            <a:r>
              <a:rPr sz="900" spc="-9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que</a:t>
            </a:r>
            <a:r>
              <a:rPr sz="900" spc="1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deverão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ser </a:t>
            </a:r>
            <a:r>
              <a:rPr sz="900" spc="-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confrontados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pe</a:t>
            </a:r>
            <a:r>
              <a:rPr sz="900" spc="-5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setor 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competente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Mackenzie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Esporte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ube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ser 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dec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arado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que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7797B"/>
                </a:solidFill>
                <a:latin typeface="Arial"/>
                <a:cs typeface="Arial"/>
              </a:rPr>
              <a:t>"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confere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com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endParaRPr sz="900">
              <a:latin typeface="Arial"/>
              <a:cs typeface="Arial"/>
            </a:endParaRPr>
          </a:p>
          <a:p>
            <a:pPr marL="24130" algn="just">
              <a:lnSpc>
                <a:spcPct val="100000"/>
              </a:lnSpc>
              <a:spcBef>
                <a:spcPts val="475"/>
              </a:spcBef>
            </a:pP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or</a:t>
            </a:r>
            <a:r>
              <a:rPr sz="900" spc="-2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77797B"/>
                </a:solidFill>
                <a:latin typeface="Arial"/>
                <a:cs typeface="Arial"/>
              </a:rPr>
              <a:t>l".</a:t>
            </a:r>
            <a:endParaRPr sz="900">
              <a:latin typeface="Arial"/>
              <a:cs typeface="Arial"/>
            </a:endParaRPr>
          </a:p>
          <a:p>
            <a:pPr marL="167640" indent="-137160" algn="just">
              <a:lnSpc>
                <a:spcPct val="100000"/>
              </a:lnSpc>
              <a:spcBef>
                <a:spcPts val="484"/>
              </a:spcBef>
              <a:buClr>
                <a:srgbClr val="595B5E"/>
              </a:buClr>
              <a:buFont typeface="Arial"/>
              <a:buAutoNum type="arabicParenR" startAt="3"/>
              <a:tabLst>
                <a:tab pos="168275" algn="l"/>
              </a:tabLst>
            </a:pP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por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qu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quer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processo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có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com</a:t>
            </a:r>
            <a:r>
              <a:rPr sz="9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auten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cação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cartó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competent</a:t>
            </a:r>
            <a:r>
              <a:rPr sz="900" spc="11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167640" indent="-143510" algn="just">
              <a:lnSpc>
                <a:spcPct val="100000"/>
              </a:lnSpc>
              <a:spcBef>
                <a:spcPts val="535"/>
              </a:spcBef>
              <a:buClr>
                <a:srgbClr val="595B5E"/>
              </a:buClr>
              <a:buFont typeface="Arial"/>
              <a:buAutoNum type="arabicParenR" startAt="3"/>
              <a:tabLst>
                <a:tab pos="168275" algn="l"/>
              </a:tabLst>
            </a:pP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por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publ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cação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em</a:t>
            </a:r>
            <a:r>
              <a:rPr sz="900" spc="-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órgão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mprensa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ofic</a:t>
            </a:r>
            <a:r>
              <a:rPr sz="900" spc="-1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595B5E"/>
              </a:buClr>
              <a:buFont typeface="Arial"/>
              <a:buAutoNum type="arabicParenR" startAt="3"/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"/>
              </a:spcBef>
              <a:buClr>
                <a:srgbClr val="595B5E"/>
              </a:buClr>
              <a:buFont typeface="Arial"/>
              <a:buAutoNum type="arabicParenR" startAt="3"/>
            </a:pPr>
            <a:endParaRPr sz="1000">
              <a:latin typeface="Times New Roman"/>
              <a:cs typeface="Times New Roman"/>
            </a:endParaRPr>
          </a:p>
          <a:p>
            <a:pPr marL="36195" algn="just">
              <a:lnSpc>
                <a:spcPct val="100000"/>
              </a:lnSpc>
            </a:pPr>
            <a:r>
              <a:rPr sz="900" b="1" spc="35" dirty="0">
                <a:solidFill>
                  <a:srgbClr val="2A2D31"/>
                </a:solidFill>
                <a:latin typeface="Arial"/>
                <a:cs typeface="Arial"/>
              </a:rPr>
              <a:t>HA</a:t>
            </a:r>
            <a:r>
              <a:rPr sz="900" b="1" spc="-10" dirty="0">
                <a:solidFill>
                  <a:srgbClr val="2A2D31"/>
                </a:solidFill>
                <a:latin typeface="Arial"/>
                <a:cs typeface="Arial"/>
              </a:rPr>
              <a:t>B</a:t>
            </a:r>
            <a:r>
              <a:rPr sz="900" b="1" spc="15" dirty="0">
                <a:solidFill>
                  <a:srgbClr val="46494B"/>
                </a:solidFill>
                <a:latin typeface="Arial"/>
                <a:cs typeface="Arial"/>
              </a:rPr>
              <a:t>ILITAÇÃO</a:t>
            </a:r>
            <a:r>
              <a:rPr sz="900" b="1" spc="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b="1" spc="20" dirty="0">
                <a:solidFill>
                  <a:srgbClr val="46494B"/>
                </a:solidFill>
                <a:latin typeface="Arial"/>
                <a:cs typeface="Arial"/>
              </a:rPr>
              <a:t>J</a:t>
            </a:r>
            <a:r>
              <a:rPr sz="900" b="1" spc="50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900" b="1" spc="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900" b="1" spc="30" dirty="0">
                <a:solidFill>
                  <a:srgbClr val="46494B"/>
                </a:solidFill>
                <a:latin typeface="Arial"/>
                <a:cs typeface="Arial"/>
              </a:rPr>
              <a:t>Í</a:t>
            </a:r>
            <a:r>
              <a:rPr sz="900" b="1" spc="5" dirty="0">
                <a:solidFill>
                  <a:srgbClr val="2A2D31"/>
                </a:solidFill>
                <a:latin typeface="Arial"/>
                <a:cs typeface="Arial"/>
              </a:rPr>
              <a:t>D</a:t>
            </a:r>
            <a:r>
              <a:rPr sz="900" b="1" spc="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b="1" spc="5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900" b="1" spc="55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900" b="1" spc="35" dirty="0">
                <a:solidFill>
                  <a:srgbClr val="595B5E"/>
                </a:solidFill>
                <a:latin typeface="Arial"/>
                <a:cs typeface="Arial"/>
              </a:rPr>
              <a:t>:</a:t>
            </a:r>
            <a:endParaRPr sz="900">
              <a:latin typeface="Arial"/>
              <a:cs typeface="Arial"/>
            </a:endParaRPr>
          </a:p>
          <a:p>
            <a:pPr marL="42545" lvl="1" indent="-6350" algn="just">
              <a:lnSpc>
                <a:spcPct val="100000"/>
              </a:lnSpc>
              <a:spcBef>
                <a:spcPts val="580"/>
              </a:spcBef>
              <a:buClr>
                <a:srgbClr val="595B5E"/>
              </a:buClr>
              <a:buFont typeface="Arial"/>
              <a:buAutoNum type="alphaLcParenR"/>
              <a:tabLst>
                <a:tab pos="174625" algn="l"/>
              </a:tabLst>
            </a:pP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cédula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ident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dad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-10" dirty="0">
                <a:solidFill>
                  <a:srgbClr val="909195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179705" lvl="1" indent="-143510" algn="just">
              <a:lnSpc>
                <a:spcPct val="100000"/>
              </a:lnSpc>
              <a:spcBef>
                <a:spcPts val="580"/>
              </a:spcBef>
              <a:buClr>
                <a:srgbClr val="595B5E"/>
              </a:buClr>
              <a:buFont typeface="Arial"/>
              <a:buAutoNum type="alphaLcParenR"/>
              <a:tabLst>
                <a:tab pos="180340" algn="l"/>
              </a:tabLst>
            </a:pP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re</a:t>
            </a:r>
            <a:r>
              <a:rPr sz="900" spc="-30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stro</a:t>
            </a:r>
            <a:r>
              <a:rPr sz="9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comerc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ia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-10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900" spc="80" dirty="0">
                <a:solidFill>
                  <a:srgbClr val="77797B"/>
                </a:solidFill>
                <a:latin typeface="Arial"/>
                <a:cs typeface="Arial"/>
              </a:rPr>
              <a:t>o</a:t>
            </a:r>
            <a:r>
              <a:rPr sz="900" spc="-3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caso</a:t>
            </a:r>
            <a:r>
              <a:rPr sz="9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empresa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ind</a:t>
            </a:r>
            <a:r>
              <a:rPr sz="900" spc="-5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dua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203835" lvl="1" indent="-167640" algn="just">
              <a:lnSpc>
                <a:spcPct val="100000"/>
              </a:lnSpc>
              <a:spcBef>
                <a:spcPts val="535"/>
              </a:spcBef>
              <a:buClr>
                <a:srgbClr val="595B5E"/>
              </a:buClr>
              <a:buFont typeface="Arial"/>
              <a:buAutoNum type="alphaLcParenR"/>
              <a:tabLst>
                <a:tab pos="204470" algn="l"/>
              </a:tabLst>
            </a:pP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ato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const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tut</a:t>
            </a:r>
            <a:r>
              <a:rPr sz="900" spc="-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-114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estatuto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ou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contrato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social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vigo</a:t>
            </a:r>
            <a:r>
              <a:rPr sz="900" spc="8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235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1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dev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damente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reg</a:t>
            </a:r>
            <a:r>
              <a:rPr sz="900" spc="-4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strad</a:t>
            </a:r>
            <a:r>
              <a:rPr sz="900" spc="10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-114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se</a:t>
            </a:r>
            <a:endParaRPr sz="900">
              <a:latin typeface="Arial"/>
              <a:cs typeface="Arial"/>
            </a:endParaRPr>
          </a:p>
          <a:p>
            <a:pPr marL="42545" marR="43815" indent="-6350">
              <a:lnSpc>
                <a:spcPct val="149500"/>
              </a:lnSpc>
              <a:spcBef>
                <a:spcPts val="45"/>
              </a:spcBef>
            </a:pP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tratando </a:t>
            </a:r>
            <a:r>
              <a:rPr sz="900" spc="-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soc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edades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comercia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-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45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no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caso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soc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edades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por</a:t>
            </a:r>
            <a:r>
              <a:rPr sz="900" spc="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açõe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-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7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acompanhado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documentos</a:t>
            </a:r>
            <a:r>
              <a:rPr sz="900" spc="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-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eição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seus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adm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nistradores;</a:t>
            </a:r>
            <a:endParaRPr sz="900">
              <a:latin typeface="Arial"/>
              <a:cs typeface="Arial"/>
            </a:endParaRPr>
          </a:p>
          <a:p>
            <a:pPr marL="42545" marR="44450" lvl="1">
              <a:lnSpc>
                <a:spcPct val="153900"/>
              </a:lnSpc>
              <a:buClr>
                <a:srgbClr val="595B5E"/>
              </a:buClr>
              <a:buFont typeface="Arial"/>
              <a:buAutoNum type="alphaLcParenR" startAt="4"/>
              <a:tabLst>
                <a:tab pos="199390" algn="l"/>
              </a:tabLst>
            </a:pPr>
            <a:r>
              <a:rPr sz="900" spc="-5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nsc</a:t>
            </a:r>
            <a:r>
              <a:rPr sz="900" spc="-9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5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ção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ato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cons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tu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7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90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no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14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caso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so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edades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A3A3A5"/>
                </a:solidFill>
                <a:latin typeface="Arial"/>
                <a:cs typeface="Arial"/>
              </a:rPr>
              <a:t>,</a:t>
            </a:r>
            <a:r>
              <a:rPr sz="900" spc="45" dirty="0">
                <a:solidFill>
                  <a:srgbClr val="A3A3A5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acompanhada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prova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retoria</a:t>
            </a:r>
            <a:r>
              <a:rPr sz="900" spc="-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exercíci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191770" lvl="1" indent="-143510" algn="just">
              <a:lnSpc>
                <a:spcPct val="100000"/>
              </a:lnSpc>
              <a:spcBef>
                <a:spcPts val="535"/>
              </a:spcBef>
              <a:buClr>
                <a:srgbClr val="595B5E"/>
              </a:buClr>
              <a:buFont typeface="Arial"/>
              <a:buAutoNum type="alphaLcParenR" startAt="4"/>
              <a:tabLst>
                <a:tab pos="192405" algn="l"/>
              </a:tabLst>
            </a:pP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nsc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ção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no</a:t>
            </a:r>
            <a:r>
              <a:rPr sz="900" spc="-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es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Nacion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7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quando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for </a:t>
            </a:r>
            <a:r>
              <a:rPr sz="900" spc="8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cas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53975" indent="-6350" algn="just">
              <a:lnSpc>
                <a:spcPct val="100000"/>
              </a:lnSpc>
              <a:spcBef>
                <a:spcPts val="480"/>
              </a:spcBef>
            </a:pP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f)  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decreto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-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 </a:t>
            </a:r>
            <a:r>
              <a:rPr sz="9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autor</a:t>
            </a:r>
            <a:r>
              <a:rPr sz="900" spc="-1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zaçã</a:t>
            </a:r>
            <a:r>
              <a:rPr sz="900" spc="6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 </a:t>
            </a:r>
            <a:r>
              <a:rPr sz="900" spc="-7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se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tr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ando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-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-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empresa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ou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 </a:t>
            </a:r>
            <a:r>
              <a:rPr sz="900" spc="-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sociedade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estrange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raem</a:t>
            </a:r>
            <a:endParaRPr sz="900">
              <a:latin typeface="Arial"/>
              <a:cs typeface="Arial"/>
            </a:endParaRPr>
          </a:p>
          <a:p>
            <a:pPr marL="53975" marR="31115">
              <a:lnSpc>
                <a:spcPct val="145100"/>
              </a:lnSpc>
              <a:spcBef>
                <a:spcPts val="75"/>
              </a:spcBef>
            </a:pP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funcionamento </a:t>
            </a:r>
            <a:r>
              <a:rPr sz="900" spc="-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no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í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-50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e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ato</a:t>
            </a:r>
            <a:r>
              <a:rPr sz="900" spc="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re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stro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ou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auto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zação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para</a:t>
            </a:r>
            <a:r>
              <a:rPr sz="900" spc="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fun</a:t>
            </a:r>
            <a:r>
              <a:rPr sz="900" spc="5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onamento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expe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pe</a:t>
            </a:r>
            <a:r>
              <a:rPr sz="900" spc="-50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8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órgão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 competent</a:t>
            </a:r>
            <a:r>
              <a:rPr sz="900" spc="7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-14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quando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at</a:t>
            </a:r>
            <a:r>
              <a:rPr sz="900" spc="-3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v</a:t>
            </a:r>
            <a:r>
              <a:rPr sz="900" spc="-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dade</a:t>
            </a:r>
            <a:r>
              <a:rPr sz="900" spc="-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ass</a:t>
            </a:r>
            <a:r>
              <a:rPr sz="900" spc="-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7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ex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g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r.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000">
              <a:latin typeface="Times New Roman"/>
              <a:cs typeface="Times New Roman"/>
            </a:endParaRPr>
          </a:p>
          <a:p>
            <a:pPr marL="60325" algn="just">
              <a:lnSpc>
                <a:spcPct val="100000"/>
              </a:lnSpc>
            </a:pPr>
            <a:r>
              <a:rPr sz="1100" spc="5" dirty="0">
                <a:solidFill>
                  <a:srgbClr val="46494B"/>
                </a:solidFill>
                <a:latin typeface="Arial"/>
                <a:cs typeface="Arial"/>
              </a:rPr>
              <a:t>QUALIF</a:t>
            </a:r>
            <a:r>
              <a:rPr sz="1100" spc="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6494B"/>
                </a:solidFill>
                <a:latin typeface="Arial"/>
                <a:cs typeface="Arial"/>
              </a:rPr>
              <a:t>CAÇÃO</a:t>
            </a:r>
            <a:r>
              <a:rPr sz="1100" spc="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6494B"/>
                </a:solidFill>
                <a:latin typeface="Arial"/>
                <a:cs typeface="Arial"/>
              </a:rPr>
              <a:t>EC</a:t>
            </a:r>
            <a:r>
              <a:rPr sz="1100" spc="1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100" spc="30" dirty="0">
                <a:solidFill>
                  <a:srgbClr val="46494B"/>
                </a:solidFill>
                <a:latin typeface="Arial"/>
                <a:cs typeface="Arial"/>
              </a:rPr>
              <a:t>Ô</a:t>
            </a:r>
            <a:r>
              <a:rPr sz="1100" spc="25" dirty="0">
                <a:solidFill>
                  <a:srgbClr val="2A2D31"/>
                </a:solidFill>
                <a:latin typeface="Arial"/>
                <a:cs typeface="Arial"/>
              </a:rPr>
              <a:t>M</a:t>
            </a:r>
            <a:r>
              <a:rPr sz="1100" spc="10" dirty="0">
                <a:solidFill>
                  <a:srgbClr val="46494B"/>
                </a:solidFill>
                <a:latin typeface="Arial"/>
                <a:cs typeface="Arial"/>
              </a:rPr>
              <a:t>IC</a:t>
            </a:r>
            <a:r>
              <a:rPr sz="1100" spc="-2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100" spc="0" dirty="0">
                <a:solidFill>
                  <a:srgbClr val="77797B"/>
                </a:solidFill>
                <a:latin typeface="Arial"/>
                <a:cs typeface="Arial"/>
              </a:rPr>
              <a:t>-</a:t>
            </a:r>
            <a:r>
              <a:rPr sz="1100" spc="25" dirty="0">
                <a:solidFill>
                  <a:srgbClr val="2A2D31"/>
                </a:solidFill>
                <a:latin typeface="Arial"/>
                <a:cs typeface="Arial"/>
              </a:rPr>
              <a:t>F</a:t>
            </a:r>
            <a:r>
              <a:rPr sz="1100" spc="-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46494B"/>
                </a:solidFill>
                <a:latin typeface="Arial"/>
                <a:cs typeface="Arial"/>
              </a:rPr>
              <a:t>ANC</a:t>
            </a:r>
            <a:r>
              <a:rPr sz="1100" spc="-20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6494B"/>
                </a:solidFill>
                <a:latin typeface="Arial"/>
                <a:cs typeface="Arial"/>
              </a:rPr>
              <a:t>RA:</a:t>
            </a:r>
            <a:endParaRPr sz="1100">
              <a:latin typeface="Arial"/>
              <a:cs typeface="Arial"/>
            </a:endParaRPr>
          </a:p>
          <a:p>
            <a:pPr marL="60325" marR="17145" algn="just">
              <a:lnSpc>
                <a:spcPct val="150600"/>
              </a:lnSpc>
              <a:spcBef>
                <a:spcPts val="90"/>
              </a:spcBef>
              <a:buClr>
                <a:srgbClr val="46494B"/>
              </a:buClr>
              <a:buFont typeface="Arial"/>
              <a:buAutoNum type="alphaLcParenR"/>
              <a:tabLst>
                <a:tab pos="204470" algn="l"/>
              </a:tabLst>
            </a:pP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Cer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dões</a:t>
            </a:r>
            <a:r>
              <a:rPr sz="900" spc="9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negat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vas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f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ências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-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concordatas</a:t>
            </a:r>
            <a:r>
              <a:rPr sz="900" spc="114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expe</a:t>
            </a:r>
            <a:r>
              <a:rPr sz="900" spc="5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das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os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-10" dirty="0">
                <a:solidFill>
                  <a:srgbClr val="595B5E"/>
                </a:solidFill>
                <a:latin typeface="Arial"/>
                <a:cs typeface="Arial"/>
              </a:rPr>
              <a:t>st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dores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900" spc="-7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sed</a:t>
            </a:r>
            <a:r>
              <a:rPr sz="900" spc="9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135" dirty="0">
                <a:solidFill>
                  <a:srgbClr val="77797B"/>
                </a:solidFill>
                <a:latin typeface="Arial"/>
                <a:cs typeface="Arial"/>
              </a:rPr>
              <a:t>.</a:t>
            </a:r>
            <a:r>
              <a:rPr sz="900" spc="-12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Se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fornecedor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não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for</a:t>
            </a:r>
            <a:r>
              <a:rPr sz="9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sed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ado</a:t>
            </a:r>
            <a:r>
              <a:rPr sz="900" spc="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900" spc="9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Be</a:t>
            </a:r>
            <a:r>
              <a:rPr sz="900" spc="-6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Ho</a:t>
            </a:r>
            <a:r>
              <a:rPr sz="900" spc="-20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zonte,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cert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dões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deverão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vir</a:t>
            </a:r>
            <a:r>
              <a:rPr sz="900" spc="1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acompanhadas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declaração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ofi</a:t>
            </a:r>
            <a:r>
              <a:rPr sz="900" spc="10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al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auto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dade</a:t>
            </a:r>
            <a:r>
              <a:rPr sz="9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7797B"/>
                </a:solidFill>
                <a:latin typeface="Arial"/>
                <a:cs typeface="Arial"/>
              </a:rPr>
              <a:t>j</a:t>
            </a:r>
            <a:r>
              <a:rPr sz="900" spc="75" dirty="0">
                <a:solidFill>
                  <a:srgbClr val="77797B"/>
                </a:solidFill>
                <a:latin typeface="Arial"/>
                <a:cs typeface="Arial"/>
              </a:rPr>
              <a:t>u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á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competent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A3A3A5"/>
                </a:solidFill>
                <a:latin typeface="Arial"/>
                <a:cs typeface="Arial"/>
              </a:rPr>
              <a:t>,</a:t>
            </a:r>
            <a:r>
              <a:rPr sz="900" spc="-50" dirty="0">
                <a:solidFill>
                  <a:srgbClr val="A3A3A5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ac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onando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os</a:t>
            </a:r>
            <a:r>
              <a:rPr sz="900" spc="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str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5" dirty="0">
                <a:solidFill>
                  <a:srgbClr val="46494B"/>
                </a:solidFill>
                <a:latin typeface="Arial"/>
                <a:cs typeface="Arial"/>
              </a:rPr>
              <a:t>b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dores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qu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-50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na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Comarca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sua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sed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-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tenham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atr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bu</a:t>
            </a:r>
            <a:r>
              <a:rPr sz="900" spc="-5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ção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para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exped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cert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dões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negat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vas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fa</a:t>
            </a:r>
            <a:r>
              <a:rPr sz="900" spc="-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ênc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as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concord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ta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66040" marR="5080" algn="just">
              <a:lnSpc>
                <a:spcPct val="147800"/>
              </a:lnSpc>
              <a:spcBef>
                <a:spcPts val="65"/>
              </a:spcBef>
              <a:buClr>
                <a:srgbClr val="46494B"/>
              </a:buClr>
              <a:buFont typeface="Arial"/>
              <a:buAutoNum type="alphaLcParenR"/>
              <a:tabLst>
                <a:tab pos="222250" algn="l"/>
              </a:tabLst>
            </a:pP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Ba</a:t>
            </a:r>
            <a:r>
              <a:rPr sz="900" spc="-6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anço</a:t>
            </a:r>
            <a:r>
              <a:rPr sz="900" spc="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Patr</a:t>
            </a:r>
            <a:r>
              <a:rPr sz="900" spc="-5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mon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al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Demonstrações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Contábe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6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ú</a:t>
            </a:r>
            <a:r>
              <a:rPr sz="900" spc="-6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75" dirty="0">
                <a:solidFill>
                  <a:srgbClr val="595B5E"/>
                </a:solidFill>
                <a:latin typeface="Arial"/>
                <a:cs typeface="Arial"/>
              </a:rPr>
              <a:t>mo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exercíc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6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soc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2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-10" dirty="0">
                <a:solidFill>
                  <a:srgbClr val="46494B"/>
                </a:solidFill>
                <a:latin typeface="Arial"/>
                <a:cs typeface="Arial"/>
              </a:rPr>
              <a:t>,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já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ex</a:t>
            </a:r>
            <a:r>
              <a:rPr sz="900" spc="-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gíve</a:t>
            </a:r>
            <a:r>
              <a:rPr sz="900" spc="-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apresentados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900" spc="-1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na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forma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-1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que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comprovem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9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boa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-6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tuação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finance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ra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empres</a:t>
            </a:r>
            <a:r>
              <a:rPr sz="900" spc="10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subst</a:t>
            </a:r>
            <a:r>
              <a:rPr sz="900" spc="-4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tuíve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65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-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12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apenas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para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empresa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const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tuída 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há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menos</a:t>
            </a:r>
            <a:r>
              <a:rPr sz="900" spc="114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um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an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77797B"/>
                </a:solidFill>
                <a:latin typeface="Arial"/>
                <a:cs typeface="Arial"/>
              </a:rPr>
              <a:t>,</a:t>
            </a:r>
            <a:r>
              <a:rPr sz="900" spc="4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por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Ba</a:t>
            </a:r>
            <a:r>
              <a:rPr sz="900" spc="-6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ancete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Ver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ficação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referente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aos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spc="-1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90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ú</a:t>
            </a:r>
            <a:r>
              <a:rPr sz="900" spc="-6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mos</a:t>
            </a:r>
            <a:r>
              <a:rPr sz="900" spc="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meses</a:t>
            </a:r>
            <a:r>
              <a:rPr sz="9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anter</a:t>
            </a:r>
            <a:r>
              <a:rPr sz="900" spc="-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ores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46494B"/>
                </a:solidFill>
                <a:latin typeface="Times New Roman"/>
                <a:cs typeface="Times New Roman"/>
              </a:rPr>
              <a:t>à</a:t>
            </a:r>
            <a:r>
              <a:rPr sz="1000" spc="90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data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900" spc="7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abertura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processo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 compr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235" dirty="0">
                <a:solidFill>
                  <a:srgbClr val="77797B"/>
                </a:solidFill>
                <a:latin typeface="Arial"/>
                <a:cs typeface="Arial"/>
              </a:rPr>
              <a:t>;</a:t>
            </a:r>
            <a:endParaRPr sz="900">
              <a:latin typeface="Arial"/>
              <a:cs typeface="Arial"/>
            </a:endParaRPr>
          </a:p>
          <a:p>
            <a:pPr marL="72390" marR="13970">
              <a:lnSpc>
                <a:spcPct val="145100"/>
              </a:lnSpc>
              <a:spcBef>
                <a:spcPts val="140"/>
              </a:spcBef>
              <a:buClr>
                <a:srgbClr val="46494B"/>
              </a:buClr>
              <a:buFont typeface="Arial"/>
              <a:buAutoNum type="alphaLcParenR"/>
              <a:tabLst>
                <a:tab pos="216535" algn="l"/>
              </a:tabLst>
            </a:pP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Cap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tal</a:t>
            </a:r>
            <a:r>
              <a:rPr sz="900" spc="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mín</a:t>
            </a:r>
            <a:r>
              <a:rPr sz="900" spc="-3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46494B"/>
                </a:solidFill>
                <a:latin typeface="Arial"/>
                <a:cs typeface="Arial"/>
              </a:rPr>
              <a:t>mo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ou</a:t>
            </a:r>
            <a:r>
              <a:rPr sz="9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patrimôn</a:t>
            </a:r>
            <a:r>
              <a:rPr sz="900" spc="-2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líquido</a:t>
            </a:r>
            <a:r>
              <a:rPr sz="9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mín</a:t>
            </a:r>
            <a:r>
              <a:rPr sz="900" spc="-3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900" spc="60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900" spc="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110" dirty="0">
                <a:solidFill>
                  <a:srgbClr val="909195"/>
                </a:solidFill>
                <a:latin typeface="Arial"/>
                <a:cs typeface="Arial"/>
              </a:rPr>
              <a:t>,</a:t>
            </a:r>
            <a:r>
              <a:rPr sz="900" spc="-50" dirty="0">
                <a:solidFill>
                  <a:srgbClr val="909195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6494B"/>
                </a:solidFill>
                <a:latin typeface="Arial"/>
                <a:cs typeface="Arial"/>
              </a:rPr>
              <a:t>ser</a:t>
            </a:r>
            <a:r>
              <a:rPr sz="900" spc="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x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70" dirty="0">
                <a:solidFill>
                  <a:srgbClr val="46494B"/>
                </a:solidFill>
                <a:latin typeface="Arial"/>
                <a:cs typeface="Arial"/>
              </a:rPr>
              <a:t>g</a:t>
            </a:r>
            <a:r>
              <a:rPr sz="90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spc="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até</a:t>
            </a:r>
            <a:r>
              <a:rPr sz="900" spc="1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900" spc="15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900" spc="55" dirty="0">
                <a:solidFill>
                  <a:srgbClr val="77797B"/>
                </a:solidFill>
                <a:latin typeface="Arial"/>
                <a:cs typeface="Arial"/>
              </a:rPr>
              <a:t>%</a:t>
            </a:r>
            <a:r>
              <a:rPr sz="900" spc="70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7797B"/>
                </a:solidFill>
                <a:latin typeface="Arial"/>
                <a:cs typeface="Arial"/>
              </a:rPr>
              <a:t>(</a:t>
            </a:r>
            <a:r>
              <a:rPr sz="900" spc="5" dirty="0">
                <a:solidFill>
                  <a:srgbClr val="46494B"/>
                </a:solidFill>
                <a:latin typeface="Arial"/>
                <a:cs typeface="Arial"/>
              </a:rPr>
              <a:t>dez</a:t>
            </a:r>
            <a:r>
              <a:rPr sz="900" spc="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por cent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90" dirty="0">
                <a:solidFill>
                  <a:srgbClr val="77797B"/>
                </a:solidFill>
                <a:latin typeface="Arial"/>
                <a:cs typeface="Arial"/>
              </a:rPr>
              <a:t>)</a:t>
            </a:r>
            <a:r>
              <a:rPr sz="900" spc="-35" dirty="0">
                <a:solidFill>
                  <a:srgbClr val="77797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90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900" spc="5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15" dirty="0">
                <a:solidFill>
                  <a:srgbClr val="77797B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595B5E"/>
                </a:solidFill>
                <a:latin typeface="Arial"/>
                <a:cs typeface="Arial"/>
              </a:rPr>
              <a:t>or</a:t>
            </a:r>
            <a:r>
              <a:rPr sz="900" spc="-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es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900" spc="30" dirty="0">
                <a:solidFill>
                  <a:srgbClr val="77797B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95B5E"/>
                </a:solidFill>
                <a:latin typeface="Arial"/>
                <a:cs typeface="Arial"/>
              </a:rPr>
              <a:t>mado</a:t>
            </a:r>
            <a:r>
              <a:rPr sz="900" spc="-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para</a:t>
            </a:r>
            <a:r>
              <a:rPr sz="900" spc="-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9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95B5E"/>
                </a:solidFill>
                <a:latin typeface="Arial"/>
                <a:cs typeface="Arial"/>
              </a:rPr>
              <a:t>contrataçã</a:t>
            </a:r>
            <a:r>
              <a:rPr sz="900" spc="7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900" spc="135" dirty="0">
                <a:solidFill>
                  <a:srgbClr val="77797B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971589" y="9604118"/>
            <a:ext cx="0" cy="145415"/>
          </a:xfrm>
          <a:custGeom>
            <a:avLst/>
            <a:gdLst/>
            <a:ahLst/>
            <a:cxnLst/>
            <a:rect l="l" t="t" r="r" b="b"/>
            <a:pathLst>
              <a:path h="145415">
                <a:moveTo>
                  <a:pt x="0" y="0"/>
                </a:moveTo>
                <a:lnTo>
                  <a:pt x="0" y="145321"/>
                </a:lnTo>
              </a:path>
            </a:pathLst>
          </a:custGeom>
          <a:ln w="36853">
            <a:solidFill>
              <a:srgbClr val="EFF0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77060" y="9616773"/>
            <a:ext cx="4481195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ts val="1000"/>
              </a:lnSpc>
            </a:pPr>
            <a:r>
              <a:rPr sz="850" dirty="0">
                <a:solidFill>
                  <a:srgbClr val="595B5E"/>
                </a:solidFill>
                <a:latin typeface="Times New Roman"/>
                <a:cs typeface="Times New Roman"/>
              </a:rPr>
              <a:t>Dire</a:t>
            </a:r>
            <a:r>
              <a:rPr sz="850" spc="25" dirty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sz="850" spc="45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850" spc="5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850" spc="30" dirty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spc="15" dirty="0">
                <a:solidFill>
                  <a:srgbClr val="595B5E"/>
                </a:solidFill>
                <a:latin typeface="Times New Roman"/>
                <a:cs typeface="Times New Roman"/>
              </a:rPr>
              <a:t>dmin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str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ç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ão</a:t>
            </a:r>
            <a:r>
              <a:rPr sz="850" spc="-3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7797B"/>
                </a:solidFill>
                <a:latin typeface="Times New Roman"/>
                <a:cs typeface="Times New Roman"/>
              </a:rPr>
              <a:t>Rua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Congonhas,</a:t>
            </a:r>
            <a:r>
              <a:rPr sz="850" spc="1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6494B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95B5E"/>
                </a:solidFill>
                <a:latin typeface="Times New Roman"/>
                <a:cs typeface="Times New Roman"/>
              </a:rPr>
              <a:t>C</a:t>
            </a:r>
            <a:r>
              <a:rPr sz="850" spc="3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sz="850" spc="110" dirty="0">
                <a:solidFill>
                  <a:srgbClr val="77797B"/>
                </a:solidFill>
                <a:latin typeface="Times New Roman"/>
                <a:cs typeface="Times New Roman"/>
              </a:rPr>
              <a:t>.</a:t>
            </a:r>
            <a:r>
              <a:rPr sz="850" spc="-114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850" spc="65" dirty="0">
                <a:solidFill>
                  <a:srgbClr val="77797B"/>
                </a:solidFill>
                <a:latin typeface="Times New Roman"/>
                <a:cs typeface="Times New Roman"/>
              </a:rPr>
              <a:t>0</a:t>
            </a:r>
            <a:r>
              <a:rPr sz="850" spc="-75" dirty="0">
                <a:solidFill>
                  <a:srgbClr val="595B5E"/>
                </a:solidFill>
                <a:latin typeface="Times New Roman"/>
                <a:cs typeface="Times New Roman"/>
              </a:rPr>
              <a:t>.</a:t>
            </a:r>
            <a:r>
              <a:rPr sz="850" spc="15" dirty="0">
                <a:solidFill>
                  <a:srgbClr val="77797B"/>
                </a:solidFill>
                <a:latin typeface="Times New Roman"/>
                <a:cs typeface="Times New Roman"/>
              </a:rPr>
              <a:t>330.100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F</a:t>
            </a:r>
            <a:r>
              <a:rPr sz="850" spc="-20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850" spc="45" dirty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sz="850" spc="-5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85" dirty="0">
                <a:solidFill>
                  <a:srgbClr val="A3A3A5"/>
                </a:solidFill>
                <a:latin typeface="Times New Roman"/>
                <a:cs typeface="Times New Roman"/>
              </a:rPr>
              <a:t>/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Fax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(</a:t>
            </a:r>
            <a:r>
              <a:rPr sz="850" spc="45" dirty="0">
                <a:solidFill>
                  <a:srgbClr val="77797B"/>
                </a:solidFill>
                <a:latin typeface="Times New Roman"/>
                <a:cs typeface="Times New Roman"/>
              </a:rPr>
              <a:t>03</a:t>
            </a:r>
            <a:r>
              <a:rPr sz="850" spc="-12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100" dirty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sz="850" spc="55" dirty="0">
                <a:solidFill>
                  <a:srgbClr val="77797B"/>
                </a:solidFill>
                <a:latin typeface="Times New Roman"/>
                <a:cs typeface="Times New Roman"/>
              </a:rPr>
              <a:t>)</a:t>
            </a:r>
            <a:r>
              <a:rPr sz="850" spc="-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7797B"/>
                </a:solidFill>
                <a:latin typeface="Times New Roman"/>
                <a:cs typeface="Times New Roman"/>
              </a:rPr>
              <a:t>322</a:t>
            </a:r>
            <a:r>
              <a:rPr sz="850" spc="30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2A2D31"/>
                </a:solidFill>
                <a:latin typeface="Times New Roman"/>
                <a:cs typeface="Times New Roman"/>
              </a:rPr>
              <a:t>-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2611 </a:t>
            </a:r>
            <a:r>
              <a:rPr sz="850" spc="10" dirty="0">
                <a:solidFill>
                  <a:srgbClr val="595B5E"/>
                </a:solidFill>
                <a:latin typeface="Times New Roman"/>
                <a:cs typeface="Times New Roman"/>
              </a:rPr>
              <a:t>Praça</a:t>
            </a:r>
            <a:r>
              <a:rPr sz="850" spc="-1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sz="850" spc="5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3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15" dirty="0">
                <a:solidFill>
                  <a:srgbClr val="77797B"/>
                </a:solidFill>
                <a:latin typeface="Times New Roman"/>
                <a:cs typeface="Times New Roman"/>
              </a:rPr>
              <a:t>s</a:t>
            </a:r>
            <a:r>
              <a:rPr sz="850" spc="10" dirty="0">
                <a:solidFill>
                  <a:srgbClr val="595B5E"/>
                </a:solidFill>
                <a:latin typeface="Times New Roman"/>
                <a:cs typeface="Times New Roman"/>
              </a:rPr>
              <a:t>por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es </a:t>
            </a:r>
            <a:r>
              <a:rPr sz="850" spc="30" dirty="0">
                <a:solidFill>
                  <a:srgbClr val="595B5E"/>
                </a:solidFill>
                <a:latin typeface="Times New Roman"/>
                <a:cs typeface="Times New Roman"/>
              </a:rPr>
              <a:t>•</a:t>
            </a:r>
            <a:r>
              <a:rPr sz="850" spc="-2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95B5E"/>
                </a:solidFill>
                <a:latin typeface="Times New Roman"/>
                <a:cs typeface="Times New Roman"/>
              </a:rPr>
              <a:t>Rua</a:t>
            </a:r>
            <a:r>
              <a:rPr sz="850" spc="3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595B5E"/>
                </a:solidFill>
                <a:latin typeface="Times New Roman"/>
                <a:cs typeface="Times New Roman"/>
              </a:rPr>
              <a:t>B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v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inda</a:t>
            </a:r>
            <a:r>
              <a:rPr sz="850" spc="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sz="850" spc="5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3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7797B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v</a:t>
            </a:r>
            <a:r>
              <a:rPr sz="850" spc="-15" dirty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ho.</a:t>
            </a:r>
            <a:r>
              <a:rPr sz="850" spc="1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77797B"/>
                </a:solidFill>
                <a:latin typeface="Times New Roman"/>
                <a:cs typeface="Times New Roman"/>
              </a:rPr>
              <a:t>F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i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nal</a:t>
            </a:r>
            <a:r>
              <a:rPr sz="850" spc="6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77797B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-15" dirty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sz="850" spc="3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3</a:t>
            </a:r>
            <a:r>
              <a:rPr sz="850" spc="65" dirty="0">
                <a:solidFill>
                  <a:srgbClr val="77797B"/>
                </a:solidFill>
                <a:latin typeface="Times New Roman"/>
                <a:cs typeface="Times New Roman"/>
              </a:rPr>
              <a:t>0</a:t>
            </a:r>
            <a:r>
              <a:rPr sz="850" spc="-30" dirty="0">
                <a:solidFill>
                  <a:srgbClr val="595B5E"/>
                </a:solidFill>
                <a:latin typeface="Times New Roman"/>
                <a:cs typeface="Times New Roman"/>
              </a:rPr>
              <a:t>.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33</a:t>
            </a:r>
            <a:r>
              <a:rPr sz="850" spc="60" dirty="0">
                <a:solidFill>
                  <a:srgbClr val="77797B"/>
                </a:solidFill>
                <a:latin typeface="Times New Roman"/>
                <a:cs typeface="Times New Roman"/>
              </a:rPr>
              <a:t>0</a:t>
            </a:r>
            <a:r>
              <a:rPr sz="850" spc="20" dirty="0">
                <a:solidFill>
                  <a:srgbClr val="595B5E"/>
                </a:solidFill>
                <a:latin typeface="Times New Roman"/>
                <a:cs typeface="Times New Roman"/>
              </a:rPr>
              <a:t>.1</a:t>
            </a:r>
            <a:r>
              <a:rPr sz="850" spc="-80" dirty="0">
                <a:solidFill>
                  <a:srgbClr val="595B5E"/>
                </a:solidFill>
                <a:latin typeface="Times New Roman"/>
                <a:cs typeface="Times New Roman"/>
              </a:rPr>
              <a:t>8</a:t>
            </a:r>
            <a:r>
              <a:rPr sz="850" spc="60" dirty="0">
                <a:solidFill>
                  <a:srgbClr val="77797B"/>
                </a:solidFill>
                <a:latin typeface="Times New Roman"/>
                <a:cs typeface="Times New Roman"/>
              </a:rPr>
              <a:t>0</a:t>
            </a:r>
            <a:r>
              <a:rPr sz="850" spc="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6494B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7797B"/>
                </a:solidFill>
                <a:latin typeface="Times New Roman"/>
                <a:cs typeface="Times New Roman"/>
              </a:rPr>
              <a:t>B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595B5E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909195"/>
                </a:solidFill>
                <a:latin typeface="Times New Roman"/>
                <a:cs typeface="Times New Roman"/>
              </a:rPr>
              <a:t>o</a:t>
            </a:r>
            <a:r>
              <a:rPr sz="850" spc="-35" dirty="0">
                <a:solidFill>
                  <a:srgbClr val="909195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H</a:t>
            </a:r>
            <a:r>
              <a:rPr sz="850" spc="25" dirty="0">
                <a:solidFill>
                  <a:srgbClr val="77797B"/>
                </a:solidFill>
                <a:latin typeface="Times New Roman"/>
                <a:cs typeface="Times New Roman"/>
              </a:rPr>
              <a:t>o</a:t>
            </a:r>
            <a:r>
              <a:rPr sz="850" spc="-20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850" spc="55" dirty="0">
                <a:solidFill>
                  <a:srgbClr val="595B5E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77797B"/>
                </a:solidFill>
                <a:latin typeface="Times New Roman"/>
                <a:cs typeface="Times New Roman"/>
              </a:rPr>
              <a:t>z</a:t>
            </a:r>
            <a:r>
              <a:rPr sz="850" spc="45" dirty="0">
                <a:solidFill>
                  <a:srgbClr val="909195"/>
                </a:solidFill>
                <a:latin typeface="Times New Roman"/>
                <a:cs typeface="Times New Roman"/>
              </a:rPr>
              <a:t>o</a:t>
            </a:r>
            <a:r>
              <a:rPr sz="850" spc="40" dirty="0">
                <a:solidFill>
                  <a:srgbClr val="77797B"/>
                </a:solidFill>
                <a:latin typeface="Times New Roman"/>
                <a:cs typeface="Times New Roman"/>
              </a:rPr>
              <a:t>n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t</a:t>
            </a:r>
            <a:r>
              <a:rPr sz="850" spc="5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85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330" dirty="0">
                <a:solidFill>
                  <a:srgbClr val="77797B"/>
                </a:solidFill>
                <a:latin typeface="Times New Roman"/>
                <a:cs typeface="Times New Roman"/>
              </a:rPr>
              <a:t>-</a:t>
            </a:r>
            <a:r>
              <a:rPr sz="850" spc="-12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sz="850" spc="30" dirty="0">
                <a:solidFill>
                  <a:srgbClr val="77797B"/>
                </a:solidFill>
                <a:latin typeface="Times New Roman"/>
                <a:cs typeface="Times New Roman"/>
              </a:rPr>
              <a:t>G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0568" y="9876117"/>
            <a:ext cx="1882139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15" dirty="0">
                <a:solidFill>
                  <a:srgbClr val="595B5E"/>
                </a:solidFill>
                <a:latin typeface="Times New Roman"/>
                <a:cs typeface="Times New Roman"/>
              </a:rPr>
              <a:t>Ho</a:t>
            </a:r>
            <a:r>
              <a:rPr sz="850" spc="45" dirty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sz="850" spc="5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sz="850" spc="30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77797B"/>
                </a:solidFill>
                <a:latin typeface="Times New Roman"/>
                <a:cs typeface="Times New Roman"/>
              </a:rPr>
              <a:t>g</a:t>
            </a:r>
            <a:r>
              <a:rPr sz="850" spc="40" dirty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sz="850" spc="175" dirty="0">
                <a:solidFill>
                  <a:srgbClr val="77797B"/>
                </a:solidFill>
                <a:latin typeface="Times New Roman"/>
                <a:cs typeface="Times New Roman"/>
              </a:rPr>
              <a:t>:</a:t>
            </a:r>
            <a:r>
              <a:rPr sz="850" spc="55" dirty="0">
                <a:solidFill>
                  <a:srgbClr val="77797B"/>
                </a:solidFill>
                <a:latin typeface="Times New Roman"/>
                <a:cs typeface="Times New Roman"/>
              </a:rPr>
              <a:t>www</a:t>
            </a:r>
            <a:r>
              <a:rPr sz="850" spc="-10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909195"/>
                </a:solidFill>
                <a:latin typeface="Times New Roman"/>
                <a:cs typeface="Times New Roman"/>
              </a:rPr>
              <a:t>.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mac</a:t>
            </a:r>
            <a:r>
              <a:rPr sz="850" spc="45" dirty="0">
                <a:solidFill>
                  <a:srgbClr val="77797B"/>
                </a:solidFill>
                <a:latin typeface="Times New Roman"/>
                <a:cs typeface="Times New Roman"/>
              </a:rPr>
              <a:t>k</a:t>
            </a:r>
            <a:r>
              <a:rPr sz="850" spc="85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nziebh</a:t>
            </a:r>
            <a:r>
              <a:rPr sz="850" spc="-14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909195"/>
                </a:solidFill>
                <a:latin typeface="Times New Roman"/>
                <a:cs typeface="Times New Roman"/>
              </a:rPr>
              <a:t>.c</a:t>
            </a:r>
            <a:r>
              <a:rPr sz="850" spc="15" dirty="0">
                <a:solidFill>
                  <a:srgbClr val="909195"/>
                </a:solidFill>
                <a:latin typeface="Times New Roman"/>
                <a:cs typeface="Times New Roman"/>
              </a:rPr>
              <a:t>o</a:t>
            </a:r>
            <a:r>
              <a:rPr sz="850" spc="15" dirty="0">
                <a:solidFill>
                  <a:srgbClr val="77797B"/>
                </a:solidFill>
                <a:latin typeface="Times New Roman"/>
                <a:cs typeface="Times New Roman"/>
              </a:rPr>
              <a:t>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98456" y="9876117"/>
            <a:ext cx="199707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 Mai</a:t>
            </a:r>
            <a:r>
              <a:rPr sz="850" spc="80" dirty="0">
                <a:solidFill>
                  <a:srgbClr val="77797B"/>
                </a:solidFill>
                <a:latin typeface="Times New Roman"/>
                <a:cs typeface="Times New Roman"/>
              </a:rPr>
              <a:t>l</a:t>
            </a:r>
            <a:r>
              <a:rPr sz="850" spc="114" dirty="0">
                <a:solidFill>
                  <a:srgbClr val="909195"/>
                </a:solidFill>
                <a:latin typeface="Times New Roman"/>
                <a:cs typeface="Times New Roman"/>
              </a:rPr>
              <a:t>:</a:t>
            </a:r>
            <a:r>
              <a:rPr sz="850" spc="-100" dirty="0">
                <a:solidFill>
                  <a:srgbClr val="909195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mac</a:t>
            </a:r>
            <a:r>
              <a:rPr sz="850" spc="45" dirty="0">
                <a:solidFill>
                  <a:srgbClr val="77797B"/>
                </a:solidFill>
                <a:latin typeface="Times New Roman"/>
                <a:cs typeface="Times New Roman"/>
              </a:rPr>
              <a:t>k</a:t>
            </a:r>
            <a:r>
              <a:rPr sz="850" spc="85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n</a:t>
            </a:r>
            <a:r>
              <a:rPr sz="850" spc="40" dirty="0">
                <a:solidFill>
                  <a:srgbClr val="909195"/>
                </a:solidFill>
                <a:latin typeface="Times New Roman"/>
                <a:cs typeface="Times New Roman"/>
              </a:rPr>
              <a:t>1</a:t>
            </a:r>
            <a:r>
              <a:rPr sz="850" spc="-55" dirty="0">
                <a:solidFill>
                  <a:srgbClr val="77797B"/>
                </a:solidFill>
                <a:latin typeface="Times New Roman"/>
                <a:cs typeface="Times New Roman"/>
              </a:rPr>
              <a:t>i</a:t>
            </a:r>
            <a:r>
              <a:rPr sz="850" spc="55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45" dirty="0">
                <a:solidFill>
                  <a:srgbClr val="909195"/>
                </a:solidFill>
                <a:latin typeface="Times New Roman"/>
                <a:cs typeface="Times New Roman"/>
              </a:rPr>
              <a:t>(</a:t>
            </a:r>
            <a:r>
              <a:rPr sz="850" spc="35" dirty="0">
                <a:solidFill>
                  <a:srgbClr val="909195"/>
                </a:solidFill>
                <a:latin typeface="Times New Roman"/>
                <a:cs typeface="Times New Roman"/>
              </a:rPr>
              <a:t>i</a:t>
            </a:r>
            <a:r>
              <a:rPr sz="850" spc="40" dirty="0">
                <a:solidFill>
                  <a:srgbClr val="909195"/>
                </a:solidFill>
                <a:latin typeface="Times New Roman"/>
                <a:cs typeface="Times New Roman"/>
              </a:rPr>
              <a:t>i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m</a:t>
            </a:r>
            <a:r>
              <a:rPr sz="850" spc="20" dirty="0">
                <a:solidFill>
                  <a:srgbClr val="77797B"/>
                </a:solidFill>
                <a:latin typeface="Times New Roman"/>
                <a:cs typeface="Times New Roman"/>
              </a:rPr>
              <a:t>a</a:t>
            </a:r>
            <a:r>
              <a:rPr sz="850" spc="85" dirty="0">
                <a:solidFill>
                  <a:srgbClr val="909195"/>
                </a:solidFill>
                <a:latin typeface="Times New Roman"/>
                <a:cs typeface="Times New Roman"/>
              </a:rPr>
              <a:t>c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k</a:t>
            </a:r>
            <a:r>
              <a:rPr sz="850" spc="85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77797B"/>
                </a:solidFill>
                <a:latin typeface="Times New Roman"/>
                <a:cs typeface="Times New Roman"/>
              </a:rPr>
              <a:t>nz</a:t>
            </a:r>
            <a:r>
              <a:rPr sz="850" spc="35" dirty="0">
                <a:solidFill>
                  <a:srgbClr val="77797B"/>
                </a:solidFill>
                <a:latin typeface="Times New Roman"/>
                <a:cs typeface="Times New Roman"/>
              </a:rPr>
              <a:t>i</a:t>
            </a:r>
            <a:r>
              <a:rPr sz="850" spc="35" dirty="0">
                <a:solidFill>
                  <a:srgbClr val="909195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77797B"/>
                </a:solidFill>
                <a:latin typeface="Times New Roman"/>
                <a:cs typeface="Times New Roman"/>
              </a:rPr>
              <a:t>b</a:t>
            </a:r>
            <a:r>
              <a:rPr sz="850" spc="95" dirty="0">
                <a:solidFill>
                  <a:srgbClr val="77797B"/>
                </a:solidFill>
                <a:latin typeface="Times New Roman"/>
                <a:cs typeface="Times New Roman"/>
              </a:rPr>
              <a:t>h</a:t>
            </a:r>
            <a:r>
              <a:rPr sz="850" spc="40" dirty="0">
                <a:solidFill>
                  <a:srgbClr val="909195"/>
                </a:solidFill>
                <a:latin typeface="Times New Roman"/>
                <a:cs typeface="Times New Roman"/>
              </a:rPr>
              <a:t>.c</a:t>
            </a:r>
            <a:r>
              <a:rPr sz="850" spc="15" dirty="0">
                <a:solidFill>
                  <a:srgbClr val="909195"/>
                </a:solidFill>
                <a:latin typeface="Times New Roman"/>
                <a:cs typeface="Times New Roman"/>
              </a:rPr>
              <a:t>o</a:t>
            </a:r>
            <a:r>
              <a:rPr sz="850" spc="-10" dirty="0">
                <a:solidFill>
                  <a:srgbClr val="77797B"/>
                </a:solidFill>
                <a:latin typeface="Times New Roman"/>
                <a:cs typeface="Times New Roman"/>
              </a:rPr>
              <a:t>m</a:t>
            </a:r>
            <a:r>
              <a:rPr sz="850" spc="-120" dirty="0">
                <a:solidFill>
                  <a:srgbClr val="77797B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909195"/>
                </a:solidFill>
                <a:latin typeface="Times New Roman"/>
                <a:cs typeface="Times New Roman"/>
              </a:rPr>
              <a:t>.</a:t>
            </a:r>
            <a:r>
              <a:rPr sz="850" spc="10" dirty="0">
                <a:solidFill>
                  <a:srgbClr val="77797B"/>
                </a:solidFill>
                <a:latin typeface="Times New Roman"/>
                <a:cs typeface="Times New Roman"/>
              </a:rPr>
              <a:t>br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8239" y="585216"/>
            <a:ext cx="694944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91071" y="9692640"/>
            <a:ext cx="841248" cy="7437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81452" y="9581770"/>
            <a:ext cx="5043805" cy="0"/>
          </a:xfrm>
          <a:custGeom>
            <a:avLst/>
            <a:gdLst/>
            <a:ahLst/>
            <a:cxnLst/>
            <a:rect l="l" t="t" r="r" b="b"/>
            <a:pathLst>
              <a:path w="5043805">
                <a:moveTo>
                  <a:pt x="0" y="0"/>
                </a:moveTo>
                <a:lnTo>
                  <a:pt x="5043664" y="0"/>
                </a:lnTo>
              </a:path>
            </a:pathLst>
          </a:custGeom>
          <a:ln w="11994">
            <a:solidFill>
              <a:srgbClr val="70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22310" y="685243"/>
            <a:ext cx="1732280" cy="542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A0C0F"/>
                </a:solidFill>
                <a:latin typeface="Arial"/>
                <a:cs typeface="Arial"/>
              </a:rPr>
              <a:t>MACKENZ</a:t>
            </a:r>
            <a:r>
              <a:rPr sz="2200" b="1" spc="18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A0C0F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550" b="1" spc="-5" dirty="0">
                <a:solidFill>
                  <a:srgbClr val="313638"/>
                </a:solidFill>
                <a:latin typeface="Arial"/>
                <a:cs typeface="Arial"/>
              </a:rPr>
              <a:t>E</a:t>
            </a:r>
            <a:r>
              <a:rPr sz="1550" b="1" dirty="0">
                <a:solidFill>
                  <a:srgbClr val="1A1C21"/>
                </a:solidFill>
                <a:latin typeface="Arial"/>
                <a:cs typeface="Arial"/>
              </a:rPr>
              <a:t>SPORTE</a:t>
            </a:r>
            <a:r>
              <a:rPr sz="1550" b="1" spc="175" dirty="0">
                <a:solidFill>
                  <a:srgbClr val="1A1C21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1A1C21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18543" y="9857708"/>
            <a:ext cx="187134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595B5D"/>
                </a:solidFill>
                <a:latin typeface="Times New Roman"/>
                <a:cs typeface="Times New Roman"/>
              </a:rPr>
              <a:t>Home</a:t>
            </a:r>
            <a:r>
              <a:rPr sz="900" spc="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95B5D"/>
                </a:solidFill>
                <a:latin typeface="Times New Roman"/>
                <a:cs typeface="Times New Roman"/>
              </a:rPr>
              <a:t>Pag</a:t>
            </a:r>
            <a:r>
              <a:rPr sz="900" spc="65" dirty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sz="900" spc="170" dirty="0">
                <a:solidFill>
                  <a:srgbClr val="7E8282"/>
                </a:solidFill>
                <a:latin typeface="Times New Roman"/>
                <a:cs typeface="Times New Roman"/>
              </a:rPr>
              <a:t>:</a:t>
            </a:r>
            <a:r>
              <a:rPr sz="900" dirty="0">
                <a:solidFill>
                  <a:srgbClr val="696B6E"/>
                </a:solidFill>
                <a:latin typeface="Times New Roman"/>
                <a:cs typeface="Times New Roman"/>
                <a:hlinkClick r:id="rId5"/>
              </a:rPr>
              <a:t>www.mackenziebh.com.br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7545" y="9857708"/>
            <a:ext cx="197929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" dirty="0">
                <a:solidFill>
                  <a:srgbClr val="7E8282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96B6E"/>
                </a:solidFill>
                <a:latin typeface="Times New Roman"/>
                <a:cs typeface="Times New Roman"/>
              </a:rPr>
              <a:t>Mail:</a:t>
            </a:r>
            <a:r>
              <a:rPr sz="850" spc="1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96B6E"/>
                </a:solidFill>
                <a:latin typeface="Times New Roman"/>
                <a:cs typeface="Times New Roman"/>
                <a:hlinkClick r:id="rId6"/>
              </a:rPr>
              <a:t>rnackenzie@mackenziebh.com.br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0775" y="1653644"/>
            <a:ext cx="5125720" cy="8209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950" b="1" spc="-30" dirty="0">
                <a:solidFill>
                  <a:srgbClr val="313638"/>
                </a:solidFill>
                <a:latin typeface="Arial"/>
                <a:cs typeface="Arial"/>
              </a:rPr>
              <a:t>R</a:t>
            </a:r>
            <a:r>
              <a:rPr sz="950" b="1" spc="-30" dirty="0">
                <a:solidFill>
                  <a:srgbClr val="1A1C21"/>
                </a:solidFill>
                <a:latin typeface="Arial"/>
                <a:cs typeface="Arial"/>
              </a:rPr>
              <a:t>E</a:t>
            </a:r>
            <a:r>
              <a:rPr sz="950" b="1" spc="-20" dirty="0">
                <a:solidFill>
                  <a:srgbClr val="313638"/>
                </a:solidFill>
                <a:latin typeface="Arial"/>
                <a:cs typeface="Arial"/>
              </a:rPr>
              <a:t>GULARIDAD</a:t>
            </a:r>
            <a:r>
              <a:rPr sz="950" b="1" spc="-13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A1C21"/>
                </a:solidFill>
                <a:latin typeface="Arial"/>
                <a:cs typeface="Arial"/>
              </a:rPr>
              <a:t>E</a:t>
            </a:r>
            <a:r>
              <a:rPr sz="950" b="1" spc="5" dirty="0">
                <a:solidFill>
                  <a:srgbClr val="1A1C21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313638"/>
                </a:solidFill>
                <a:latin typeface="Arial"/>
                <a:cs typeface="Arial"/>
              </a:rPr>
              <a:t>FIS</a:t>
            </a:r>
            <a:r>
              <a:rPr sz="950" b="1" spc="-5" dirty="0">
                <a:solidFill>
                  <a:srgbClr val="313638"/>
                </a:solidFill>
                <a:latin typeface="Arial"/>
                <a:cs typeface="Arial"/>
              </a:rPr>
              <a:t>C</a:t>
            </a:r>
            <a:r>
              <a:rPr sz="950" b="1" spc="-55" dirty="0">
                <a:solidFill>
                  <a:srgbClr val="1A1C21"/>
                </a:solidFill>
                <a:latin typeface="Arial"/>
                <a:cs typeface="Arial"/>
              </a:rPr>
              <a:t>A</a:t>
            </a:r>
            <a:r>
              <a:rPr sz="950" b="1" spc="45" dirty="0">
                <a:solidFill>
                  <a:srgbClr val="1A1C21"/>
                </a:solidFill>
                <a:latin typeface="Arial"/>
                <a:cs typeface="Arial"/>
              </a:rPr>
              <a:t>L</a:t>
            </a:r>
            <a:r>
              <a:rPr sz="950" b="1" spc="20" dirty="0">
                <a:solidFill>
                  <a:srgbClr val="696B6E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18415" marR="102870" indent="-5715" algn="just">
              <a:lnSpc>
                <a:spcPts val="1710"/>
              </a:lnSpc>
              <a:spcBef>
                <a:spcPts val="105"/>
              </a:spcBef>
              <a:buClr>
                <a:srgbClr val="494B4F"/>
              </a:buClr>
              <a:buFont typeface="Arial"/>
              <a:buAutoNum type="alphaLcParenR"/>
              <a:tabLst>
                <a:tab pos="174625" algn="l"/>
              </a:tabLst>
            </a:pP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prova</a:t>
            </a:r>
            <a:r>
              <a:rPr sz="950" spc="9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sc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ç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ão</a:t>
            </a:r>
            <a:r>
              <a:rPr sz="950" spc="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Cadastro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Pessoas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Fís</a:t>
            </a:r>
            <a:r>
              <a:rPr sz="950" spc="-7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313638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(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CP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F</a:t>
            </a:r>
            <a:r>
              <a:rPr sz="950" spc="5" dirty="0">
                <a:solidFill>
                  <a:srgbClr val="7E8282"/>
                </a:solidFill>
                <a:latin typeface="Arial"/>
                <a:cs typeface="Arial"/>
              </a:rPr>
              <a:t>)</a:t>
            </a:r>
            <a:r>
              <a:rPr sz="950" spc="7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ou</a:t>
            </a:r>
            <a:r>
              <a:rPr sz="950" spc="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no</a:t>
            </a:r>
            <a:r>
              <a:rPr sz="950" spc="8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Cadastro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Na</a:t>
            </a:r>
            <a:r>
              <a:rPr sz="950" spc="-55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al</a:t>
            </a:r>
            <a:r>
              <a:rPr sz="950" spc="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Pessoas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Juríd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cas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CNPJ</a:t>
            </a:r>
            <a:r>
              <a:rPr sz="950" spc="50" dirty="0">
                <a:solidFill>
                  <a:srgbClr val="595B5D"/>
                </a:solidFill>
                <a:latin typeface="Arial"/>
                <a:cs typeface="Arial"/>
              </a:rPr>
              <a:t>)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174625" indent="-156210" algn="just">
              <a:lnSpc>
                <a:spcPct val="100000"/>
              </a:lnSpc>
              <a:spcBef>
                <a:spcPts val="325"/>
              </a:spcBef>
              <a:buClr>
                <a:srgbClr val="494B4F"/>
              </a:buClr>
              <a:buFont typeface="Arial"/>
              <a:buAutoNum type="alphaLcParenR"/>
              <a:tabLst>
                <a:tab pos="174625" algn="l"/>
              </a:tabLst>
            </a:pPr>
            <a:r>
              <a:rPr sz="950" spc="-5" dirty="0">
                <a:solidFill>
                  <a:srgbClr val="696B6E"/>
                </a:solidFill>
                <a:latin typeface="Arial"/>
                <a:cs typeface="Arial"/>
              </a:rPr>
              <a:t>pro</a:t>
            </a:r>
            <a:r>
              <a:rPr sz="950" spc="-4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regular</a:t>
            </a:r>
            <a:r>
              <a:rPr sz="950" spc="-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96B6E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para</a:t>
            </a:r>
            <a:r>
              <a:rPr sz="950" spc="4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950" spc="9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Fazenda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Nac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io</a:t>
            </a:r>
            <a:r>
              <a:rPr sz="950" spc="-5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Estadua</a:t>
            </a:r>
            <a:r>
              <a:rPr sz="950" spc="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Distr</a:t>
            </a:r>
            <a:r>
              <a:rPr sz="950" spc="-6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tal</a:t>
            </a:r>
            <a:r>
              <a:rPr sz="950" spc="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1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Mu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do</a:t>
            </a:r>
            <a:endParaRPr sz="9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525"/>
              </a:spcBef>
            </a:pP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dom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15" dirty="0">
                <a:solidFill>
                  <a:srgbClr val="696B6E"/>
                </a:solidFill>
                <a:latin typeface="Arial"/>
                <a:cs typeface="Arial"/>
              </a:rPr>
              <a:t>í</a:t>
            </a:r>
            <a:r>
              <a:rPr sz="950" spc="-3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sede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do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part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cipant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na</a:t>
            </a:r>
            <a:r>
              <a:rPr sz="950" spc="-6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forma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da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ei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24130" marR="95885" indent="-5715" algn="just">
              <a:lnSpc>
                <a:spcPts val="1660"/>
              </a:lnSpc>
              <a:spcBef>
                <a:spcPts val="100"/>
              </a:spcBef>
              <a:buClr>
                <a:srgbClr val="494B4F"/>
              </a:buClr>
              <a:buFont typeface="Arial"/>
              <a:buAutoNum type="alphaLcParenR" startAt="3"/>
              <a:tabLst>
                <a:tab pos="163195" algn="l"/>
              </a:tabLst>
            </a:pP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prova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eg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ade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re</a:t>
            </a:r>
            <a:r>
              <a:rPr sz="950" spc="-6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ativa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à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g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ur</a:t>
            </a:r>
            <a:r>
              <a:rPr sz="950" spc="-6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d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ade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So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al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ao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Fundo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Garant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por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Tempo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Serv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ço</a:t>
            </a:r>
            <a:r>
              <a:rPr sz="950" spc="-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94B4F"/>
                </a:solidFill>
                <a:latin typeface="Arial"/>
                <a:cs typeface="Arial"/>
              </a:rPr>
              <a:t>-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FGT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no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cu</a:t>
            </a:r>
            <a:r>
              <a:rPr sz="950" spc="3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ri</a:t>
            </a:r>
            <a:r>
              <a:rPr sz="950" spc="-5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ento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dos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encargos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stit</a:t>
            </a:r>
            <a:r>
              <a:rPr sz="950" spc="0" dirty="0">
                <a:solidFill>
                  <a:srgbClr val="494B4F"/>
                </a:solidFill>
                <a:latin typeface="Arial"/>
                <a:cs typeface="Arial"/>
              </a:rPr>
              <a:t>u</a:t>
            </a:r>
            <a:r>
              <a:rPr sz="950" spc="-35" dirty="0">
                <a:solidFill>
                  <a:srgbClr val="7E8282"/>
                </a:solidFill>
                <a:latin typeface="Arial"/>
                <a:cs typeface="Arial"/>
              </a:rPr>
              <a:t>í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dos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por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174625" indent="-150495" algn="just">
              <a:lnSpc>
                <a:spcPct val="100000"/>
              </a:lnSpc>
              <a:spcBef>
                <a:spcPts val="335"/>
              </a:spcBef>
              <a:buClr>
                <a:srgbClr val="494B4F"/>
              </a:buClr>
              <a:buFont typeface="Arial"/>
              <a:buAutoNum type="alphaLcParenR" startAt="3"/>
              <a:tabLst>
                <a:tab pos="174625" algn="l"/>
              </a:tabLst>
            </a:pP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Certidão</a:t>
            </a:r>
            <a:r>
              <a:rPr sz="950" spc="9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Negat</a:t>
            </a:r>
            <a:r>
              <a:rPr sz="950" spc="-3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va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Déb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tos</a:t>
            </a:r>
            <a:r>
              <a:rPr sz="950" spc="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Trabalh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stas</a:t>
            </a:r>
            <a:r>
              <a:rPr sz="950" spc="7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CND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)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comprovando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inex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stênci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dé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b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tos</a:t>
            </a:r>
            <a:endParaRPr sz="95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525"/>
              </a:spcBef>
            </a:pP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nadi</a:t>
            </a:r>
            <a:r>
              <a:rPr sz="950" spc="-4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lidos</a:t>
            </a:r>
            <a:r>
              <a:rPr sz="950" spc="-4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perante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J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u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ç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Trab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250" dirty="0">
                <a:solidFill>
                  <a:srgbClr val="9A9C9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30480" marR="95250" indent="-6350" algn="just">
              <a:lnSpc>
                <a:spcPts val="1710"/>
              </a:lnSpc>
              <a:spcBef>
                <a:spcPts val="10"/>
              </a:spcBef>
            </a:pPr>
            <a:r>
              <a:rPr sz="950" dirty="0">
                <a:solidFill>
                  <a:srgbClr val="313638"/>
                </a:solidFill>
                <a:latin typeface="Arial"/>
                <a:cs typeface="Arial"/>
              </a:rPr>
              <a:t>*P</a:t>
            </a:r>
            <a:r>
              <a:rPr sz="950" spc="10" dirty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ra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as</a:t>
            </a:r>
            <a:r>
              <a:rPr sz="950" spc="10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cert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dõe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nex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st</a:t>
            </a:r>
            <a:r>
              <a:rPr sz="950" spc="-3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ndo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prazo</a:t>
            </a:r>
            <a:r>
              <a:rPr sz="95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va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dad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mesmas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13638"/>
                </a:solidFill>
                <a:latin typeface="Arial"/>
                <a:cs typeface="Arial"/>
              </a:rPr>
              <a:t>são</a:t>
            </a:r>
            <a:r>
              <a:rPr sz="950" spc="120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vá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idas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90</a:t>
            </a:r>
            <a:r>
              <a:rPr sz="950" spc="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noventa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)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as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contados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da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expe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çã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E828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150">
              <a:latin typeface="Times New Roman"/>
              <a:cs typeface="Times New Roman"/>
            </a:endParaRPr>
          </a:p>
          <a:p>
            <a:pPr marL="36195" algn="just">
              <a:lnSpc>
                <a:spcPts val="1115"/>
              </a:lnSpc>
            </a:pPr>
            <a:r>
              <a:rPr sz="950" b="1" spc="-15" dirty="0">
                <a:solidFill>
                  <a:srgbClr val="313638"/>
                </a:solidFill>
                <a:latin typeface="Arial"/>
                <a:cs typeface="Arial"/>
              </a:rPr>
              <a:t>DEC</a:t>
            </a:r>
            <a:r>
              <a:rPr sz="950" b="1" spc="-75" dirty="0">
                <a:solidFill>
                  <a:srgbClr val="313638"/>
                </a:solidFill>
                <a:latin typeface="Arial"/>
                <a:cs typeface="Arial"/>
              </a:rPr>
              <a:t>L</a:t>
            </a:r>
            <a:r>
              <a:rPr sz="950" b="1" spc="10" dirty="0">
                <a:solidFill>
                  <a:srgbClr val="1A1C21"/>
                </a:solidFill>
                <a:latin typeface="Arial"/>
                <a:cs typeface="Arial"/>
              </a:rPr>
              <a:t>A</a:t>
            </a:r>
            <a:r>
              <a:rPr sz="950" b="1" spc="25" dirty="0">
                <a:solidFill>
                  <a:srgbClr val="1A1C21"/>
                </a:solidFill>
                <a:latin typeface="Arial"/>
                <a:cs typeface="Arial"/>
              </a:rPr>
              <a:t>R</a:t>
            </a:r>
            <a:r>
              <a:rPr sz="950" b="1" spc="-25" dirty="0">
                <a:solidFill>
                  <a:srgbClr val="313638"/>
                </a:solidFill>
                <a:latin typeface="Arial"/>
                <a:cs typeface="Arial"/>
              </a:rPr>
              <a:t>AÇ</a:t>
            </a:r>
            <a:r>
              <a:rPr sz="950" b="1" spc="30" dirty="0">
                <a:solidFill>
                  <a:srgbClr val="313638"/>
                </a:solidFill>
                <a:latin typeface="Arial"/>
                <a:cs typeface="Arial"/>
              </a:rPr>
              <a:t>Õ</a:t>
            </a:r>
            <a:r>
              <a:rPr sz="950" b="1" spc="15" dirty="0">
                <a:solidFill>
                  <a:srgbClr val="2F1F16"/>
                </a:solidFill>
                <a:latin typeface="Arial"/>
                <a:cs typeface="Arial"/>
              </a:rPr>
              <a:t>E</a:t>
            </a:r>
            <a:r>
              <a:rPr sz="950" b="1" spc="-25" dirty="0">
                <a:solidFill>
                  <a:srgbClr val="313638"/>
                </a:solidFill>
                <a:latin typeface="Arial"/>
                <a:cs typeface="Arial"/>
              </a:rPr>
              <a:t>S:</a:t>
            </a:r>
            <a:endParaRPr sz="950">
              <a:latin typeface="Arial"/>
              <a:cs typeface="Arial"/>
            </a:endParaRPr>
          </a:p>
          <a:p>
            <a:pPr marL="42545" indent="-6350" algn="just">
              <a:lnSpc>
                <a:spcPts val="1115"/>
              </a:lnSpc>
              <a:buClr>
                <a:srgbClr val="494B4F"/>
              </a:buClr>
              <a:buFont typeface="Arial"/>
              <a:buAutoNum type="alphaLcParenR"/>
              <a:tabLst>
                <a:tab pos="205104" algn="l"/>
              </a:tabLst>
            </a:pP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Dec</a:t>
            </a:r>
            <a:r>
              <a:rPr sz="950" spc="-114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aração </a:t>
            </a:r>
            <a:r>
              <a:rPr sz="950" spc="-8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80" dirty="0">
                <a:solidFill>
                  <a:srgbClr val="696B6E"/>
                </a:solidFill>
                <a:latin typeface="Arial"/>
                <a:cs typeface="Arial"/>
              </a:rPr>
              <a:t>u</a:t>
            </a:r>
            <a:r>
              <a:rPr sz="950" spc="1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313638"/>
                </a:solidFill>
                <a:latin typeface="Arial"/>
                <a:cs typeface="Arial"/>
              </a:rPr>
              <a:t>e</a:t>
            </a:r>
            <a:r>
              <a:rPr sz="950" spc="-6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conhec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ment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7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ac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696B6E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696B6E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en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ento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x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gê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endParaRPr sz="950">
              <a:latin typeface="Arial"/>
              <a:cs typeface="Arial"/>
            </a:endParaRPr>
          </a:p>
          <a:p>
            <a:pPr marL="42545" algn="just">
              <a:lnSpc>
                <a:spcPct val="100000"/>
              </a:lnSpc>
              <a:spcBef>
                <a:spcPts val="525"/>
              </a:spcBef>
            </a:pP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hab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95B5D"/>
                </a:solidFill>
                <a:latin typeface="Arial"/>
                <a:cs typeface="Arial"/>
              </a:rPr>
              <a:t>li</a:t>
            </a:r>
            <a:r>
              <a:rPr sz="950" spc="-35" dirty="0">
                <a:solidFill>
                  <a:srgbClr val="595B5D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313638"/>
                </a:solidFill>
                <a:latin typeface="Arial"/>
                <a:cs typeface="Arial"/>
              </a:rPr>
              <a:t>açã</a:t>
            </a:r>
            <a:r>
              <a:rPr sz="950" spc="65" dirty="0">
                <a:solidFill>
                  <a:srgbClr val="313638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conforme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Anexo</a:t>
            </a:r>
            <a:r>
              <a:rPr sz="95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V</a:t>
            </a:r>
            <a:r>
              <a:rPr sz="950" spc="12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2545" marR="62230" algn="just">
              <a:lnSpc>
                <a:spcPts val="1660"/>
              </a:lnSpc>
              <a:spcBef>
                <a:spcPts val="50"/>
              </a:spcBef>
              <a:buClr>
                <a:srgbClr val="494B4F"/>
              </a:buClr>
              <a:buFont typeface="Arial"/>
              <a:buAutoNum type="alphaLcParenR" startAt="2"/>
              <a:tabLst>
                <a:tab pos="210820" algn="l"/>
              </a:tabLst>
            </a:pP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Declaração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x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stên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fatos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mpe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950" spc="25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494B4F"/>
                </a:solidFill>
                <a:latin typeface="Times New Roman"/>
                <a:cs typeface="Times New Roman"/>
              </a:rPr>
              <a:t>à</a:t>
            </a:r>
            <a:r>
              <a:rPr sz="100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hab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itaçã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A9C9C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9A9C9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ass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ada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por </a:t>
            </a:r>
            <a:r>
              <a:rPr sz="950" spc="-7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só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 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gent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propr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etá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ou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procurador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proponent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dev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damente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dent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ficado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96B6E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Anexo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V</a:t>
            </a:r>
            <a:r>
              <a:rPr sz="950" spc="-3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96B6E"/>
                </a:solidFill>
                <a:latin typeface="Arial"/>
                <a:cs typeface="Arial"/>
              </a:rPr>
              <a:t>)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86055" indent="-137795" algn="just">
              <a:lnSpc>
                <a:spcPct val="100000"/>
              </a:lnSpc>
              <a:spcBef>
                <a:spcPts val="380"/>
              </a:spcBef>
              <a:buClr>
                <a:srgbClr val="494B4F"/>
              </a:buClr>
              <a:buFont typeface="Arial"/>
              <a:buAutoNum type="alphaLcParenR" startAt="2"/>
              <a:tabLst>
                <a:tab pos="186690" algn="l"/>
              </a:tabLst>
            </a:pP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Dec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aração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fornecedor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Anexo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V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8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75" dirty="0">
                <a:solidFill>
                  <a:srgbClr val="696B6E"/>
                </a:solidFill>
                <a:latin typeface="Arial"/>
                <a:cs typeface="Arial"/>
              </a:rPr>
              <a:t>)</a:t>
            </a:r>
            <a:r>
              <a:rPr sz="950" spc="-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que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não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 poss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u</a:t>
            </a:r>
            <a:r>
              <a:rPr sz="950" spc="14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4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em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seu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quadro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funcional</a:t>
            </a:r>
            <a:r>
              <a:rPr sz="950" spc="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nenhum</a:t>
            </a:r>
            <a:endParaRPr sz="950">
              <a:latin typeface="Arial"/>
              <a:cs typeface="Arial"/>
            </a:endParaRPr>
          </a:p>
          <a:p>
            <a:pPr marL="48260" marR="72390" algn="just">
              <a:lnSpc>
                <a:spcPct val="144000"/>
              </a:lnSpc>
              <a:spcBef>
                <a:spcPts val="20"/>
              </a:spcBef>
            </a:pP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menor</a:t>
            </a:r>
            <a:r>
              <a:rPr sz="950" spc="7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dez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7E8282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to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anos</a:t>
            </a:r>
            <a:r>
              <a:rPr sz="950" spc="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desempenhando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b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ho</a:t>
            </a:r>
            <a:r>
              <a:rPr sz="950" spc="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turn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perigoso</a:t>
            </a:r>
            <a:r>
              <a:rPr sz="950" spc="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ou</a:t>
            </a:r>
            <a:r>
              <a:rPr sz="950" spc="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sa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bre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ou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qua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quer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trab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ho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por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menor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dezesseis</a:t>
            </a:r>
            <a:r>
              <a:rPr sz="950" spc="1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ano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na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forma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artigo</a:t>
            </a:r>
            <a:r>
              <a:rPr sz="950" spc="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7</a:t>
            </a:r>
            <a:r>
              <a:rPr sz="950" spc="-40" dirty="0">
                <a:solidFill>
                  <a:srgbClr val="595B5D"/>
                </a:solidFill>
                <a:latin typeface="Arial"/>
                <a:cs typeface="Arial"/>
              </a:rPr>
              <a:t>°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inc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so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XXXll</a:t>
            </a:r>
            <a:r>
              <a:rPr sz="950" spc="110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da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Const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tuição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Federa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595B5D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6675" marR="2427605" indent="413384">
              <a:lnSpc>
                <a:spcPct val="146000"/>
              </a:lnSpc>
              <a:spcBef>
                <a:spcPts val="535"/>
              </a:spcBef>
            </a:pP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ordem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dos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envelopes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ser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á</a:t>
            </a:r>
            <a:r>
              <a:rPr sz="950" spc="-15" dirty="0">
                <a:solidFill>
                  <a:srgbClr val="7E8282"/>
                </a:solidFill>
                <a:latin typeface="Arial"/>
                <a:cs typeface="Arial"/>
              </a:rPr>
              <a:t>: </a:t>
            </a:r>
            <a:r>
              <a:rPr sz="950" spc="-110" dirty="0">
                <a:solidFill>
                  <a:srgbClr val="696B6E"/>
                </a:solidFill>
                <a:latin typeface="Arial"/>
                <a:cs typeface="Arial"/>
              </a:rPr>
              <a:t>1</a:t>
            </a:r>
            <a:r>
              <a:rPr sz="950" spc="95" dirty="0">
                <a:solidFill>
                  <a:srgbClr val="696B6E"/>
                </a:solidFill>
                <a:latin typeface="Arial"/>
                <a:cs typeface="Arial"/>
              </a:rPr>
              <a:t>°</a:t>
            </a:r>
            <a:r>
              <a:rPr sz="950" spc="-8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v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ope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Documentos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Ha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b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li</a:t>
            </a:r>
            <a:r>
              <a:rPr sz="950" spc="-70" dirty="0">
                <a:solidFill>
                  <a:srgbClr val="696B6E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açã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A9C9C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60325" algn="just">
              <a:lnSpc>
                <a:spcPct val="100000"/>
              </a:lnSpc>
              <a:spcBef>
                <a:spcPts val="475"/>
              </a:spcBef>
            </a:pP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2º</a:t>
            </a:r>
            <a:r>
              <a:rPr sz="950" spc="3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Enve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ope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Orçamentos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das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empresas</a:t>
            </a:r>
            <a:r>
              <a:rPr sz="950" spc="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hab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litada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6675" marR="52705" indent="419734">
              <a:lnSpc>
                <a:spcPct val="141900"/>
              </a:lnSpc>
              <a:spcBef>
                <a:spcPts val="675"/>
              </a:spcBef>
            </a:pP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Se 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sua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empresa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for</a:t>
            </a:r>
            <a:r>
              <a:rPr sz="950" spc="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b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il</a:t>
            </a:r>
            <a:r>
              <a:rPr sz="950" spc="-1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tadas</a:t>
            </a:r>
            <a:r>
              <a:rPr sz="950" spc="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perante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documentos</a:t>
            </a:r>
            <a:r>
              <a:rPr sz="950" spc="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presentados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no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Enve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ope</a:t>
            </a:r>
            <a:r>
              <a:rPr sz="9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95B5D"/>
                </a:solidFill>
                <a:latin typeface="Arial"/>
                <a:cs typeface="Arial"/>
              </a:rPr>
              <a:t>1,</a:t>
            </a:r>
            <a:r>
              <a:rPr sz="950" spc="-7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Envelope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2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será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não</a:t>
            </a:r>
            <a:r>
              <a:rPr sz="950" spc="-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aberto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será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devolvi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66675" indent="425450">
              <a:lnSpc>
                <a:spcPct val="100000"/>
              </a:lnSpc>
              <a:spcBef>
                <a:spcPts val="475"/>
              </a:spcBef>
            </a:pP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Os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esponsáve</a:t>
            </a:r>
            <a:r>
              <a:rPr sz="950" spc="-1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55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exame 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envel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ope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7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Co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ssão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Compra</a:t>
            </a:r>
            <a:r>
              <a:rPr sz="950" spc="9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50" spc="7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registrará</a:t>
            </a:r>
            <a:endParaRPr sz="950">
              <a:latin typeface="Arial"/>
              <a:cs typeface="Arial"/>
            </a:endParaRPr>
          </a:p>
          <a:p>
            <a:pPr marL="66675" marR="46355" algn="just">
              <a:lnSpc>
                <a:spcPct val="144000"/>
              </a:lnSpc>
              <a:spcBef>
                <a:spcPts val="20"/>
              </a:spcBef>
            </a:pP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todos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os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proced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mentos</a:t>
            </a:r>
            <a:r>
              <a:rPr sz="950" spc="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na</a:t>
            </a:r>
            <a:r>
              <a:rPr sz="950" spc="-7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At</a:t>
            </a:r>
            <a:r>
              <a:rPr sz="950" spc="5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podendo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suspender</a:t>
            </a:r>
            <a:r>
              <a:rPr sz="950" spc="10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13638"/>
                </a:solidFill>
                <a:latin typeface="Arial"/>
                <a:cs typeface="Arial"/>
              </a:rPr>
              <a:t>reunião</a:t>
            </a:r>
            <a:r>
              <a:rPr sz="950" spc="30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buscando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me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hores cond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ções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an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li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sar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umentos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950" spc="-4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senta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os,</a:t>
            </a:r>
            <a:r>
              <a:rPr sz="950" spc="10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remar</a:t>
            </a:r>
            <a:r>
              <a:rPr sz="950" spc="-10" dirty="0">
                <a:solidFill>
                  <a:srgbClr val="696B6E"/>
                </a:solidFill>
                <a:latin typeface="Arial"/>
                <a:cs typeface="Arial"/>
              </a:rPr>
              <a:t>cando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no</a:t>
            </a:r>
            <a:r>
              <a:rPr sz="950" spc="-5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950" spc="6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95B5D"/>
                </a:solidFill>
                <a:latin typeface="Arial"/>
                <a:cs typeface="Arial"/>
              </a:rPr>
              <a:t>oportunidade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para</a:t>
            </a:r>
            <a:r>
              <a:rPr sz="950" spc="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cont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nuar</a:t>
            </a:r>
            <a:r>
              <a:rPr sz="950" spc="10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processo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compra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br</a:t>
            </a:r>
            <a:r>
              <a:rPr sz="950" spc="-3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os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orçamentos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7E828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marL="455930" algn="ctr">
              <a:lnSpc>
                <a:spcPct val="100000"/>
              </a:lnSpc>
            </a:pPr>
            <a:r>
              <a:rPr sz="950" b="1" spc="25" dirty="0">
                <a:solidFill>
                  <a:srgbClr val="313638"/>
                </a:solidFill>
                <a:latin typeface="Arial"/>
                <a:cs typeface="Arial"/>
              </a:rPr>
              <a:t>O</a:t>
            </a:r>
            <a:r>
              <a:rPr sz="950" b="1" spc="-50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b="1" spc="50" dirty="0">
                <a:solidFill>
                  <a:srgbClr val="313638"/>
                </a:solidFill>
                <a:latin typeface="Arial"/>
                <a:cs typeface="Arial"/>
              </a:rPr>
              <a:t>O</a:t>
            </a:r>
            <a:r>
              <a:rPr sz="950" b="1" spc="-75" dirty="0">
                <a:solidFill>
                  <a:srgbClr val="1A1C21"/>
                </a:solidFill>
                <a:latin typeface="Arial"/>
                <a:cs typeface="Arial"/>
              </a:rPr>
              <a:t>R</a:t>
            </a:r>
            <a:r>
              <a:rPr sz="950" b="1" spc="-15" dirty="0">
                <a:solidFill>
                  <a:srgbClr val="313638"/>
                </a:solidFill>
                <a:latin typeface="Arial"/>
                <a:cs typeface="Arial"/>
              </a:rPr>
              <a:t>Ç</a:t>
            </a:r>
            <a:r>
              <a:rPr sz="950" b="1" spc="10" dirty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sz="950" b="1" spc="15" dirty="0">
                <a:solidFill>
                  <a:srgbClr val="1A1C21"/>
                </a:solidFill>
                <a:latin typeface="Arial"/>
                <a:cs typeface="Arial"/>
              </a:rPr>
              <a:t>M</a:t>
            </a:r>
            <a:r>
              <a:rPr sz="950" b="1" spc="-45" dirty="0">
                <a:solidFill>
                  <a:srgbClr val="1A1C21"/>
                </a:solidFill>
                <a:latin typeface="Arial"/>
                <a:cs typeface="Arial"/>
              </a:rPr>
              <a:t>E</a:t>
            </a:r>
            <a:r>
              <a:rPr sz="950" b="1" spc="-10" dirty="0">
                <a:solidFill>
                  <a:srgbClr val="313638"/>
                </a:solidFill>
                <a:latin typeface="Arial"/>
                <a:cs typeface="Arial"/>
              </a:rPr>
              <a:t>NTO</a:t>
            </a:r>
            <a:endParaRPr sz="950">
              <a:latin typeface="Arial"/>
              <a:cs typeface="Arial"/>
            </a:endParaRPr>
          </a:p>
          <a:p>
            <a:pPr marL="78105" marR="5080" indent="419734">
              <a:lnSpc>
                <a:spcPts val="1660"/>
              </a:lnSpc>
              <a:spcBef>
                <a:spcPts val="100"/>
              </a:spcBef>
            </a:pPr>
            <a:r>
              <a:rPr sz="950" spc="-45" dirty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proposta</a:t>
            </a:r>
            <a:r>
              <a:rPr sz="9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deverá</a:t>
            </a:r>
            <a:r>
              <a:rPr sz="950" spc="1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ser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entregue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em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13638"/>
                </a:solidFill>
                <a:latin typeface="Arial"/>
                <a:cs typeface="Arial"/>
              </a:rPr>
              <a:t>papel</a:t>
            </a:r>
            <a:r>
              <a:rPr sz="950" spc="-1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mbrado da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13638"/>
                </a:solidFill>
                <a:latin typeface="Arial"/>
                <a:cs typeface="Arial"/>
              </a:rPr>
              <a:t>empres</a:t>
            </a:r>
            <a:r>
              <a:rPr sz="950" spc="75" dirty="0">
                <a:solidFill>
                  <a:srgbClr val="313638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conforme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13638"/>
                </a:solidFill>
                <a:latin typeface="Arial"/>
                <a:cs typeface="Arial"/>
              </a:rPr>
              <a:t>Anexo</a:t>
            </a:r>
            <a:r>
              <a:rPr sz="950" spc="50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VII</a:t>
            </a:r>
            <a:r>
              <a:rPr sz="9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,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contendo</a:t>
            </a:r>
            <a:r>
              <a:rPr sz="950" spc="10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no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mín</a:t>
            </a:r>
            <a:r>
              <a:rPr sz="950" spc="-5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m</a:t>
            </a:r>
            <a:r>
              <a:rPr sz="950" spc="25" dirty="0">
                <a:solidFill>
                  <a:srgbClr val="595B5D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E8282"/>
                </a:solidFill>
                <a:latin typeface="Arial"/>
                <a:cs typeface="Arial"/>
              </a:rPr>
              <a:t>:</a:t>
            </a:r>
            <a:r>
              <a:rPr sz="950" spc="-13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razão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so</a:t>
            </a:r>
            <a:r>
              <a:rPr sz="950" spc="20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14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da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empres</a:t>
            </a:r>
            <a:r>
              <a:rPr sz="950" spc="9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cadastro</a:t>
            </a:r>
            <a:r>
              <a:rPr sz="950" spc="6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nacional</a:t>
            </a:r>
            <a:r>
              <a:rPr sz="950" spc="4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pessoa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j</a:t>
            </a:r>
            <a:r>
              <a:rPr sz="950" spc="50" dirty="0">
                <a:solidFill>
                  <a:srgbClr val="696B6E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696B6E"/>
                </a:solidFill>
                <a:latin typeface="Arial"/>
                <a:cs typeface="Arial"/>
              </a:rPr>
              <a:t>í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ca</a:t>
            </a:r>
            <a:r>
              <a:rPr sz="950" spc="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370" dirty="0">
                <a:solidFill>
                  <a:srgbClr val="313638"/>
                </a:solidFill>
                <a:latin typeface="Arial"/>
                <a:cs typeface="Arial"/>
              </a:rPr>
              <a:t>-</a:t>
            </a:r>
            <a:r>
              <a:rPr sz="950" spc="-55" dirty="0">
                <a:solidFill>
                  <a:srgbClr val="31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B4F"/>
                </a:solidFill>
                <a:latin typeface="Arial"/>
                <a:cs typeface="Arial"/>
              </a:rPr>
              <a:t>CNP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J</a:t>
            </a:r>
            <a:r>
              <a:rPr sz="950" spc="220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78105" marR="41275" algn="just">
              <a:lnSpc>
                <a:spcPts val="1620"/>
              </a:lnSpc>
              <a:spcBef>
                <a:spcPts val="35"/>
              </a:spcBef>
            </a:pP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endereço </a:t>
            </a:r>
            <a:r>
              <a:rPr sz="950" spc="1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mp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et</a:t>
            </a:r>
            <a:r>
              <a:rPr sz="950" spc="3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7E8282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7E828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te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efone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fa</a:t>
            </a:r>
            <a:r>
              <a:rPr sz="950" spc="50" dirty="0">
                <a:solidFill>
                  <a:srgbClr val="494B4F"/>
                </a:solidFill>
                <a:latin typeface="Arial"/>
                <a:cs typeface="Arial"/>
              </a:rPr>
              <a:t>x</a:t>
            </a:r>
            <a:r>
              <a:rPr sz="950" spc="100" dirty="0">
                <a:solidFill>
                  <a:srgbClr val="7E8282"/>
                </a:solidFill>
                <a:latin typeface="Arial"/>
                <a:cs typeface="Arial"/>
              </a:rPr>
              <a:t>;</a:t>
            </a:r>
            <a:r>
              <a:rPr sz="950" dirty="0">
                <a:solidFill>
                  <a:srgbClr val="7E8282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espe</a:t>
            </a:r>
            <a:r>
              <a:rPr sz="950" spc="0" dirty="0">
                <a:solidFill>
                  <a:srgbClr val="494B4F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f</a:t>
            </a:r>
            <a:r>
              <a:rPr sz="950" spc="-5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cação  </a:t>
            </a:r>
            <a:r>
              <a:rPr sz="950" spc="-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696B6E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produto</a:t>
            </a:r>
            <a:r>
              <a:rPr sz="950" spc="5" dirty="0">
                <a:solidFill>
                  <a:srgbClr val="696B6E"/>
                </a:solidFill>
                <a:latin typeface="Arial"/>
                <a:cs typeface="Arial"/>
              </a:rPr>
              <a:t>(</a:t>
            </a:r>
            <a:r>
              <a:rPr sz="950" spc="-5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950" spc="50" dirty="0">
                <a:solidFill>
                  <a:srgbClr val="696B6E"/>
                </a:solidFill>
                <a:latin typeface="Arial"/>
                <a:cs typeface="Arial"/>
              </a:rPr>
              <a:t>)</a:t>
            </a:r>
            <a:r>
              <a:rPr sz="950" spc="40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95B5D"/>
                </a:solidFill>
                <a:latin typeface="Arial"/>
                <a:cs typeface="Arial"/>
              </a:rPr>
              <a:t>entrega,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gar</a:t>
            </a:r>
            <a:r>
              <a:rPr sz="950" spc="-3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595B5D"/>
                </a:solidFill>
                <a:latin typeface="Arial"/>
                <a:cs typeface="Arial"/>
              </a:rPr>
              <a:t>nt</a:t>
            </a:r>
            <a:r>
              <a:rPr sz="950" spc="-6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95B5D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595B5D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valor</a:t>
            </a:r>
            <a:r>
              <a:rPr sz="950" spc="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95B5D"/>
                </a:solidFill>
                <a:latin typeface="Arial"/>
                <a:cs typeface="Arial"/>
              </a:rPr>
              <a:t>un</a:t>
            </a:r>
            <a:r>
              <a:rPr sz="950" spc="-100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95B5D"/>
                </a:solidFill>
                <a:latin typeface="Arial"/>
                <a:cs typeface="Arial"/>
              </a:rPr>
              <a:t>tário</a:t>
            </a:r>
            <a:r>
              <a:rPr sz="950" spc="-5" dirty="0">
                <a:solidFill>
                  <a:srgbClr val="595B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total</a:t>
            </a:r>
            <a:r>
              <a:rPr sz="950" spc="-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94B4F"/>
                </a:solidFill>
                <a:latin typeface="Arial"/>
                <a:cs typeface="Arial"/>
              </a:rPr>
              <a:t>ga</a:t>
            </a:r>
            <a:r>
              <a:rPr sz="950" spc="35" dirty="0">
                <a:solidFill>
                  <a:srgbClr val="494B4F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smo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por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extenso</a:t>
            </a:r>
            <a:r>
              <a:rPr sz="950" spc="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prazo</a:t>
            </a:r>
            <a:r>
              <a:rPr sz="950" spc="-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B4F"/>
                </a:solidFill>
                <a:latin typeface="Arial"/>
                <a:cs typeface="Arial"/>
              </a:rPr>
              <a:t>v</a:t>
            </a:r>
            <a:r>
              <a:rPr sz="950" spc="-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950" spc="-7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B4F"/>
                </a:solidFill>
                <a:latin typeface="Arial"/>
                <a:cs typeface="Arial"/>
              </a:rPr>
              <a:t>dad</a:t>
            </a:r>
            <a:r>
              <a:rPr sz="9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7E8282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01955" marR="292100" indent="-60325">
              <a:lnSpc>
                <a:spcPct val="102600"/>
              </a:lnSpc>
              <a:spcBef>
                <a:spcPts val="605"/>
              </a:spcBef>
            </a:pPr>
            <a:r>
              <a:rPr sz="850" spc="10" dirty="0">
                <a:solidFill>
                  <a:srgbClr val="595B5D"/>
                </a:solidFill>
                <a:latin typeface="Times New Roman"/>
                <a:cs typeface="Times New Roman"/>
              </a:rPr>
              <a:t>Dire</a:t>
            </a:r>
            <a:r>
              <a:rPr sz="850" spc="30" dirty="0">
                <a:solidFill>
                  <a:srgbClr val="595B5D"/>
                </a:solidFill>
                <a:latin typeface="Times New Roman"/>
                <a:cs typeface="Times New Roman"/>
              </a:rPr>
              <a:t>t</a:t>
            </a:r>
            <a:r>
              <a:rPr sz="850" spc="20" dirty="0">
                <a:solidFill>
                  <a:srgbClr val="7E8282"/>
                </a:solidFill>
                <a:latin typeface="Times New Roman"/>
                <a:cs typeface="Times New Roman"/>
              </a:rPr>
              <a:t>oria</a:t>
            </a:r>
            <a:r>
              <a:rPr sz="850" spc="-35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spc="65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850" spc="-7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96B6E"/>
                </a:solidFill>
                <a:latin typeface="Times New Roman"/>
                <a:cs typeface="Times New Roman"/>
              </a:rPr>
              <a:t>Administração</a:t>
            </a:r>
            <a:r>
              <a:rPr sz="850" spc="6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96B6E"/>
                </a:solidFill>
                <a:latin typeface="Times New Roman"/>
                <a:cs typeface="Times New Roman"/>
              </a:rPr>
              <a:t>Rua</a:t>
            </a:r>
            <a:r>
              <a:rPr sz="850" spc="-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96B6E"/>
                </a:solidFill>
                <a:latin typeface="Times New Roman"/>
                <a:cs typeface="Times New Roman"/>
              </a:rPr>
              <a:t>Congonhas.</a:t>
            </a:r>
            <a:r>
              <a:rPr sz="850" spc="3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95B5D"/>
                </a:solidFill>
                <a:latin typeface="Times New Roman"/>
                <a:cs typeface="Times New Roman"/>
              </a:rPr>
              <a:t>450</a:t>
            </a:r>
            <a:r>
              <a:rPr sz="850" spc="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E8282"/>
                </a:solidFill>
                <a:latin typeface="Times New Roman"/>
                <a:cs typeface="Times New Roman"/>
              </a:rPr>
              <a:t>CEP.</a:t>
            </a:r>
            <a:r>
              <a:rPr sz="850" spc="-50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E8282"/>
                </a:solidFill>
                <a:latin typeface="Times New Roman"/>
                <a:cs typeface="Times New Roman"/>
              </a:rPr>
              <a:t>30.330.100</a:t>
            </a:r>
            <a:r>
              <a:rPr sz="850" spc="20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E8282"/>
                </a:solidFill>
                <a:latin typeface="Times New Roman"/>
                <a:cs typeface="Times New Roman"/>
              </a:rPr>
              <a:t>Fone/F</a:t>
            </a:r>
            <a:r>
              <a:rPr sz="850" spc="-30" dirty="0">
                <a:solidFill>
                  <a:srgbClr val="7E8282"/>
                </a:solidFill>
                <a:latin typeface="Times New Roman"/>
                <a:cs typeface="Times New Roman"/>
              </a:rPr>
              <a:t>a</a:t>
            </a:r>
            <a:r>
              <a:rPr sz="850" spc="10" dirty="0">
                <a:solidFill>
                  <a:srgbClr val="7E8282"/>
                </a:solidFill>
                <a:latin typeface="Times New Roman"/>
                <a:cs typeface="Times New Roman"/>
              </a:rPr>
              <a:t>x </a:t>
            </a:r>
            <a:r>
              <a:rPr sz="850" dirty="0">
                <a:solidFill>
                  <a:srgbClr val="7E8282"/>
                </a:solidFill>
                <a:latin typeface="Times New Roman"/>
                <a:cs typeface="Times New Roman"/>
              </a:rPr>
              <a:t>(031</a:t>
            </a:r>
            <a:r>
              <a:rPr sz="850" spc="-135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E8282"/>
                </a:solidFill>
                <a:latin typeface="Times New Roman"/>
                <a:cs typeface="Times New Roman"/>
              </a:rPr>
              <a:t>)</a:t>
            </a:r>
            <a:r>
              <a:rPr sz="850" spc="20" dirty="0">
                <a:solidFill>
                  <a:srgbClr val="7E8282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96B6E"/>
                </a:solidFill>
                <a:latin typeface="Times New Roman"/>
                <a:cs typeface="Times New Roman"/>
              </a:rPr>
              <a:t>322</a:t>
            </a:r>
            <a:r>
              <a:rPr sz="850" spc="25" dirty="0">
                <a:solidFill>
                  <a:srgbClr val="696B6E"/>
                </a:solidFill>
                <a:latin typeface="Times New Roman"/>
                <a:cs typeface="Times New Roman"/>
              </a:rPr>
              <a:t>3</a:t>
            </a:r>
            <a:r>
              <a:rPr sz="850" spc="-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696B6E"/>
                </a:solidFill>
                <a:latin typeface="Times New Roman"/>
                <a:cs typeface="Times New Roman"/>
              </a:rPr>
              <a:t>261</a:t>
            </a:r>
            <a:r>
              <a:rPr sz="850" spc="-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696B6E"/>
                </a:solidFill>
                <a:latin typeface="Times New Roman"/>
                <a:cs typeface="Times New Roman"/>
              </a:rPr>
              <a:t>1</a:t>
            </a:r>
            <a:r>
              <a:rPr sz="850" spc="-4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95B5D"/>
                </a:solidFill>
                <a:latin typeface="Times New Roman"/>
                <a:cs typeface="Times New Roman"/>
              </a:rPr>
              <a:t>Praça</a:t>
            </a:r>
            <a:r>
              <a:rPr sz="850" spc="3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E8282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7E8282"/>
                </a:solidFill>
                <a:latin typeface="Times New Roman"/>
                <a:cs typeface="Times New Roman"/>
              </a:rPr>
              <a:t>s</a:t>
            </a:r>
            <a:r>
              <a:rPr sz="850" spc="-5" dirty="0">
                <a:solidFill>
                  <a:srgbClr val="494B4F"/>
                </a:solidFill>
                <a:latin typeface="Times New Roman"/>
                <a:cs typeface="Times New Roman"/>
              </a:rPr>
              <a:t>p</a:t>
            </a:r>
            <a:r>
              <a:rPr sz="850" spc="20" dirty="0">
                <a:solidFill>
                  <a:srgbClr val="696B6E"/>
                </a:solidFill>
                <a:latin typeface="Times New Roman"/>
                <a:cs typeface="Times New Roman"/>
              </a:rPr>
              <a:t>ortes</a:t>
            </a:r>
            <a:r>
              <a:rPr sz="850" spc="-1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313638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95B5D"/>
                </a:solidFill>
                <a:latin typeface="Times New Roman"/>
                <a:cs typeface="Times New Roman"/>
              </a:rPr>
              <a:t>Rua</a:t>
            </a:r>
            <a:r>
              <a:rPr sz="850" spc="3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94B4F"/>
                </a:solidFill>
                <a:latin typeface="Times New Roman"/>
                <a:cs typeface="Times New Roman"/>
              </a:rPr>
              <a:t>B</a:t>
            </a:r>
            <a:r>
              <a:rPr sz="850" spc="15" dirty="0">
                <a:solidFill>
                  <a:srgbClr val="7E8282"/>
                </a:solidFill>
                <a:latin typeface="Times New Roman"/>
                <a:cs typeface="Times New Roman"/>
              </a:rPr>
              <a:t>envin</a:t>
            </a:r>
            <a:r>
              <a:rPr sz="850" spc="25" dirty="0">
                <a:solidFill>
                  <a:srgbClr val="494B4F"/>
                </a:solidFill>
                <a:latin typeface="Times New Roman"/>
                <a:cs typeface="Times New Roman"/>
              </a:rPr>
              <a:t>da</a:t>
            </a:r>
            <a:r>
              <a:rPr sz="850" spc="-4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E8282"/>
                </a:solidFill>
                <a:latin typeface="Times New Roman"/>
                <a:cs typeface="Times New Roman"/>
              </a:rPr>
              <a:t>Car</a:t>
            </a:r>
            <a:r>
              <a:rPr sz="850" spc="40" dirty="0">
                <a:solidFill>
                  <a:srgbClr val="7E8282"/>
                </a:solidFill>
                <a:latin typeface="Times New Roman"/>
                <a:cs typeface="Times New Roman"/>
              </a:rPr>
              <a:t>v</a:t>
            </a:r>
            <a:r>
              <a:rPr sz="850" spc="15" dirty="0">
                <a:solidFill>
                  <a:srgbClr val="595B5D"/>
                </a:solidFill>
                <a:latin typeface="Times New Roman"/>
                <a:cs typeface="Times New Roman"/>
              </a:rPr>
              <a:t>alh</a:t>
            </a:r>
            <a:r>
              <a:rPr sz="850" spc="25" dirty="0">
                <a:solidFill>
                  <a:srgbClr val="595B5D"/>
                </a:solidFill>
                <a:latin typeface="Times New Roman"/>
                <a:cs typeface="Times New Roman"/>
              </a:rPr>
              <a:t>o</a:t>
            </a:r>
            <a:r>
              <a:rPr sz="850" spc="110" dirty="0">
                <a:solidFill>
                  <a:srgbClr val="313638"/>
                </a:solidFill>
                <a:latin typeface="Times New Roman"/>
                <a:cs typeface="Times New Roman"/>
              </a:rPr>
              <a:t>.</a:t>
            </a:r>
            <a:r>
              <a:rPr sz="850" spc="-65" dirty="0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696B6E"/>
                </a:solidFill>
                <a:latin typeface="Times New Roman"/>
                <a:cs typeface="Times New Roman"/>
              </a:rPr>
              <a:t>Final</a:t>
            </a:r>
            <a:r>
              <a:rPr sz="8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-9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95B5D"/>
                </a:solidFill>
                <a:latin typeface="Times New Roman"/>
                <a:cs typeface="Times New Roman"/>
              </a:rPr>
              <a:t>CEP</a:t>
            </a:r>
            <a:r>
              <a:rPr sz="850" spc="-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E8282"/>
                </a:solidFill>
                <a:latin typeface="Times New Roman"/>
                <a:cs typeface="Times New Roman"/>
              </a:rPr>
              <a:t>3</a:t>
            </a:r>
            <a:r>
              <a:rPr sz="850" spc="65" dirty="0">
                <a:solidFill>
                  <a:srgbClr val="7E8282"/>
                </a:solidFill>
                <a:latin typeface="Times New Roman"/>
                <a:cs typeface="Times New Roman"/>
              </a:rPr>
              <a:t>0</a:t>
            </a:r>
            <a:r>
              <a:rPr sz="850" spc="-30" dirty="0">
                <a:solidFill>
                  <a:srgbClr val="494B4F"/>
                </a:solidFill>
                <a:latin typeface="Times New Roman"/>
                <a:cs typeface="Times New Roman"/>
              </a:rPr>
              <a:t>.</a:t>
            </a:r>
            <a:r>
              <a:rPr sz="850" spc="10" dirty="0">
                <a:solidFill>
                  <a:srgbClr val="696B6E"/>
                </a:solidFill>
                <a:latin typeface="Times New Roman"/>
                <a:cs typeface="Times New Roman"/>
              </a:rPr>
              <a:t>330.180</a:t>
            </a:r>
            <a:r>
              <a:rPr sz="850" spc="5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95B5D"/>
                </a:solidFill>
                <a:latin typeface="Times New Roman"/>
                <a:cs typeface="Times New Roman"/>
              </a:rPr>
              <a:t>Belo</a:t>
            </a:r>
            <a:r>
              <a:rPr sz="850" spc="55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595B5D"/>
                </a:solidFill>
                <a:latin typeface="Times New Roman"/>
                <a:cs typeface="Times New Roman"/>
              </a:rPr>
              <a:t>Hor</a:t>
            </a:r>
            <a:r>
              <a:rPr sz="850" spc="80" dirty="0">
                <a:solidFill>
                  <a:srgbClr val="595B5D"/>
                </a:solidFill>
                <a:latin typeface="Times New Roman"/>
                <a:cs typeface="Times New Roman"/>
              </a:rPr>
              <a:t>i</a:t>
            </a:r>
            <a:r>
              <a:rPr sz="850" spc="10" dirty="0">
                <a:solidFill>
                  <a:srgbClr val="7E8282"/>
                </a:solidFill>
                <a:latin typeface="Times New Roman"/>
                <a:cs typeface="Times New Roman"/>
              </a:rPr>
              <a:t>z</a:t>
            </a:r>
            <a:r>
              <a:rPr sz="850" spc="25" dirty="0">
                <a:solidFill>
                  <a:srgbClr val="7E8282"/>
                </a:solidFill>
                <a:latin typeface="Times New Roman"/>
                <a:cs typeface="Times New Roman"/>
              </a:rPr>
              <a:t>o</a:t>
            </a:r>
            <a:r>
              <a:rPr sz="850" spc="15" dirty="0">
                <a:solidFill>
                  <a:srgbClr val="595B5D"/>
                </a:solidFill>
                <a:latin typeface="Times New Roman"/>
                <a:cs typeface="Times New Roman"/>
              </a:rPr>
              <a:t>nte</a:t>
            </a:r>
            <a:r>
              <a:rPr sz="850" spc="-4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850" spc="395" dirty="0">
                <a:solidFill>
                  <a:srgbClr val="313638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313638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95B5D"/>
                </a:solidFill>
                <a:latin typeface="Times New Roman"/>
                <a:cs typeface="Times New Roman"/>
              </a:rPr>
              <a:t>M</a:t>
            </a:r>
            <a:r>
              <a:rPr sz="850" spc="-20" dirty="0">
                <a:solidFill>
                  <a:srgbClr val="7E8282"/>
                </a:solidFill>
                <a:latin typeface="Times New Roman"/>
                <a:cs typeface="Times New Roman"/>
              </a:rPr>
              <a:t>G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621791"/>
            <a:ext cx="694944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39840" y="9765792"/>
            <a:ext cx="841247" cy="7680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02578" y="9598728"/>
            <a:ext cx="5026025" cy="0"/>
          </a:xfrm>
          <a:custGeom>
            <a:avLst/>
            <a:gdLst/>
            <a:ahLst/>
            <a:cxnLst/>
            <a:rect l="l" t="t" r="r" b="b"/>
            <a:pathLst>
              <a:path w="5026025">
                <a:moveTo>
                  <a:pt x="0" y="0"/>
                </a:moveTo>
                <a:lnTo>
                  <a:pt x="5025701" y="0"/>
                </a:lnTo>
              </a:path>
            </a:pathLst>
          </a:custGeom>
          <a:ln w="11965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41171" y="725897"/>
            <a:ext cx="1719580" cy="542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C0F13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5"/>
              </a:spcBef>
            </a:pPr>
            <a:r>
              <a:rPr sz="1550" b="1" dirty="0">
                <a:solidFill>
                  <a:srgbClr val="212326"/>
                </a:solidFill>
                <a:latin typeface="Arial"/>
                <a:cs typeface="Arial"/>
              </a:rPr>
              <a:t>ESPORTE</a:t>
            </a:r>
            <a:r>
              <a:rPr sz="1550" b="1" spc="105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1550" b="1" spc="-25" dirty="0">
                <a:solidFill>
                  <a:srgbClr val="212326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38602" y="9865897"/>
            <a:ext cx="18891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75" dirty="0">
                <a:solidFill>
                  <a:srgbClr val="4F5054"/>
                </a:solidFill>
                <a:latin typeface="Times New Roman"/>
                <a:cs typeface="Times New Roman"/>
              </a:rPr>
              <a:t>H</a:t>
            </a:r>
            <a:r>
              <a:rPr sz="950" spc="-25" dirty="0">
                <a:solidFill>
                  <a:srgbClr val="77797C"/>
                </a:solidFill>
                <a:latin typeface="Times New Roman"/>
                <a:cs typeface="Times New Roman"/>
              </a:rPr>
              <a:t>ome</a:t>
            </a:r>
            <a:r>
              <a:rPr sz="950" spc="-3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46667"/>
                </a:solidFill>
                <a:latin typeface="Times New Roman"/>
                <a:cs typeface="Times New Roman"/>
              </a:rPr>
              <a:t>Page:</a:t>
            </a:r>
            <a:r>
              <a:rPr sz="950" spc="-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950" u="sng" spc="-35" dirty="0">
                <a:solidFill>
                  <a:srgbClr val="77797C"/>
                </a:solidFill>
                <a:latin typeface="Times New Roman"/>
                <a:cs typeface="Times New Roman"/>
              </a:rPr>
              <a:t>w</a:t>
            </a:r>
            <a:r>
              <a:rPr sz="950" u="sng" spc="-70" dirty="0">
                <a:solidFill>
                  <a:srgbClr val="77797C"/>
                </a:solidFill>
                <a:latin typeface="Times New Roman"/>
                <a:cs typeface="Times New Roman"/>
              </a:rPr>
              <a:t>w</a:t>
            </a:r>
            <a:r>
              <a:rPr sz="950" u="sng" spc="105" dirty="0">
                <a:solidFill>
                  <a:srgbClr val="909395"/>
                </a:solidFill>
                <a:latin typeface="Times New Roman"/>
                <a:cs typeface="Times New Roman"/>
              </a:rPr>
              <a:t>w</a:t>
            </a:r>
            <a:r>
              <a:rPr sz="950" u="sng" spc="-20" dirty="0">
                <a:solidFill>
                  <a:srgbClr val="77797C"/>
                </a:solidFill>
                <a:latin typeface="Times New Roman"/>
                <a:cs typeface="Times New Roman"/>
              </a:rPr>
              <a:t>.mac</a:t>
            </a:r>
            <a:r>
              <a:rPr sz="950" u="sng" spc="-30" dirty="0">
                <a:solidFill>
                  <a:srgbClr val="77797C"/>
                </a:solidFill>
                <a:latin typeface="Times New Roman"/>
                <a:cs typeface="Times New Roman"/>
              </a:rPr>
              <a:t>k</a:t>
            </a:r>
            <a:r>
              <a:rPr sz="950" u="sng" spc="40" dirty="0">
                <a:solidFill>
                  <a:srgbClr val="909395"/>
                </a:solidFill>
                <a:latin typeface="Times New Roman"/>
                <a:cs typeface="Times New Roman"/>
              </a:rPr>
              <a:t>e</a:t>
            </a:r>
            <a:r>
              <a:rPr sz="950" u="sng" spc="-35" dirty="0">
                <a:solidFill>
                  <a:srgbClr val="77797C"/>
                </a:solidFill>
                <a:latin typeface="Times New Roman"/>
                <a:cs typeface="Times New Roman"/>
              </a:rPr>
              <a:t>nziebh</a:t>
            </a:r>
            <a:r>
              <a:rPr sz="950" u="sng" spc="-9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950" u="sng" spc="-10" dirty="0">
                <a:solidFill>
                  <a:srgbClr val="909395"/>
                </a:solidFill>
                <a:latin typeface="Times New Roman"/>
                <a:cs typeface="Times New Roman"/>
              </a:rPr>
              <a:t>.c</a:t>
            </a:r>
            <a:r>
              <a:rPr sz="950" u="sng" spc="0" dirty="0">
                <a:solidFill>
                  <a:srgbClr val="909395"/>
                </a:solidFill>
                <a:latin typeface="Times New Roman"/>
                <a:cs typeface="Times New Roman"/>
              </a:rPr>
              <a:t>o</a:t>
            </a:r>
            <a:r>
              <a:rPr sz="950" u="sng" spc="-90" dirty="0">
                <a:solidFill>
                  <a:srgbClr val="77797C"/>
                </a:solidFill>
                <a:latin typeface="Times New Roman"/>
                <a:cs typeface="Times New Roman"/>
              </a:rPr>
              <a:t>m</a:t>
            </a:r>
            <a:r>
              <a:rPr sz="950" u="sng" spc="-19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950" u="sng" spc="-100" dirty="0">
                <a:solidFill>
                  <a:srgbClr val="909395"/>
                </a:solidFill>
                <a:latin typeface="Times New Roman"/>
                <a:cs typeface="Times New Roman"/>
              </a:rPr>
              <a:t>.</a:t>
            </a:r>
            <a:r>
              <a:rPr sz="950" u="sng" spc="-190" dirty="0">
                <a:solidFill>
                  <a:srgbClr val="909395"/>
                </a:solidFill>
                <a:latin typeface="Times New Roman"/>
                <a:cs typeface="Times New Roman"/>
              </a:rPr>
              <a:t> </a:t>
            </a:r>
            <a:r>
              <a:rPr sz="950" u="sng" spc="-10" dirty="0">
                <a:solidFill>
                  <a:srgbClr val="77797C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92473" y="9865897"/>
            <a:ext cx="19958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40" dirty="0">
                <a:solidFill>
                  <a:srgbClr val="77797C"/>
                </a:solidFill>
                <a:latin typeface="Times New Roman"/>
                <a:cs typeface="Times New Roman"/>
              </a:rPr>
              <a:t>E</a:t>
            </a:r>
            <a:r>
              <a:rPr sz="950" spc="2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7797C"/>
                </a:solidFill>
                <a:latin typeface="Times New Roman"/>
                <a:cs typeface="Times New Roman"/>
              </a:rPr>
              <a:t>Ma</a:t>
            </a:r>
            <a:r>
              <a:rPr sz="950" spc="10" dirty="0">
                <a:solidFill>
                  <a:srgbClr val="77797C"/>
                </a:solidFill>
                <a:latin typeface="Times New Roman"/>
                <a:cs typeface="Times New Roman"/>
              </a:rPr>
              <a:t>i</a:t>
            </a:r>
            <a:r>
              <a:rPr sz="950" spc="-10" dirty="0">
                <a:solidFill>
                  <a:srgbClr val="909395"/>
                </a:solidFill>
                <a:latin typeface="Times New Roman"/>
                <a:cs typeface="Times New Roman"/>
              </a:rPr>
              <a:t>l:</a:t>
            </a:r>
            <a:r>
              <a:rPr sz="950" spc="-55" dirty="0">
                <a:solidFill>
                  <a:srgbClr val="909395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77797C"/>
                </a:solidFill>
                <a:latin typeface="Times New Roman"/>
                <a:cs typeface="Times New Roman"/>
              </a:rPr>
              <a:t>mac</a:t>
            </a:r>
            <a:r>
              <a:rPr sz="950" spc="-20" dirty="0">
                <a:solidFill>
                  <a:srgbClr val="77797C"/>
                </a:solidFill>
                <a:latin typeface="Times New Roman"/>
                <a:cs typeface="Times New Roman"/>
              </a:rPr>
              <a:t>k</a:t>
            </a:r>
            <a:r>
              <a:rPr sz="950" spc="40" dirty="0">
                <a:solidFill>
                  <a:srgbClr val="909395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7797C"/>
                </a:solidFill>
                <a:latin typeface="Times New Roman"/>
                <a:cs typeface="Times New Roman"/>
              </a:rPr>
              <a:t>n</a:t>
            </a:r>
            <a:r>
              <a:rPr sz="950" spc="-5" dirty="0">
                <a:solidFill>
                  <a:srgbClr val="77797C"/>
                </a:solidFill>
                <a:latin typeface="Times New Roman"/>
                <a:cs typeface="Times New Roman"/>
              </a:rPr>
              <a:t>z</a:t>
            </a:r>
            <a:r>
              <a:rPr sz="950" spc="-25" dirty="0">
                <a:solidFill>
                  <a:srgbClr val="909395"/>
                </a:solidFill>
                <a:latin typeface="Times New Roman"/>
                <a:cs typeface="Times New Roman"/>
              </a:rPr>
              <a:t>ie</a:t>
            </a:r>
            <a:r>
              <a:rPr sz="950" spc="10" dirty="0">
                <a:solidFill>
                  <a:srgbClr val="909395"/>
                </a:solidFill>
                <a:latin typeface="Times New Roman"/>
                <a:cs typeface="Times New Roman"/>
              </a:rPr>
              <a:t>@</a:t>
            </a:r>
            <a:r>
              <a:rPr sz="950" spc="-40" dirty="0">
                <a:solidFill>
                  <a:srgbClr val="77797C"/>
                </a:solidFill>
                <a:latin typeface="Times New Roman"/>
                <a:cs typeface="Times New Roman"/>
              </a:rPr>
              <a:t>mack</a:t>
            </a:r>
            <a:r>
              <a:rPr sz="950" spc="90" dirty="0">
                <a:solidFill>
                  <a:srgbClr val="909395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77797C"/>
                </a:solidFill>
                <a:latin typeface="Times New Roman"/>
                <a:cs typeface="Times New Roman"/>
              </a:rPr>
              <a:t>nz</a:t>
            </a:r>
            <a:r>
              <a:rPr sz="950" spc="5" dirty="0">
                <a:solidFill>
                  <a:srgbClr val="77797C"/>
                </a:solidFill>
                <a:latin typeface="Times New Roman"/>
                <a:cs typeface="Times New Roman"/>
              </a:rPr>
              <a:t>i</a:t>
            </a:r>
            <a:r>
              <a:rPr sz="950" spc="-5" dirty="0">
                <a:solidFill>
                  <a:srgbClr val="909395"/>
                </a:solidFill>
                <a:latin typeface="Times New Roman"/>
                <a:cs typeface="Times New Roman"/>
              </a:rPr>
              <a:t>e</a:t>
            </a:r>
            <a:r>
              <a:rPr sz="950" spc="-35" dirty="0">
                <a:solidFill>
                  <a:srgbClr val="77797C"/>
                </a:solidFill>
                <a:latin typeface="Times New Roman"/>
                <a:cs typeface="Times New Roman"/>
              </a:rPr>
              <a:t>b</a:t>
            </a:r>
            <a:r>
              <a:rPr sz="950" spc="70" dirty="0">
                <a:solidFill>
                  <a:srgbClr val="77797C"/>
                </a:solidFill>
                <a:latin typeface="Times New Roman"/>
                <a:cs typeface="Times New Roman"/>
              </a:rPr>
              <a:t>h</a:t>
            </a:r>
            <a:r>
              <a:rPr sz="950" spc="-10" dirty="0">
                <a:solidFill>
                  <a:srgbClr val="909395"/>
                </a:solidFill>
                <a:latin typeface="Times New Roman"/>
                <a:cs typeface="Times New Roman"/>
              </a:rPr>
              <a:t>.c</a:t>
            </a:r>
            <a:r>
              <a:rPr sz="950" spc="0" dirty="0">
                <a:solidFill>
                  <a:srgbClr val="909395"/>
                </a:solidFill>
                <a:latin typeface="Times New Roman"/>
                <a:cs typeface="Times New Roman"/>
              </a:rPr>
              <a:t>o</a:t>
            </a:r>
            <a:r>
              <a:rPr sz="950" spc="-35" dirty="0">
                <a:solidFill>
                  <a:srgbClr val="77797C"/>
                </a:solidFill>
                <a:latin typeface="Times New Roman"/>
                <a:cs typeface="Times New Roman"/>
              </a:rPr>
              <a:t>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6031" y="1542097"/>
            <a:ext cx="5083810" cy="7685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6515" indent="424180" algn="just">
              <a:lnSpc>
                <a:spcPct val="147200"/>
              </a:lnSpc>
            </a:pP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preço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646667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77797C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deve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conter</a:t>
            </a:r>
            <a:r>
              <a:rPr sz="950" spc="9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embut</a:t>
            </a:r>
            <a:r>
              <a:rPr sz="950" spc="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dos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os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mpostos</a:t>
            </a:r>
            <a:r>
              <a:rPr sz="950" spc="4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mu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p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estadu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federa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taxas,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emo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umentos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demai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encargos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ncidente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12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46667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frete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referente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 transporte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entrega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d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-85" dirty="0">
                <a:solidFill>
                  <a:srgbClr val="77797C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75" dirty="0">
                <a:solidFill>
                  <a:srgbClr val="77797C"/>
                </a:solidFill>
                <a:latin typeface="Arial"/>
                <a:cs typeface="Arial"/>
              </a:rPr>
              <a:t>)</a:t>
            </a:r>
            <a:r>
              <a:rPr sz="950" spc="-4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produt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77797C"/>
                </a:solidFill>
                <a:latin typeface="Arial"/>
                <a:cs typeface="Arial"/>
              </a:rPr>
              <a:t>(s)</a:t>
            </a:r>
            <a:r>
              <a:rPr sz="950" spc="-30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Nenhuma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950" spc="-10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v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nd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cação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pagamento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onal</a:t>
            </a:r>
            <a:r>
              <a:rPr sz="950" spc="-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ou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 reajustamento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lor/custo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cons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derada.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R="38735" algn="ctr">
              <a:lnSpc>
                <a:spcPct val="100000"/>
              </a:lnSpc>
            </a:pPr>
            <a:r>
              <a:rPr sz="900" b="1" spc="10" dirty="0">
                <a:solidFill>
                  <a:srgbClr val="212326"/>
                </a:solidFill>
                <a:latin typeface="Arial"/>
                <a:cs typeface="Arial"/>
              </a:rPr>
              <a:t>JULGAMENTO</a:t>
            </a:r>
            <a:endParaRPr sz="900">
              <a:latin typeface="Arial"/>
              <a:cs typeface="Arial"/>
            </a:endParaRPr>
          </a:p>
          <a:p>
            <a:pPr marL="36195" marR="49530" indent="412750" algn="just">
              <a:lnSpc>
                <a:spcPts val="1710"/>
              </a:lnSpc>
              <a:spcBef>
                <a:spcPts val="115"/>
              </a:spcBef>
            </a:pP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vencedora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empresa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que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atender</a:t>
            </a:r>
            <a:r>
              <a:rPr sz="950" spc="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ao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espe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20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f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cado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apresentar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menor</a:t>
            </a:r>
            <a:r>
              <a:rPr sz="950" spc="11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preço 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por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ot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36195" indent="412750" algn="just">
              <a:lnSpc>
                <a:spcPct val="100000"/>
              </a:lnSpc>
              <a:spcBef>
                <a:spcPts val="225"/>
              </a:spcBef>
            </a:pP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Até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ass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natura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do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contrat</a:t>
            </a:r>
            <a:r>
              <a:rPr sz="950" spc="10" dirty="0">
                <a:solidFill>
                  <a:srgbClr val="646667"/>
                </a:solidFill>
                <a:latin typeface="Arial"/>
                <a:cs typeface="Arial"/>
              </a:rPr>
              <a:t>o</a:t>
            </a:r>
            <a:r>
              <a:rPr sz="950" spc="250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qualquer</a:t>
            </a:r>
            <a:r>
              <a:rPr sz="950" spc="114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proposta</a:t>
            </a:r>
            <a:r>
              <a:rPr sz="950" spc="3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pode</a:t>
            </a:r>
            <a:r>
              <a:rPr sz="950" spc="-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ser</a:t>
            </a:r>
            <a:r>
              <a:rPr sz="950" spc="7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des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77797C"/>
                </a:solidFill>
                <a:latin typeface="Arial"/>
                <a:cs typeface="Arial"/>
              </a:rPr>
              <a:t>as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f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cad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sem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646667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46667"/>
                </a:solidFill>
                <a:latin typeface="Arial"/>
                <a:cs typeface="Arial"/>
              </a:rPr>
              <a:t>re</a:t>
            </a:r>
            <a:r>
              <a:rPr sz="950" spc="-60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646667"/>
                </a:solidFill>
                <a:latin typeface="Arial"/>
                <a:cs typeface="Arial"/>
              </a:rPr>
              <a:t>to</a:t>
            </a:r>
            <a:endParaRPr sz="950">
              <a:latin typeface="Arial"/>
              <a:cs typeface="Arial"/>
            </a:endParaRPr>
          </a:p>
          <a:p>
            <a:pPr marL="36195" marR="42545" algn="just">
              <a:lnSpc>
                <a:spcPct val="143700"/>
              </a:lnSpc>
              <a:spcBef>
                <a:spcPts val="20"/>
              </a:spcBef>
            </a:pP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 </a:t>
            </a:r>
            <a:r>
              <a:rPr sz="950" spc="1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inden</a:t>
            </a:r>
            <a:r>
              <a:rPr sz="950" spc="-4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zação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ressarc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mento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prejuí</a:t>
            </a:r>
            <a:r>
              <a:rPr sz="950" spc="-10" dirty="0">
                <a:solidFill>
                  <a:srgbClr val="212326"/>
                </a:solidFill>
                <a:latin typeface="Arial"/>
                <a:cs typeface="Arial"/>
              </a:rPr>
              <a:t>z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 </a:t>
            </a:r>
            <a:r>
              <a:rPr sz="950" spc="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outras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penalidades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cabíve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na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 ocorrência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qua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quer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fato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rcunstância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desabonadora</a:t>
            </a:r>
            <a:r>
              <a:rPr sz="950" spc="-1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7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anteri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ores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poster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ores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ao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ju</a:t>
            </a:r>
            <a:r>
              <a:rPr sz="950" spc="20" dirty="0">
                <a:solidFill>
                  <a:srgbClr val="646667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gamento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46667"/>
                </a:solidFill>
                <a:latin typeface="Arial"/>
                <a:cs typeface="Arial"/>
              </a:rPr>
              <a:t>no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Processo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Compr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2545" indent="418465" algn="just">
              <a:lnSpc>
                <a:spcPct val="100000"/>
              </a:lnSpc>
              <a:spcBef>
                <a:spcPts val="175"/>
              </a:spcBef>
            </a:pPr>
            <a:r>
              <a:rPr sz="1250" spc="-245" dirty="0">
                <a:solidFill>
                  <a:srgbClr val="4F5054"/>
                </a:solidFill>
                <a:latin typeface="Times New Roman"/>
                <a:cs typeface="Times New Roman"/>
              </a:rPr>
              <a:t>A</a:t>
            </a:r>
            <a:r>
              <a:rPr sz="1250" spc="6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m</a:t>
            </a:r>
            <a:r>
              <a:rPr sz="950" spc="-6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croempresa</a:t>
            </a:r>
            <a:r>
              <a:rPr sz="950" spc="-1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55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segundo</a:t>
            </a:r>
            <a:r>
              <a:rPr sz="950" spc="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Anexo</a:t>
            </a:r>
            <a:r>
              <a:rPr sz="950" spc="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46667"/>
                </a:solidFill>
                <a:latin typeface="Arial"/>
                <a:cs typeface="Arial"/>
              </a:rPr>
              <a:t>X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assegurad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como</a:t>
            </a:r>
            <a:r>
              <a:rPr sz="950" spc="7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cr</a:t>
            </a:r>
            <a:r>
              <a:rPr sz="950" spc="-4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tér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desempat</a:t>
            </a:r>
            <a:r>
              <a:rPr sz="950" spc="85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42545" marR="29209" indent="5715" algn="just">
              <a:lnSpc>
                <a:spcPct val="141900"/>
              </a:lnSpc>
              <a:spcBef>
                <a:spcPts val="30"/>
              </a:spcBef>
            </a:pP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preferênc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contratação</a:t>
            </a:r>
            <a:r>
              <a:rPr sz="950" spc="-1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enten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como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mpate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aque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tuações</a:t>
            </a:r>
            <a:r>
              <a:rPr sz="950" spc="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que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propostas apresentadas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microempresas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empresas</a:t>
            </a:r>
            <a:r>
              <a:rPr sz="950" spc="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pequeno</a:t>
            </a:r>
            <a:r>
              <a:rPr sz="950" spc="12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porte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sejam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guais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1</a:t>
            </a:r>
            <a:r>
              <a:rPr sz="950" spc="-110" dirty="0">
                <a:solidFill>
                  <a:srgbClr val="4F5054"/>
                </a:solidFill>
                <a:latin typeface="Arial"/>
                <a:cs typeface="Arial"/>
              </a:rPr>
              <a:t>0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%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(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dez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por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cent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77797C"/>
                </a:solidFill>
                <a:latin typeface="Arial"/>
                <a:cs typeface="Arial"/>
              </a:rPr>
              <a:t>)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supe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ores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4F5054"/>
                </a:solidFill>
                <a:latin typeface="Times New Roman"/>
                <a:cs typeface="Times New Roman"/>
              </a:rPr>
              <a:t>à</a:t>
            </a:r>
            <a:r>
              <a:rPr sz="1000" spc="4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proposta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46667"/>
                </a:solidFill>
                <a:latin typeface="Arial"/>
                <a:cs typeface="Arial"/>
              </a:rPr>
              <a:t>ma</a:t>
            </a:r>
            <a:r>
              <a:rPr sz="950" spc="-5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46667"/>
                </a:solidFill>
                <a:latin typeface="Arial"/>
                <a:cs typeface="Arial"/>
              </a:rPr>
              <a:t>s 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b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4F5054"/>
                </a:solidFill>
                <a:latin typeface="Arial"/>
                <a:cs typeface="Arial"/>
              </a:rPr>
              <a:t>m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77797C"/>
                </a:solidFill>
                <a:latin typeface="Arial"/>
                <a:cs typeface="Arial"/>
              </a:rPr>
              <a:t>f</a:t>
            </a:r>
            <a:r>
              <a:rPr sz="950" spc="-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cad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acordo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com</a:t>
            </a:r>
            <a:r>
              <a:rPr sz="950" spc="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Regu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amento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Compras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Contratações</a:t>
            </a:r>
            <a:r>
              <a:rPr sz="950" spc="8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Confederação</a:t>
            </a:r>
            <a:r>
              <a:rPr sz="950" spc="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Brasile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ra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Clubes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370" dirty="0">
                <a:solidFill>
                  <a:srgbClr val="4F5054"/>
                </a:solidFill>
                <a:latin typeface="Arial"/>
                <a:cs typeface="Arial"/>
              </a:rPr>
              <a:t>-</a:t>
            </a:r>
            <a:r>
              <a:rPr sz="950" spc="-1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CB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C</a:t>
            </a:r>
            <a:r>
              <a:rPr sz="950" spc="120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73075">
              <a:lnSpc>
                <a:spcPct val="100000"/>
              </a:lnSpc>
              <a:spcBef>
                <a:spcPts val="475"/>
              </a:spcBef>
            </a:pP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-1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ju</a:t>
            </a:r>
            <a:r>
              <a:rPr sz="950" spc="35" dirty="0">
                <a:solidFill>
                  <a:srgbClr val="646667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gamento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caberá</a:t>
            </a:r>
            <a:r>
              <a:rPr sz="950" spc="9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recurso</a:t>
            </a:r>
            <a:r>
              <a:rPr sz="950" spc="2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na</a:t>
            </a:r>
            <a:r>
              <a:rPr sz="950" spc="-6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forma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aba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x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909395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485140" marR="33655" indent="-215265">
              <a:lnSpc>
                <a:spcPct val="145800"/>
              </a:lnSpc>
              <a:spcBef>
                <a:spcPts val="45"/>
              </a:spcBef>
              <a:buClr>
                <a:srgbClr val="212326"/>
              </a:buClr>
              <a:buFont typeface="Arial"/>
              <a:buChar char="•"/>
              <a:tabLst>
                <a:tab pos="473709" algn="l"/>
              </a:tabLst>
            </a:pP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As 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mpugnações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serão</a:t>
            </a:r>
            <a:r>
              <a:rPr sz="950" spc="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con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gnadas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Ata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resu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tad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caberá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46667"/>
                </a:solidFill>
                <a:latin typeface="Arial"/>
                <a:cs typeface="Arial"/>
              </a:rPr>
              <a:t>recurso</a:t>
            </a:r>
            <a:r>
              <a:rPr sz="950" spc="8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por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esc</a:t>
            </a:r>
            <a:r>
              <a:rPr sz="950" spc="0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to</a:t>
            </a:r>
            <a:r>
              <a:rPr sz="950" spc="-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den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ro</a:t>
            </a:r>
            <a:r>
              <a:rPr sz="950" spc="-7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05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úte</a:t>
            </a:r>
            <a:r>
              <a:rPr sz="950" spc="-5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46667"/>
                </a:solidFill>
                <a:latin typeface="Arial"/>
                <a:cs typeface="Arial"/>
              </a:rPr>
              <a:t>s</a:t>
            </a:r>
            <a:r>
              <a:rPr sz="950" spc="-4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após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este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reg</a:t>
            </a:r>
            <a:r>
              <a:rPr sz="950" spc="-4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646667"/>
                </a:solidFill>
                <a:latin typeface="Arial"/>
                <a:cs typeface="Arial"/>
              </a:rPr>
              <a:t>stro</a:t>
            </a:r>
            <a:r>
              <a:rPr sz="950" spc="-6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à</a:t>
            </a:r>
            <a:r>
              <a:rPr sz="950" spc="-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ssão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Compras.</a:t>
            </a:r>
            <a:endParaRPr sz="950">
              <a:latin typeface="Arial"/>
              <a:cs typeface="Arial"/>
            </a:endParaRPr>
          </a:p>
          <a:p>
            <a:pPr marL="490855" marR="48260" indent="-215265">
              <a:lnSpc>
                <a:spcPct val="141600"/>
              </a:lnSpc>
              <a:spcBef>
                <a:spcPts val="95"/>
              </a:spcBef>
              <a:buClr>
                <a:srgbClr val="212326"/>
              </a:buClr>
              <a:buFont typeface="Arial"/>
              <a:buChar char="•"/>
              <a:tabLst>
                <a:tab pos="491490" algn="l"/>
              </a:tabLst>
            </a:pP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Uma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ver </a:t>
            </a:r>
            <a:r>
              <a:rPr sz="950" spc="-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nterposto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recurso,</a:t>
            </a:r>
            <a:r>
              <a:rPr sz="950" spc="13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mesmo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1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comun</a:t>
            </a:r>
            <a:r>
              <a:rPr sz="950" spc="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cado</a:t>
            </a:r>
            <a:r>
              <a:rPr sz="950" spc="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aos</a:t>
            </a:r>
            <a:r>
              <a:rPr sz="950" spc="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demais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fornecedores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 que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poderão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77797C"/>
                </a:solidFill>
                <a:latin typeface="Arial"/>
                <a:cs typeface="Arial"/>
              </a:rPr>
              <a:t>m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pugná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-</a:t>
            </a:r>
            <a:r>
              <a:rPr sz="950" spc="-40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77797C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dentro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do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05</a:t>
            </a:r>
            <a:r>
              <a:rPr sz="950" spc="-4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úte</a:t>
            </a:r>
            <a:r>
              <a:rPr sz="950" spc="-5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s.</a:t>
            </a:r>
            <a:endParaRPr sz="950">
              <a:latin typeface="Arial"/>
              <a:cs typeface="Arial"/>
            </a:endParaRPr>
          </a:p>
          <a:p>
            <a:pPr marL="484505" marR="31750" indent="-202565">
              <a:lnSpc>
                <a:spcPct val="136100"/>
              </a:lnSpc>
              <a:spcBef>
                <a:spcPts val="15"/>
              </a:spcBef>
              <a:buClr>
                <a:srgbClr val="212326"/>
              </a:buClr>
              <a:buFont typeface="Arial"/>
              <a:buChar char="•"/>
              <a:tabLst>
                <a:tab pos="491490" algn="l"/>
              </a:tabLst>
            </a:pP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Os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recursos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serão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ju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gados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no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até</a:t>
            </a:r>
            <a:r>
              <a:rPr sz="950" spc="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F5054"/>
                </a:solidFill>
                <a:latin typeface="Arial"/>
                <a:cs typeface="Arial"/>
              </a:rPr>
              <a:t>1</a:t>
            </a:r>
            <a:r>
              <a:rPr sz="1050" spc="-254" dirty="0">
                <a:solidFill>
                  <a:srgbClr val="4F5054"/>
                </a:solidFill>
                <a:latin typeface="Times New Roman"/>
                <a:cs typeface="Times New Roman"/>
              </a:rPr>
              <a:t>O</a:t>
            </a:r>
            <a:r>
              <a:rPr sz="1050" spc="3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contados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da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data</a:t>
            </a:r>
            <a:r>
              <a:rPr sz="950" spc="8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final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para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sua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nterpo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çã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p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aut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77797C"/>
                </a:solidFill>
                <a:latin typeface="Arial"/>
                <a:cs typeface="Arial"/>
              </a:rPr>
              <a:t>r</a:t>
            </a:r>
            <a:r>
              <a:rPr sz="950" spc="-7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dade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competente</a:t>
            </a:r>
            <a:r>
              <a:rPr sz="950" spc="5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646667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ube.</a:t>
            </a:r>
            <a:endParaRPr sz="950">
              <a:latin typeface="Arial"/>
              <a:cs typeface="Arial"/>
            </a:endParaRPr>
          </a:p>
          <a:p>
            <a:pPr marL="60325" marR="26034" indent="424180" algn="just">
              <a:lnSpc>
                <a:spcPct val="141600"/>
              </a:lnSpc>
              <a:spcBef>
                <a:spcPts val="45"/>
              </a:spcBef>
            </a:pP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recurso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deve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apresentado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dentro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egal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p</a:t>
            </a:r>
            <a:r>
              <a:rPr sz="950" spc="-8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pel</a:t>
            </a:r>
            <a:r>
              <a:rPr sz="950" spc="-4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mbrado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da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empresa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sem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rasura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150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fundamentado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77797C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ado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46667"/>
                </a:solidFill>
                <a:latin typeface="Arial"/>
                <a:cs typeface="Arial"/>
              </a:rPr>
              <a:t>por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representante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eg</a:t>
            </a:r>
            <a:r>
              <a:rPr sz="950" spc="-9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250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observados</a:t>
            </a:r>
            <a:r>
              <a:rPr sz="950" spc="10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os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prazos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ega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39370" algn="ctr">
              <a:lnSpc>
                <a:spcPct val="100000"/>
              </a:lnSpc>
            </a:pPr>
            <a:r>
              <a:rPr sz="900" b="1" dirty="0">
                <a:solidFill>
                  <a:srgbClr val="212326"/>
                </a:solidFill>
                <a:latin typeface="Arial"/>
                <a:cs typeface="Arial"/>
              </a:rPr>
              <a:t>A</a:t>
            </a:r>
            <a:r>
              <a:rPr sz="900" b="1" spc="40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900" b="1" spc="15" dirty="0">
                <a:solidFill>
                  <a:srgbClr val="212326"/>
                </a:solidFill>
                <a:latin typeface="Arial"/>
                <a:cs typeface="Arial"/>
              </a:rPr>
              <a:t>A</a:t>
            </a:r>
            <a:r>
              <a:rPr sz="900" b="1" spc="40" dirty="0">
                <a:solidFill>
                  <a:srgbClr val="212326"/>
                </a:solidFill>
                <a:latin typeface="Arial"/>
                <a:cs typeface="Arial"/>
              </a:rPr>
              <a:t>D</a:t>
            </a:r>
            <a:r>
              <a:rPr sz="900" b="1" spc="15" dirty="0">
                <a:solidFill>
                  <a:srgbClr val="4F5054"/>
                </a:solidFill>
                <a:latin typeface="Arial"/>
                <a:cs typeface="Arial"/>
              </a:rPr>
              <a:t>J</a:t>
            </a:r>
            <a:r>
              <a:rPr sz="900" b="1" spc="10" dirty="0">
                <a:solidFill>
                  <a:srgbClr val="212326"/>
                </a:solidFill>
                <a:latin typeface="Arial"/>
                <a:cs typeface="Arial"/>
              </a:rPr>
              <a:t>UDICAÇÃO</a:t>
            </a:r>
            <a:endParaRPr sz="900">
              <a:latin typeface="Arial"/>
              <a:cs typeface="Arial"/>
            </a:endParaRPr>
          </a:p>
          <a:p>
            <a:pPr marL="66040" marR="19050" indent="418465" algn="just">
              <a:lnSpc>
                <a:spcPct val="137500"/>
              </a:lnSpc>
              <a:spcBef>
                <a:spcPts val="105"/>
              </a:spcBef>
            </a:pP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empresa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que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houver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class</a:t>
            </a:r>
            <a:r>
              <a:rPr sz="950" spc="-7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f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cada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pr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meiro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46667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ug</a:t>
            </a:r>
            <a:r>
              <a:rPr sz="950" spc="-80" dirty="0">
                <a:solidFill>
                  <a:srgbClr val="646667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646667"/>
                </a:solidFill>
                <a:latin typeface="Arial"/>
                <a:cs typeface="Arial"/>
              </a:rPr>
              <a:t>r,</a:t>
            </a:r>
            <a:r>
              <a:rPr sz="950" spc="-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tendo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apresentado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menor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950" spc="95" dirty="0">
                <a:solidFill>
                  <a:srgbClr val="909395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909395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adju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cad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909395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97205">
              <a:lnSpc>
                <a:spcPct val="100000"/>
              </a:lnSpc>
              <a:spcBef>
                <a:spcPts val="520"/>
              </a:spcBef>
            </a:pP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res</a:t>
            </a:r>
            <a:r>
              <a:rPr sz="950" spc="-40" dirty="0">
                <a:solidFill>
                  <a:srgbClr val="4F5054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tado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homo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77797C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gado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46667"/>
                </a:solidFill>
                <a:latin typeface="Arial"/>
                <a:cs typeface="Arial"/>
              </a:rPr>
              <a:t>via</a:t>
            </a:r>
            <a:r>
              <a:rPr sz="950" spc="4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e-m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no</a:t>
            </a:r>
            <a:r>
              <a:rPr sz="950" spc="-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até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07</a:t>
            </a:r>
            <a:r>
              <a:rPr sz="950" spc="-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uteis.</a:t>
            </a:r>
            <a:endParaRPr sz="950">
              <a:latin typeface="Arial"/>
              <a:cs typeface="Arial"/>
            </a:endParaRPr>
          </a:p>
          <a:p>
            <a:pPr marL="78105" marR="5715" indent="412750" algn="just">
              <a:lnSpc>
                <a:spcPct val="141600"/>
              </a:lnSpc>
              <a:spcBef>
                <a:spcPts val="45"/>
              </a:spcBef>
            </a:pP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Ao 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vencedor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en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v</a:t>
            </a:r>
            <a:r>
              <a:rPr sz="950" spc="-3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ado</a:t>
            </a:r>
            <a:r>
              <a:rPr sz="950" spc="1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46667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específico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visando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deste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Ed</a:t>
            </a:r>
            <a:r>
              <a:rPr sz="950" spc="-7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tal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nostermos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m</a:t>
            </a:r>
            <a:r>
              <a:rPr sz="950" spc="-6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nuta </a:t>
            </a:r>
            <a:r>
              <a:rPr sz="950" spc="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contrato,</a:t>
            </a:r>
            <a:r>
              <a:rPr sz="950" spc="7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Anexo</a:t>
            </a:r>
            <a:r>
              <a:rPr sz="950" spc="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X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o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mesmo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terá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o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7 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út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s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para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devo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v</a:t>
            </a:r>
            <a:r>
              <a:rPr sz="950" spc="40" dirty="0">
                <a:solidFill>
                  <a:srgbClr val="4F5054"/>
                </a:solidFill>
                <a:latin typeface="Arial"/>
                <a:cs typeface="Arial"/>
              </a:rPr>
              <a:t>ê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-</a:t>
            </a:r>
            <a:r>
              <a:rPr sz="950" spc="-2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assinado.</a:t>
            </a:r>
            <a:endParaRPr sz="950">
              <a:latin typeface="Arial"/>
              <a:cs typeface="Arial"/>
            </a:endParaRPr>
          </a:p>
          <a:p>
            <a:pPr marL="78105" marR="5080" indent="424180" algn="just">
              <a:lnSpc>
                <a:spcPct val="143700"/>
              </a:lnSpc>
              <a:spcBef>
                <a:spcPts val="70"/>
              </a:spcBef>
            </a:pP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Não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nar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tal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contrato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46667"/>
                </a:solidFill>
                <a:latin typeface="Arial"/>
                <a:cs typeface="Arial"/>
              </a:rPr>
              <a:t>mp</a:t>
            </a:r>
            <a:r>
              <a:rPr sz="950" spc="-55" dirty="0">
                <a:solidFill>
                  <a:srgbClr val="646667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646667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646667"/>
                </a:solidFill>
                <a:latin typeface="Arial"/>
                <a:cs typeface="Arial"/>
              </a:rPr>
              <a:t>ca</a:t>
            </a:r>
            <a:r>
              <a:rPr sz="950" spc="45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646667"/>
                </a:solidFill>
                <a:latin typeface="Arial"/>
                <a:cs typeface="Arial"/>
              </a:rPr>
              <a:t>no</a:t>
            </a:r>
            <a:r>
              <a:rPr sz="950" spc="-20" dirty="0">
                <a:solidFill>
                  <a:srgbClr val="64666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descump</a:t>
            </a:r>
            <a:r>
              <a:rPr sz="950" spc="45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77797C"/>
                </a:solidFill>
                <a:latin typeface="Arial"/>
                <a:cs typeface="Arial"/>
              </a:rPr>
              <a:t>m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ento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total</a:t>
            </a:r>
            <a:r>
              <a:rPr sz="950" spc="6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das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obr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gações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assum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das,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suje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tando-se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penal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idades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prev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stas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neste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Ed</a:t>
            </a:r>
            <a:r>
              <a:rPr sz="950" spc="-114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ta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r>
              <a:rPr sz="950" spc="9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Caso</a:t>
            </a:r>
            <a:r>
              <a:rPr sz="950" spc="10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F5054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não</a:t>
            </a:r>
            <a:r>
              <a:rPr sz="950" spc="9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seja</a:t>
            </a:r>
            <a:r>
              <a:rPr sz="950" spc="1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nado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Arial"/>
                <a:cs typeface="Arial"/>
              </a:rPr>
              <a:t>dentro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 do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prazo</a:t>
            </a:r>
            <a:r>
              <a:rPr sz="950" spc="-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processo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compra</a:t>
            </a:r>
            <a:r>
              <a:rPr sz="950" spc="3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pod</a:t>
            </a:r>
            <a:r>
              <a:rPr sz="950" spc="-80" dirty="0">
                <a:solidFill>
                  <a:srgbClr val="4F5054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4F5054"/>
                </a:solidFill>
                <a:latin typeface="Arial"/>
                <a:cs typeface="Arial"/>
              </a:rPr>
              <a:t>rá</a:t>
            </a:r>
            <a:r>
              <a:rPr sz="950" spc="-8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F5054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F5054"/>
                </a:solidFill>
                <a:latin typeface="Arial"/>
                <a:cs typeface="Arial"/>
              </a:rPr>
              <a:t>revogad</a:t>
            </a:r>
            <a:r>
              <a:rPr sz="950" spc="10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7797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1077" y="9610742"/>
            <a:ext cx="4485005" cy="26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 marR="5080" indent="-60325">
              <a:lnSpc>
                <a:spcPct val="102400"/>
              </a:lnSpc>
            </a:pPr>
            <a:r>
              <a:rPr sz="850" spc="-35" dirty="0">
                <a:solidFill>
                  <a:srgbClr val="77797C"/>
                </a:solidFill>
                <a:latin typeface="Times New Roman"/>
                <a:cs typeface="Times New Roman"/>
              </a:rPr>
              <a:t>D</a:t>
            </a:r>
            <a:r>
              <a:rPr sz="850" spc="15" dirty="0">
                <a:solidFill>
                  <a:srgbClr val="77797C"/>
                </a:solidFill>
                <a:latin typeface="Times New Roman"/>
                <a:cs typeface="Times New Roman"/>
              </a:rPr>
              <a:t>i</a:t>
            </a:r>
            <a:r>
              <a:rPr sz="850" spc="-5" dirty="0">
                <a:solidFill>
                  <a:srgbClr val="4F5054"/>
                </a:solidFill>
                <a:latin typeface="Times New Roman"/>
                <a:cs typeface="Times New Roman"/>
              </a:rPr>
              <a:t>r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etoria</a:t>
            </a:r>
            <a:r>
              <a:rPr sz="850" spc="2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60" dirty="0">
                <a:solidFill>
                  <a:srgbClr val="77797C"/>
                </a:solidFill>
                <a:latin typeface="Times New Roman"/>
                <a:cs typeface="Times New Roman"/>
              </a:rPr>
              <a:t>de</a:t>
            </a:r>
            <a:r>
              <a:rPr sz="850" spc="-7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46667"/>
                </a:solidFill>
                <a:latin typeface="Times New Roman"/>
                <a:cs typeface="Times New Roman"/>
              </a:rPr>
              <a:t>Administração</a:t>
            </a:r>
            <a:r>
              <a:rPr sz="850" spc="100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77797C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77797C"/>
                </a:solidFill>
                <a:latin typeface="Times New Roman"/>
                <a:cs typeface="Times New Roman"/>
              </a:rPr>
              <a:t>Rua</a:t>
            </a:r>
            <a:r>
              <a:rPr sz="850" spc="8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7797C"/>
                </a:solidFill>
                <a:latin typeface="Times New Roman"/>
                <a:cs typeface="Times New Roman"/>
              </a:rPr>
              <a:t>Co</a:t>
            </a:r>
            <a:r>
              <a:rPr sz="850" spc="30" dirty="0">
                <a:solidFill>
                  <a:srgbClr val="77797C"/>
                </a:solidFill>
                <a:latin typeface="Times New Roman"/>
                <a:cs typeface="Times New Roman"/>
              </a:rPr>
              <a:t>n</a:t>
            </a:r>
            <a:r>
              <a:rPr sz="850" spc="-5" dirty="0">
                <a:solidFill>
                  <a:srgbClr val="909395"/>
                </a:solidFill>
                <a:latin typeface="Times New Roman"/>
                <a:cs typeface="Times New Roman"/>
              </a:rPr>
              <a:t>g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onhas,</a:t>
            </a:r>
            <a:r>
              <a:rPr sz="850" spc="-2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646667"/>
                </a:solidFill>
                <a:latin typeface="Times New Roman"/>
                <a:cs typeface="Times New Roman"/>
              </a:rPr>
              <a:t>450</a:t>
            </a:r>
            <a:r>
              <a:rPr sz="850" spc="-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4F5054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77797C"/>
                </a:solidFill>
                <a:latin typeface="Times New Roman"/>
                <a:cs typeface="Times New Roman"/>
              </a:rPr>
              <a:t>CE</a:t>
            </a:r>
            <a:r>
              <a:rPr sz="850" spc="40" dirty="0">
                <a:solidFill>
                  <a:srgbClr val="77797C"/>
                </a:solidFill>
                <a:latin typeface="Times New Roman"/>
                <a:cs typeface="Times New Roman"/>
              </a:rPr>
              <a:t>P</a:t>
            </a:r>
            <a:r>
              <a:rPr sz="850" spc="160" dirty="0">
                <a:solidFill>
                  <a:srgbClr val="909395"/>
                </a:solidFill>
                <a:latin typeface="Times New Roman"/>
                <a:cs typeface="Times New Roman"/>
              </a:rPr>
              <a:t>.</a:t>
            </a:r>
            <a:r>
              <a:rPr sz="850" spc="40" dirty="0">
                <a:solidFill>
                  <a:srgbClr val="77797C"/>
                </a:solidFill>
                <a:latin typeface="Times New Roman"/>
                <a:cs typeface="Times New Roman"/>
              </a:rPr>
              <a:t>30</a:t>
            </a:r>
            <a:r>
              <a:rPr sz="850" spc="-20" dirty="0">
                <a:solidFill>
                  <a:srgbClr val="77797C"/>
                </a:solidFill>
                <a:latin typeface="Times New Roman"/>
                <a:cs typeface="Times New Roman"/>
              </a:rPr>
              <a:t>.</a:t>
            </a:r>
            <a:r>
              <a:rPr sz="850" spc="15" dirty="0">
                <a:solidFill>
                  <a:srgbClr val="77797C"/>
                </a:solidFill>
                <a:latin typeface="Times New Roman"/>
                <a:cs typeface="Times New Roman"/>
              </a:rPr>
              <a:t>330.100</a:t>
            </a:r>
            <a:r>
              <a:rPr sz="850" spc="-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646667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46667"/>
                </a:solidFill>
                <a:latin typeface="Times New Roman"/>
                <a:cs typeface="Times New Roman"/>
              </a:rPr>
              <a:t>Fon</a:t>
            </a:r>
            <a:r>
              <a:rPr sz="850" spc="-10" dirty="0">
                <a:solidFill>
                  <a:srgbClr val="646667"/>
                </a:solidFill>
                <a:latin typeface="Times New Roman"/>
                <a:cs typeface="Times New Roman"/>
              </a:rPr>
              <a:t>e</a:t>
            </a:r>
            <a:r>
              <a:rPr sz="850" spc="40" dirty="0">
                <a:solidFill>
                  <a:srgbClr val="909395"/>
                </a:solidFill>
                <a:latin typeface="Times New Roman"/>
                <a:cs typeface="Times New Roman"/>
              </a:rPr>
              <a:t>/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Fax</a:t>
            </a:r>
            <a:r>
              <a:rPr sz="850" spc="1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(031)</a:t>
            </a:r>
            <a:r>
              <a:rPr sz="850" spc="3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7797C"/>
                </a:solidFill>
                <a:latin typeface="Times New Roman"/>
                <a:cs typeface="Times New Roman"/>
              </a:rPr>
              <a:t>322</a:t>
            </a:r>
            <a:r>
              <a:rPr sz="850" spc="30" dirty="0">
                <a:solidFill>
                  <a:srgbClr val="77797C"/>
                </a:solidFill>
                <a:latin typeface="Times New Roman"/>
                <a:cs typeface="Times New Roman"/>
              </a:rPr>
              <a:t>3</a:t>
            </a:r>
            <a:r>
              <a:rPr sz="850" spc="10" dirty="0">
                <a:solidFill>
                  <a:srgbClr val="4F5054"/>
                </a:solidFill>
                <a:latin typeface="Times New Roman"/>
                <a:cs typeface="Times New Roman"/>
              </a:rPr>
              <a:t>-2611</a:t>
            </a:r>
            <a:r>
              <a:rPr sz="850" spc="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46667"/>
                </a:solidFill>
                <a:latin typeface="Times New Roman"/>
                <a:cs typeface="Times New Roman"/>
              </a:rPr>
              <a:t>Praça</a:t>
            </a:r>
            <a:r>
              <a:rPr sz="850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4F5054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7797C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77797C"/>
                </a:solidFill>
                <a:latin typeface="Times New Roman"/>
                <a:cs typeface="Times New Roman"/>
              </a:rPr>
              <a:t>s</a:t>
            </a:r>
            <a:r>
              <a:rPr sz="850" dirty="0">
                <a:solidFill>
                  <a:srgbClr val="4F5054"/>
                </a:solidFill>
                <a:latin typeface="Times New Roman"/>
                <a:cs typeface="Times New Roman"/>
              </a:rPr>
              <a:t>por</a:t>
            </a:r>
            <a:r>
              <a:rPr sz="850" spc="30" dirty="0">
                <a:solidFill>
                  <a:srgbClr val="4F5054"/>
                </a:solidFill>
                <a:latin typeface="Times New Roman"/>
                <a:cs typeface="Times New Roman"/>
              </a:rPr>
              <a:t>t</a:t>
            </a:r>
            <a:r>
              <a:rPr sz="850" spc="45" dirty="0">
                <a:solidFill>
                  <a:srgbClr val="77797C"/>
                </a:solidFill>
                <a:latin typeface="Times New Roman"/>
                <a:cs typeface="Times New Roman"/>
              </a:rPr>
              <a:t>es</a:t>
            </a:r>
            <a:r>
              <a:rPr sz="850" spc="-40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646667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F5054"/>
                </a:solidFill>
                <a:latin typeface="Times New Roman"/>
                <a:cs typeface="Times New Roman"/>
              </a:rPr>
              <a:t>Rua</a:t>
            </a:r>
            <a:r>
              <a:rPr sz="850" spc="2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46667"/>
                </a:solidFill>
                <a:latin typeface="Times New Roman"/>
                <a:cs typeface="Times New Roman"/>
              </a:rPr>
              <a:t>Bcnvinda</a:t>
            </a:r>
            <a:r>
              <a:rPr sz="850" spc="60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46667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Carvalho.</a:t>
            </a:r>
            <a:r>
              <a:rPr sz="850" spc="9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46667"/>
                </a:solidFill>
                <a:latin typeface="Times New Roman"/>
                <a:cs typeface="Times New Roman"/>
              </a:rPr>
              <a:t>Final</a:t>
            </a:r>
            <a:r>
              <a:rPr sz="850" spc="6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F5054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7797C"/>
                </a:solidFill>
                <a:latin typeface="Times New Roman"/>
                <a:cs typeface="Times New Roman"/>
              </a:rPr>
              <a:t>CEP</a:t>
            </a:r>
            <a:r>
              <a:rPr sz="850" spc="-1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46667"/>
                </a:solidFill>
                <a:latin typeface="Times New Roman"/>
                <a:cs typeface="Times New Roman"/>
              </a:rPr>
              <a:t>30.330.180</a:t>
            </a:r>
            <a:r>
              <a:rPr sz="850" spc="85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4F5054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46667"/>
                </a:solidFill>
                <a:latin typeface="Times New Roman"/>
                <a:cs typeface="Times New Roman"/>
              </a:rPr>
              <a:t>Belo</a:t>
            </a:r>
            <a:r>
              <a:rPr sz="850" spc="50" dirty="0">
                <a:solidFill>
                  <a:srgbClr val="64666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F5054"/>
                </a:solidFill>
                <a:latin typeface="Times New Roman"/>
                <a:cs typeface="Times New Roman"/>
              </a:rPr>
              <a:t>H</a:t>
            </a:r>
            <a:r>
              <a:rPr sz="850" spc="10" dirty="0">
                <a:solidFill>
                  <a:srgbClr val="77797C"/>
                </a:solidFill>
                <a:latin typeface="Times New Roman"/>
                <a:cs typeface="Times New Roman"/>
              </a:rPr>
              <a:t>orizonte</a:t>
            </a:r>
            <a:r>
              <a:rPr sz="850" spc="-25" dirty="0">
                <a:solidFill>
                  <a:srgbClr val="77797C"/>
                </a:solidFill>
                <a:latin typeface="Times New Roman"/>
                <a:cs typeface="Times New Roman"/>
              </a:rPr>
              <a:t> </a:t>
            </a:r>
            <a:r>
              <a:rPr sz="850" spc="370" dirty="0">
                <a:solidFill>
                  <a:srgbClr val="4F5054"/>
                </a:solidFill>
                <a:latin typeface="Times New Roman"/>
                <a:cs typeface="Times New Roman"/>
              </a:rPr>
              <a:t>-</a:t>
            </a:r>
            <a:r>
              <a:rPr sz="850" spc="20" dirty="0">
                <a:solidFill>
                  <a:srgbClr val="646667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609600"/>
            <a:ext cx="682751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815328" y="9692640"/>
            <a:ext cx="426720" cy="829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90612" y="9598728"/>
            <a:ext cx="5026025" cy="0"/>
          </a:xfrm>
          <a:custGeom>
            <a:avLst/>
            <a:gdLst/>
            <a:ahLst/>
            <a:cxnLst/>
            <a:rect l="l" t="t" r="r" b="b"/>
            <a:pathLst>
              <a:path w="5026025">
                <a:moveTo>
                  <a:pt x="0" y="0"/>
                </a:moveTo>
                <a:lnTo>
                  <a:pt x="5025701" y="0"/>
                </a:lnTo>
              </a:path>
            </a:pathLst>
          </a:custGeom>
          <a:ln w="11965">
            <a:solidFill>
              <a:srgbClr val="74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29205" y="719866"/>
            <a:ext cx="1719580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ct val="100000"/>
              </a:lnSpc>
            </a:pPr>
            <a:r>
              <a:rPr sz="2200" b="1" dirty="0">
                <a:solidFill>
                  <a:srgbClr val="0A0C11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550" b="1" spc="10" dirty="0">
                <a:solidFill>
                  <a:srgbClr val="212326"/>
                </a:solidFill>
                <a:latin typeface="Arial"/>
                <a:cs typeface="Arial"/>
              </a:rPr>
              <a:t>ESPORTE</a:t>
            </a:r>
            <a:r>
              <a:rPr sz="1550" b="1" spc="75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1550" b="1" spc="-25" dirty="0">
                <a:solidFill>
                  <a:srgbClr val="212326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26636" y="9871007"/>
            <a:ext cx="1887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20" dirty="0">
                <a:solidFill>
                  <a:srgbClr val="56575B"/>
                </a:solidFill>
                <a:latin typeface="Times New Roman"/>
                <a:cs typeface="Times New Roman"/>
              </a:rPr>
              <a:t>Home</a:t>
            </a:r>
            <a:r>
              <a:rPr sz="900" spc="2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6E7072"/>
                </a:solidFill>
                <a:latin typeface="Times New Roman"/>
                <a:cs typeface="Times New Roman"/>
              </a:rPr>
              <a:t>Page:</a:t>
            </a:r>
            <a:r>
              <a:rPr sz="900" spc="1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www.mackenziebh</a:t>
            </a:r>
            <a:r>
              <a:rPr sz="900" spc="-2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E90A1"/>
                </a:solidFill>
                <a:latin typeface="Times New Roman"/>
                <a:cs typeface="Times New Roman"/>
              </a:rPr>
              <a:t>.c</a:t>
            </a:r>
            <a:r>
              <a:rPr sz="900" spc="20" dirty="0">
                <a:solidFill>
                  <a:srgbClr val="7E90A1"/>
                </a:solidFill>
                <a:latin typeface="Times New Roman"/>
                <a:cs typeface="Times New Roman"/>
              </a:rPr>
              <a:t>o</a:t>
            </a:r>
            <a:r>
              <a:rPr sz="900" spc="-10" dirty="0">
                <a:solidFill>
                  <a:srgbClr val="6E7072"/>
                </a:solidFill>
                <a:latin typeface="Times New Roman"/>
                <a:cs typeface="Times New Roman"/>
              </a:rPr>
              <a:t>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4525" y="9871007"/>
            <a:ext cx="20015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6E7072"/>
                </a:solidFill>
                <a:latin typeface="Times New Roman"/>
                <a:cs typeface="Times New Roman"/>
              </a:rPr>
              <a:t>E </a:t>
            </a:r>
            <a:r>
              <a:rPr sz="900" spc="-10" dirty="0">
                <a:solidFill>
                  <a:srgbClr val="6E7072"/>
                </a:solidFill>
                <a:latin typeface="Times New Roman"/>
                <a:cs typeface="Times New Roman"/>
              </a:rPr>
              <a:t>Mail:</a:t>
            </a:r>
            <a:r>
              <a:rPr sz="900" spc="1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macke</a:t>
            </a:r>
            <a:r>
              <a:rPr sz="900" spc="95" dirty="0">
                <a:solidFill>
                  <a:srgbClr val="6E7072"/>
                </a:solidFill>
                <a:latin typeface="Times New Roman"/>
                <a:cs typeface="Times New Roman"/>
              </a:rPr>
              <a:t>n</a:t>
            </a:r>
            <a:r>
              <a:rPr sz="900" spc="-50" dirty="0">
                <a:solidFill>
                  <a:srgbClr val="939595"/>
                </a:solidFill>
                <a:latin typeface="Times New Roman"/>
                <a:cs typeface="Times New Roman"/>
              </a:rPr>
              <a:t>zie@</a:t>
            </a:r>
            <a:r>
              <a:rPr sz="900" spc="-5" dirty="0">
                <a:solidFill>
                  <a:srgbClr val="939595"/>
                </a:solidFill>
                <a:latin typeface="Times New Roman"/>
                <a:cs typeface="Times New Roman"/>
              </a:rPr>
              <a:t>.</a:t>
            </a:r>
            <a:r>
              <a:rPr sz="900" spc="20" dirty="0">
                <a:solidFill>
                  <a:srgbClr val="6E7072"/>
                </a:solidFill>
                <a:latin typeface="Times New Roman"/>
                <a:cs typeface="Times New Roman"/>
              </a:rPr>
              <a:t>mac</a:t>
            </a:r>
            <a:r>
              <a:rPr sz="900" spc="-5" dirty="0">
                <a:solidFill>
                  <a:srgbClr val="6E7072"/>
                </a:solidFill>
                <a:latin typeface="Times New Roman"/>
                <a:cs typeface="Times New Roman"/>
              </a:rPr>
              <a:t>k</a:t>
            </a:r>
            <a:r>
              <a:rPr sz="900" spc="15" dirty="0">
                <a:solidFill>
                  <a:srgbClr val="939595"/>
                </a:solidFill>
                <a:latin typeface="Times New Roman"/>
                <a:cs typeface="Times New Roman"/>
              </a:rPr>
              <a:t>enzi</a:t>
            </a:r>
            <a:r>
              <a:rPr sz="900" spc="-15" dirty="0">
                <a:solidFill>
                  <a:srgbClr val="939595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bh.c</a:t>
            </a:r>
            <a:r>
              <a:rPr sz="900" spc="65" dirty="0">
                <a:solidFill>
                  <a:srgbClr val="939595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0048" y="1533891"/>
            <a:ext cx="5081905" cy="8345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6040" algn="ctr">
              <a:lnSpc>
                <a:spcPct val="100000"/>
              </a:lnSpc>
            </a:pPr>
            <a:r>
              <a:rPr sz="1200" b="1" spc="-95" dirty="0">
                <a:solidFill>
                  <a:srgbClr val="212326"/>
                </a:solidFill>
                <a:latin typeface="Courier New"/>
                <a:cs typeface="Courier New"/>
              </a:rPr>
              <a:t>ENTREG</a:t>
            </a:r>
            <a:r>
              <a:rPr sz="1200" b="1" spc="-570" dirty="0">
                <a:solidFill>
                  <a:srgbClr val="212326"/>
                </a:solidFill>
                <a:latin typeface="Courier New"/>
                <a:cs typeface="Courier New"/>
              </a:rPr>
              <a:t> </a:t>
            </a:r>
            <a:r>
              <a:rPr sz="1200" b="1" spc="-170" dirty="0">
                <a:solidFill>
                  <a:srgbClr val="212326"/>
                </a:solidFill>
                <a:latin typeface="Courier New"/>
                <a:cs typeface="Courier New"/>
              </a:rPr>
              <a:t>A</a:t>
            </a:r>
            <a:endParaRPr sz="1200">
              <a:latin typeface="Courier New"/>
              <a:cs typeface="Courier New"/>
            </a:endParaRPr>
          </a:p>
          <a:p>
            <a:pPr marL="12700" marR="69850" indent="418465" algn="just">
              <a:lnSpc>
                <a:spcPts val="1660"/>
              </a:lnSpc>
              <a:spcBef>
                <a:spcPts val="95"/>
              </a:spcBef>
            </a:pP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Apesar  </a:t>
            </a:r>
            <a:r>
              <a:rPr sz="950" spc="-7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prazo 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entrega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informado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empresas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orçamento,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o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Mackenz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Es</a:t>
            </a:r>
            <a:r>
              <a:rPr sz="950" spc="-95" dirty="0">
                <a:solidFill>
                  <a:srgbClr val="44484B"/>
                </a:solidFill>
                <a:latin typeface="Arial"/>
                <a:cs typeface="Arial"/>
              </a:rPr>
              <a:t>p</a:t>
            </a:r>
            <a:r>
              <a:rPr sz="950" spc="-5" dirty="0">
                <a:solidFill>
                  <a:srgbClr val="6E7072"/>
                </a:solidFill>
                <a:latin typeface="Arial"/>
                <a:cs typeface="Arial"/>
              </a:rPr>
              <a:t>orte</a:t>
            </a:r>
            <a:r>
              <a:rPr sz="950" spc="3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C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ube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estab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212326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prazo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máx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mo</a:t>
            </a:r>
            <a:r>
              <a:rPr sz="950" spc="-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entrega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00" b="1" spc="-5" dirty="0">
                <a:solidFill>
                  <a:srgbClr val="212326"/>
                </a:solidFill>
                <a:latin typeface="Arial"/>
                <a:cs typeface="Arial"/>
              </a:rPr>
              <a:t>20</a:t>
            </a:r>
            <a:r>
              <a:rPr sz="900" b="1" spc="30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900" b="1" spc="25" dirty="0">
                <a:solidFill>
                  <a:srgbClr val="212326"/>
                </a:solidFill>
                <a:latin typeface="Arial"/>
                <a:cs typeface="Arial"/>
              </a:rPr>
              <a:t>d</a:t>
            </a:r>
            <a:r>
              <a:rPr sz="900" b="1" spc="-40" dirty="0">
                <a:solidFill>
                  <a:srgbClr val="212326"/>
                </a:solidFill>
                <a:latin typeface="Arial"/>
                <a:cs typeface="Arial"/>
              </a:rPr>
              <a:t>i</a:t>
            </a:r>
            <a:r>
              <a:rPr sz="900" b="1" spc="50" dirty="0">
                <a:solidFill>
                  <a:srgbClr val="212326"/>
                </a:solidFill>
                <a:latin typeface="Arial"/>
                <a:cs typeface="Arial"/>
              </a:rPr>
              <a:t>as</a:t>
            </a:r>
            <a:r>
              <a:rPr sz="900" b="1" spc="15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900" b="1" spc="35" dirty="0">
                <a:solidFill>
                  <a:srgbClr val="212326"/>
                </a:solidFill>
                <a:latin typeface="Arial"/>
                <a:cs typeface="Arial"/>
              </a:rPr>
              <a:t>u</a:t>
            </a:r>
            <a:r>
              <a:rPr sz="900" b="1" spc="-50" dirty="0">
                <a:solidFill>
                  <a:srgbClr val="212326"/>
                </a:solidFill>
                <a:latin typeface="Arial"/>
                <a:cs typeface="Arial"/>
              </a:rPr>
              <a:t>t</a:t>
            </a:r>
            <a:r>
              <a:rPr sz="900" b="1" spc="6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00" b="1" spc="15" dirty="0">
                <a:solidFill>
                  <a:srgbClr val="212326"/>
                </a:solidFill>
                <a:latin typeface="Arial"/>
                <a:cs typeface="Arial"/>
              </a:rPr>
              <a:t>i</a:t>
            </a:r>
            <a:r>
              <a:rPr sz="900" b="1" spc="25" dirty="0">
                <a:solidFill>
                  <a:srgbClr val="212326"/>
                </a:solidFill>
                <a:latin typeface="Arial"/>
                <a:cs typeface="Arial"/>
              </a:rPr>
              <a:t>s</a:t>
            </a:r>
            <a:r>
              <a:rPr sz="900" b="1" spc="-70" dirty="0">
                <a:solidFill>
                  <a:srgbClr val="82858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 marL="18415" indent="418465" algn="just">
              <a:lnSpc>
                <a:spcPct val="100000"/>
              </a:lnSpc>
              <a:spcBef>
                <a:spcPts val="330"/>
              </a:spcBef>
            </a:pP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Os </a:t>
            </a:r>
            <a:r>
              <a:rPr sz="950" spc="-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tens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deverão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conforme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desse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Edita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10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atendendo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suas</a:t>
            </a:r>
            <a:endParaRPr sz="9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570"/>
              </a:spcBef>
            </a:pP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especificaçõe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939595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8415" marR="63500" indent="424180" algn="just">
              <a:lnSpc>
                <a:spcPts val="1660"/>
              </a:lnSpc>
              <a:spcBef>
                <a:spcPts val="95"/>
              </a:spcBef>
            </a:pP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No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caso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entrega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atender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ao</a:t>
            </a:r>
            <a:r>
              <a:rPr sz="95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objeto</a:t>
            </a:r>
            <a:r>
              <a:rPr sz="950" spc="9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adqu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-6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6E7072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haverá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o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prazo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7 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r>
              <a:rPr sz="950" spc="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úte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s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para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entregar</a:t>
            </a:r>
            <a:r>
              <a:rPr sz="950" spc="1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novamente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mesm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sem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qua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quer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ônus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à</a:t>
            </a:r>
            <a:r>
              <a:rPr sz="950" spc="-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contratant</a:t>
            </a:r>
            <a:r>
              <a:rPr sz="950" spc="8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939595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24130" indent="424180" algn="just">
              <a:lnSpc>
                <a:spcPct val="100000"/>
              </a:lnSpc>
              <a:spcBef>
                <a:spcPts val="229"/>
              </a:spcBef>
            </a:pP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Será</a:t>
            </a:r>
            <a:r>
              <a:rPr sz="950" spc="5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fixado</a:t>
            </a:r>
            <a:r>
              <a:rPr sz="950" spc="1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por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esta</a:t>
            </a:r>
            <a:r>
              <a:rPr sz="950" spc="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ent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dade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um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4484B"/>
                </a:solidFill>
                <a:latin typeface="Arial"/>
                <a:cs typeface="Arial"/>
              </a:rPr>
              <a:t>Pe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6E7072"/>
                </a:solidFill>
                <a:latin typeface="Arial"/>
                <a:cs typeface="Arial"/>
              </a:rPr>
              <a:t>í</a:t>
            </a:r>
            <a:r>
              <a:rPr sz="950" spc="-65" dirty="0">
                <a:solidFill>
                  <a:srgbClr val="6E7072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6E7072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6E7072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al</a:t>
            </a:r>
            <a:r>
              <a:rPr sz="950" spc="7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Entrega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até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1</a:t>
            </a:r>
            <a:r>
              <a:rPr sz="1050" spc="-254" dirty="0">
                <a:solidFill>
                  <a:srgbClr val="56575B"/>
                </a:solidFill>
                <a:latin typeface="Times New Roman"/>
                <a:cs typeface="Times New Roman"/>
              </a:rPr>
              <a:t>O</a:t>
            </a:r>
            <a:r>
              <a:rPr sz="1050" spc="7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(dez)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endParaRPr sz="950">
              <a:latin typeface="Arial"/>
              <a:cs typeface="Arial"/>
            </a:endParaRPr>
          </a:p>
          <a:p>
            <a:pPr marR="34925" algn="ctr">
              <a:lnSpc>
                <a:spcPct val="100000"/>
              </a:lnSpc>
              <a:spcBef>
                <a:spcPts val="455"/>
              </a:spcBef>
            </a:pP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corr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part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data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-5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6E7072"/>
                </a:solidFill>
                <a:latin typeface="Arial"/>
                <a:cs typeface="Arial"/>
              </a:rPr>
              <a:t>m</a:t>
            </a:r>
            <a:r>
              <a:rPr sz="950" spc="-114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te</a:t>
            </a:r>
            <a:r>
              <a:rPr sz="950" spc="-3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entreg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com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nc</a:t>
            </a:r>
            <a:r>
              <a:rPr sz="950" spc="-6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4484B"/>
                </a:solidFill>
                <a:latin typeface="Arial"/>
                <a:cs typeface="Arial"/>
              </a:rPr>
              <a:t>dê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cia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mu</a:t>
            </a:r>
            <a:r>
              <a:rPr sz="950" spc="-5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ta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1</a:t>
            </a:r>
            <a:r>
              <a:rPr sz="950" spc="65" dirty="0">
                <a:solidFill>
                  <a:srgbClr val="56575B"/>
                </a:solidFill>
                <a:latin typeface="Arial"/>
                <a:cs typeface="Arial"/>
              </a:rPr>
              <a:t>%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E7072"/>
                </a:solidFill>
                <a:latin typeface="Arial"/>
                <a:cs typeface="Arial"/>
              </a:rPr>
              <a:t>(</a:t>
            </a:r>
            <a:r>
              <a:rPr sz="950" spc="25" dirty="0">
                <a:solidFill>
                  <a:srgbClr val="6E7072"/>
                </a:solidFill>
                <a:latin typeface="Arial"/>
                <a:cs typeface="Arial"/>
              </a:rPr>
              <a:t>um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por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cento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)</a:t>
            </a:r>
            <a:r>
              <a:rPr sz="950" spc="9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ao</a:t>
            </a:r>
            <a:endParaRPr sz="950">
              <a:latin typeface="Arial"/>
              <a:cs typeface="Arial"/>
            </a:endParaRPr>
          </a:p>
          <a:p>
            <a:pPr marL="30480" marR="55880" indent="-6350" algn="just">
              <a:lnSpc>
                <a:spcPct val="144400"/>
              </a:lnSpc>
              <a:spcBef>
                <a:spcPts val="15"/>
              </a:spcBef>
            </a:pP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sobre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or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total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contratado.</a:t>
            </a:r>
            <a:r>
              <a:rPr sz="950" spc="1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Não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havendo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concretização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da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entrega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produto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após</a:t>
            </a:r>
            <a:r>
              <a:rPr sz="950" spc="4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o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Período</a:t>
            </a: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Adi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onal</a:t>
            </a:r>
            <a:r>
              <a:rPr sz="950" spc="4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Entreg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2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será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mpu</a:t>
            </a:r>
            <a:r>
              <a:rPr sz="950" spc="-45" dirty="0">
                <a:solidFill>
                  <a:srgbClr val="6E7072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ada</a:t>
            </a:r>
            <a:r>
              <a:rPr sz="95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9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mu</a:t>
            </a:r>
            <a:r>
              <a:rPr sz="950" spc="-10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ta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30%</a:t>
            </a:r>
            <a:r>
              <a:rPr sz="950" spc="5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828587"/>
                </a:solidFill>
                <a:latin typeface="Arial"/>
                <a:cs typeface="Arial"/>
              </a:rPr>
              <a:t>(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tr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nta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p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cento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)</a:t>
            </a:r>
            <a:r>
              <a:rPr sz="950" spc="9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sobre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or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contratado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reso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v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eno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-7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6E7072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12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necessidade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not</a:t>
            </a:r>
            <a:r>
              <a:rPr sz="950" spc="-5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ficação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j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ud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cial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extr</a:t>
            </a:r>
            <a:r>
              <a:rPr sz="950" spc="-10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j</a:t>
            </a:r>
            <a:r>
              <a:rPr sz="950" spc="50" dirty="0">
                <a:solidFill>
                  <a:srgbClr val="6E7072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6E7072"/>
                </a:solidFill>
                <a:latin typeface="Arial"/>
                <a:cs typeface="Arial"/>
              </a:rPr>
              <a:t>l.</a:t>
            </a:r>
            <a:endParaRPr sz="950">
              <a:latin typeface="Arial"/>
              <a:cs typeface="Arial"/>
            </a:endParaRPr>
          </a:p>
          <a:p>
            <a:pPr marL="461009">
              <a:lnSpc>
                <a:spcPct val="100000"/>
              </a:lnSpc>
              <a:spcBef>
                <a:spcPts val="375"/>
              </a:spcBef>
            </a:pPr>
            <a:r>
              <a:rPr sz="1050" b="1" spc="-30" dirty="0">
                <a:solidFill>
                  <a:srgbClr val="56575B"/>
                </a:solidFill>
                <a:latin typeface="Arial"/>
                <a:cs typeface="Arial"/>
              </a:rPr>
              <a:t>É</a:t>
            </a:r>
            <a:r>
              <a:rPr sz="1050" b="1" spc="-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vedado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empresa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ven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edora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transfe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suas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obrigações</a:t>
            </a:r>
            <a:r>
              <a:rPr sz="950" spc="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terce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ros,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todo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em</a:t>
            </a:r>
            <a:endParaRPr sz="950">
              <a:latin typeface="Arial"/>
              <a:cs typeface="Arial"/>
            </a:endParaRPr>
          </a:p>
          <a:p>
            <a:pPr marL="36195" algn="just">
              <a:lnSpc>
                <a:spcPct val="100000"/>
              </a:lnSpc>
              <a:spcBef>
                <a:spcPts val="550"/>
              </a:spcBef>
            </a:pP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p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rte.</a:t>
            </a:r>
            <a:endParaRPr sz="950">
              <a:latin typeface="Arial"/>
              <a:cs typeface="Arial"/>
            </a:endParaRPr>
          </a:p>
          <a:p>
            <a:pPr marL="42545" marR="37465" indent="412750" algn="just">
              <a:lnSpc>
                <a:spcPts val="1710"/>
              </a:lnSpc>
              <a:spcBef>
                <a:spcPts val="10"/>
              </a:spcBef>
            </a:pP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A </a:t>
            </a:r>
            <a:r>
              <a:rPr sz="950" spc="-9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entrega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mater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endereço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ua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Benv</a:t>
            </a:r>
            <a:r>
              <a:rPr sz="950" spc="-5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E7072"/>
                </a:solidFill>
                <a:latin typeface="Arial"/>
                <a:cs typeface="Arial"/>
              </a:rPr>
              <a:t>nda</a:t>
            </a:r>
            <a:r>
              <a:rPr sz="950" spc="3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Carv</a:t>
            </a:r>
            <a:r>
              <a:rPr sz="950" spc="-40" dirty="0">
                <a:solidFill>
                  <a:srgbClr val="6E7072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h</a:t>
            </a:r>
            <a:r>
              <a:rPr sz="950" spc="-30" dirty="0">
                <a:solidFill>
                  <a:srgbClr val="6E7072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f</a:t>
            </a:r>
            <a:r>
              <a:rPr sz="950" spc="3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na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95" dirty="0">
                <a:solidFill>
                  <a:srgbClr val="6E7072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Ba</a:t>
            </a:r>
            <a:r>
              <a:rPr sz="950" spc="-2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rro 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Santo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Antôn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io</a:t>
            </a:r>
            <a:r>
              <a:rPr sz="950" spc="120" dirty="0">
                <a:solidFill>
                  <a:srgbClr val="939595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1200" b="1" spc="-60" dirty="0">
                <a:solidFill>
                  <a:srgbClr val="212326"/>
                </a:solidFill>
                <a:latin typeface="Courier New"/>
                <a:cs typeface="Courier New"/>
              </a:rPr>
              <a:t>PAGAMENTO</a:t>
            </a:r>
            <a:endParaRPr sz="1200">
              <a:latin typeface="Courier New"/>
              <a:cs typeface="Courier New"/>
            </a:endParaRPr>
          </a:p>
          <a:p>
            <a:pPr marL="48260" marR="35560" indent="424180" algn="just">
              <a:lnSpc>
                <a:spcPts val="1660"/>
              </a:lnSpc>
              <a:spcBef>
                <a:spcPts val="45"/>
              </a:spcBef>
            </a:pP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O </a:t>
            </a:r>
            <a:r>
              <a:rPr sz="950" spc="-1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E7072"/>
                </a:solidFill>
                <a:latin typeface="Arial"/>
                <a:cs typeface="Arial"/>
              </a:rPr>
              <a:t>te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r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á</a:t>
            </a:r>
            <a:r>
              <a:rPr sz="950" spc="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venc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mento</a:t>
            </a:r>
            <a:r>
              <a:rPr sz="950" spc="114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após </a:t>
            </a:r>
            <a:r>
              <a:rPr sz="950" spc="-9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1</a:t>
            </a:r>
            <a:r>
              <a:rPr sz="1050" spc="-200" dirty="0">
                <a:solidFill>
                  <a:srgbClr val="6E7072"/>
                </a:solidFill>
                <a:latin typeface="Times New Roman"/>
                <a:cs typeface="Times New Roman"/>
              </a:rPr>
              <a:t>O</a:t>
            </a:r>
            <a:r>
              <a:rPr sz="1050" spc="114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úte</a:t>
            </a:r>
            <a:r>
              <a:rPr sz="950" spc="-6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s,</a:t>
            </a:r>
            <a:r>
              <a:rPr sz="950" spc="9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cont</a:t>
            </a:r>
            <a:r>
              <a:rPr sz="950" spc="-40" dirty="0">
                <a:solidFill>
                  <a:srgbClr val="6E7072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spc="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</a:t>
            </a:r>
            <a:r>
              <a:rPr sz="950" spc="-85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ta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entrega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 produto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ace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te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materia</a:t>
            </a:r>
            <a:r>
              <a:rPr sz="950" spc="0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950" spc="95" dirty="0">
                <a:solidFill>
                  <a:srgbClr val="6E7072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após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apresentação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Nota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F</a:t>
            </a:r>
            <a:r>
              <a:rPr sz="950" spc="-9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scal.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3970" algn="ctr">
              <a:lnSpc>
                <a:spcPct val="100000"/>
              </a:lnSpc>
              <a:spcBef>
                <a:spcPts val="710"/>
              </a:spcBef>
            </a:pPr>
            <a:r>
              <a:rPr sz="1200" b="1" spc="-125" dirty="0">
                <a:solidFill>
                  <a:srgbClr val="212326"/>
                </a:solidFill>
                <a:latin typeface="Courier New"/>
                <a:cs typeface="Courier New"/>
              </a:rPr>
              <a:t>PENALIDADES</a:t>
            </a:r>
            <a:endParaRPr sz="1200">
              <a:latin typeface="Courier New"/>
              <a:cs typeface="Courier New"/>
            </a:endParaRPr>
          </a:p>
          <a:p>
            <a:pPr marL="60325" marR="19685" indent="418465" algn="just">
              <a:lnSpc>
                <a:spcPts val="1610"/>
              </a:lnSpc>
              <a:spcBef>
                <a:spcPts val="85"/>
              </a:spcBef>
            </a:pP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O </a:t>
            </a:r>
            <a:r>
              <a:rPr sz="950" spc="-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não</a:t>
            </a:r>
            <a:r>
              <a:rPr sz="950" spc="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cumpr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mento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cond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ções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técni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ca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comerc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E7072"/>
                </a:solidFill>
                <a:latin typeface="Arial"/>
                <a:cs typeface="Arial"/>
              </a:rPr>
              <a:t>juríd</a:t>
            </a:r>
            <a:r>
              <a:rPr sz="950" spc="5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55" dirty="0">
                <a:solidFill>
                  <a:srgbClr val="6E7072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estabelec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nos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nstrumentos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convocatór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o 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contratual</a:t>
            </a:r>
            <a:r>
              <a:rPr sz="950" spc="1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caracterizará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descumpr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mento</a:t>
            </a:r>
            <a:r>
              <a:rPr sz="950" spc="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das</a:t>
            </a:r>
            <a:r>
              <a:rPr sz="950" spc="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obr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gações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assum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poderáacarretar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950" spc="-4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part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cipante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 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segu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ntes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pena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idade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939595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prev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stas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1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6E7072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strumento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convocatór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o:</a:t>
            </a:r>
            <a:endParaRPr sz="950">
              <a:latin typeface="Arial"/>
              <a:cs typeface="Arial"/>
            </a:endParaRPr>
          </a:p>
          <a:p>
            <a:pPr marL="497205" marR="3761740" indent="-6350">
              <a:lnSpc>
                <a:spcPts val="1610"/>
              </a:lnSpc>
              <a:spcBef>
                <a:spcPts val="100"/>
              </a:spcBef>
            </a:pPr>
            <a:r>
              <a:rPr sz="850" spc="-185" dirty="0">
                <a:solidFill>
                  <a:srgbClr val="56575B"/>
                </a:solidFill>
                <a:latin typeface="Arial"/>
                <a:cs typeface="Arial"/>
              </a:rPr>
              <a:t>1</a:t>
            </a:r>
            <a:r>
              <a:rPr sz="850" spc="-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850" spc="459" dirty="0">
                <a:solidFill>
                  <a:srgbClr val="44484B"/>
                </a:solidFill>
                <a:latin typeface="Arial"/>
                <a:cs typeface="Arial"/>
              </a:rPr>
              <a:t>-</a:t>
            </a:r>
            <a:r>
              <a:rPr sz="850" spc="-13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advertência</a:t>
            </a:r>
            <a:r>
              <a:rPr sz="950" spc="-1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939595"/>
                </a:solidFill>
                <a:latin typeface="Arial"/>
                <a:cs typeface="Arial"/>
              </a:rPr>
              <a:t>; 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li</a:t>
            </a:r>
            <a:r>
              <a:rPr sz="950" spc="-1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-multa;</a:t>
            </a:r>
            <a:endParaRPr sz="950">
              <a:latin typeface="Arial"/>
              <a:cs typeface="Arial"/>
            </a:endParaRPr>
          </a:p>
          <a:p>
            <a:pPr marL="497205" marR="17780" algn="just">
              <a:lnSpc>
                <a:spcPts val="1610"/>
              </a:lnSpc>
              <a:spcBef>
                <a:spcPts val="50"/>
              </a:spcBef>
            </a:pPr>
            <a:r>
              <a:rPr sz="950" spc="-3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14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370" dirty="0">
                <a:solidFill>
                  <a:srgbClr val="44484B"/>
                </a:solidFill>
                <a:latin typeface="Arial"/>
                <a:cs typeface="Arial"/>
              </a:rPr>
              <a:t>-</a:t>
            </a:r>
            <a:r>
              <a:rPr sz="950" spc="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suspensão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temporár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part</a:t>
            </a:r>
            <a:r>
              <a:rPr sz="950" spc="-4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cipar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processos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6E7072"/>
                </a:solidFill>
                <a:latin typeface="Arial"/>
                <a:cs typeface="Arial"/>
              </a:rPr>
              <a:t>et</a:t>
            </a:r>
            <a:r>
              <a:rPr sz="950" spc="-4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v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CBC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Esporte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lub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82858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por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consequênc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a,</a:t>
            </a:r>
            <a:r>
              <a:rPr sz="950" spc="5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contratar</a:t>
            </a:r>
            <a:r>
              <a:rPr sz="950" spc="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com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mesm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o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prazo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mínimo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6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E7072"/>
                </a:solidFill>
                <a:latin typeface="Arial"/>
                <a:cs typeface="Arial"/>
              </a:rPr>
              <a:t>(se</a:t>
            </a:r>
            <a:r>
              <a:rPr sz="950" spc="-5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s)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meses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máx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mo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24</a:t>
            </a:r>
            <a:r>
              <a:rPr sz="950" spc="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6E7072"/>
                </a:solidFill>
                <a:latin typeface="Arial"/>
                <a:cs typeface="Arial"/>
              </a:rPr>
              <a:t>(v</a:t>
            </a:r>
            <a:r>
              <a:rPr sz="950" spc="-5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n</a:t>
            </a:r>
            <a:r>
              <a:rPr sz="950" spc="-60" dirty="0">
                <a:solidFill>
                  <a:srgbClr val="6E7072"/>
                </a:solidFill>
                <a:latin typeface="Arial"/>
                <a:cs typeface="Arial"/>
              </a:rPr>
              <a:t>t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quatro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mese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nas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con</a:t>
            </a: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ç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ões</a:t>
            </a:r>
            <a:endParaRPr sz="950">
              <a:latin typeface="Arial"/>
              <a:cs typeface="Arial"/>
            </a:endParaRPr>
          </a:p>
          <a:p>
            <a:pPr marL="497205">
              <a:lnSpc>
                <a:spcPct val="100000"/>
              </a:lnSpc>
              <a:spcBef>
                <a:spcPts val="390"/>
              </a:spcBef>
            </a:pP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estabe</a:t>
            </a:r>
            <a:r>
              <a:rPr sz="950" spc="-5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56575B"/>
                </a:solidFill>
                <a:latin typeface="Arial"/>
                <a:cs typeface="Arial"/>
              </a:rPr>
              <a:t>ec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das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E7072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strumento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convocatóri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82858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72390" marR="5080" indent="424180" algn="just">
              <a:lnSpc>
                <a:spcPts val="1610"/>
              </a:lnSpc>
              <a:spcBef>
                <a:spcPts val="185"/>
              </a:spcBef>
            </a:pP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P</a:t>
            </a:r>
            <a:r>
              <a:rPr sz="950" spc="-15" dirty="0">
                <a:solidFill>
                  <a:srgbClr val="212326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rágrafo</a:t>
            </a:r>
            <a:r>
              <a:rPr sz="950" spc="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únic</a:t>
            </a: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828587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penas</a:t>
            </a:r>
            <a:r>
              <a:rPr sz="950" spc="1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prev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stas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nos </a:t>
            </a:r>
            <a:r>
              <a:rPr sz="950" spc="-1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incisos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1050" spc="-295" dirty="0">
                <a:solidFill>
                  <a:srgbClr val="56575B"/>
                </a:solidFill>
                <a:latin typeface="Times New Roman"/>
                <a:cs typeface="Times New Roman"/>
              </a:rPr>
              <a:t>1</a:t>
            </a:r>
            <a:r>
              <a:rPr sz="1050" spc="-30" dirty="0">
                <a:solidFill>
                  <a:srgbClr val="828587"/>
                </a:solidFill>
                <a:latin typeface="Times New Roman"/>
                <a:cs typeface="Times New Roman"/>
              </a:rPr>
              <a:t>,</a:t>
            </a:r>
            <a:r>
              <a:rPr sz="105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1050" spc="-105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li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6575B"/>
                </a:solidFill>
                <a:latin typeface="Arial"/>
                <a:cs typeface="Arial"/>
              </a:rPr>
              <a:t>Ili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ar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go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poderão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ser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p</a:t>
            </a:r>
            <a:r>
              <a:rPr sz="950" spc="20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6E7072"/>
                </a:solidFill>
                <a:latin typeface="Arial"/>
                <a:cs typeface="Arial"/>
              </a:rPr>
              <a:t>c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adas</a:t>
            </a:r>
            <a:r>
              <a:rPr sz="950" spc="9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cum</a:t>
            </a:r>
            <a:r>
              <a:rPr sz="950" spc="40" dirty="0">
                <a:solidFill>
                  <a:srgbClr val="44484B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44484B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E7072"/>
                </a:solidFill>
                <a:latin typeface="Arial"/>
                <a:cs typeface="Arial"/>
              </a:rPr>
              <a:t>v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amente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nã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sem</a:t>
            </a:r>
            <a:r>
              <a:rPr sz="950" spc="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prejuízo</a:t>
            </a:r>
            <a:r>
              <a:rPr sz="950" spc="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resc</a:t>
            </a:r>
            <a:r>
              <a:rPr sz="950" spc="-5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são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spc="6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4484B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6E7072"/>
                </a:solidFill>
                <a:latin typeface="Arial"/>
                <a:cs typeface="Arial"/>
              </a:rPr>
              <a:t>juste </a:t>
            </a:r>
            <a:r>
              <a:rPr sz="950" spc="-105" dirty="0">
                <a:solidFill>
                  <a:srgbClr val="6E707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por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ato</a:t>
            </a:r>
            <a:r>
              <a:rPr sz="950" spc="1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un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ater</a:t>
            </a:r>
            <a:r>
              <a:rPr sz="950" spc="-4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950" spc="-5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da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CBC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Macken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z</a:t>
            </a:r>
            <a:r>
              <a:rPr sz="950" spc="-30" dirty="0">
                <a:solidFill>
                  <a:srgbClr val="21232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Esporte</a:t>
            </a:r>
            <a:r>
              <a:rPr sz="950" spc="-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Club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82858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78105" marR="10160" indent="418465" algn="just">
              <a:lnSpc>
                <a:spcPts val="1660"/>
              </a:lnSpc>
              <a:spcBef>
                <a:spcPts val="10"/>
              </a:spcBef>
            </a:pP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Caso </a:t>
            </a:r>
            <a:r>
              <a:rPr sz="950" spc="-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haja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recusa</a:t>
            </a:r>
            <a:r>
              <a:rPr sz="950" spc="114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E7072"/>
                </a:solidFill>
                <a:latin typeface="Arial"/>
                <a:cs typeface="Arial"/>
              </a:rPr>
              <a:t>mat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82858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al</a:t>
            </a:r>
            <a:r>
              <a:rPr sz="950" spc="7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spc="7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ser</a:t>
            </a:r>
            <a:r>
              <a:rPr sz="950" spc="-5" dirty="0">
                <a:solidFill>
                  <a:srgbClr val="44484B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E7072"/>
                </a:solidFill>
                <a:latin typeface="Arial"/>
                <a:cs typeface="Arial"/>
              </a:rPr>
              <a:t>ç</a:t>
            </a:r>
            <a:r>
              <a:rPr sz="950" spc="10" dirty="0">
                <a:solidFill>
                  <a:srgbClr val="6E7072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dever</a:t>
            </a:r>
            <a:r>
              <a:rPr sz="950" spc="10" dirty="0">
                <a:solidFill>
                  <a:srgbClr val="56575B"/>
                </a:solidFill>
                <a:latin typeface="Arial"/>
                <a:cs typeface="Arial"/>
              </a:rPr>
              <a:t>á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75B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prazo 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or</a:t>
            </a:r>
            <a:r>
              <a:rPr sz="950" spc="-3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4484B"/>
                </a:solidFill>
                <a:latin typeface="Arial"/>
                <a:cs typeface="Arial"/>
              </a:rPr>
              <a:t>g</a:t>
            </a:r>
            <a:r>
              <a:rPr sz="950" spc="1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na</a:t>
            </a:r>
            <a:r>
              <a:rPr sz="950" spc="-60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mente</a:t>
            </a:r>
            <a:r>
              <a:rPr sz="95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contratad</a:t>
            </a:r>
            <a:r>
              <a:rPr sz="950" spc="55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5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84B"/>
                </a:solidFill>
                <a:latin typeface="Arial"/>
                <a:cs typeface="Arial"/>
              </a:rPr>
              <a:t>repara</a:t>
            </a:r>
            <a:r>
              <a:rPr sz="950" spc="6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95" dirty="0">
                <a:solidFill>
                  <a:srgbClr val="828587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cor</a:t>
            </a:r>
            <a:r>
              <a:rPr sz="950" spc="50" dirty="0">
                <a:solidFill>
                  <a:srgbClr val="44484B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E707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gir</a:t>
            </a:r>
            <a:r>
              <a:rPr sz="950" spc="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4484B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75B"/>
                </a:solidFill>
                <a:latin typeface="Arial"/>
                <a:cs typeface="Arial"/>
              </a:rPr>
              <a:t>remover</a:t>
            </a:r>
            <a:r>
              <a:rPr sz="950" spc="4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75B"/>
                </a:solidFill>
                <a:latin typeface="Arial"/>
                <a:cs typeface="Arial"/>
              </a:rPr>
              <a:t>às</a:t>
            </a:r>
            <a:r>
              <a:rPr sz="950" spc="6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suas</a:t>
            </a:r>
            <a:r>
              <a:rPr sz="950" spc="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75B"/>
                </a:solidFill>
                <a:latin typeface="Arial"/>
                <a:cs typeface="Arial"/>
              </a:rPr>
              <a:t>custa</a:t>
            </a:r>
            <a:r>
              <a:rPr sz="950" spc="50" dirty="0">
                <a:solidFill>
                  <a:srgbClr val="56575B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82858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no</a:t>
            </a:r>
            <a:r>
              <a:rPr sz="950" spc="-6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4484B"/>
                </a:solidFill>
                <a:latin typeface="Arial"/>
                <a:cs typeface="Arial"/>
              </a:rPr>
              <a:t>todo</a:t>
            </a:r>
            <a:r>
              <a:rPr sz="950" spc="4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75B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5657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4484B"/>
                </a:solidFill>
                <a:latin typeface="Arial"/>
                <a:cs typeface="Arial"/>
              </a:rPr>
              <a:t>part</a:t>
            </a:r>
            <a:r>
              <a:rPr sz="950" spc="-4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82858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75B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63500" algn="ctr">
              <a:lnSpc>
                <a:spcPts val="1090"/>
              </a:lnSpc>
            </a:pPr>
            <a:r>
              <a:rPr sz="900" spc="-15" dirty="0">
                <a:solidFill>
                  <a:srgbClr val="6E7072"/>
                </a:solidFill>
                <a:latin typeface="Times New Roman"/>
                <a:cs typeface="Times New Roman"/>
              </a:rPr>
              <a:t>Diretoria</a:t>
            </a:r>
            <a:r>
              <a:rPr sz="900" spc="6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6E7072"/>
                </a:solidFill>
                <a:latin typeface="Times New Roman"/>
                <a:cs typeface="Times New Roman"/>
              </a:rPr>
              <a:t>de</a:t>
            </a:r>
            <a:r>
              <a:rPr sz="900" spc="-3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E7072"/>
                </a:solidFill>
                <a:latin typeface="Times New Roman"/>
                <a:cs typeface="Times New Roman"/>
              </a:rPr>
              <a:t>Administração·</a:t>
            </a:r>
            <a:r>
              <a:rPr sz="900" spc="4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6E7072"/>
                </a:solidFill>
                <a:latin typeface="Times New Roman"/>
                <a:cs typeface="Times New Roman"/>
              </a:rPr>
              <a:t>Rua</a:t>
            </a:r>
            <a:r>
              <a:rPr sz="900" spc="7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E7072"/>
                </a:solidFill>
                <a:latin typeface="Times New Roman"/>
                <a:cs typeface="Times New Roman"/>
              </a:rPr>
              <a:t>Congonhas,</a:t>
            </a:r>
            <a:r>
              <a:rPr sz="900" spc="1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E7072"/>
                </a:solidFill>
                <a:latin typeface="Times New Roman"/>
                <a:cs typeface="Times New Roman"/>
              </a:rPr>
              <a:t>450</a:t>
            </a:r>
            <a:r>
              <a:rPr sz="950" spc="-2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sz="950" spc="-9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CEP.</a:t>
            </a:r>
            <a:r>
              <a:rPr sz="900" spc="-4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828587"/>
                </a:solidFill>
                <a:latin typeface="Times New Roman"/>
                <a:cs typeface="Times New Roman"/>
              </a:rPr>
              <a:t>30.330.</a:t>
            </a:r>
            <a:r>
              <a:rPr sz="950" spc="-9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56575B"/>
                </a:solidFill>
                <a:latin typeface="Times New Roman"/>
                <a:cs typeface="Times New Roman"/>
              </a:rPr>
              <a:t>1</a:t>
            </a:r>
            <a:r>
              <a:rPr sz="950" spc="-165" dirty="0">
                <a:solidFill>
                  <a:srgbClr val="56575B"/>
                </a:solidFill>
                <a:latin typeface="Times New Roman"/>
                <a:cs typeface="Times New Roman"/>
              </a:rPr>
              <a:t>0</a:t>
            </a:r>
            <a:r>
              <a:rPr sz="950" spc="5" dirty="0">
                <a:solidFill>
                  <a:srgbClr val="828587"/>
                </a:solidFill>
                <a:latin typeface="Times New Roman"/>
                <a:cs typeface="Times New Roman"/>
              </a:rPr>
              <a:t>0</a:t>
            </a:r>
            <a:r>
              <a:rPr sz="950" spc="-2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E7072"/>
                </a:solidFill>
                <a:latin typeface="Times New Roman"/>
                <a:cs typeface="Times New Roman"/>
              </a:rPr>
              <a:t>Fone/Fax</a:t>
            </a:r>
            <a:r>
              <a:rPr sz="90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828587"/>
                </a:solidFill>
                <a:latin typeface="Times New Roman"/>
                <a:cs typeface="Times New Roman"/>
              </a:rPr>
              <a:t>(03</a:t>
            </a:r>
            <a:r>
              <a:rPr sz="950" spc="-135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195" dirty="0">
                <a:solidFill>
                  <a:srgbClr val="56575B"/>
                </a:solidFill>
                <a:latin typeface="Times New Roman"/>
                <a:cs typeface="Times New Roman"/>
              </a:rPr>
              <a:t>1</a:t>
            </a:r>
            <a:r>
              <a:rPr sz="950" spc="25" dirty="0">
                <a:solidFill>
                  <a:srgbClr val="828587"/>
                </a:solidFill>
                <a:latin typeface="Times New Roman"/>
                <a:cs typeface="Times New Roman"/>
              </a:rPr>
              <a:t>)</a:t>
            </a:r>
            <a:r>
              <a:rPr sz="950" spc="-15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E7072"/>
                </a:solidFill>
                <a:latin typeface="Times New Roman"/>
                <a:cs typeface="Times New Roman"/>
              </a:rPr>
              <a:t>322</a:t>
            </a:r>
            <a:r>
              <a:rPr sz="950" spc="-15" dirty="0">
                <a:solidFill>
                  <a:srgbClr val="6E7072"/>
                </a:solidFill>
                <a:latin typeface="Times New Roman"/>
                <a:cs typeface="Times New Roman"/>
              </a:rPr>
              <a:t>3</a:t>
            </a:r>
            <a:r>
              <a:rPr sz="950" spc="-10" dirty="0">
                <a:solidFill>
                  <a:srgbClr val="44484B"/>
                </a:solidFill>
                <a:latin typeface="Times New Roman"/>
                <a:cs typeface="Times New Roman"/>
              </a:rPr>
              <a:t>-</a:t>
            </a:r>
            <a:r>
              <a:rPr sz="950" spc="-80" dirty="0">
                <a:solidFill>
                  <a:srgbClr val="44484B"/>
                </a:solidFill>
                <a:latin typeface="Times New Roman"/>
                <a:cs typeface="Times New Roman"/>
              </a:rPr>
              <a:t>2</a:t>
            </a:r>
            <a:r>
              <a:rPr sz="950" spc="-25" dirty="0">
                <a:solidFill>
                  <a:srgbClr val="6E7072"/>
                </a:solidFill>
                <a:latin typeface="Times New Roman"/>
                <a:cs typeface="Times New Roman"/>
              </a:rPr>
              <a:t>611</a:t>
            </a:r>
            <a:endParaRPr sz="950">
              <a:latin typeface="Times New Roman"/>
              <a:cs typeface="Times New Roman"/>
            </a:endParaRPr>
          </a:p>
          <a:p>
            <a:pPr marL="407034">
              <a:lnSpc>
                <a:spcPts val="1090"/>
              </a:lnSpc>
            </a:pPr>
            <a:r>
              <a:rPr sz="900" spc="-20" dirty="0">
                <a:solidFill>
                  <a:srgbClr val="56575B"/>
                </a:solidFill>
                <a:latin typeface="Times New Roman"/>
                <a:cs typeface="Times New Roman"/>
              </a:rPr>
              <a:t>Praça</a:t>
            </a:r>
            <a:r>
              <a:rPr sz="900" spc="2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6575B"/>
                </a:solidFill>
                <a:latin typeface="Times New Roman"/>
                <a:cs typeface="Times New Roman"/>
              </a:rPr>
              <a:t>de</a:t>
            </a:r>
            <a:r>
              <a:rPr sz="900" spc="-3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828587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828587"/>
                </a:solidFill>
                <a:latin typeface="Times New Roman"/>
                <a:cs typeface="Times New Roman"/>
              </a:rPr>
              <a:t>s</a:t>
            </a:r>
            <a:r>
              <a:rPr sz="900" spc="30" dirty="0">
                <a:solidFill>
                  <a:srgbClr val="56575B"/>
                </a:solidFill>
                <a:latin typeface="Times New Roman"/>
                <a:cs typeface="Times New Roman"/>
              </a:rPr>
              <a:t>portes·</a:t>
            </a:r>
            <a:r>
              <a:rPr sz="900" spc="-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56575B"/>
                </a:solidFill>
                <a:latin typeface="Times New Roman"/>
                <a:cs typeface="Times New Roman"/>
              </a:rPr>
              <a:t>Rua</a:t>
            </a:r>
            <a:r>
              <a:rPr sz="900" spc="-3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6575B"/>
                </a:solidFill>
                <a:latin typeface="Times New Roman"/>
                <a:cs typeface="Times New Roman"/>
              </a:rPr>
              <a:t>Benvinda</a:t>
            </a:r>
            <a:r>
              <a:rPr sz="900" spc="25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6E7072"/>
                </a:solidFill>
                <a:latin typeface="Times New Roman"/>
                <a:cs typeface="Times New Roman"/>
              </a:rPr>
              <a:t>de</a:t>
            </a:r>
            <a:r>
              <a:rPr sz="900" spc="-3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828587"/>
                </a:solidFill>
                <a:latin typeface="Times New Roman"/>
                <a:cs typeface="Times New Roman"/>
              </a:rPr>
              <a:t>Carvalh</a:t>
            </a:r>
            <a:r>
              <a:rPr sz="900" spc="20" dirty="0">
                <a:solidFill>
                  <a:srgbClr val="828587"/>
                </a:solidFill>
                <a:latin typeface="Times New Roman"/>
                <a:cs typeface="Times New Roman"/>
              </a:rPr>
              <a:t>o</a:t>
            </a:r>
            <a:r>
              <a:rPr sz="900" spc="95" dirty="0">
                <a:solidFill>
                  <a:srgbClr val="44484B"/>
                </a:solidFill>
                <a:latin typeface="Times New Roman"/>
                <a:cs typeface="Times New Roman"/>
              </a:rPr>
              <a:t>.</a:t>
            </a:r>
            <a:r>
              <a:rPr sz="900" spc="-80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E7072"/>
                </a:solidFill>
                <a:latin typeface="Times New Roman"/>
                <a:cs typeface="Times New Roman"/>
              </a:rPr>
              <a:t>Final</a:t>
            </a:r>
            <a:r>
              <a:rPr sz="900" spc="6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E7072"/>
                </a:solidFill>
                <a:latin typeface="Times New Roman"/>
                <a:cs typeface="Times New Roman"/>
              </a:rPr>
              <a:t>CEP</a:t>
            </a:r>
            <a:r>
              <a:rPr sz="900" spc="-2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E7072"/>
                </a:solidFill>
                <a:latin typeface="Times New Roman"/>
                <a:cs typeface="Times New Roman"/>
              </a:rPr>
              <a:t>30.33</a:t>
            </a:r>
            <a:r>
              <a:rPr sz="950" spc="5" dirty="0">
                <a:solidFill>
                  <a:srgbClr val="6E7072"/>
                </a:solidFill>
                <a:latin typeface="Times New Roman"/>
                <a:cs typeface="Times New Roman"/>
              </a:rPr>
              <a:t>0</a:t>
            </a:r>
            <a:r>
              <a:rPr sz="950" spc="40" dirty="0">
                <a:solidFill>
                  <a:srgbClr val="939595"/>
                </a:solidFill>
                <a:latin typeface="Times New Roman"/>
                <a:cs typeface="Times New Roman"/>
              </a:rPr>
              <a:t>.</a:t>
            </a:r>
            <a:r>
              <a:rPr sz="950" spc="-175" dirty="0">
                <a:solidFill>
                  <a:srgbClr val="56575B"/>
                </a:solidFill>
                <a:latin typeface="Times New Roman"/>
                <a:cs typeface="Times New Roman"/>
              </a:rPr>
              <a:t>J</a:t>
            </a:r>
            <a:r>
              <a:rPr sz="950" spc="-6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E7072"/>
                </a:solidFill>
                <a:latin typeface="Times New Roman"/>
                <a:cs typeface="Times New Roman"/>
              </a:rPr>
              <a:t>80</a:t>
            </a:r>
            <a:r>
              <a:rPr sz="900" spc="-60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56575B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00" spc="-50" dirty="0">
                <a:solidFill>
                  <a:srgbClr val="56575B"/>
                </a:solidFill>
                <a:latin typeface="Times New Roman"/>
                <a:cs typeface="Times New Roman"/>
              </a:rPr>
              <a:t>Be</a:t>
            </a:r>
            <a:r>
              <a:rPr sz="900" spc="15" dirty="0">
                <a:solidFill>
                  <a:srgbClr val="56575B"/>
                </a:solidFill>
                <a:latin typeface="Times New Roman"/>
                <a:cs typeface="Times New Roman"/>
              </a:rPr>
              <a:t>l</a:t>
            </a:r>
            <a:r>
              <a:rPr sz="900" spc="30" dirty="0">
                <a:solidFill>
                  <a:srgbClr val="828587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6E7072"/>
                </a:solidFill>
                <a:latin typeface="Times New Roman"/>
                <a:cs typeface="Times New Roman"/>
              </a:rPr>
              <a:t>Horizonte</a:t>
            </a:r>
            <a:r>
              <a:rPr sz="900" spc="5" dirty="0">
                <a:solidFill>
                  <a:srgbClr val="6E7072"/>
                </a:solidFill>
                <a:latin typeface="Times New Roman"/>
                <a:cs typeface="Times New Roman"/>
              </a:rPr>
              <a:t> </a:t>
            </a:r>
            <a:r>
              <a:rPr sz="900" spc="130" dirty="0">
                <a:solidFill>
                  <a:srgbClr val="6E7072"/>
                </a:solidFill>
                <a:latin typeface="Times New Roman"/>
                <a:cs typeface="Times New Roman"/>
              </a:rPr>
              <a:t>-MG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597408"/>
            <a:ext cx="694944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82624" y="6412991"/>
            <a:ext cx="2097024" cy="3901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06367" y="6400800"/>
            <a:ext cx="1840991" cy="4389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90612" y="9586666"/>
            <a:ext cx="5026025" cy="0"/>
          </a:xfrm>
          <a:custGeom>
            <a:avLst/>
            <a:gdLst/>
            <a:ahLst/>
            <a:cxnLst/>
            <a:rect l="l" t="t" r="r" b="b"/>
            <a:pathLst>
              <a:path w="5026025">
                <a:moveTo>
                  <a:pt x="0" y="0"/>
                </a:moveTo>
                <a:lnTo>
                  <a:pt x="5025701" y="0"/>
                </a:lnTo>
              </a:path>
            </a:pathLst>
          </a:custGeom>
          <a:ln w="11965">
            <a:solidFill>
              <a:srgbClr val="70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35188" y="701772"/>
            <a:ext cx="1712595" cy="554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C0F13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b="1" spc="10" dirty="0">
                <a:solidFill>
                  <a:srgbClr val="1C1F23"/>
                </a:solidFill>
                <a:latin typeface="Arial"/>
                <a:cs typeface="Arial"/>
              </a:rPr>
              <a:t>ESPORTE</a:t>
            </a:r>
            <a:r>
              <a:rPr sz="1550" b="1" spc="75" dirty="0">
                <a:solidFill>
                  <a:srgbClr val="1C1F23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1C1F23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26636" y="9863446"/>
            <a:ext cx="1896110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Ho</a:t>
            </a:r>
            <a:r>
              <a:rPr sz="850" spc="60" dirty="0">
                <a:solidFill>
                  <a:srgbClr val="545659"/>
                </a:solidFill>
                <a:latin typeface="Times New Roman"/>
                <a:cs typeface="Times New Roman"/>
              </a:rPr>
              <a:t>m</a:t>
            </a:r>
            <a:r>
              <a:rPr sz="850" spc="50" dirty="0">
                <a:solidFill>
                  <a:srgbClr val="7C7E80"/>
                </a:solidFill>
                <a:latin typeface="Times New Roman"/>
                <a:cs typeface="Times New Roman"/>
              </a:rPr>
              <a:t>e</a:t>
            </a:r>
            <a:r>
              <a:rPr sz="850" spc="-3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Page: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95" dirty="0">
                <a:solidFill>
                  <a:srgbClr val="7C7E80"/>
                </a:solidFill>
                <a:latin typeface="Arial"/>
                <a:cs typeface="Arial"/>
              </a:rPr>
              <a:t>Vl'WW.</a:t>
            </a:r>
            <a:r>
              <a:rPr sz="850" spc="-160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7C7E80"/>
                </a:solidFill>
                <a:latin typeface="Arial"/>
                <a:cs typeface="Arial"/>
              </a:rPr>
              <a:t>mackenz</a:t>
            </a:r>
            <a:r>
              <a:rPr sz="850" spc="-10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850" spc="-30" dirty="0">
                <a:solidFill>
                  <a:srgbClr val="7C7E80"/>
                </a:solidFill>
                <a:latin typeface="Arial"/>
                <a:cs typeface="Arial"/>
              </a:rPr>
              <a:t>ebh</a:t>
            </a:r>
            <a:r>
              <a:rPr sz="850" spc="-35" dirty="0">
                <a:solidFill>
                  <a:srgbClr val="7C7E80"/>
                </a:solidFill>
                <a:latin typeface="Arial"/>
                <a:cs typeface="Arial"/>
              </a:rPr>
              <a:t>.</a:t>
            </a:r>
            <a:r>
              <a:rPr sz="850" dirty="0">
                <a:solidFill>
                  <a:srgbClr val="7C7E80"/>
                </a:solidFill>
                <a:latin typeface="Arial"/>
                <a:cs typeface="Arial"/>
              </a:rPr>
              <a:t>com</a:t>
            </a:r>
            <a:r>
              <a:rPr sz="850" spc="-25" dirty="0">
                <a:solidFill>
                  <a:srgbClr val="7C7E80"/>
                </a:solidFill>
                <a:latin typeface="Arial"/>
                <a:cs typeface="Arial"/>
              </a:rPr>
              <a:t>.</a:t>
            </a:r>
            <a:r>
              <a:rPr sz="850" spc="35" dirty="0">
                <a:solidFill>
                  <a:srgbClr val="7C7E80"/>
                </a:solidFill>
                <a:latin typeface="Arial"/>
                <a:cs typeface="Arial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80508" y="9863446"/>
            <a:ext cx="2004060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5" dirty="0">
                <a:solidFill>
                  <a:srgbClr val="7C7E80"/>
                </a:solidFill>
                <a:latin typeface="Arial"/>
                <a:cs typeface="Arial"/>
              </a:rPr>
              <a:t>E</a:t>
            </a:r>
            <a:r>
              <a:rPr sz="850" spc="-60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Mail:</a:t>
            </a:r>
            <a:r>
              <a:rPr sz="850" spc="6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mackenz</a:t>
            </a:r>
            <a:r>
              <a:rPr sz="850" spc="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i</a:t>
            </a:r>
            <a:r>
              <a:rPr sz="850" spc="-1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e@mackenz</a:t>
            </a:r>
            <a:r>
              <a:rPr sz="850" spc="20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i</a:t>
            </a:r>
            <a:r>
              <a:rPr sz="850" spc="-1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ebh</a:t>
            </a:r>
            <a:r>
              <a:rPr sz="850" spc="-30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.</a:t>
            </a:r>
            <a:r>
              <a:rPr sz="850" spc="1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com</a:t>
            </a:r>
            <a:r>
              <a:rPr sz="850" spc="-7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.</a:t>
            </a:r>
            <a:r>
              <a:rPr sz="850" spc="35" dirty="0">
                <a:solidFill>
                  <a:srgbClr val="7C7E80"/>
                </a:solidFill>
                <a:latin typeface="Arial"/>
                <a:cs typeface="Arial"/>
                <a:hlinkClick r:id="rId6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0048" y="1542097"/>
            <a:ext cx="5076825" cy="4392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9850" algn="just">
              <a:lnSpc>
                <a:spcPct val="145800"/>
              </a:lnSpc>
            </a:pP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objeto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v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ado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B6D70"/>
                </a:solidFill>
                <a:latin typeface="Arial"/>
                <a:cs typeface="Arial"/>
              </a:rPr>
              <a:t>ou</a:t>
            </a:r>
            <a:r>
              <a:rPr sz="95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950" spc="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defe</a:t>
            </a:r>
            <a:r>
              <a:rPr sz="950" spc="-75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tos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ncorreções</a:t>
            </a:r>
            <a:r>
              <a:rPr sz="950" spc="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na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execuçã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939597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93959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sob</a:t>
            </a:r>
            <a:r>
              <a:rPr sz="950" spc="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pena</a:t>
            </a:r>
            <a:r>
              <a:rPr sz="950" spc="-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restar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caracter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zada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nexecução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total</a:t>
            </a:r>
            <a:r>
              <a:rPr sz="950" spc="-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parc</a:t>
            </a:r>
            <a:r>
              <a:rPr sz="950" spc="-4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14246"/>
                </a:solidFill>
                <a:latin typeface="Arial"/>
                <a:cs typeface="Arial"/>
              </a:rPr>
              <a:t>al</a:t>
            </a:r>
            <a:r>
              <a:rPr sz="950" spc="-8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do</a:t>
            </a:r>
            <a:r>
              <a:rPr sz="950" spc="-3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contratado</a:t>
            </a:r>
            <a:r>
              <a:rPr sz="950" spc="-14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B6D70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com</a:t>
            </a:r>
            <a:r>
              <a:rPr sz="950" spc="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conseque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n</a:t>
            </a:r>
            <a:r>
              <a:rPr sz="950" spc="-5" dirty="0">
                <a:solidFill>
                  <a:srgbClr val="2D2F31"/>
                </a:solidFill>
                <a:latin typeface="Arial"/>
                <a:cs typeface="Arial"/>
              </a:rPr>
              <a:t>te</a:t>
            </a:r>
            <a:r>
              <a:rPr sz="950" spc="25" dirty="0">
                <a:solidFill>
                  <a:srgbClr val="2D2F3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ap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icação</a:t>
            </a:r>
            <a:r>
              <a:rPr sz="950" spc="-3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das</a:t>
            </a:r>
            <a:r>
              <a:rPr sz="950" spc="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sanções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previstas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no</a:t>
            </a:r>
            <a:r>
              <a:rPr sz="950" spc="-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rtigo</a:t>
            </a:r>
            <a:r>
              <a:rPr sz="950" spc="-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ante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or.</a:t>
            </a:r>
            <a:endParaRPr sz="950">
              <a:latin typeface="Arial"/>
              <a:cs typeface="Arial"/>
            </a:endParaRPr>
          </a:p>
          <a:p>
            <a:pPr marL="18415" marR="43815" indent="418465" algn="just">
              <a:lnSpc>
                <a:spcPct val="141500"/>
              </a:lnSpc>
            </a:pPr>
            <a:r>
              <a:rPr sz="950" spc="-4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950" spc="13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pena</a:t>
            </a:r>
            <a:r>
              <a:rPr sz="950" spc="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mu</a:t>
            </a:r>
            <a:r>
              <a:rPr sz="950" spc="-10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ta</a:t>
            </a:r>
            <a:r>
              <a:rPr sz="950" spc="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pela</a:t>
            </a:r>
            <a:r>
              <a:rPr sz="950" spc="4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nexecução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total</a:t>
            </a:r>
            <a:r>
              <a:rPr sz="950" spc="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parc</a:t>
            </a:r>
            <a:r>
              <a:rPr sz="95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al</a:t>
            </a:r>
            <a:r>
              <a:rPr sz="950" spc="7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ajuste</a:t>
            </a:r>
            <a:r>
              <a:rPr sz="950" spc="7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ce</a:t>
            </a:r>
            <a:r>
              <a:rPr sz="950" spc="-40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ebrado</a:t>
            </a:r>
            <a:r>
              <a:rPr sz="950" spc="8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95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BC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95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 </a:t>
            </a:r>
            <a:r>
              <a:rPr sz="950" spc="-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Esporte</a:t>
            </a:r>
            <a:r>
              <a:rPr sz="950" spc="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ube</a:t>
            </a:r>
            <a:r>
              <a:rPr sz="950" spc="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será</a:t>
            </a:r>
            <a:r>
              <a:rPr sz="950" spc="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ca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cu</a:t>
            </a:r>
            <a:r>
              <a:rPr sz="950" spc="-4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ada</a:t>
            </a:r>
            <a:r>
              <a:rPr sz="950" spc="1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5</a:t>
            </a:r>
            <a:r>
              <a:rPr sz="950" spc="-70" dirty="0">
                <a:solidFill>
                  <a:srgbClr val="545659"/>
                </a:solidFill>
                <a:latin typeface="Arial"/>
                <a:cs typeface="Arial"/>
              </a:rPr>
              <a:t>0</a:t>
            </a:r>
            <a:r>
              <a:rPr sz="950" spc="65" dirty="0">
                <a:solidFill>
                  <a:srgbClr val="545659"/>
                </a:solidFill>
                <a:latin typeface="Arial"/>
                <a:cs typeface="Arial"/>
              </a:rPr>
              <a:t>%</a:t>
            </a:r>
            <a:r>
              <a:rPr sz="950" spc="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C7E80"/>
                </a:solidFill>
                <a:latin typeface="Arial"/>
                <a:cs typeface="Arial"/>
              </a:rPr>
              <a:t>(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nquenta</a:t>
            </a:r>
            <a:r>
              <a:rPr sz="950" spc="1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por</a:t>
            </a:r>
            <a:r>
              <a:rPr sz="95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cento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sobre</a:t>
            </a:r>
            <a:r>
              <a:rPr sz="95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or</a:t>
            </a:r>
            <a:r>
              <a:rPr sz="950" spc="6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total</a:t>
            </a:r>
            <a:r>
              <a:rPr sz="950" spc="5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ajuste</a:t>
            </a:r>
            <a:r>
              <a:rPr sz="950" spc="7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atua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izado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sobre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1424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246"/>
                </a:solidFill>
                <a:latin typeface="Arial"/>
                <a:cs typeface="Arial"/>
              </a:rPr>
              <a:t>va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or</a:t>
            </a:r>
            <a:r>
              <a:rPr sz="950" spc="10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correspondente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545659"/>
                </a:solidFill>
                <a:latin typeface="Times New Roman"/>
                <a:cs typeface="Times New Roman"/>
              </a:rPr>
              <a:t>à</a:t>
            </a:r>
            <a:r>
              <a:rPr sz="100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000" spc="-11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414246"/>
                </a:solidFill>
                <a:latin typeface="Arial"/>
                <a:cs typeface="Arial"/>
              </a:rPr>
              <a:t>obr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gação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não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14246"/>
                </a:solidFill>
                <a:latin typeface="Arial"/>
                <a:cs typeface="Arial"/>
              </a:rPr>
              <a:t>cumprid</a:t>
            </a:r>
            <a:r>
              <a:rPr sz="950" spc="2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24130" marR="53975" algn="just">
              <a:lnSpc>
                <a:spcPct val="141600"/>
              </a:lnSpc>
              <a:spcBef>
                <a:spcPts val="35"/>
              </a:spcBef>
            </a:pP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excetuando-se</a:t>
            </a:r>
            <a:r>
              <a:rPr sz="950" spc="1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aque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as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grande</a:t>
            </a:r>
            <a:r>
              <a:rPr sz="950" spc="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vu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to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950" spc="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rep</a:t>
            </a:r>
            <a:r>
              <a:rPr sz="950" spc="-65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rcussões</a:t>
            </a:r>
            <a:r>
              <a:rPr sz="950" spc="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gn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ficat</a:t>
            </a:r>
            <a:r>
              <a:rPr sz="950" spc="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va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939597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93959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h</a:t>
            </a:r>
            <a:r>
              <a:rPr sz="950" spc="-7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pótese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em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que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graduação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mu</a:t>
            </a:r>
            <a:r>
              <a:rPr sz="950" spc="-10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ta</a:t>
            </a:r>
            <a:r>
              <a:rPr sz="950" spc="1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deverá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estar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prev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sta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no</a:t>
            </a:r>
            <a:r>
              <a:rPr sz="950" spc="1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instrumento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convocatório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no</a:t>
            </a:r>
            <a:r>
              <a:rPr sz="950" spc="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competente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B6D70"/>
                </a:solidFill>
                <a:latin typeface="Arial"/>
                <a:cs typeface="Arial"/>
              </a:rPr>
              <a:t>ins</a:t>
            </a:r>
            <a:r>
              <a:rPr sz="950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rumento</a:t>
            </a:r>
            <a:r>
              <a:rPr sz="950" spc="-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contrat</a:t>
            </a:r>
            <a:r>
              <a:rPr sz="950" spc="75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150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sendo</a:t>
            </a:r>
            <a:r>
              <a:rPr sz="950" spc="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B6D70"/>
                </a:solidFill>
                <a:latin typeface="Arial"/>
                <a:cs typeface="Arial"/>
              </a:rPr>
              <a:t>esta</a:t>
            </a:r>
            <a:r>
              <a:rPr sz="950" spc="-6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dev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mente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B6D70"/>
                </a:solidFill>
                <a:latin typeface="Arial"/>
                <a:cs typeface="Arial"/>
              </a:rPr>
              <a:t>j</a:t>
            </a:r>
            <a:r>
              <a:rPr sz="950" spc="15" dirty="0">
                <a:solidFill>
                  <a:srgbClr val="6B6D70"/>
                </a:solidFill>
                <a:latin typeface="Arial"/>
                <a:cs typeface="Arial"/>
              </a:rPr>
              <a:t>u</a:t>
            </a:r>
            <a:r>
              <a:rPr sz="950" spc="20" dirty="0">
                <a:solidFill>
                  <a:srgbClr val="414246"/>
                </a:solidFill>
                <a:latin typeface="Arial"/>
                <a:cs typeface="Arial"/>
              </a:rPr>
              <a:t>s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6B6D70"/>
                </a:solidFill>
                <a:latin typeface="Arial"/>
                <a:cs typeface="Arial"/>
              </a:rPr>
              <a:t>if</a:t>
            </a:r>
            <a:r>
              <a:rPr sz="950" spc="-7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B6D70"/>
                </a:solidFill>
                <a:latin typeface="Arial"/>
                <a:cs typeface="Arial"/>
              </a:rPr>
              <a:t>cada.</a:t>
            </a:r>
            <a:endParaRPr sz="950">
              <a:latin typeface="Arial"/>
              <a:cs typeface="Arial"/>
            </a:endParaRPr>
          </a:p>
          <a:p>
            <a:pPr marL="30480" marR="41910" indent="418465" algn="just">
              <a:lnSpc>
                <a:spcPct val="133300"/>
              </a:lnSpc>
            </a:pPr>
            <a:r>
              <a:rPr sz="950" spc="-45" dirty="0">
                <a:solidFill>
                  <a:srgbClr val="545659"/>
                </a:solidFill>
                <a:latin typeface="Arial"/>
                <a:cs typeface="Arial"/>
              </a:rPr>
              <a:t>A </a:t>
            </a:r>
            <a:r>
              <a:rPr sz="950" spc="-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not</a:t>
            </a:r>
            <a:r>
              <a:rPr sz="950" spc="-10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ficação</a:t>
            </a:r>
            <a:r>
              <a:rPr sz="950" spc="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para 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apl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icação</a:t>
            </a:r>
            <a:r>
              <a:rPr sz="950" spc="6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das</a:t>
            </a:r>
            <a:r>
              <a:rPr sz="950" spc="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penalidade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re</a:t>
            </a:r>
            <a:r>
              <a:rPr sz="950" spc="-6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at</a:t>
            </a:r>
            <a:r>
              <a:rPr sz="950" spc="-8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vas</a:t>
            </a:r>
            <a:r>
              <a:rPr sz="950" spc="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545659"/>
                </a:solidFill>
                <a:latin typeface="Times New Roman"/>
                <a:cs typeface="Times New Roman"/>
              </a:rPr>
              <a:t>à</a:t>
            </a:r>
            <a:r>
              <a:rPr sz="1050" spc="13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execução</a:t>
            </a:r>
            <a:r>
              <a:rPr sz="950" spc="7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tota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parc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al prev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stas</a:t>
            </a:r>
            <a:r>
              <a:rPr sz="950" spc="1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neste</a:t>
            </a:r>
            <a:r>
              <a:rPr sz="950" spc="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Capítu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será</a:t>
            </a:r>
            <a:r>
              <a:rPr sz="950" spc="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efetuada</a:t>
            </a:r>
            <a:r>
              <a:rPr sz="950" spc="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através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comuni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cação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enca</a:t>
            </a:r>
            <a:r>
              <a:rPr sz="950" spc="40" dirty="0">
                <a:solidFill>
                  <a:srgbClr val="414246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950" spc="-50" dirty="0">
                <a:solidFill>
                  <a:srgbClr val="6B6D70"/>
                </a:solidFill>
                <a:latin typeface="Arial"/>
                <a:cs typeface="Arial"/>
              </a:rPr>
              <a:t>h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ada</a:t>
            </a:r>
            <a:r>
              <a:rPr sz="950" spc="6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via</a:t>
            </a:r>
            <a:r>
              <a:rPr sz="95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e-ma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414246"/>
                </a:solidFill>
                <a:latin typeface="Times New Roman"/>
                <a:cs typeface="Times New Roman"/>
              </a:rPr>
              <a:t>à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contratada</a:t>
            </a:r>
            <a:r>
              <a:rPr sz="950" spc="-1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onde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deverá</a:t>
            </a:r>
            <a:r>
              <a:rPr sz="95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14246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assegurado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14246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6B6D70"/>
                </a:solidFill>
                <a:latin typeface="Arial"/>
                <a:cs typeface="Arial"/>
              </a:rPr>
              <a:t>ire</a:t>
            </a:r>
            <a:r>
              <a:rPr sz="950" spc="-10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6B6D70"/>
                </a:solidFill>
                <a:latin typeface="Arial"/>
                <a:cs typeface="Arial"/>
              </a:rPr>
              <a:t>to</a:t>
            </a:r>
            <a:r>
              <a:rPr sz="950" spc="7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545659"/>
                </a:solidFill>
                <a:latin typeface="Times New Roman"/>
                <a:cs typeface="Times New Roman"/>
              </a:rPr>
              <a:t>à</a:t>
            </a:r>
            <a:r>
              <a:rPr sz="1050" spc="8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defesa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14246"/>
                </a:solidFill>
                <a:latin typeface="Arial"/>
                <a:cs typeface="Arial"/>
              </a:rPr>
              <a:t>pré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B6D70"/>
                </a:solidFill>
                <a:latin typeface="Arial"/>
                <a:cs typeface="Arial"/>
              </a:rPr>
              <a:t>a,</a:t>
            </a:r>
            <a:r>
              <a:rPr sz="950" spc="10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respe</a:t>
            </a:r>
            <a:r>
              <a:rPr sz="950" spc="-4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tando-se</a:t>
            </a:r>
            <a:r>
              <a:rPr sz="950" spc="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o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prazo</a:t>
            </a:r>
            <a:r>
              <a:rPr sz="950" spc="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5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(c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nco)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 dias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útei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93959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  <a:spcBef>
                <a:spcPts val="685"/>
              </a:spcBef>
            </a:pPr>
            <a:r>
              <a:rPr sz="900" b="1" spc="10" dirty="0">
                <a:solidFill>
                  <a:srgbClr val="1C1F23"/>
                </a:solidFill>
                <a:latin typeface="Arial"/>
                <a:cs typeface="Arial"/>
              </a:rPr>
              <a:t>DISPOSIÇÕES</a:t>
            </a:r>
            <a:r>
              <a:rPr sz="900" b="1" spc="55" dirty="0">
                <a:solidFill>
                  <a:srgbClr val="1C1F23"/>
                </a:solidFill>
                <a:latin typeface="Arial"/>
                <a:cs typeface="Arial"/>
              </a:rPr>
              <a:t> </a:t>
            </a:r>
            <a:r>
              <a:rPr sz="900" b="1" spc="20" dirty="0">
                <a:solidFill>
                  <a:srgbClr val="1C1F23"/>
                </a:solidFill>
                <a:latin typeface="Arial"/>
                <a:cs typeface="Arial"/>
              </a:rPr>
              <a:t>GERAIS</a:t>
            </a:r>
            <a:endParaRPr sz="900">
              <a:latin typeface="Arial"/>
              <a:cs typeface="Arial"/>
            </a:endParaRPr>
          </a:p>
          <a:p>
            <a:pPr marL="42545" marR="39370" indent="424180" algn="just">
              <a:lnSpc>
                <a:spcPts val="1660"/>
              </a:lnSpc>
              <a:spcBef>
                <a:spcPts val="105"/>
              </a:spcBef>
            </a:pP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O 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Esporte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ube </a:t>
            </a:r>
            <a:r>
              <a:rPr sz="950" spc="-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determ</a:t>
            </a:r>
            <a:r>
              <a:rPr sz="950" spc="5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qua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quer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tempo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seu 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exc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lus</a:t>
            </a:r>
            <a:r>
              <a:rPr sz="950" spc="-6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vo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cr</a:t>
            </a:r>
            <a:r>
              <a:rPr sz="950" spc="-9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tério,</a:t>
            </a:r>
            <a:r>
              <a:rPr sz="950" spc="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por</a:t>
            </a:r>
            <a:r>
              <a:rPr sz="950" spc="-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despacho</a:t>
            </a:r>
            <a:r>
              <a:rPr sz="950" spc="3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mot</a:t>
            </a:r>
            <a:r>
              <a:rPr sz="950" spc="-10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vad</a:t>
            </a:r>
            <a:r>
              <a:rPr sz="950" spc="7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7C7E80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7C7E8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ad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950" spc="40" dirty="0">
                <a:solidFill>
                  <a:srgbClr val="545659"/>
                </a:solidFill>
                <a:latin typeface="Arial"/>
                <a:cs typeface="Arial"/>
              </a:rPr>
              <a:t>r</a:t>
            </a:r>
            <a:r>
              <a:rPr sz="950" spc="95" dirty="0">
                <a:solidFill>
                  <a:srgbClr val="939597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93959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des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st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ou</a:t>
            </a:r>
            <a:r>
              <a:rPr sz="950" spc="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revogar</a:t>
            </a:r>
            <a:r>
              <a:rPr sz="950" spc="-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-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presente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Processo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Compra</a:t>
            </a:r>
            <a:r>
              <a:rPr sz="950" spc="75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C7E80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8260" marR="24130" indent="418465" algn="just">
              <a:lnSpc>
                <a:spcPts val="1660"/>
              </a:lnSpc>
            </a:pP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Qua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squer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 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6B6D70"/>
                </a:solidFill>
                <a:latin typeface="Arial"/>
                <a:cs typeface="Arial"/>
              </a:rPr>
              <a:t>nfor</a:t>
            </a:r>
            <a:r>
              <a:rPr sz="950" spc="-35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ações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   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6B6D70"/>
                </a:solidFill>
                <a:latin typeface="Arial"/>
                <a:cs typeface="Arial"/>
              </a:rPr>
              <a:t>ic</a:t>
            </a:r>
            <a:r>
              <a:rPr sz="950" spc="-7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ais   </a:t>
            </a:r>
            <a:r>
              <a:rPr sz="950" spc="-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podem   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 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obt</a:t>
            </a:r>
            <a:r>
              <a:rPr sz="950" spc="-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 </a:t>
            </a:r>
            <a:r>
              <a:rPr sz="950" spc="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através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 </a:t>
            </a:r>
            <a:r>
              <a:rPr sz="950" spc="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  </a:t>
            </a:r>
            <a:r>
              <a:rPr sz="950" spc="-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7C7E80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mail </a:t>
            </a:r>
            <a:r>
              <a:rPr sz="950" u="sng" spc="-10" dirty="0">
                <a:solidFill>
                  <a:srgbClr val="545659"/>
                </a:solidFill>
                <a:latin typeface="Arial"/>
                <a:cs typeface="Arial"/>
              </a:rPr>
              <a:t>projet</a:t>
            </a:r>
            <a:r>
              <a:rPr sz="950" u="sng" spc="-2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u="sng" spc="-25" dirty="0">
                <a:solidFill>
                  <a:srgbClr val="7C7E80"/>
                </a:solidFill>
                <a:latin typeface="Arial"/>
                <a:cs typeface="Arial"/>
              </a:rPr>
              <a:t>@</a:t>
            </a:r>
            <a:r>
              <a:rPr sz="950" u="sng" dirty="0">
                <a:solidFill>
                  <a:srgbClr val="545659"/>
                </a:solidFill>
                <a:latin typeface="Arial"/>
                <a:cs typeface="Arial"/>
              </a:rPr>
              <a:t>mackenz</a:t>
            </a:r>
            <a:r>
              <a:rPr sz="950" u="sng" spc="-1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u="sng" dirty="0">
                <a:solidFill>
                  <a:srgbClr val="545659"/>
                </a:solidFill>
                <a:latin typeface="Arial"/>
                <a:cs typeface="Arial"/>
              </a:rPr>
              <a:t>eb</a:t>
            </a:r>
            <a:r>
              <a:rPr sz="950" u="sng" spc="15" dirty="0">
                <a:solidFill>
                  <a:srgbClr val="545659"/>
                </a:solidFill>
                <a:latin typeface="Arial"/>
                <a:cs typeface="Arial"/>
              </a:rPr>
              <a:t>h</a:t>
            </a:r>
            <a:r>
              <a:rPr sz="950" u="sng" spc="-175" dirty="0">
                <a:solidFill>
                  <a:srgbClr val="7C7E80"/>
                </a:solidFill>
                <a:latin typeface="Arial"/>
                <a:cs typeface="Arial"/>
              </a:rPr>
              <a:t>. </a:t>
            </a:r>
            <a:r>
              <a:rPr sz="950" u="sng" spc="15" dirty="0">
                <a:solidFill>
                  <a:srgbClr val="7C7E80"/>
                </a:solidFill>
                <a:latin typeface="Arial"/>
                <a:cs typeface="Arial"/>
              </a:rPr>
              <a:t>c</a:t>
            </a:r>
            <a:r>
              <a:rPr sz="950" u="sng" spc="10" dirty="0">
                <a:solidFill>
                  <a:srgbClr val="7C7E80"/>
                </a:solidFill>
                <a:latin typeface="Arial"/>
                <a:cs typeface="Arial"/>
              </a:rPr>
              <a:t>o</a:t>
            </a:r>
            <a:r>
              <a:rPr sz="950" u="sng" dirty="0">
                <a:solidFill>
                  <a:srgbClr val="545659"/>
                </a:solidFill>
                <a:latin typeface="Arial"/>
                <a:cs typeface="Arial"/>
              </a:rPr>
              <a:t>m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.brou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659"/>
                </a:solidFill>
                <a:latin typeface="Arial"/>
                <a:cs typeface="Arial"/>
              </a:rPr>
              <a:t>pe</a:t>
            </a:r>
            <a:r>
              <a:rPr sz="950" spc="-6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telefone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(3</a:t>
            </a:r>
            <a:r>
              <a:rPr sz="950" spc="-80" dirty="0">
                <a:solidFill>
                  <a:srgbClr val="545659"/>
                </a:solidFill>
                <a:latin typeface="Arial"/>
                <a:cs typeface="Arial"/>
              </a:rPr>
              <a:t>1</a:t>
            </a:r>
            <a:r>
              <a:rPr sz="950" spc="75" dirty="0">
                <a:solidFill>
                  <a:srgbClr val="545659"/>
                </a:solidFill>
                <a:latin typeface="Arial"/>
                <a:cs typeface="Arial"/>
              </a:rPr>
              <a:t>)</a:t>
            </a:r>
            <a:r>
              <a:rPr sz="950" spc="-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948</a:t>
            </a:r>
            <a:r>
              <a:rPr sz="950" spc="5" dirty="0">
                <a:solidFill>
                  <a:srgbClr val="414246"/>
                </a:solidFill>
                <a:latin typeface="Arial"/>
                <a:cs typeface="Arial"/>
              </a:rPr>
              <a:t>0</a:t>
            </a:r>
            <a:r>
              <a:rPr sz="950" spc="-35" dirty="0">
                <a:solidFill>
                  <a:srgbClr val="7C7E80"/>
                </a:solidFill>
                <a:latin typeface="Arial"/>
                <a:cs typeface="Arial"/>
              </a:rPr>
              <a:t>-</a:t>
            </a:r>
            <a:r>
              <a:rPr sz="950" spc="-20" dirty="0">
                <a:solidFill>
                  <a:srgbClr val="414246"/>
                </a:solidFill>
                <a:latin typeface="Arial"/>
                <a:cs typeface="Arial"/>
              </a:rPr>
              <a:t>4560</a:t>
            </a:r>
            <a:r>
              <a:rPr sz="950" spc="-15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93959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00">
              <a:latin typeface="Times New Roman"/>
              <a:cs typeface="Times New Roman"/>
            </a:endParaRPr>
          </a:p>
          <a:p>
            <a:pPr marL="3147695">
              <a:lnSpc>
                <a:spcPct val="100000"/>
              </a:lnSpc>
            </a:pP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Belo</a:t>
            </a:r>
            <a:r>
              <a:rPr sz="95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Horizont</a:t>
            </a:r>
            <a:r>
              <a:rPr sz="950" spc="35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93959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3959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659"/>
                </a:solidFill>
                <a:latin typeface="Arial"/>
                <a:cs typeface="Arial"/>
              </a:rPr>
              <a:t>14</a:t>
            </a:r>
            <a:r>
              <a:rPr sz="950" spc="-1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abr</a:t>
            </a:r>
            <a:r>
              <a:rPr sz="950" spc="-3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1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201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5</a:t>
            </a:r>
            <a:r>
              <a:rPr sz="950" spc="120" dirty="0">
                <a:solidFill>
                  <a:srgbClr val="7C7E80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77912" y="6614376"/>
            <a:ext cx="2054860" cy="351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95655">
              <a:lnSpc>
                <a:spcPct val="141600"/>
              </a:lnSpc>
            </a:pPr>
            <a:r>
              <a:rPr sz="950" dirty="0">
                <a:solidFill>
                  <a:srgbClr val="545659"/>
                </a:solidFill>
                <a:latin typeface="Arial"/>
                <a:cs typeface="Arial"/>
              </a:rPr>
              <a:t>nça</a:t>
            </a:r>
            <a:r>
              <a:rPr sz="950" spc="-5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ves</a:t>
            </a:r>
            <a:r>
              <a:rPr sz="95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246"/>
                </a:solidFill>
                <a:latin typeface="Arial"/>
                <a:cs typeface="Arial"/>
              </a:rPr>
              <a:t>S</a:t>
            </a:r>
            <a:r>
              <a:rPr sz="950" spc="-5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14246"/>
                </a:solidFill>
                <a:latin typeface="Arial"/>
                <a:cs typeface="Arial"/>
              </a:rPr>
              <a:t>va</a:t>
            </a:r>
            <a:r>
              <a:rPr sz="950" spc="-1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Representante</a:t>
            </a:r>
            <a:r>
              <a:rPr sz="95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Comissão</a:t>
            </a:r>
            <a:r>
              <a:rPr sz="950" spc="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Compras</a:t>
            </a:r>
            <a:endParaRPr sz="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39486" y="6825469"/>
            <a:ext cx="95123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545659"/>
                </a:solidFill>
                <a:latin typeface="Arial"/>
                <a:cs typeface="Arial"/>
              </a:rPr>
              <a:t>Supe</a:t>
            </a:r>
            <a:r>
              <a:rPr sz="950" spc="50" dirty="0">
                <a:solidFill>
                  <a:srgbClr val="545659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C7E80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45659"/>
                </a:solidFill>
                <a:latin typeface="Arial"/>
                <a:cs typeface="Arial"/>
              </a:rPr>
              <a:t>ntendência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59111" y="9598679"/>
            <a:ext cx="4486275" cy="26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ct val="102400"/>
              </a:lnSpc>
            </a:pP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Diretoria</a:t>
            </a:r>
            <a:r>
              <a:rPr sz="850" spc="7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C7E80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B6D70"/>
                </a:solidFill>
                <a:latin typeface="Times New Roman"/>
                <a:cs typeface="Times New Roman"/>
              </a:rPr>
              <a:t>Adminisrraçilo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10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6B6D70"/>
                </a:solidFill>
                <a:latin typeface="Times New Roman"/>
                <a:cs typeface="Times New Roman"/>
              </a:rPr>
              <a:t>Rua</a:t>
            </a:r>
            <a:r>
              <a:rPr sz="850" spc="8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B6D70"/>
                </a:solidFill>
                <a:latin typeface="Times New Roman"/>
                <a:cs typeface="Times New Roman"/>
              </a:rPr>
              <a:t>Congonhas,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450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CEP.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C7E80"/>
                </a:solidFill>
                <a:latin typeface="Times New Roman"/>
                <a:cs typeface="Times New Roman"/>
              </a:rPr>
              <a:t>30.33</a:t>
            </a:r>
            <a:r>
              <a:rPr sz="850" spc="25" dirty="0">
                <a:solidFill>
                  <a:srgbClr val="7C7E80"/>
                </a:solidFill>
                <a:latin typeface="Times New Roman"/>
                <a:cs typeface="Times New Roman"/>
              </a:rPr>
              <a:t>0</a:t>
            </a:r>
            <a:r>
              <a:rPr sz="850" spc="10" dirty="0">
                <a:solidFill>
                  <a:srgbClr val="545659"/>
                </a:solidFill>
                <a:latin typeface="Times New Roman"/>
                <a:cs typeface="Times New Roman"/>
              </a:rPr>
              <a:t>.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1</a:t>
            </a:r>
            <a:r>
              <a:rPr sz="850" spc="25" dirty="0">
                <a:solidFill>
                  <a:srgbClr val="7C7E80"/>
                </a:solidFill>
                <a:latin typeface="Times New Roman"/>
                <a:cs typeface="Times New Roman"/>
              </a:rPr>
              <a:t>00</a:t>
            </a:r>
            <a:r>
              <a:rPr sz="850" spc="1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14246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14246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C7E80"/>
                </a:solidFill>
                <a:latin typeface="Times New Roman"/>
                <a:cs typeface="Times New Roman"/>
              </a:rPr>
              <a:t>Fone/Fax</a:t>
            </a:r>
            <a:r>
              <a:rPr sz="850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-10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C7E80"/>
                </a:solidFill>
                <a:latin typeface="Times New Roman"/>
                <a:cs typeface="Times New Roman"/>
              </a:rPr>
              <a:t>(03</a:t>
            </a:r>
            <a:r>
              <a:rPr sz="850" spc="-120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6B6D70"/>
                </a:solidFill>
                <a:latin typeface="Times New Roman"/>
                <a:cs typeface="Times New Roman"/>
              </a:rPr>
              <a:t>l</a:t>
            </a:r>
            <a:r>
              <a:rPr sz="850" spc="60" dirty="0">
                <a:solidFill>
                  <a:srgbClr val="6B6D70"/>
                </a:solidFill>
                <a:latin typeface="Times New Roman"/>
                <a:cs typeface="Times New Roman"/>
              </a:rPr>
              <a:t>)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C7E80"/>
                </a:solidFill>
                <a:latin typeface="Times New Roman"/>
                <a:cs typeface="Times New Roman"/>
              </a:rPr>
              <a:t>3</a:t>
            </a:r>
            <a:r>
              <a:rPr sz="850" spc="10" dirty="0">
                <a:solidFill>
                  <a:srgbClr val="7C7E80"/>
                </a:solidFill>
                <a:latin typeface="Times New Roman"/>
                <a:cs typeface="Times New Roman"/>
              </a:rPr>
              <a:t>2</a:t>
            </a:r>
            <a:r>
              <a:rPr sz="850" spc="15" dirty="0">
                <a:solidFill>
                  <a:srgbClr val="545659"/>
                </a:solidFill>
                <a:latin typeface="Times New Roman"/>
                <a:cs typeface="Times New Roman"/>
              </a:rPr>
              <a:t>23-2611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Praça</a:t>
            </a:r>
            <a:r>
              <a:rPr sz="850" spc="5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45659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7C7E80"/>
                </a:solidFill>
                <a:latin typeface="Times New Roman"/>
                <a:cs typeface="Times New Roman"/>
              </a:rPr>
              <a:t>E</a:t>
            </a:r>
            <a:r>
              <a:rPr sz="850" spc="0" dirty="0">
                <a:solidFill>
                  <a:srgbClr val="7C7E80"/>
                </a:solidFill>
                <a:latin typeface="Times New Roman"/>
                <a:cs typeface="Times New Roman"/>
              </a:rPr>
              <a:t>s</a:t>
            </a:r>
            <a:r>
              <a:rPr sz="850" spc="10" dirty="0">
                <a:solidFill>
                  <a:srgbClr val="545659"/>
                </a:solidFill>
                <a:latin typeface="Times New Roman"/>
                <a:cs typeface="Times New Roman"/>
              </a:rPr>
              <a:t>port</a:t>
            </a:r>
            <a:r>
              <a:rPr sz="850" spc="20" dirty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sz="850" spc="80" dirty="0">
                <a:solidFill>
                  <a:srgbClr val="7C7E80"/>
                </a:solidFill>
                <a:latin typeface="Times New Roman"/>
                <a:cs typeface="Times New Roman"/>
              </a:rPr>
              <a:t>s</a:t>
            </a:r>
            <a:r>
              <a:rPr sz="850" spc="-6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Rua</a:t>
            </a:r>
            <a:r>
              <a:rPr sz="850" spc="2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Be</a:t>
            </a:r>
            <a:r>
              <a:rPr sz="850" spc="55" dirty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sz="850" spc="-5" dirty="0">
                <a:solidFill>
                  <a:srgbClr val="7C7E80"/>
                </a:solidFill>
                <a:latin typeface="Times New Roman"/>
                <a:cs typeface="Times New Roman"/>
              </a:rPr>
              <a:t>v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inda</a:t>
            </a:r>
            <a:r>
              <a:rPr sz="850" spc="2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45659"/>
                </a:solidFill>
                <a:latin typeface="Times New Roman"/>
                <a:cs typeface="Times New Roman"/>
              </a:rPr>
              <a:t>d</a:t>
            </a:r>
            <a:r>
              <a:rPr sz="850" spc="50" dirty="0">
                <a:solidFill>
                  <a:srgbClr val="7C7E80"/>
                </a:solidFill>
                <a:latin typeface="Times New Roman"/>
                <a:cs typeface="Times New Roman"/>
              </a:rPr>
              <a:t>e</a:t>
            </a:r>
            <a:r>
              <a:rPr sz="850" spc="10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C7E80"/>
                </a:solidFill>
                <a:latin typeface="Times New Roman"/>
                <a:cs typeface="Times New Roman"/>
              </a:rPr>
              <a:t>Car</a:t>
            </a:r>
            <a:r>
              <a:rPr sz="850" spc="35" dirty="0">
                <a:solidFill>
                  <a:srgbClr val="7C7E80"/>
                </a:solidFill>
                <a:latin typeface="Times New Roman"/>
                <a:cs typeface="Times New Roman"/>
              </a:rPr>
              <a:t>v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al</a:t>
            </a:r>
            <a:r>
              <a:rPr sz="850" spc="35" dirty="0">
                <a:solidFill>
                  <a:srgbClr val="545659"/>
                </a:solidFill>
                <a:latin typeface="Times New Roman"/>
                <a:cs typeface="Times New Roman"/>
              </a:rPr>
              <a:t>h</a:t>
            </a:r>
            <a:r>
              <a:rPr sz="850" spc="55" dirty="0">
                <a:solidFill>
                  <a:srgbClr val="7C7E80"/>
                </a:solidFill>
                <a:latin typeface="Times New Roman"/>
                <a:cs typeface="Times New Roman"/>
              </a:rPr>
              <a:t>o.</a:t>
            </a:r>
            <a:r>
              <a:rPr sz="850" spc="-2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6B6D70"/>
                </a:solidFill>
                <a:latin typeface="Times New Roman"/>
                <a:cs typeface="Times New Roman"/>
              </a:rPr>
              <a:t>Final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9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C7E80"/>
                </a:solidFill>
                <a:latin typeface="Times New Roman"/>
                <a:cs typeface="Times New Roman"/>
              </a:rPr>
              <a:t>CEP</a:t>
            </a:r>
            <a:r>
              <a:rPr sz="850" spc="3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C7E80"/>
                </a:solidFill>
                <a:latin typeface="Times New Roman"/>
                <a:cs typeface="Times New Roman"/>
              </a:rPr>
              <a:t>30.330.</a:t>
            </a:r>
            <a:r>
              <a:rPr sz="850" spc="50" dirty="0">
                <a:solidFill>
                  <a:srgbClr val="7C7E80"/>
                </a:solidFill>
                <a:latin typeface="Times New Roman"/>
                <a:cs typeface="Times New Roman"/>
              </a:rPr>
              <a:t>1</a:t>
            </a:r>
            <a:r>
              <a:rPr sz="850" spc="30" dirty="0">
                <a:solidFill>
                  <a:srgbClr val="545659"/>
                </a:solidFill>
                <a:latin typeface="Times New Roman"/>
                <a:cs typeface="Times New Roman"/>
              </a:rPr>
              <a:t>80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545659"/>
                </a:solidFill>
                <a:latin typeface="Times New Roman"/>
                <a:cs typeface="Times New Roman"/>
              </a:rPr>
              <a:t>B</a:t>
            </a:r>
            <a:r>
              <a:rPr sz="850" spc="25" dirty="0">
                <a:solidFill>
                  <a:srgbClr val="7C7E80"/>
                </a:solidFill>
                <a:latin typeface="Times New Roman"/>
                <a:cs typeface="Times New Roman"/>
              </a:rPr>
              <a:t>elo</a:t>
            </a:r>
            <a:r>
              <a:rPr sz="850" spc="-2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45659"/>
                </a:solidFill>
                <a:latin typeface="Times New Roman"/>
                <a:cs typeface="Times New Roman"/>
              </a:rPr>
              <a:t>H</a:t>
            </a:r>
            <a:r>
              <a:rPr sz="850" spc="10" dirty="0">
                <a:solidFill>
                  <a:srgbClr val="7C7E80"/>
                </a:solidFill>
                <a:latin typeface="Times New Roman"/>
                <a:cs typeface="Times New Roman"/>
              </a:rPr>
              <a:t>orizonte</a:t>
            </a:r>
            <a:r>
              <a:rPr sz="850" spc="-25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390" dirty="0">
                <a:solidFill>
                  <a:srgbClr val="7C7E80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7C7E80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MO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3485</Words>
  <Application>Microsoft Office PowerPoint</Application>
  <PresentationFormat>Benutzerdefiniert</PresentationFormat>
  <Paragraphs>403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2018-06-28T17:51:21Z</dcterms:created>
  <dcterms:modified xsi:type="dcterms:W3CDTF">2018-06-28T15:51:25Z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