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974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12" Type="http://schemas.openxmlformats.org/officeDocument/2006/relationships/image" Target="../media/image6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jp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jp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04672" y="755904"/>
            <a:ext cx="487679" cy="54864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449823" y="755904"/>
            <a:ext cx="609600" cy="31699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365503" y="7839456"/>
            <a:ext cx="694944" cy="56083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243327" y="7876031"/>
            <a:ext cx="816863" cy="42671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4230623" y="7534656"/>
            <a:ext cx="2157983" cy="106070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2657855" y="8887968"/>
            <a:ext cx="2036064" cy="57302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4957991" y="771813"/>
            <a:ext cx="658495" cy="0"/>
          </a:xfrm>
          <a:custGeom>
            <a:avLst/>
            <a:gdLst/>
            <a:ahLst/>
            <a:cxnLst/>
            <a:rect l="l" t="t" r="r" b="b"/>
            <a:pathLst>
              <a:path w="658495">
                <a:moveTo>
                  <a:pt x="0" y="0"/>
                </a:moveTo>
                <a:lnTo>
                  <a:pt x="658060" y="0"/>
                </a:lnTo>
              </a:path>
            </a:pathLst>
          </a:custGeom>
          <a:ln w="6009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4962498" y="765760"/>
            <a:ext cx="0" cy="684530"/>
          </a:xfrm>
          <a:custGeom>
            <a:avLst/>
            <a:gdLst/>
            <a:ahLst/>
            <a:cxnLst/>
            <a:rect l="l" t="t" r="r" b="b"/>
            <a:pathLst>
              <a:path h="684530">
                <a:moveTo>
                  <a:pt x="0" y="684038"/>
                </a:moveTo>
                <a:lnTo>
                  <a:pt x="0" y="0"/>
                </a:lnTo>
              </a:path>
            </a:pathLst>
          </a:custGeom>
          <a:ln w="9014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5948086" y="771813"/>
            <a:ext cx="0" cy="681355"/>
          </a:xfrm>
          <a:custGeom>
            <a:avLst/>
            <a:gdLst/>
            <a:ahLst/>
            <a:cxnLst/>
            <a:rect l="l" t="t" r="r" b="b"/>
            <a:pathLst>
              <a:path h="681355">
                <a:moveTo>
                  <a:pt x="0" y="681011"/>
                </a:moveTo>
                <a:lnTo>
                  <a:pt x="0" y="0"/>
                </a:lnTo>
              </a:path>
            </a:pathLst>
          </a:custGeom>
          <a:ln w="6009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4960996" y="1449799"/>
            <a:ext cx="991869" cy="0"/>
          </a:xfrm>
          <a:custGeom>
            <a:avLst/>
            <a:gdLst/>
            <a:ahLst/>
            <a:cxnLst/>
            <a:rect l="l" t="t" r="r" b="b"/>
            <a:pathLst>
              <a:path w="991870">
                <a:moveTo>
                  <a:pt x="0" y="0"/>
                </a:moveTo>
                <a:lnTo>
                  <a:pt x="991598" y="0"/>
                </a:lnTo>
              </a:path>
            </a:pathLst>
          </a:custGeom>
          <a:ln w="6009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622002" y="9774790"/>
            <a:ext cx="6304280" cy="0"/>
          </a:xfrm>
          <a:custGeom>
            <a:avLst/>
            <a:gdLst/>
            <a:ahLst/>
            <a:cxnLst/>
            <a:rect l="l" t="t" r="r" b="b"/>
            <a:pathLst>
              <a:path w="6304280">
                <a:moveTo>
                  <a:pt x="0" y="0"/>
                </a:moveTo>
                <a:lnTo>
                  <a:pt x="6304160" y="0"/>
                </a:lnTo>
              </a:path>
            </a:pathLst>
          </a:custGeom>
          <a:ln w="6009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2307719" y="6203261"/>
            <a:ext cx="147320" cy="0"/>
          </a:xfrm>
          <a:custGeom>
            <a:avLst/>
            <a:gdLst/>
            <a:ahLst/>
            <a:cxnLst/>
            <a:rect l="l" t="t" r="r" b="b"/>
            <a:pathLst>
              <a:path w="147319">
                <a:moveTo>
                  <a:pt x="0" y="0"/>
                </a:moveTo>
                <a:lnTo>
                  <a:pt x="147237" y="0"/>
                </a:lnTo>
              </a:path>
            </a:pathLst>
          </a:custGeom>
          <a:ln w="3175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4957991" y="6203261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392" y="0"/>
                </a:lnTo>
              </a:path>
            </a:pathLst>
          </a:custGeom>
          <a:ln w="3175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25779" y="872915"/>
            <a:ext cx="1226185" cy="337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100">
              <a:latin typeface="Arial"/>
              <a:cs typeface="Arial"/>
            </a:endParaRPr>
          </a:p>
          <a:p>
            <a:pPr marL="18415">
              <a:lnSpc>
                <a:spcPct val="100000"/>
              </a:lnSpc>
              <a:spcBef>
                <a:spcPts val="35"/>
              </a:spcBef>
            </a:pPr>
            <a:r>
              <a:rPr sz="1100" spc="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1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68489" y="329018"/>
            <a:ext cx="374650" cy="939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200" spc="225" dirty="0">
                <a:solidFill>
                  <a:srgbClr val="363636"/>
                </a:solidFill>
                <a:latin typeface="Times New Roman"/>
                <a:cs typeface="Times New Roman"/>
              </a:rPr>
              <a:t>•</a:t>
            </a:r>
            <a:endParaRPr sz="7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504191" y="365796"/>
            <a:ext cx="216535" cy="698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300" spc="-515" dirty="0">
                <a:solidFill>
                  <a:srgbClr val="9A9A9A"/>
                </a:solidFill>
                <a:latin typeface="Times New Roman"/>
                <a:cs typeface="Times New Roman"/>
              </a:rPr>
              <a:t>-</a:t>
            </a:r>
            <a:r>
              <a:rPr sz="5300" spc="-1240" dirty="0">
                <a:solidFill>
                  <a:srgbClr val="9A9A9A"/>
                </a:solidFill>
                <a:latin typeface="Times New Roman"/>
                <a:cs typeface="Times New Roman"/>
              </a:rPr>
              <a:t>/</a:t>
            </a:r>
            <a:endParaRPr sz="53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504191" y="868983"/>
            <a:ext cx="170815" cy="95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50" spc="-30" dirty="0">
                <a:solidFill>
                  <a:srgbClr val="B1B1B1"/>
                </a:solidFill>
                <a:latin typeface="Arial"/>
                <a:cs typeface="Arial"/>
              </a:rPr>
              <a:t>f</a:t>
            </a:r>
            <a:r>
              <a:rPr sz="550" spc="75" dirty="0">
                <a:solidFill>
                  <a:srgbClr val="B1B1B1"/>
                </a:solidFill>
                <a:latin typeface="Arial"/>
                <a:cs typeface="Arial"/>
              </a:rPr>
              <a:t> </a:t>
            </a:r>
            <a:r>
              <a:rPr sz="550" spc="100" dirty="0">
                <a:solidFill>
                  <a:srgbClr val="B1B1B1"/>
                </a:solidFill>
                <a:latin typeface="Arial"/>
                <a:cs typeface="Arial"/>
              </a:rPr>
              <a:t>.',</a:t>
            </a:r>
            <a:r>
              <a:rPr sz="550" spc="-120" dirty="0">
                <a:solidFill>
                  <a:srgbClr val="B1B1B1"/>
                </a:solidFill>
                <a:latin typeface="Arial"/>
                <a:cs typeface="Arial"/>
              </a:rPr>
              <a:t>•</a:t>
            </a:r>
            <a:endParaRPr sz="5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062480" y="982787"/>
            <a:ext cx="782955" cy="10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88925" algn="l"/>
              </a:tabLst>
            </a:pPr>
            <a:r>
              <a:rPr sz="650" spc="-55" dirty="0">
                <a:solidFill>
                  <a:srgbClr val="9A9A9A"/>
                </a:solidFill>
                <a:latin typeface="Arial"/>
                <a:cs typeface="Arial"/>
              </a:rPr>
              <a:t>:	</a:t>
            </a:r>
            <a:r>
              <a:rPr sz="650" spc="495" dirty="0">
                <a:solidFill>
                  <a:srgbClr val="B1B1B1"/>
                </a:solidFill>
                <a:latin typeface="Arial"/>
                <a:cs typeface="Arial"/>
              </a:rPr>
              <a:t>(</a:t>
            </a:r>
            <a:r>
              <a:rPr sz="650" spc="425" dirty="0">
                <a:solidFill>
                  <a:srgbClr val="B1B1B1"/>
                </a:solidFill>
                <a:latin typeface="Arial"/>
                <a:cs typeface="Arial"/>
              </a:rPr>
              <a:t>"</a:t>
            </a:r>
            <a:r>
              <a:rPr sz="650" spc="-235" dirty="0">
                <a:solidFill>
                  <a:srgbClr val="B1B1B1"/>
                </a:solidFill>
                <a:latin typeface="Arial"/>
                <a:cs typeface="Arial"/>
              </a:rPr>
              <a:t>1V</a:t>
            </a:r>
            <a:r>
              <a:rPr sz="650" spc="-170" dirty="0">
                <a:solidFill>
                  <a:srgbClr val="B1B1B1"/>
                </a:solidFill>
                <a:latin typeface="Arial"/>
                <a:cs typeface="Arial"/>
              </a:rPr>
              <a:t>.</a:t>
            </a:r>
            <a:r>
              <a:rPr sz="650" spc="80" dirty="0">
                <a:solidFill>
                  <a:srgbClr val="B1B1B1"/>
                </a:solidFill>
                <a:latin typeface="Arial"/>
                <a:cs typeface="Arial"/>
              </a:rPr>
              <a:t>_l'll,_</a:t>
            </a:r>
            <a:endParaRPr sz="6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22576" y="1186987"/>
            <a:ext cx="680085" cy="2400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700" b="1" spc="-45" dirty="0">
                <a:solidFill>
                  <a:srgbClr val="070707"/>
                </a:solidFill>
                <a:latin typeface="Times New Roman"/>
                <a:cs typeface="Times New Roman"/>
              </a:rPr>
              <a:t>FORMAÇÃO  </a:t>
            </a:r>
            <a:r>
              <a:rPr sz="700" b="1" spc="30" dirty="0">
                <a:solidFill>
                  <a:srgbClr val="070707"/>
                </a:solidFill>
                <a:latin typeface="Times New Roman"/>
                <a:cs typeface="Times New Roman"/>
              </a:rPr>
              <a:t>D</a:t>
            </a:r>
            <a:r>
              <a:rPr sz="700" b="1" spc="120" dirty="0">
                <a:solidFill>
                  <a:srgbClr val="212121"/>
                </a:solidFill>
                <a:latin typeface="Times New Roman"/>
                <a:cs typeface="Times New Roman"/>
              </a:rPr>
              <a:t>I</a:t>
            </a:r>
            <a:endParaRPr sz="700">
              <a:latin typeface="Times New Roman"/>
              <a:cs typeface="Times New Roman"/>
            </a:endParaRPr>
          </a:p>
          <a:p>
            <a:pPr marL="3810" algn="ctr">
              <a:lnSpc>
                <a:spcPct val="100000"/>
              </a:lnSpc>
              <a:spcBef>
                <a:spcPts val="85"/>
              </a:spcBef>
            </a:pPr>
            <a:r>
              <a:rPr sz="750" b="1" spc="-70" dirty="0">
                <a:solidFill>
                  <a:srgbClr val="070707"/>
                </a:solidFill>
                <a:latin typeface="Times New Roman"/>
                <a:cs typeface="Times New Roman"/>
              </a:rPr>
              <a:t>ATLITAS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00287" y="1824516"/>
            <a:ext cx="6297295" cy="30899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4119245">
              <a:lnSpc>
                <a:spcPct val="100000"/>
              </a:lnSpc>
            </a:pP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Belo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Horizonte,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7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Junho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00" spc="-6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050" b="1" spc="-60" dirty="0">
                <a:solidFill>
                  <a:srgbClr val="070707"/>
                </a:solidFill>
                <a:latin typeface="Arial"/>
                <a:cs typeface="Arial"/>
              </a:rPr>
              <a:t>ATA </a:t>
            </a:r>
            <a:r>
              <a:rPr sz="1050" b="1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JULGAMENTO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_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80" dirty="0">
                <a:solidFill>
                  <a:srgbClr val="070707"/>
                </a:solidFill>
                <a:latin typeface="Arial"/>
                <a:cs typeface="Arial"/>
              </a:rPr>
              <a:t>ED</a:t>
            </a:r>
            <a:r>
              <a:rPr sz="1050" b="1" spc="-8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35" dirty="0">
                <a:solidFill>
                  <a:srgbClr val="070707"/>
                </a:solidFill>
                <a:latin typeface="Arial"/>
                <a:cs typeface="Arial"/>
              </a:rPr>
              <a:t>TAL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08/20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6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aquisição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0" dirty="0">
                <a:solidFill>
                  <a:srgbClr val="070707"/>
                </a:solidFill>
                <a:latin typeface="Arial"/>
                <a:cs typeface="Arial"/>
              </a:rPr>
              <a:t>BOMBA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AQUECI</a:t>
            </a:r>
            <a:r>
              <a:rPr sz="1050" b="1" spc="-1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MENTO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endParaRPr sz="1050">
              <a:latin typeface="Arial"/>
              <a:cs typeface="Arial"/>
            </a:endParaRPr>
          </a:p>
          <a:p>
            <a:pPr marL="21590">
              <a:lnSpc>
                <a:spcPct val="100000"/>
              </a:lnSpc>
              <a:spcBef>
                <a:spcPts val="25"/>
              </a:spcBef>
            </a:pPr>
            <a:r>
              <a:rPr sz="1050" b="1" spc="160" dirty="0">
                <a:solidFill>
                  <a:srgbClr val="070707"/>
                </a:solidFill>
                <a:latin typeface="Arial"/>
                <a:cs typeface="Arial"/>
              </a:rPr>
              <a:t>P</a:t>
            </a:r>
            <a:r>
              <a:rPr sz="1050" b="1" spc="-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SC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NA,</a:t>
            </a:r>
            <a:r>
              <a:rPr sz="1050" b="1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atendimento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Unidade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Clube.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1100">
              <a:latin typeface="Times New Roman"/>
              <a:cs typeface="Times New Roman"/>
            </a:endParaRPr>
          </a:p>
          <a:p>
            <a:pPr marL="15240">
              <a:lnSpc>
                <a:spcPts val="1250"/>
              </a:lnSpc>
            </a:pP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Comissão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Compras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Licitações,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representando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neste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ato</a:t>
            </a:r>
            <a:r>
              <a:rPr sz="10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Clube,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após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análise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endParaRPr sz="1000">
              <a:latin typeface="Arial"/>
              <a:cs typeface="Arial"/>
            </a:endParaRPr>
          </a:p>
          <a:p>
            <a:pPr marL="24130">
              <a:lnSpc>
                <a:spcPts val="1250"/>
              </a:lnSpc>
            </a:pPr>
            <a:r>
              <a:rPr sz="1050" b="1" spc="-45" dirty="0">
                <a:solidFill>
                  <a:srgbClr val="070707"/>
                </a:solidFill>
                <a:latin typeface="Arial"/>
                <a:cs typeface="Arial"/>
              </a:rPr>
              <a:t>PROPOSTAS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COMERC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13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apresentadas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pelas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empresas: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800">
              <a:latin typeface="Times New Roman"/>
              <a:cs typeface="Times New Roman"/>
            </a:endParaRPr>
          </a:p>
          <a:p>
            <a:pPr marL="243840">
              <a:lnSpc>
                <a:spcPct val="100000"/>
              </a:lnSpc>
            </a:pPr>
            <a:r>
              <a:rPr sz="1250" spc="-65" dirty="0">
                <a:solidFill>
                  <a:srgbClr val="070707"/>
                </a:solidFill>
                <a:latin typeface="Times New Roman"/>
                <a:cs typeface="Times New Roman"/>
              </a:rPr>
              <a:t>../  </a:t>
            </a:r>
            <a:r>
              <a:rPr sz="1250" spc="-9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55" dirty="0">
                <a:solidFill>
                  <a:srgbClr val="070707"/>
                </a:solidFill>
                <a:latin typeface="Times New Roman"/>
                <a:cs typeface="Times New Roman"/>
              </a:rPr>
              <a:t>RAZÃO</a:t>
            </a:r>
            <a:r>
              <a:rPr sz="1250" b="1" spc="1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90" dirty="0">
                <a:solidFill>
                  <a:srgbClr val="070707"/>
                </a:solidFill>
                <a:latin typeface="Times New Roman"/>
                <a:cs typeface="Times New Roman"/>
              </a:rPr>
              <a:t>SOCIAL:</a:t>
            </a:r>
            <a:r>
              <a:rPr sz="1250" b="1" spc="1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WL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Comercial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Ltda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b="1" spc="-75" dirty="0">
                <a:solidFill>
                  <a:srgbClr val="070707"/>
                </a:solidFill>
                <a:latin typeface="Times New Roman"/>
                <a:cs typeface="Times New Roman"/>
              </a:rPr>
              <a:t>CNPJ:</a:t>
            </a:r>
            <a:r>
              <a:rPr sz="1250" b="1" spc="9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spc="25" dirty="0">
                <a:solidFill>
                  <a:srgbClr val="070707"/>
                </a:solidFill>
                <a:latin typeface="Times New Roman"/>
                <a:cs typeface="Times New Roman"/>
              </a:rPr>
              <a:t>Ol.251.87W00</a:t>
            </a:r>
            <a:r>
              <a:rPr sz="1200" spc="114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200" spc="10" dirty="0">
                <a:solidFill>
                  <a:srgbClr val="070707"/>
                </a:solidFill>
                <a:latin typeface="Times New Roman"/>
                <a:cs typeface="Times New Roman"/>
              </a:rPr>
              <a:t>-40</a:t>
            </a:r>
            <a:endParaRPr sz="1200">
              <a:latin typeface="Times New Roman"/>
              <a:cs typeface="Times New Roman"/>
            </a:endParaRPr>
          </a:p>
          <a:p>
            <a:pPr marL="243840">
              <a:lnSpc>
                <a:spcPct val="100000"/>
              </a:lnSpc>
              <a:spcBef>
                <a:spcPts val="570"/>
              </a:spcBef>
            </a:pPr>
            <a:r>
              <a:rPr sz="1250" spc="-65" dirty="0">
                <a:solidFill>
                  <a:srgbClr val="070707"/>
                </a:solidFill>
                <a:latin typeface="Times New Roman"/>
                <a:cs typeface="Times New Roman"/>
              </a:rPr>
              <a:t>../  </a:t>
            </a:r>
            <a:r>
              <a:rPr sz="1250" spc="-9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55" dirty="0">
                <a:solidFill>
                  <a:srgbClr val="070707"/>
                </a:solidFill>
                <a:latin typeface="Times New Roman"/>
                <a:cs typeface="Times New Roman"/>
              </a:rPr>
              <a:t>RAZÃO</a:t>
            </a:r>
            <a:r>
              <a:rPr sz="1250" b="1" spc="1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85" dirty="0">
                <a:solidFill>
                  <a:srgbClr val="070707"/>
                </a:solidFill>
                <a:latin typeface="Times New Roman"/>
                <a:cs typeface="Times New Roman"/>
              </a:rPr>
              <a:t>SOCIAL:</a:t>
            </a:r>
            <a:r>
              <a:rPr sz="1250" b="1" spc="8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Santos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Campos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Piscinas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Ltda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b="1" spc="-130" dirty="0">
                <a:solidFill>
                  <a:srgbClr val="070707"/>
                </a:solidFill>
                <a:latin typeface="Times New Roman"/>
                <a:cs typeface="Times New Roman"/>
              </a:rPr>
              <a:t>C</a:t>
            </a:r>
            <a:r>
              <a:rPr sz="1250" b="1" spc="-5" dirty="0">
                <a:solidFill>
                  <a:srgbClr val="070707"/>
                </a:solidFill>
                <a:latin typeface="Times New Roman"/>
                <a:cs typeface="Times New Roman"/>
              </a:rPr>
              <a:t>N</a:t>
            </a:r>
            <a:r>
              <a:rPr sz="1250" b="1" spc="-70" dirty="0">
                <a:solidFill>
                  <a:srgbClr val="070707"/>
                </a:solidFill>
                <a:latin typeface="Times New Roman"/>
                <a:cs typeface="Times New Roman"/>
              </a:rPr>
              <a:t>PJ:</a:t>
            </a:r>
            <a:r>
              <a:rPr sz="1250" b="1" spc="7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spc="15" dirty="0">
                <a:solidFill>
                  <a:srgbClr val="070707"/>
                </a:solidFill>
                <a:latin typeface="Times New Roman"/>
                <a:cs typeface="Times New Roman"/>
              </a:rPr>
              <a:t>0</a:t>
            </a:r>
            <a:r>
              <a:rPr sz="1200" spc="50" dirty="0">
                <a:solidFill>
                  <a:srgbClr val="070707"/>
                </a:solidFill>
                <a:latin typeface="Times New Roman"/>
                <a:cs typeface="Times New Roman"/>
              </a:rPr>
              <a:t>3</a:t>
            </a:r>
            <a:r>
              <a:rPr sz="1200" spc="-20" dirty="0">
                <a:solidFill>
                  <a:srgbClr val="212121"/>
                </a:solidFill>
                <a:latin typeface="Times New Roman"/>
                <a:cs typeface="Times New Roman"/>
              </a:rPr>
              <a:t>.</a:t>
            </a:r>
            <a:r>
              <a:rPr sz="1200" dirty="0">
                <a:solidFill>
                  <a:srgbClr val="070707"/>
                </a:solidFill>
                <a:latin typeface="Times New Roman"/>
                <a:cs typeface="Times New Roman"/>
              </a:rPr>
              <a:t>633.796-000</a:t>
            </a:r>
            <a:r>
              <a:rPr sz="1200" spc="4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200" spc="15" dirty="0">
                <a:solidFill>
                  <a:srgbClr val="070707"/>
                </a:solidFill>
                <a:latin typeface="Times New Roman"/>
                <a:cs typeface="Times New Roman"/>
              </a:rPr>
              <a:t>-08</a:t>
            </a:r>
            <a:endParaRPr sz="1200">
              <a:latin typeface="Times New Roman"/>
              <a:cs typeface="Times New Roman"/>
            </a:endParaRPr>
          </a:p>
          <a:p>
            <a:pPr marL="24130" indent="219075">
              <a:lnSpc>
                <a:spcPct val="100000"/>
              </a:lnSpc>
              <a:spcBef>
                <a:spcPts val="620"/>
              </a:spcBef>
            </a:pPr>
            <a:r>
              <a:rPr sz="1250" spc="-75" dirty="0">
                <a:solidFill>
                  <a:srgbClr val="070707"/>
                </a:solidFill>
                <a:latin typeface="Times New Roman"/>
                <a:cs typeface="Times New Roman"/>
              </a:rPr>
              <a:t>../  </a:t>
            </a:r>
            <a:r>
              <a:rPr sz="1250" spc="-6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55" dirty="0">
                <a:solidFill>
                  <a:srgbClr val="070707"/>
                </a:solidFill>
                <a:latin typeface="Times New Roman"/>
                <a:cs typeface="Times New Roman"/>
              </a:rPr>
              <a:t>RAZÃO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6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85" dirty="0">
                <a:solidFill>
                  <a:srgbClr val="070707"/>
                </a:solidFill>
                <a:latin typeface="Times New Roman"/>
                <a:cs typeface="Times New Roman"/>
              </a:rPr>
              <a:t>SOCIAL:</a:t>
            </a:r>
            <a:r>
              <a:rPr sz="1250" b="1" spc="11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Mundo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Água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Show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Comércio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70707"/>
                </a:solidFill>
                <a:latin typeface="Arial"/>
                <a:cs typeface="Arial"/>
              </a:rPr>
              <a:t>Ltda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b="1" spc="-75" dirty="0">
                <a:solidFill>
                  <a:srgbClr val="070707"/>
                </a:solidFill>
                <a:latin typeface="Times New Roman"/>
                <a:cs typeface="Times New Roman"/>
              </a:rPr>
              <a:t>CNPJ:</a:t>
            </a:r>
            <a:r>
              <a:rPr sz="1250" b="1" spc="1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spc="-6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200" spc="30" dirty="0">
                <a:solidFill>
                  <a:srgbClr val="070707"/>
                </a:solidFill>
                <a:latin typeface="Times New Roman"/>
                <a:cs typeface="Times New Roman"/>
              </a:rPr>
              <a:t>0.2</a:t>
            </a:r>
            <a:r>
              <a:rPr sz="1200" spc="5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200" spc="-10" dirty="0">
                <a:solidFill>
                  <a:srgbClr val="070707"/>
                </a:solidFill>
                <a:latin typeface="Times New Roman"/>
                <a:cs typeface="Times New Roman"/>
              </a:rPr>
              <a:t>2.705-000</a:t>
            </a:r>
            <a:r>
              <a:rPr sz="1200" spc="5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200" spc="10" dirty="0">
                <a:solidFill>
                  <a:srgbClr val="070707"/>
                </a:solidFill>
                <a:latin typeface="Times New Roman"/>
                <a:cs typeface="Times New Roman"/>
              </a:rPr>
              <a:t>-26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650">
              <a:latin typeface="Times New Roman"/>
              <a:cs typeface="Times New Roman"/>
            </a:endParaRPr>
          </a:p>
          <a:p>
            <a:pPr marL="24130">
              <a:lnSpc>
                <a:spcPct val="100000"/>
              </a:lnSpc>
            </a:pP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Delibera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seguinte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resultado: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800">
              <a:latin typeface="Times New Roman"/>
              <a:cs typeface="Times New Roman"/>
            </a:endParaRPr>
          </a:p>
          <a:p>
            <a:pPr marL="24130" marR="19050" indent="-3175">
              <a:lnSpc>
                <a:spcPct val="100000"/>
              </a:lnSpc>
            </a:pP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A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empresa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b="1" spc="-215" dirty="0">
                <a:solidFill>
                  <a:srgbClr val="070707"/>
                </a:solidFill>
                <a:latin typeface="Times New Roman"/>
                <a:cs typeface="Times New Roman"/>
              </a:rPr>
              <a:t>M</a:t>
            </a:r>
            <a:r>
              <a:rPr sz="1250" b="1" spc="-25" dirty="0">
                <a:solidFill>
                  <a:srgbClr val="070707"/>
                </a:solidFill>
                <a:latin typeface="Times New Roman"/>
                <a:cs typeface="Times New Roman"/>
              </a:rPr>
              <a:t>U</a:t>
            </a:r>
            <a:r>
              <a:rPr sz="1250" b="1" spc="-35" dirty="0">
                <a:solidFill>
                  <a:srgbClr val="070707"/>
                </a:solidFill>
                <a:latin typeface="Times New Roman"/>
                <a:cs typeface="Times New Roman"/>
              </a:rPr>
              <a:t>N</a:t>
            </a:r>
            <a:r>
              <a:rPr sz="1250" b="1" spc="-125" dirty="0">
                <a:solidFill>
                  <a:srgbClr val="070707"/>
                </a:solidFill>
                <a:latin typeface="Times New Roman"/>
                <a:cs typeface="Times New Roman"/>
              </a:rPr>
              <a:t>DO</a:t>
            </a:r>
            <a:r>
              <a:rPr sz="1250" b="1" spc="12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80" dirty="0">
                <a:solidFill>
                  <a:srgbClr val="070707"/>
                </a:solidFill>
                <a:latin typeface="Times New Roman"/>
                <a:cs typeface="Times New Roman"/>
              </a:rPr>
              <a:t>ÁG</a:t>
            </a:r>
            <a:r>
              <a:rPr sz="1250" b="1" spc="-1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UA</a:t>
            </a:r>
            <a:r>
              <a:rPr sz="1250" b="1" spc="12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10" dirty="0">
                <a:solidFill>
                  <a:srgbClr val="070707"/>
                </a:solidFill>
                <a:latin typeface="Times New Roman"/>
                <a:cs typeface="Times New Roman"/>
              </a:rPr>
              <a:t>SHOW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95" dirty="0">
                <a:solidFill>
                  <a:srgbClr val="070707"/>
                </a:solidFill>
                <a:latin typeface="Times New Roman"/>
                <a:cs typeface="Times New Roman"/>
              </a:rPr>
              <a:t>COM</a:t>
            </a:r>
            <a:r>
              <a:rPr sz="1250" b="1" spc="-14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14" dirty="0">
                <a:solidFill>
                  <a:srgbClr val="070707"/>
                </a:solidFill>
                <a:latin typeface="Times New Roman"/>
                <a:cs typeface="Times New Roman"/>
              </a:rPr>
              <a:t>ÉRCIO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7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305" dirty="0">
                <a:solidFill>
                  <a:srgbClr val="070707"/>
                </a:solidFill>
                <a:latin typeface="Times New Roman"/>
                <a:cs typeface="Times New Roman"/>
              </a:rPr>
              <a:t>L</a:t>
            </a:r>
            <a:r>
              <a:rPr sz="1250" b="1" spc="-140" dirty="0">
                <a:solidFill>
                  <a:srgbClr val="070707"/>
                </a:solidFill>
                <a:latin typeface="Times New Roman"/>
                <a:cs typeface="Times New Roman"/>
              </a:rPr>
              <a:t>TOA</a:t>
            </a:r>
            <a:r>
              <a:rPr sz="12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114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b="1" spc="-40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1250" b="1" spc="11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b="1" spc="-35" dirty="0">
                <a:solidFill>
                  <a:srgbClr val="070707"/>
                </a:solidFill>
                <a:latin typeface="Arial"/>
                <a:cs typeface="Arial"/>
              </a:rPr>
              <a:t>CNPJ: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70707"/>
                </a:solidFill>
                <a:latin typeface="Times New Roman"/>
                <a:cs typeface="Times New Roman"/>
              </a:rPr>
              <a:t>10.212</a:t>
            </a:r>
            <a:r>
              <a:rPr sz="1200" spc="20" dirty="0">
                <a:solidFill>
                  <a:srgbClr val="070707"/>
                </a:solidFill>
                <a:latin typeface="Times New Roman"/>
                <a:cs typeface="Times New Roman"/>
              </a:rPr>
              <a:t>.</a:t>
            </a:r>
            <a:r>
              <a:rPr sz="1200" spc="-15" dirty="0">
                <a:solidFill>
                  <a:srgbClr val="070707"/>
                </a:solidFill>
                <a:latin typeface="Times New Roman"/>
                <a:cs typeface="Times New Roman"/>
              </a:rPr>
              <a:t>705-000</a:t>
            </a:r>
            <a:r>
              <a:rPr sz="1200" spc="2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200" spc="10" dirty="0">
                <a:solidFill>
                  <a:srgbClr val="070707"/>
                </a:solidFill>
                <a:latin typeface="Times New Roman"/>
                <a:cs typeface="Times New Roman"/>
              </a:rPr>
              <a:t>-26</a:t>
            </a:r>
            <a:r>
              <a:rPr sz="12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spc="-1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300" spc="-15" dirty="0">
                <a:solidFill>
                  <a:srgbClr val="070707"/>
                </a:solidFill>
                <a:latin typeface="Times New Roman"/>
                <a:cs typeface="Times New Roman"/>
              </a:rPr>
              <a:t>é</a:t>
            </a:r>
            <a:r>
              <a:rPr sz="1300" spc="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vencedora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TEM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45" dirty="0">
                <a:solidFill>
                  <a:srgbClr val="070707"/>
                </a:solidFill>
                <a:latin typeface="Arial"/>
                <a:cs typeface="Arial"/>
              </a:rPr>
              <a:t>0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-65" dirty="0">
                <a:solidFill>
                  <a:srgbClr val="070707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2307" y="6544081"/>
            <a:ext cx="6299835" cy="10991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10160" indent="-6350" algn="just">
              <a:lnSpc>
                <a:spcPct val="147500"/>
              </a:lnSpc>
            </a:pP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JUST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145" dirty="0">
                <a:solidFill>
                  <a:srgbClr val="070707"/>
                </a:solidFill>
                <a:latin typeface="Arial"/>
                <a:cs typeface="Arial"/>
              </a:rPr>
              <a:t>F</a:t>
            </a:r>
            <a:r>
              <a:rPr sz="1050" b="1" spc="-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CAT</a:t>
            </a:r>
            <a:r>
              <a:rPr sz="1050" b="1" spc="-3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VA: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0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ter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apresentado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menor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valor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unitário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total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70707"/>
                </a:solidFill>
                <a:latin typeface="Arial"/>
                <a:cs typeface="Arial"/>
              </a:rPr>
              <a:t>item,</a:t>
            </a:r>
            <a:r>
              <a:rPr sz="100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consonância</a:t>
            </a:r>
            <a:r>
              <a:rPr sz="1050" b="1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b="1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u="heavy" spc="2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b="1" u="heavy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u="heavy" spc="-10" dirty="0">
                <a:solidFill>
                  <a:srgbClr val="070707"/>
                </a:solidFill>
                <a:latin typeface="Arial"/>
                <a:cs typeface="Arial"/>
              </a:rPr>
              <a:t>esoecificacão</a:t>
            </a:r>
            <a:r>
              <a:rPr sz="1050" b="1" u="heavy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u="heavy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b="1" u="heavy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u="heavy" dirty="0">
                <a:solidFill>
                  <a:srgbClr val="070707"/>
                </a:solidFill>
                <a:latin typeface="Arial"/>
                <a:cs typeface="Arial"/>
              </a:rPr>
              <a:t>mesmo</a:t>
            </a:r>
            <a:r>
              <a:rPr sz="1050" b="1" u="heavy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u="heavy" spc="5" dirty="0">
                <a:solidFill>
                  <a:srgbClr val="070707"/>
                </a:solidFill>
                <a:latin typeface="Arial"/>
                <a:cs typeface="Arial"/>
              </a:rPr>
              <a:t>conforme</a:t>
            </a:r>
            <a:r>
              <a:rPr sz="1050" b="1" u="heavy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u="heavy" spc="5" dirty="0">
                <a:solidFill>
                  <a:srgbClr val="070707"/>
                </a:solidFill>
                <a:latin typeface="Arial"/>
                <a:cs typeface="Arial"/>
              </a:rPr>
              <a:t>exigido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8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5" dirty="0">
                <a:solidFill>
                  <a:srgbClr val="070707"/>
                </a:solidFill>
                <a:latin typeface="Arial"/>
                <a:cs typeface="Arial"/>
              </a:rPr>
              <a:t>ANEXO</a:t>
            </a:r>
            <a:r>
              <a:rPr sz="1050" b="1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4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-8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b="1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ED</a:t>
            </a:r>
            <a:r>
              <a:rPr sz="1050" b="1" spc="-6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45" dirty="0">
                <a:solidFill>
                  <a:srgbClr val="070707"/>
                </a:solidFill>
                <a:latin typeface="Arial"/>
                <a:cs typeface="Arial"/>
              </a:rPr>
              <a:t>TAL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 Nº</a:t>
            </a: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08/20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35" dirty="0">
                <a:solidFill>
                  <a:srgbClr val="070707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350">
              <a:latin typeface="Times New Roman"/>
              <a:cs typeface="Times New Roman"/>
            </a:endParaRPr>
          </a:p>
          <a:p>
            <a:pPr marL="21590" marR="5080" indent="2540" algn="just">
              <a:lnSpc>
                <a:spcPct val="108600"/>
              </a:lnSpc>
            </a:pP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Destarte,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uma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vez</a:t>
            </a:r>
            <a:r>
              <a:rPr sz="100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vencido</a:t>
            </a:r>
            <a:r>
              <a:rPr sz="100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recursai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05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(</a:t>
            </a:r>
            <a:r>
              <a:rPr sz="1050" b="1" spc="125" dirty="0">
                <a:solidFill>
                  <a:srgbClr val="070707"/>
                </a:solidFill>
                <a:latin typeface="Arial"/>
                <a:cs typeface="Arial"/>
              </a:rPr>
              <a:t>C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NCO)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15" dirty="0">
                <a:solidFill>
                  <a:srgbClr val="070707"/>
                </a:solidFill>
                <a:latin typeface="Arial"/>
                <a:cs typeface="Arial"/>
              </a:rPr>
              <a:t>D</a:t>
            </a:r>
            <a:r>
              <a:rPr sz="1050" b="1" spc="-7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b="1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35" dirty="0">
                <a:solidFill>
                  <a:srgbClr val="070707"/>
                </a:solidFill>
                <a:latin typeface="Arial"/>
                <a:cs typeface="Arial"/>
              </a:rPr>
              <a:t>ÚTE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contados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d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divulgação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resultado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00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havendo</a:t>
            </a:r>
            <a:r>
              <a:rPr sz="100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apresentação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recurso,</a:t>
            </a:r>
            <a:r>
              <a:rPr sz="10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0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processo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encaminhado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0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ara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adjudicação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homologação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objetos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aos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licitantes</a:t>
            </a:r>
            <a:r>
              <a:rPr sz="10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vencedores.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115954" y="8217856"/>
            <a:ext cx="1305560" cy="314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7660">
              <a:lnSpc>
                <a:spcPct val="100000"/>
              </a:lnSpc>
            </a:pP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lian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Cristiane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Rep</a:t>
            </a:r>
            <a:r>
              <a:rPr sz="100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esentante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Comiss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246329" y="8217856"/>
            <a:ext cx="2189480" cy="314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02284">
              <a:lnSpc>
                <a:spcPct val="100000"/>
              </a:lnSpc>
            </a:pP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lyson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Sa</a:t>
            </a: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ga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Go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es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Representante </a:t>
            </a:r>
            <a:r>
              <a:rPr sz="100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70707"/>
                </a:solidFill>
                <a:latin typeface="Arial"/>
                <a:cs typeface="Arial"/>
              </a:rPr>
              <a:t>Comissão</a:t>
            </a:r>
            <a:r>
              <a:rPr sz="10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28784" y="9790615"/>
            <a:ext cx="4516120" cy="427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97200"/>
              </a:lnSpc>
              <a:tabLst>
                <a:tab pos="2166620" algn="l"/>
              </a:tabLst>
            </a:pPr>
            <a:r>
              <a:rPr sz="950" spc="-50" dirty="0">
                <a:solidFill>
                  <a:srgbClr val="212121"/>
                </a:solidFill>
                <a:latin typeface="Times New Roman"/>
                <a:cs typeface="Times New Roman"/>
              </a:rPr>
              <a:t>Dir</a:t>
            </a:r>
            <a:r>
              <a:rPr sz="950" spc="-10" dirty="0">
                <a:solidFill>
                  <a:srgbClr val="212121"/>
                </a:solidFill>
                <a:latin typeface="Times New Roman"/>
                <a:cs typeface="Times New Roman"/>
              </a:rPr>
              <a:t>e</a:t>
            </a:r>
            <a:r>
              <a:rPr sz="950" spc="-35" dirty="0">
                <a:solidFill>
                  <a:srgbClr val="070707"/>
                </a:solidFill>
                <a:latin typeface="Times New Roman"/>
                <a:cs typeface="Times New Roman"/>
              </a:rPr>
              <a:t>t</a:t>
            </a:r>
            <a:r>
              <a:rPr sz="950" spc="-30" dirty="0">
                <a:solidFill>
                  <a:srgbClr val="363636"/>
                </a:solidFill>
                <a:latin typeface="Times New Roman"/>
                <a:cs typeface="Times New Roman"/>
              </a:rPr>
              <a:t>o</a:t>
            </a:r>
            <a:r>
              <a:rPr sz="950" spc="15" dirty="0">
                <a:solidFill>
                  <a:srgbClr val="363636"/>
                </a:solidFill>
                <a:latin typeface="Times New Roman"/>
                <a:cs typeface="Times New Roman"/>
              </a:rPr>
              <a:t>r</a:t>
            </a:r>
            <a:r>
              <a:rPr sz="950" spc="-35" dirty="0">
                <a:solidFill>
                  <a:srgbClr val="070707"/>
                </a:solidFill>
                <a:latin typeface="Times New Roman"/>
                <a:cs typeface="Times New Roman"/>
              </a:rPr>
              <a:t>i</a:t>
            </a:r>
            <a:r>
              <a:rPr sz="950" spc="-25" dirty="0">
                <a:solidFill>
                  <a:srgbClr val="363636"/>
                </a:solidFill>
                <a:latin typeface="Times New Roman"/>
                <a:cs typeface="Times New Roman"/>
              </a:rPr>
              <a:t>a</a:t>
            </a:r>
            <a:r>
              <a:rPr sz="950" spc="-3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212121"/>
                </a:solidFill>
                <a:latin typeface="Times New Roman"/>
                <a:cs typeface="Times New Roman"/>
              </a:rPr>
              <a:t>de</a:t>
            </a:r>
            <a:r>
              <a:rPr sz="950" spc="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363636"/>
                </a:solidFill>
                <a:latin typeface="Times New Roman"/>
                <a:cs typeface="Times New Roman"/>
              </a:rPr>
              <a:t>Adm</a:t>
            </a:r>
            <a:r>
              <a:rPr sz="950" spc="75" dirty="0">
                <a:solidFill>
                  <a:srgbClr val="363636"/>
                </a:solidFill>
                <a:latin typeface="Times New Roman"/>
                <a:cs typeface="Times New Roman"/>
              </a:rPr>
              <a:t>i</a:t>
            </a:r>
            <a:r>
              <a:rPr sz="950" spc="-80" dirty="0">
                <a:solidFill>
                  <a:srgbClr val="070707"/>
                </a:solidFill>
                <a:latin typeface="Times New Roman"/>
                <a:cs typeface="Times New Roman"/>
              </a:rPr>
              <a:t>n</a:t>
            </a:r>
            <a:r>
              <a:rPr sz="950" spc="60" dirty="0">
                <a:solidFill>
                  <a:srgbClr val="070707"/>
                </a:solidFill>
                <a:latin typeface="Times New Roman"/>
                <a:cs typeface="Times New Roman"/>
              </a:rPr>
              <a:t>i</a:t>
            </a:r>
            <a:r>
              <a:rPr sz="950" spc="-40" dirty="0">
                <a:solidFill>
                  <a:srgbClr val="212121"/>
                </a:solidFill>
                <a:latin typeface="Times New Roman"/>
                <a:cs typeface="Times New Roman"/>
              </a:rPr>
              <a:t>stração</a:t>
            </a:r>
            <a:r>
              <a:rPr sz="950" spc="3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212121"/>
                </a:solidFill>
                <a:latin typeface="Times New Roman"/>
                <a:cs typeface="Times New Roman"/>
              </a:rPr>
              <a:t>Rua</a:t>
            </a:r>
            <a:r>
              <a:rPr sz="950" spc="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363636"/>
                </a:solidFill>
                <a:latin typeface="Times New Roman"/>
                <a:cs typeface="Times New Roman"/>
              </a:rPr>
              <a:t>C</a:t>
            </a:r>
            <a:r>
              <a:rPr sz="950" spc="-20" dirty="0">
                <a:solidFill>
                  <a:srgbClr val="363636"/>
                </a:solidFill>
                <a:latin typeface="Times New Roman"/>
                <a:cs typeface="Times New Roman"/>
              </a:rPr>
              <a:t>o</a:t>
            </a:r>
            <a:r>
              <a:rPr sz="950" spc="-30" dirty="0">
                <a:solidFill>
                  <a:srgbClr val="070707"/>
                </a:solidFill>
                <a:latin typeface="Times New Roman"/>
                <a:cs typeface="Times New Roman"/>
              </a:rPr>
              <a:t>n</a:t>
            </a:r>
            <a:r>
              <a:rPr sz="950" spc="-45" dirty="0">
                <a:solidFill>
                  <a:srgbClr val="363636"/>
                </a:solidFill>
                <a:latin typeface="Times New Roman"/>
                <a:cs typeface="Times New Roman"/>
              </a:rPr>
              <a:t>g</a:t>
            </a:r>
            <a:r>
              <a:rPr sz="950" spc="-60" dirty="0">
                <a:solidFill>
                  <a:srgbClr val="363636"/>
                </a:solidFill>
                <a:latin typeface="Times New Roman"/>
                <a:cs typeface="Times New Roman"/>
              </a:rPr>
              <a:t>o</a:t>
            </a:r>
            <a:r>
              <a:rPr sz="950" spc="-55" dirty="0">
                <a:solidFill>
                  <a:srgbClr val="070707"/>
                </a:solidFill>
                <a:latin typeface="Times New Roman"/>
                <a:cs typeface="Times New Roman"/>
              </a:rPr>
              <a:t>n</a:t>
            </a:r>
            <a:r>
              <a:rPr sz="950" spc="20" dirty="0">
                <a:solidFill>
                  <a:srgbClr val="070707"/>
                </a:solidFill>
                <a:latin typeface="Times New Roman"/>
                <a:cs typeface="Times New Roman"/>
              </a:rPr>
              <a:t>h</a:t>
            </a:r>
            <a:r>
              <a:rPr sz="950" spc="-30" dirty="0">
                <a:solidFill>
                  <a:srgbClr val="363636"/>
                </a:solidFill>
                <a:latin typeface="Times New Roman"/>
                <a:cs typeface="Times New Roman"/>
              </a:rPr>
              <a:t>as,</a:t>
            </a:r>
            <a:r>
              <a:rPr sz="950" spc="-15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212121"/>
                </a:solidFill>
                <a:latin typeface="Times New Roman"/>
                <a:cs typeface="Times New Roman"/>
              </a:rPr>
              <a:t>450</a:t>
            </a:r>
            <a:r>
              <a:rPr sz="950" spc="5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363636"/>
                </a:solidFill>
                <a:latin typeface="Times New Roman"/>
                <a:cs typeface="Times New Roman"/>
              </a:rPr>
              <a:t>CE</a:t>
            </a:r>
            <a:r>
              <a:rPr sz="950" spc="15" dirty="0">
                <a:solidFill>
                  <a:srgbClr val="363636"/>
                </a:solidFill>
                <a:latin typeface="Times New Roman"/>
                <a:cs typeface="Times New Roman"/>
              </a:rPr>
              <a:t>P</a:t>
            </a:r>
            <a:r>
              <a:rPr sz="950" spc="-25" dirty="0">
                <a:solidFill>
                  <a:srgbClr val="070707"/>
                </a:solidFill>
                <a:latin typeface="Times New Roman"/>
                <a:cs typeface="Times New Roman"/>
              </a:rPr>
              <a:t>.</a:t>
            </a:r>
            <a:r>
              <a:rPr sz="950" spc="-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363636"/>
                </a:solidFill>
                <a:latin typeface="Times New Roman"/>
                <a:cs typeface="Times New Roman"/>
              </a:rPr>
              <a:t>30.330.</a:t>
            </a:r>
            <a:r>
              <a:rPr sz="950" spc="-10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50" spc="-15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950" spc="-25" dirty="0">
                <a:solidFill>
                  <a:srgbClr val="212121"/>
                </a:solidFill>
                <a:latin typeface="Times New Roman"/>
                <a:cs typeface="Times New Roman"/>
              </a:rPr>
              <a:t>00</a:t>
            </a:r>
            <a:r>
              <a:rPr sz="950" spc="-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9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363636"/>
                </a:solidFill>
                <a:latin typeface="Times New Roman"/>
                <a:cs typeface="Times New Roman"/>
              </a:rPr>
              <a:t>Fon</a:t>
            </a:r>
            <a:r>
              <a:rPr sz="950" spc="-35" dirty="0">
                <a:solidFill>
                  <a:srgbClr val="363636"/>
                </a:solidFill>
                <a:latin typeface="Times New Roman"/>
                <a:cs typeface="Times New Roman"/>
              </a:rPr>
              <a:t>e</a:t>
            </a:r>
            <a:r>
              <a:rPr sz="950" spc="-65" dirty="0">
                <a:solidFill>
                  <a:srgbClr val="6D6D6D"/>
                </a:solidFill>
                <a:latin typeface="Times New Roman"/>
                <a:cs typeface="Times New Roman"/>
              </a:rPr>
              <a:t>/</a:t>
            </a:r>
            <a:r>
              <a:rPr sz="950" spc="-140" dirty="0">
                <a:solidFill>
                  <a:srgbClr val="6D6D6D"/>
                </a:solidFill>
                <a:latin typeface="Times New Roman"/>
                <a:cs typeface="Times New Roman"/>
              </a:rPr>
              <a:t> </a:t>
            </a:r>
            <a:r>
              <a:rPr sz="950" spc="-85" dirty="0">
                <a:solidFill>
                  <a:srgbClr val="212121"/>
                </a:solidFill>
                <a:latin typeface="Times New Roman"/>
                <a:cs typeface="Times New Roman"/>
              </a:rPr>
              <a:t>Fax</a:t>
            </a:r>
            <a:r>
              <a:rPr sz="950" spc="8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363636"/>
                </a:solidFill>
                <a:latin typeface="Times New Roman"/>
                <a:cs typeface="Times New Roman"/>
              </a:rPr>
              <a:t>(03</a:t>
            </a:r>
            <a:r>
              <a:rPr sz="950" spc="-9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50" spc="-15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950" spc="-35" dirty="0">
                <a:solidFill>
                  <a:srgbClr val="363636"/>
                </a:solidFill>
                <a:latin typeface="Times New Roman"/>
                <a:cs typeface="Times New Roman"/>
              </a:rPr>
              <a:t>)</a:t>
            </a:r>
            <a:r>
              <a:rPr sz="950" spc="2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212121"/>
                </a:solidFill>
                <a:latin typeface="Times New Roman"/>
                <a:cs typeface="Times New Roman"/>
              </a:rPr>
              <a:t>322</a:t>
            </a:r>
            <a:r>
              <a:rPr sz="950" spc="0" dirty="0">
                <a:solidFill>
                  <a:srgbClr val="212121"/>
                </a:solidFill>
                <a:latin typeface="Times New Roman"/>
                <a:cs typeface="Times New Roman"/>
              </a:rPr>
              <a:t>3</a:t>
            </a:r>
            <a:r>
              <a:rPr sz="950" spc="-35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950" spc="-35" dirty="0">
                <a:solidFill>
                  <a:srgbClr val="212121"/>
                </a:solidFill>
                <a:latin typeface="Times New Roman"/>
                <a:cs typeface="Times New Roman"/>
              </a:rPr>
              <a:t>2</a:t>
            </a:r>
            <a:r>
              <a:rPr sz="950" spc="75" dirty="0">
                <a:solidFill>
                  <a:srgbClr val="212121"/>
                </a:solidFill>
                <a:latin typeface="Times New Roman"/>
                <a:cs typeface="Times New Roman"/>
              </a:rPr>
              <a:t>6</a:t>
            </a:r>
            <a:r>
              <a:rPr sz="950" spc="-35" dirty="0">
                <a:solidFill>
                  <a:srgbClr val="070707"/>
                </a:solidFill>
                <a:latin typeface="Times New Roman"/>
                <a:cs typeface="Times New Roman"/>
              </a:rPr>
              <a:t>11</a:t>
            </a:r>
            <a:r>
              <a:rPr sz="950" spc="-2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212121"/>
                </a:solidFill>
                <a:latin typeface="Times New Roman"/>
                <a:cs typeface="Times New Roman"/>
              </a:rPr>
              <a:t>Praça</a:t>
            </a:r>
            <a:r>
              <a:rPr sz="950" spc="4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212121"/>
                </a:solidFill>
                <a:latin typeface="Times New Roman"/>
                <a:cs typeface="Times New Roman"/>
              </a:rPr>
              <a:t>de</a:t>
            </a:r>
            <a:r>
              <a:rPr sz="950" spc="2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363636"/>
                </a:solidFill>
                <a:latin typeface="Times New Roman"/>
                <a:cs typeface="Times New Roman"/>
              </a:rPr>
              <a:t>Esportes</a:t>
            </a:r>
            <a:r>
              <a:rPr sz="950" spc="75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9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212121"/>
                </a:solidFill>
                <a:latin typeface="Times New Roman"/>
                <a:cs typeface="Times New Roman"/>
              </a:rPr>
              <a:t>R</a:t>
            </a:r>
            <a:r>
              <a:rPr sz="950" spc="-30" dirty="0">
                <a:solidFill>
                  <a:srgbClr val="070707"/>
                </a:solidFill>
                <a:latin typeface="Times New Roman"/>
                <a:cs typeface="Times New Roman"/>
              </a:rPr>
              <a:t>u</a:t>
            </a:r>
            <a:r>
              <a:rPr sz="950" spc="-75" dirty="0">
                <a:solidFill>
                  <a:srgbClr val="212121"/>
                </a:solidFill>
                <a:latin typeface="Times New Roman"/>
                <a:cs typeface="Times New Roman"/>
              </a:rPr>
              <a:t>a</a:t>
            </a:r>
            <a:r>
              <a:rPr sz="950" spc="2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212121"/>
                </a:solidFill>
                <a:latin typeface="Times New Roman"/>
                <a:cs typeface="Times New Roman"/>
              </a:rPr>
              <a:t>Benvinda</a:t>
            </a:r>
            <a:r>
              <a:rPr sz="950" spc="7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212121"/>
                </a:solidFill>
                <a:latin typeface="Times New Roman"/>
                <a:cs typeface="Times New Roman"/>
              </a:rPr>
              <a:t>de</a:t>
            </a:r>
            <a:r>
              <a:rPr sz="950" spc="-1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363636"/>
                </a:solidFill>
                <a:latin typeface="Times New Roman"/>
                <a:cs typeface="Times New Roman"/>
              </a:rPr>
              <a:t>Carv</a:t>
            </a:r>
            <a:r>
              <a:rPr sz="950" spc="45" dirty="0">
                <a:solidFill>
                  <a:srgbClr val="363636"/>
                </a:solidFill>
                <a:latin typeface="Times New Roman"/>
                <a:cs typeface="Times New Roman"/>
              </a:rPr>
              <a:t>a</a:t>
            </a:r>
            <a:r>
              <a:rPr sz="950" spc="-40" dirty="0">
                <a:solidFill>
                  <a:srgbClr val="070707"/>
                </a:solidFill>
                <a:latin typeface="Times New Roman"/>
                <a:cs typeface="Times New Roman"/>
              </a:rPr>
              <a:t>l</a:t>
            </a:r>
            <a:r>
              <a:rPr sz="950" spc="-50" dirty="0">
                <a:solidFill>
                  <a:srgbClr val="070707"/>
                </a:solidFill>
                <a:latin typeface="Times New Roman"/>
                <a:cs typeface="Times New Roman"/>
              </a:rPr>
              <a:t>h</a:t>
            </a:r>
            <a:r>
              <a:rPr sz="950" spc="20" dirty="0">
                <a:solidFill>
                  <a:srgbClr val="363636"/>
                </a:solidFill>
                <a:latin typeface="Times New Roman"/>
                <a:cs typeface="Times New Roman"/>
              </a:rPr>
              <a:t>o</a:t>
            </a:r>
            <a:r>
              <a:rPr sz="950" spc="-45" dirty="0">
                <a:solidFill>
                  <a:srgbClr val="6D6D6D"/>
                </a:solidFill>
                <a:latin typeface="Times New Roman"/>
                <a:cs typeface="Times New Roman"/>
              </a:rPr>
              <a:t>,</a:t>
            </a:r>
            <a:r>
              <a:rPr sz="950" spc="15" dirty="0">
                <a:solidFill>
                  <a:srgbClr val="6D6D6D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363636"/>
                </a:solidFill>
                <a:latin typeface="Times New Roman"/>
                <a:cs typeface="Times New Roman"/>
              </a:rPr>
              <a:t>F</a:t>
            </a:r>
            <a:r>
              <a:rPr sz="950" spc="-35" dirty="0">
                <a:solidFill>
                  <a:srgbClr val="070707"/>
                </a:solidFill>
                <a:latin typeface="Times New Roman"/>
                <a:cs typeface="Times New Roman"/>
              </a:rPr>
              <a:t>i</a:t>
            </a:r>
            <a:r>
              <a:rPr sz="950" spc="-65" dirty="0">
                <a:solidFill>
                  <a:srgbClr val="212121"/>
                </a:solidFill>
                <a:latin typeface="Times New Roman"/>
                <a:cs typeface="Times New Roman"/>
              </a:rPr>
              <a:t>n</a:t>
            </a:r>
            <a:r>
              <a:rPr sz="950" spc="0" dirty="0">
                <a:solidFill>
                  <a:srgbClr val="212121"/>
                </a:solidFill>
                <a:latin typeface="Times New Roman"/>
                <a:cs typeface="Times New Roman"/>
              </a:rPr>
              <a:t>a</a:t>
            </a:r>
            <a:r>
              <a:rPr sz="950" spc="-100" dirty="0">
                <a:solidFill>
                  <a:srgbClr val="070707"/>
                </a:solidFill>
                <a:latin typeface="Times New Roman"/>
                <a:cs typeface="Times New Roman"/>
              </a:rPr>
              <a:t>l</a:t>
            </a:r>
            <a:r>
              <a:rPr sz="950" spc="6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212121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363636"/>
                </a:solidFill>
                <a:latin typeface="Times New Roman"/>
                <a:cs typeface="Times New Roman"/>
              </a:rPr>
              <a:t>CEP</a:t>
            </a:r>
            <a:r>
              <a:rPr sz="950" spc="35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212121"/>
                </a:solidFill>
                <a:latin typeface="Times New Roman"/>
                <a:cs typeface="Times New Roman"/>
              </a:rPr>
              <a:t>30.330.</a:t>
            </a:r>
            <a:r>
              <a:rPr sz="950" spc="-9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-105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950" spc="-55" dirty="0">
                <a:solidFill>
                  <a:srgbClr val="212121"/>
                </a:solidFill>
                <a:latin typeface="Times New Roman"/>
                <a:cs typeface="Times New Roman"/>
              </a:rPr>
              <a:t>80</a:t>
            </a:r>
            <a:r>
              <a:rPr sz="950" spc="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9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50" spc="-90" dirty="0">
                <a:solidFill>
                  <a:srgbClr val="212121"/>
                </a:solidFill>
                <a:latin typeface="Times New Roman"/>
                <a:cs typeface="Times New Roman"/>
              </a:rPr>
              <a:t>B</a:t>
            </a:r>
            <a:r>
              <a:rPr sz="950" spc="-10" dirty="0">
                <a:solidFill>
                  <a:srgbClr val="212121"/>
                </a:solidFill>
                <a:latin typeface="Times New Roman"/>
                <a:cs typeface="Times New Roman"/>
              </a:rPr>
              <a:t>e</a:t>
            </a:r>
            <a:r>
              <a:rPr sz="950" spc="-60" dirty="0">
                <a:solidFill>
                  <a:srgbClr val="070707"/>
                </a:solidFill>
                <a:latin typeface="Times New Roman"/>
                <a:cs typeface="Times New Roman"/>
              </a:rPr>
              <a:t>l</a:t>
            </a:r>
            <a:r>
              <a:rPr sz="950" spc="-20" dirty="0">
                <a:solidFill>
                  <a:srgbClr val="363636"/>
                </a:solidFill>
                <a:latin typeface="Times New Roman"/>
                <a:cs typeface="Times New Roman"/>
              </a:rPr>
              <a:t>o</a:t>
            </a:r>
            <a:r>
              <a:rPr sz="950" spc="4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212121"/>
                </a:solidFill>
                <a:latin typeface="Times New Roman"/>
                <a:cs typeface="Times New Roman"/>
              </a:rPr>
              <a:t>Ho</a:t>
            </a:r>
            <a:r>
              <a:rPr sz="950" spc="40" dirty="0">
                <a:solidFill>
                  <a:srgbClr val="212121"/>
                </a:solidFill>
                <a:latin typeface="Times New Roman"/>
                <a:cs typeface="Times New Roman"/>
              </a:rPr>
              <a:t>r</a:t>
            </a:r>
            <a:r>
              <a:rPr sz="950" spc="-35" dirty="0">
                <a:solidFill>
                  <a:srgbClr val="070707"/>
                </a:solidFill>
                <a:latin typeface="Times New Roman"/>
                <a:cs typeface="Times New Roman"/>
              </a:rPr>
              <a:t>i</a:t>
            </a:r>
            <a:r>
              <a:rPr sz="950" spc="-35" dirty="0">
                <a:solidFill>
                  <a:srgbClr val="363636"/>
                </a:solidFill>
                <a:latin typeface="Times New Roman"/>
                <a:cs typeface="Times New Roman"/>
              </a:rPr>
              <a:t>zonte</a:t>
            </a:r>
            <a:r>
              <a:rPr sz="95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50" spc="300" dirty="0">
                <a:solidFill>
                  <a:srgbClr val="363636"/>
                </a:solidFill>
                <a:latin typeface="Times New Roman"/>
                <a:cs typeface="Times New Roman"/>
              </a:rPr>
              <a:t>-</a:t>
            </a:r>
            <a:r>
              <a:rPr sz="950" spc="-125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50" spc="-95" dirty="0">
                <a:solidFill>
                  <a:srgbClr val="070707"/>
                </a:solidFill>
                <a:latin typeface="Times New Roman"/>
                <a:cs typeface="Times New Roman"/>
              </a:rPr>
              <a:t>M</a:t>
            </a:r>
            <a:r>
              <a:rPr sz="950" spc="-90" dirty="0">
                <a:solidFill>
                  <a:srgbClr val="212121"/>
                </a:solidFill>
                <a:latin typeface="Times New Roman"/>
                <a:cs typeface="Times New Roman"/>
              </a:rPr>
              <a:t>G</a:t>
            </a:r>
            <a:r>
              <a:rPr sz="950" spc="-3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212121"/>
                </a:solidFill>
                <a:latin typeface="Times New Roman"/>
                <a:cs typeface="Times New Roman"/>
              </a:rPr>
              <a:t>Home</a:t>
            </a:r>
            <a:r>
              <a:rPr sz="950" spc="6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212121"/>
                </a:solidFill>
                <a:latin typeface="Times New Roman"/>
                <a:cs typeface="Times New Roman"/>
              </a:rPr>
              <a:t>Page:</a:t>
            </a:r>
            <a:r>
              <a:rPr sz="950" spc="4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u="sng" spc="-30" dirty="0">
                <a:solidFill>
                  <a:srgbClr val="212121"/>
                </a:solidFill>
                <a:latin typeface="Times New Roman"/>
                <a:cs typeface="Times New Roman"/>
              </a:rPr>
              <a:t>\vww.macke</a:t>
            </a:r>
            <a:r>
              <a:rPr sz="950" u="sng" spc="-9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u="sng" spc="-100" dirty="0">
                <a:solidFill>
                  <a:srgbClr val="070707"/>
                </a:solidFill>
                <a:latin typeface="Times New Roman"/>
                <a:cs typeface="Times New Roman"/>
              </a:rPr>
              <a:t>n</a:t>
            </a:r>
            <a:r>
              <a:rPr sz="950" u="sng" spc="-15" dirty="0">
                <a:solidFill>
                  <a:srgbClr val="363636"/>
                </a:solidFill>
                <a:latin typeface="Times New Roman"/>
                <a:cs typeface="Times New Roman"/>
              </a:rPr>
              <a:t>ziebh.com.br</a:t>
            </a:r>
            <a:r>
              <a:rPr sz="950" dirty="0">
                <a:solidFill>
                  <a:srgbClr val="363636"/>
                </a:solidFill>
                <a:latin typeface="Times New Roman"/>
                <a:cs typeface="Times New Roman"/>
              </a:rPr>
              <a:t>	</a:t>
            </a:r>
            <a:r>
              <a:rPr sz="950" spc="-90" dirty="0">
                <a:solidFill>
                  <a:srgbClr val="363636"/>
                </a:solidFill>
                <a:latin typeface="Times New Roman"/>
                <a:cs typeface="Times New Roman"/>
              </a:rPr>
              <a:t>E</a:t>
            </a:r>
            <a:r>
              <a:rPr sz="950" spc="2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50" spc="-70" dirty="0">
                <a:solidFill>
                  <a:srgbClr val="212121"/>
                </a:solidFill>
                <a:latin typeface="Times New Roman"/>
                <a:cs typeface="Times New Roman"/>
              </a:rPr>
              <a:t>Ma</a:t>
            </a:r>
            <a:r>
              <a:rPr sz="950" spc="55" dirty="0">
                <a:solidFill>
                  <a:srgbClr val="212121"/>
                </a:solidFill>
                <a:latin typeface="Times New Roman"/>
                <a:cs typeface="Times New Roman"/>
              </a:rPr>
              <a:t>i</a:t>
            </a:r>
            <a:r>
              <a:rPr sz="950" spc="15" dirty="0">
                <a:solidFill>
                  <a:srgbClr val="070707"/>
                </a:solidFill>
                <a:latin typeface="Times New Roman"/>
                <a:cs typeface="Times New Roman"/>
              </a:rPr>
              <a:t>l</a:t>
            </a:r>
            <a:r>
              <a:rPr sz="950" spc="-35" dirty="0">
                <a:solidFill>
                  <a:srgbClr val="212121"/>
                </a:solidFill>
                <a:latin typeface="Times New Roman"/>
                <a:cs typeface="Times New Roman"/>
              </a:rPr>
              <a:t>:</a:t>
            </a:r>
            <a:r>
              <a:rPr sz="950" spc="-7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Times New Roman"/>
                <a:cs typeface="Times New Roman"/>
              </a:rPr>
              <a:t>e</a:t>
            </a:r>
            <a:r>
              <a:rPr sz="950" spc="-30" dirty="0">
                <a:solidFill>
                  <a:srgbClr val="363636"/>
                </a:solidFill>
                <a:latin typeface="Times New Roman"/>
                <a:cs typeface="Times New Roman"/>
              </a:rPr>
              <a:t>s</a:t>
            </a:r>
            <a:r>
              <a:rPr sz="950" spc="-5" dirty="0">
                <a:solidFill>
                  <a:srgbClr val="070707"/>
                </a:solidFill>
                <a:latin typeface="Times New Roman"/>
                <a:cs typeface="Times New Roman"/>
              </a:rPr>
              <a:t>p</a:t>
            </a:r>
            <a:r>
              <a:rPr sz="950" spc="15" dirty="0">
                <a:solidFill>
                  <a:srgbClr val="212121"/>
                </a:solidFill>
                <a:latin typeface="Times New Roman"/>
                <a:cs typeface="Times New Roman"/>
              </a:rPr>
              <a:t>o</a:t>
            </a:r>
            <a:r>
              <a:rPr sz="950" spc="-15" dirty="0">
                <a:solidFill>
                  <a:srgbClr val="070707"/>
                </a:solidFill>
                <a:latin typeface="Times New Roman"/>
                <a:cs typeface="Times New Roman"/>
              </a:rPr>
              <a:t>r</a:t>
            </a:r>
            <a:r>
              <a:rPr sz="950" spc="-20" dirty="0">
                <a:solidFill>
                  <a:srgbClr val="212121"/>
                </a:solidFill>
                <a:latin typeface="Times New Roman"/>
                <a:cs typeface="Times New Roman"/>
              </a:rPr>
              <a:t>te</a:t>
            </a:r>
            <a:r>
              <a:rPr sz="950" spc="5" dirty="0">
                <a:solidFill>
                  <a:srgbClr val="212121"/>
                </a:solidFill>
                <a:latin typeface="Times New Roman"/>
                <a:cs typeface="Times New Roman"/>
              </a:rPr>
              <a:t>s</a:t>
            </a:r>
            <a:r>
              <a:rPr sz="950" spc="-15" dirty="0">
                <a:solidFill>
                  <a:srgbClr val="545454"/>
                </a:solidFill>
                <a:latin typeface="Times New Roman"/>
                <a:cs typeface="Times New Roman"/>
              </a:rPr>
              <a:t>@</a:t>
            </a:r>
            <a:r>
              <a:rPr sz="950" spc="-40" dirty="0">
                <a:solidFill>
                  <a:srgbClr val="070707"/>
                </a:solidFill>
                <a:latin typeface="Times New Roman"/>
                <a:cs typeface="Times New Roman"/>
              </a:rPr>
              <a:t>m</a:t>
            </a:r>
            <a:r>
              <a:rPr sz="950" spc="-30" dirty="0">
                <a:solidFill>
                  <a:srgbClr val="212121"/>
                </a:solidFill>
                <a:latin typeface="Times New Roman"/>
                <a:cs typeface="Times New Roman"/>
              </a:rPr>
              <a:t>ack</a:t>
            </a:r>
            <a:r>
              <a:rPr sz="950" spc="45" dirty="0">
                <a:solidFill>
                  <a:srgbClr val="212121"/>
                </a:solidFill>
                <a:latin typeface="Times New Roman"/>
                <a:cs typeface="Times New Roman"/>
              </a:rPr>
              <a:t>e</a:t>
            </a:r>
            <a:r>
              <a:rPr sz="950" spc="-55" dirty="0">
                <a:solidFill>
                  <a:srgbClr val="070707"/>
                </a:solidFill>
                <a:latin typeface="Times New Roman"/>
                <a:cs typeface="Times New Roman"/>
              </a:rPr>
              <a:t>n</a:t>
            </a:r>
            <a:r>
              <a:rPr sz="950" spc="40" dirty="0">
                <a:solidFill>
                  <a:srgbClr val="212121"/>
                </a:solidFill>
                <a:latin typeface="Times New Roman"/>
                <a:cs typeface="Times New Roman"/>
              </a:rPr>
              <a:t>z</a:t>
            </a:r>
            <a:r>
              <a:rPr sz="950" spc="-60" dirty="0">
                <a:solidFill>
                  <a:srgbClr val="070707"/>
                </a:solidFill>
                <a:latin typeface="Times New Roman"/>
                <a:cs typeface="Times New Roman"/>
              </a:rPr>
              <a:t>i</a:t>
            </a:r>
            <a:r>
              <a:rPr sz="950" spc="20" dirty="0">
                <a:solidFill>
                  <a:srgbClr val="212121"/>
                </a:solidFill>
                <a:latin typeface="Times New Roman"/>
                <a:cs typeface="Times New Roman"/>
              </a:rPr>
              <a:t>e</a:t>
            </a:r>
            <a:r>
              <a:rPr sz="950" spc="-50" dirty="0">
                <a:solidFill>
                  <a:srgbClr val="070707"/>
                </a:solidFill>
                <a:latin typeface="Times New Roman"/>
                <a:cs typeface="Times New Roman"/>
              </a:rPr>
              <a:t>b</a:t>
            </a:r>
            <a:r>
              <a:rPr sz="950" spc="65" dirty="0">
                <a:solidFill>
                  <a:srgbClr val="070707"/>
                </a:solidFill>
                <a:latin typeface="Times New Roman"/>
                <a:cs typeface="Times New Roman"/>
              </a:rPr>
              <a:t>h</a:t>
            </a:r>
            <a:r>
              <a:rPr sz="950" spc="-10" dirty="0">
                <a:solidFill>
                  <a:srgbClr val="212121"/>
                </a:solidFill>
                <a:latin typeface="Times New Roman"/>
                <a:cs typeface="Times New Roman"/>
              </a:rPr>
              <a:t>.c</a:t>
            </a:r>
            <a:r>
              <a:rPr sz="950" spc="-20" dirty="0">
                <a:solidFill>
                  <a:srgbClr val="212121"/>
                </a:solidFill>
                <a:latin typeface="Times New Roman"/>
                <a:cs typeface="Times New Roman"/>
              </a:rPr>
              <a:t>o</a:t>
            </a:r>
            <a:r>
              <a:rPr sz="950" spc="-45" dirty="0">
                <a:solidFill>
                  <a:srgbClr val="070707"/>
                </a:solidFill>
                <a:latin typeface="Times New Roman"/>
                <a:cs typeface="Times New Roman"/>
              </a:rPr>
              <a:t>m</a:t>
            </a:r>
            <a:r>
              <a:rPr sz="950" spc="25" dirty="0">
                <a:solidFill>
                  <a:srgbClr val="070707"/>
                </a:solidFill>
                <a:latin typeface="Times New Roman"/>
                <a:cs typeface="Times New Roman"/>
              </a:rPr>
              <a:t>.</a:t>
            </a:r>
            <a:r>
              <a:rPr sz="950" spc="-5" dirty="0">
                <a:solidFill>
                  <a:srgbClr val="212121"/>
                </a:solidFill>
                <a:latin typeface="Times New Roman"/>
                <a:cs typeface="Times New Roman"/>
              </a:rPr>
              <a:t>b</a:t>
            </a:r>
            <a:r>
              <a:rPr sz="950" spc="-40" dirty="0">
                <a:solidFill>
                  <a:srgbClr val="070707"/>
                </a:solidFill>
                <a:latin typeface="Times New Roman"/>
                <a:cs typeface="Times New Roman"/>
              </a:rPr>
              <a:t>r</a:t>
            </a:r>
            <a:endParaRPr sz="950">
              <a:latin typeface="Times New Roman"/>
              <a:cs typeface="Times New Roman"/>
            </a:endParaRPr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722664" y="5053886"/>
          <a:ext cx="6068695" cy="11525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1146"/>
                <a:gridCol w="889433"/>
                <a:gridCol w="1950143"/>
                <a:gridCol w="640031"/>
                <a:gridCol w="727171"/>
                <a:gridCol w="718158"/>
                <a:gridCol w="731678"/>
              </a:tblGrid>
              <a:tr h="335965">
                <a:tc>
                  <a:txBody>
                    <a:bodyPr/>
                    <a:lstStyle/>
                    <a:p>
                      <a:pPr marL="10033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14">
                      <a:solidFill>
                        <a:srgbClr val="2F2F2F"/>
                      </a:solidFill>
                      <a:prstDash val="solid"/>
                    </a:lnL>
                    <a:lnR w="9014">
                      <a:solidFill>
                        <a:srgbClr val="2F2F2F"/>
                      </a:solidFill>
                      <a:prstDash val="solid"/>
                    </a:lnR>
                    <a:lnT w="6009">
                      <a:solidFill>
                        <a:srgbClr val="575757"/>
                      </a:solidFill>
                      <a:prstDash val="solid"/>
                    </a:lnT>
                    <a:lnB w="6009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 marR="80645" indent="10477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MATERIAL EQU</a:t>
                      </a:r>
                      <a:r>
                        <a:rPr sz="750" spc="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PAMENTO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14">
                      <a:solidFill>
                        <a:srgbClr val="2F2F2F"/>
                      </a:solidFill>
                      <a:prstDash val="solid"/>
                    </a:lnL>
                    <a:lnR w="9014">
                      <a:solidFill>
                        <a:srgbClr val="2F2F2F"/>
                      </a:solidFill>
                      <a:prstDash val="solid"/>
                    </a:lnR>
                    <a:lnT w="6009">
                      <a:solidFill>
                        <a:srgbClr val="575757"/>
                      </a:solidFill>
                      <a:prstDash val="solid"/>
                    </a:lnT>
                    <a:lnB w="6009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8547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FICAÇÃO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14">
                      <a:solidFill>
                        <a:srgbClr val="2F2F2F"/>
                      </a:solidFill>
                      <a:prstDash val="solid"/>
                    </a:lnL>
                    <a:lnR w="6009">
                      <a:solidFill>
                        <a:srgbClr val="444444"/>
                      </a:solidFill>
                      <a:prstDash val="solid"/>
                    </a:lnR>
                    <a:lnT w="6009">
                      <a:solidFill>
                        <a:srgbClr val="575757"/>
                      </a:solidFill>
                      <a:prstDash val="solid"/>
                    </a:lnT>
                    <a:lnB w="6009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244" marR="38735" indent="47625">
                        <a:lnSpc>
                          <a:spcPct val="103299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750" spc="-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DADE DE MEDIDA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09">
                      <a:solidFill>
                        <a:srgbClr val="444444"/>
                      </a:solidFill>
                      <a:prstDash val="solid"/>
                    </a:lnL>
                    <a:lnR w="9014">
                      <a:solidFill>
                        <a:srgbClr val="343434"/>
                      </a:solidFill>
                      <a:prstDash val="solid"/>
                    </a:lnR>
                    <a:lnT w="7534">
                      <a:solidFill>
                        <a:srgbClr val="575757"/>
                      </a:solidFill>
                      <a:prstDash val="solid"/>
                    </a:lnT>
                    <a:lnB w="6009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14">
                      <a:solidFill>
                        <a:srgbClr val="343434"/>
                      </a:solidFill>
                      <a:prstDash val="solid"/>
                    </a:lnL>
                    <a:lnR w="6009">
                      <a:solidFill>
                        <a:srgbClr val="1C1C1C"/>
                      </a:solidFill>
                      <a:prstDash val="solid"/>
                    </a:lnR>
                    <a:lnT w="7534">
                      <a:solidFill>
                        <a:srgbClr val="575757"/>
                      </a:solidFill>
                      <a:prstDash val="solid"/>
                    </a:lnT>
                    <a:lnB w="6009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635" marR="115570" indent="5651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VALOR UNITÁR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09">
                      <a:solidFill>
                        <a:srgbClr val="1C1C1C"/>
                      </a:solidFill>
                      <a:prstDash val="solid"/>
                    </a:lnL>
                    <a:lnR w="6009">
                      <a:solidFill>
                        <a:srgbClr val="1C1C1C"/>
                      </a:solidFill>
                      <a:prstDash val="solid"/>
                    </a:lnR>
                    <a:lnT w="22655">
                      <a:solidFill>
                        <a:srgbClr val="000000"/>
                      </a:solidFill>
                      <a:prstDash val="solid"/>
                    </a:lnT>
                    <a:lnB w="6009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5740" marR="198120" indent="-952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VALOR TOTAL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09">
                      <a:solidFill>
                        <a:srgbClr val="1C1C1C"/>
                      </a:solidFill>
                      <a:prstDash val="solid"/>
                    </a:lnL>
                    <a:lnR w="6009">
                      <a:solidFill>
                        <a:srgbClr val="4B4B4B"/>
                      </a:solidFill>
                      <a:prstDash val="solid"/>
                    </a:lnR>
                    <a:lnT w="22655">
                      <a:solidFill>
                        <a:srgbClr val="000000"/>
                      </a:solidFill>
                      <a:prstDash val="solid"/>
                    </a:lnT>
                    <a:lnB w="6009">
                      <a:solidFill>
                        <a:srgbClr val="606060"/>
                      </a:solidFill>
                      <a:prstDash val="solid"/>
                    </a:lnB>
                  </a:tcPr>
                </a:tc>
              </a:tr>
              <a:tr h="452494"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01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14">
                      <a:solidFill>
                        <a:srgbClr val="2F2F2F"/>
                      </a:solidFill>
                      <a:prstDash val="solid"/>
                    </a:lnL>
                    <a:lnR w="9014">
                      <a:solidFill>
                        <a:srgbClr val="2F2F2F"/>
                      </a:solidFill>
                      <a:prstDash val="solid"/>
                    </a:lnR>
                    <a:lnT w="6009">
                      <a:solidFill>
                        <a:srgbClr val="5B5B5B"/>
                      </a:solidFill>
                      <a:prstDash val="solid"/>
                    </a:lnT>
                    <a:lnB w="6009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2095" marR="72390" indent="-171450">
                        <a:lnSpc>
                          <a:spcPts val="86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AQUEC</a:t>
                      </a:r>
                      <a:r>
                        <a:rPr sz="750" spc="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MENTO P</a:t>
                      </a:r>
                      <a:r>
                        <a:rPr sz="750" spc="-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SC</a:t>
                      </a:r>
                      <a:r>
                        <a:rPr sz="750" spc="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NA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14">
                      <a:solidFill>
                        <a:srgbClr val="2F2F2F"/>
                      </a:solidFill>
                      <a:prstDash val="solid"/>
                    </a:lnL>
                    <a:lnR w="9014">
                      <a:solidFill>
                        <a:srgbClr val="2F2F2F"/>
                      </a:solidFill>
                      <a:prstDash val="solid"/>
                    </a:lnR>
                    <a:lnT w="6009">
                      <a:solidFill>
                        <a:srgbClr val="5B5B5B"/>
                      </a:solidFill>
                      <a:prstDash val="solid"/>
                    </a:lnT>
                    <a:lnB w="6009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0" marR="29209" indent="2540">
                        <a:lnSpc>
                          <a:spcPts val="86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(Aquaho</a:t>
                      </a:r>
                      <a:r>
                        <a:rPr sz="750" spc="7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)   </a:t>
                      </a:r>
                      <a:r>
                        <a:rPr sz="750" spc="-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Automática</a:t>
                      </a:r>
                      <a:r>
                        <a:rPr sz="750" spc="-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;  </a:t>
                      </a:r>
                      <a:r>
                        <a:rPr sz="750" spc="10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model</a:t>
                      </a:r>
                      <a:r>
                        <a:rPr sz="750" spc="7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363636"/>
                          </a:solidFill>
                          <a:latin typeface="Arial"/>
                          <a:cs typeface="Arial"/>
                        </a:rPr>
                        <a:t>:   </a:t>
                      </a:r>
                      <a:r>
                        <a:rPr sz="750" spc="-35" dirty="0">
                          <a:solidFill>
                            <a:srgbClr val="36363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aa1</a:t>
                      </a:r>
                      <a:r>
                        <a:rPr sz="750" spc="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50" spc="4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750" spc="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2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é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ri</a:t>
                      </a:r>
                      <a:r>
                        <a:rPr sz="750" spc="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363636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-114" dirty="0">
                          <a:solidFill>
                            <a:srgbClr val="36363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AMH</a:t>
                      </a:r>
                      <a:r>
                        <a:rPr sz="750" spc="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4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50" spc="-1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545454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750" spc="10" dirty="0">
                          <a:solidFill>
                            <a:srgbClr val="54545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spc="-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en</a:t>
                      </a:r>
                      <a:r>
                        <a:rPr sz="750" spc="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e:</a:t>
                      </a:r>
                      <a:r>
                        <a:rPr sz="750" spc="4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1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750" spc="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.7</a:t>
                      </a:r>
                      <a:r>
                        <a:rPr sz="750" spc="-2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Hp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14">
                      <a:solidFill>
                        <a:srgbClr val="2F2F2F"/>
                      </a:solidFill>
                      <a:prstDash val="solid"/>
                    </a:lnL>
                    <a:lnT w="6009">
                      <a:solidFill>
                        <a:srgbClr val="5B5B5B"/>
                      </a:solidFill>
                      <a:prstDash val="solid"/>
                    </a:lnT>
                    <a:lnB w="6009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859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Unida</a:t>
                      </a:r>
                      <a:r>
                        <a:rPr sz="7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14">
                      <a:solidFill>
                        <a:srgbClr val="343434"/>
                      </a:solidFill>
                      <a:prstDash val="solid"/>
                    </a:lnR>
                    <a:lnT w="6009">
                      <a:solidFill>
                        <a:srgbClr val="5B5B5B"/>
                      </a:solidFill>
                      <a:prstDash val="solid"/>
                    </a:lnT>
                    <a:lnB w="9014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14">
                      <a:solidFill>
                        <a:srgbClr val="343434"/>
                      </a:solidFill>
                      <a:prstDash val="solid"/>
                    </a:lnL>
                    <a:lnR w="9014">
                      <a:solidFill>
                        <a:srgbClr val="2F2F2F"/>
                      </a:solidFill>
                      <a:prstDash val="solid"/>
                    </a:lnR>
                    <a:lnT w="6009">
                      <a:solidFill>
                        <a:srgbClr val="5B5B5B"/>
                      </a:solidFill>
                      <a:prstDash val="solid"/>
                    </a:lnT>
                    <a:lnB w="6009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50" spc="2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4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1.100</a:t>
                      </a:r>
                      <a:r>
                        <a:rPr sz="750" spc="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14">
                      <a:solidFill>
                        <a:srgbClr val="2F2F2F"/>
                      </a:solidFill>
                      <a:prstDash val="solid"/>
                    </a:lnL>
                    <a:lnR w="9014">
                      <a:solidFill>
                        <a:srgbClr val="343434"/>
                      </a:solidFill>
                      <a:prstDash val="solid"/>
                    </a:lnR>
                    <a:lnT w="6009">
                      <a:solidFill>
                        <a:srgbClr val="606060"/>
                      </a:solidFill>
                      <a:prstDash val="solid"/>
                    </a:lnT>
                    <a:lnB w="6009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3820">
                        <a:lnSpc>
                          <a:spcPct val="100000"/>
                        </a:lnSpc>
                      </a:pP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50" spc="2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63</a:t>
                      </a:r>
                      <a:r>
                        <a:rPr sz="750" spc="-1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0" dirty="0">
                          <a:solidFill>
                            <a:srgbClr val="36363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30</a:t>
                      </a:r>
                      <a:r>
                        <a:rPr sz="750" spc="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dirty="0">
                          <a:solidFill>
                            <a:srgbClr val="36363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spc="-40" dirty="0">
                          <a:solidFill>
                            <a:srgbClr val="36363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14">
                      <a:solidFill>
                        <a:srgbClr val="343434"/>
                      </a:solidFill>
                      <a:prstDash val="solid"/>
                    </a:lnL>
                    <a:lnR w="6009">
                      <a:solidFill>
                        <a:srgbClr val="4B4B4B"/>
                      </a:solidFill>
                      <a:prstDash val="solid"/>
                    </a:lnR>
                    <a:lnT w="6009">
                      <a:solidFill>
                        <a:srgbClr val="606060"/>
                      </a:solidFill>
                      <a:prstDash val="solid"/>
                    </a:lnT>
                    <a:lnB w="6009">
                      <a:solidFill>
                        <a:srgbClr val="4B4B4B"/>
                      </a:solidFill>
                      <a:prstDash val="solid"/>
                    </a:lnB>
                  </a:tcPr>
                </a:tc>
              </a:tr>
              <a:tr h="349586">
                <a:tc gridSpan="5">
                  <a:txBody>
                    <a:bodyPr/>
                    <a:lstStyle/>
                    <a:p>
                      <a:pPr marR="34290" algn="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VALOR </a:t>
                      </a:r>
                      <a:r>
                        <a:rPr sz="750" spc="-9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14">
                      <a:solidFill>
                        <a:srgbClr val="2F2F2F"/>
                      </a:solidFill>
                      <a:prstDash val="solid"/>
                    </a:lnL>
                    <a:lnR w="9014">
                      <a:solidFill>
                        <a:srgbClr val="2F2F2F"/>
                      </a:solidFill>
                      <a:prstDash val="solid"/>
                    </a:lnR>
                    <a:lnT w="6009" cap="flat" cmpd="sng" algn="ctr">
                      <a:solidFill>
                        <a:srgbClr val="343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44500">
                        <a:lnSpc>
                          <a:spcPct val="100000"/>
                        </a:lnSpc>
                      </a:pPr>
                      <a:r>
                        <a:rPr sz="750" spc="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50" spc="-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63,</a:t>
                      </a:r>
                      <a:r>
                        <a:rPr sz="750" spc="5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750" spc="-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dirty="0">
                          <a:solidFill>
                            <a:srgbClr val="212121"/>
                          </a:solidFill>
                          <a:latin typeface="Arial"/>
                          <a:cs typeface="Arial"/>
                        </a:rPr>
                        <a:t>0,00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14">
                      <a:solidFill>
                        <a:srgbClr val="2F2F2F"/>
                      </a:solidFill>
                      <a:prstDash val="solid"/>
                    </a:lnL>
                    <a:lnR w="6009">
                      <a:solidFill>
                        <a:srgbClr val="4B4B4B"/>
                      </a:solidFill>
                      <a:prstDash val="solid"/>
                    </a:lnR>
                    <a:lnT w="6009">
                      <a:solidFill>
                        <a:srgbClr val="4B4B4B"/>
                      </a:solidFill>
                      <a:prstDash val="solid"/>
                    </a:lnT>
                    <a:lnB w="3004">
                      <a:solidFill>
                        <a:srgbClr val="54545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315</Words>
  <Application>Microsoft Office PowerPoint</Application>
  <PresentationFormat>Benutzerdefiniert</PresentationFormat>
  <Paragraphs>49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2018-06-25T17:40:32Z</dcterms:created>
  <dcterms:modified xsi:type="dcterms:W3CDTF">2018-06-25T15:40:35Z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