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7569200" cy="10693400"/>
  <p:notesSz cx="7569200" cy="106934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598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690" y="3314954"/>
            <a:ext cx="6433820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5380" y="5988304"/>
            <a:ext cx="5298439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460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8137" y="2459482"/>
            <a:ext cx="329260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460" y="427735"/>
            <a:ext cx="6812279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460" y="2459482"/>
            <a:ext cx="68122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3528" y="9944862"/>
            <a:ext cx="242214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460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9824" y="9944862"/>
            <a:ext cx="1740916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87552" y="644651"/>
            <a:ext cx="708660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22592" y="9912095"/>
            <a:ext cx="356616" cy="48920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10471" y="10555668"/>
            <a:ext cx="2367280" cy="0"/>
          </a:xfrm>
          <a:custGeom>
            <a:avLst/>
            <a:gdLst/>
            <a:ahLst/>
            <a:cxnLst/>
            <a:rect l="l" t="t" r="r" b="b"/>
            <a:pathLst>
              <a:path w="2367279">
                <a:moveTo>
                  <a:pt x="0" y="0"/>
                </a:moveTo>
                <a:lnTo>
                  <a:pt x="2367046" y="0"/>
                </a:lnTo>
              </a:path>
            </a:pathLst>
          </a:custGeom>
          <a:ln w="8915">
            <a:solidFill>
              <a:srgbClr val="C3C3C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49493" y="3192665"/>
            <a:ext cx="3709035" cy="0"/>
          </a:xfrm>
          <a:custGeom>
            <a:avLst/>
            <a:gdLst/>
            <a:ahLst/>
            <a:cxnLst/>
            <a:rect l="l" t="t" r="r" b="b"/>
            <a:pathLst>
              <a:path w="3709035">
                <a:moveTo>
                  <a:pt x="0" y="0"/>
                </a:moveTo>
                <a:lnTo>
                  <a:pt x="3708818" y="0"/>
                </a:lnTo>
              </a:path>
            </a:pathLst>
          </a:custGeom>
          <a:ln w="1783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957609" y="757629"/>
            <a:ext cx="1763395" cy="5810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-35" dirty="0">
                <a:solidFill>
                  <a:srgbClr val="0F0F11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1600" b="1" spc="10" dirty="0">
                <a:solidFill>
                  <a:srgbClr val="0F0F11"/>
                </a:solidFill>
                <a:latin typeface="Arial"/>
                <a:cs typeface="Arial"/>
              </a:rPr>
              <a:t>ESPORTE</a:t>
            </a:r>
            <a:r>
              <a:rPr sz="1600" b="1" spc="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600" b="1" spc="-35" dirty="0">
                <a:solidFill>
                  <a:srgbClr val="0F0F11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32335" y="1579701"/>
            <a:ext cx="6003925" cy="85648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47625" algn="r">
              <a:lnSpc>
                <a:spcPct val="100000"/>
              </a:lnSpc>
            </a:pPr>
            <a:r>
              <a:rPr sz="850" spc="-30" dirty="0">
                <a:solidFill>
                  <a:srgbClr val="212121"/>
                </a:solidFill>
                <a:latin typeface="Arial"/>
                <a:cs typeface="Arial"/>
              </a:rPr>
              <a:t>Página</a:t>
            </a:r>
            <a:r>
              <a:rPr sz="850" spc="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850" spc="190" dirty="0">
                <a:solidFill>
                  <a:srgbClr val="212121"/>
                </a:solidFill>
                <a:latin typeface="Arial"/>
                <a:cs typeface="Arial"/>
              </a:rPr>
              <a:t>1</a:t>
            </a:r>
            <a:r>
              <a:rPr sz="850" spc="5" dirty="0">
                <a:solidFill>
                  <a:srgbClr val="212121"/>
                </a:solidFill>
                <a:latin typeface="Arial"/>
                <a:cs typeface="Arial"/>
              </a:rPr>
              <a:t>de</a:t>
            </a:r>
            <a:r>
              <a:rPr sz="85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850" spc="70" dirty="0">
                <a:solidFill>
                  <a:srgbClr val="212121"/>
                </a:solidFill>
                <a:latin typeface="Arial"/>
                <a:cs typeface="Arial"/>
              </a:rPr>
              <a:t>4</a:t>
            </a:r>
            <a:endParaRPr sz="8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9"/>
              </a:spcBef>
            </a:pPr>
            <a:endParaRPr sz="1150">
              <a:latin typeface="Times New Roman"/>
              <a:cs typeface="Times New Roman"/>
            </a:endParaRPr>
          </a:p>
          <a:p>
            <a:pPr marL="1719580">
              <a:lnSpc>
                <a:spcPct val="100000"/>
              </a:lnSpc>
            </a:pPr>
            <a:r>
              <a:rPr sz="1200" b="1" u="heavy" spc="-135" dirty="0">
                <a:solidFill>
                  <a:srgbClr val="0F0F11"/>
                </a:solidFill>
                <a:latin typeface="Times New Roman"/>
                <a:cs typeface="Times New Roman"/>
              </a:rPr>
              <a:t>ESCLARECIMENTOS  </a:t>
            </a:r>
            <a:r>
              <a:rPr sz="1200" b="1" u="heavy" spc="-130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200" b="1" u="heavy" spc="-204" dirty="0">
                <a:solidFill>
                  <a:srgbClr val="0F0F11"/>
                </a:solidFill>
                <a:latin typeface="Times New Roman"/>
                <a:cs typeface="Times New Roman"/>
              </a:rPr>
              <a:t>E</a:t>
            </a:r>
            <a:r>
              <a:rPr sz="1200" b="1" u="heavy" spc="75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200" b="1" u="heavy" spc="-114" dirty="0">
                <a:solidFill>
                  <a:srgbClr val="0F0F11"/>
                </a:solidFill>
                <a:latin typeface="Times New Roman"/>
                <a:cs typeface="Times New Roman"/>
              </a:rPr>
              <a:t>RETIFICAÇÕES</a:t>
            </a:r>
            <a:endParaRPr sz="1200">
              <a:latin typeface="Times New Roman"/>
              <a:cs typeface="Times New Roman"/>
            </a:endParaRPr>
          </a:p>
          <a:p>
            <a:pPr marL="12700" marR="3766185" indent="8890">
              <a:lnSpc>
                <a:spcPct val="203200"/>
              </a:lnSpc>
              <a:spcBef>
                <a:spcPts val="5"/>
              </a:spcBef>
            </a:pPr>
            <a:r>
              <a:rPr sz="1050" spc="-55" dirty="0">
                <a:solidFill>
                  <a:srgbClr val="0F0F11"/>
                </a:solidFill>
                <a:latin typeface="Arial"/>
                <a:cs typeface="Arial"/>
              </a:rPr>
              <a:t>Be</a:t>
            </a:r>
            <a:r>
              <a:rPr sz="1050" spc="-65" dirty="0">
                <a:solidFill>
                  <a:srgbClr val="0F0F11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o</a:t>
            </a:r>
            <a:r>
              <a:rPr sz="1050" spc="6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11"/>
                </a:solidFill>
                <a:latin typeface="Arial"/>
                <a:cs typeface="Arial"/>
              </a:rPr>
              <a:t>Horizonte,</a:t>
            </a:r>
            <a:r>
              <a:rPr sz="1050" spc="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7de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Junho</a:t>
            </a:r>
            <a:r>
              <a:rPr sz="1050" spc="8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F0F11"/>
                </a:solidFill>
                <a:latin typeface="Arial"/>
                <a:cs typeface="Arial"/>
              </a:rPr>
              <a:t> 20</a:t>
            </a:r>
            <a:r>
              <a:rPr sz="1050" spc="-70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5. </a:t>
            </a:r>
            <a:r>
              <a:rPr sz="1050" spc="-50" dirty="0">
                <a:solidFill>
                  <a:srgbClr val="0F0F11"/>
                </a:solidFill>
                <a:latin typeface="Arial"/>
                <a:cs typeface="Arial"/>
              </a:rPr>
              <a:t>Aos</a:t>
            </a:r>
            <a:endParaRPr sz="105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55"/>
              </a:spcBef>
            </a:pPr>
            <a:r>
              <a:rPr sz="1050" spc="-35" dirty="0">
                <a:solidFill>
                  <a:srgbClr val="0F0F11"/>
                </a:solidFill>
                <a:latin typeface="Arial"/>
                <a:cs typeface="Arial"/>
              </a:rPr>
              <a:t>Senhores</a:t>
            </a:r>
            <a:r>
              <a:rPr sz="1050" spc="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11"/>
                </a:solidFill>
                <a:latin typeface="Arial"/>
                <a:cs typeface="Arial"/>
              </a:rPr>
              <a:t>Licita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n</a:t>
            </a:r>
            <a:r>
              <a:rPr sz="1050" spc="50" dirty="0">
                <a:solidFill>
                  <a:srgbClr val="343434"/>
                </a:solidFill>
                <a:latin typeface="Arial"/>
                <a:cs typeface="Arial"/>
              </a:rPr>
              <a:t>t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es,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100">
              <a:latin typeface="Times New Roman"/>
              <a:cs typeface="Times New Roman"/>
            </a:endParaRPr>
          </a:p>
          <a:p>
            <a:pPr marL="17145" marR="5080">
              <a:lnSpc>
                <a:spcPct val="104400"/>
              </a:lnSpc>
            </a:pPr>
            <a:r>
              <a:rPr sz="1050" b="1" spc="-25" dirty="0">
                <a:solidFill>
                  <a:srgbClr val="0F0F11"/>
                </a:solidFill>
                <a:latin typeface="Times New Roman"/>
                <a:cs typeface="Times New Roman"/>
              </a:rPr>
              <a:t>REF. </a:t>
            </a:r>
            <a:r>
              <a:rPr sz="1050" b="1" spc="-114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050" b="1" spc="5" dirty="0">
                <a:solidFill>
                  <a:srgbClr val="0F0F11"/>
                </a:solidFill>
                <a:latin typeface="Times New Roman"/>
                <a:cs typeface="Times New Roman"/>
              </a:rPr>
              <a:t>PROCESSO</a:t>
            </a:r>
            <a:r>
              <a:rPr sz="1050" b="1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050" b="1" spc="-85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050" b="1" dirty="0">
                <a:solidFill>
                  <a:srgbClr val="0F0F11"/>
                </a:solidFill>
                <a:latin typeface="Times New Roman"/>
                <a:cs typeface="Times New Roman"/>
              </a:rPr>
              <a:t>LICITAJÓRIO </a:t>
            </a:r>
            <a:r>
              <a:rPr sz="1050" b="1" spc="-35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050" b="1" spc="-15" dirty="0">
                <a:solidFill>
                  <a:srgbClr val="0F0F11"/>
                </a:solidFill>
                <a:latin typeface="Times New Roman"/>
                <a:cs typeface="Times New Roman"/>
              </a:rPr>
              <a:t>CONVITE</a:t>
            </a:r>
            <a:r>
              <a:rPr sz="1050" b="1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050" b="1" spc="-110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050" b="1" spc="50" dirty="0">
                <a:solidFill>
                  <a:srgbClr val="0F0F11"/>
                </a:solidFill>
                <a:latin typeface="Times New Roman"/>
                <a:cs typeface="Times New Roman"/>
              </a:rPr>
              <a:t>N</a:t>
            </a:r>
            <a:r>
              <a:rPr sz="1050" b="1" spc="45" dirty="0">
                <a:solidFill>
                  <a:srgbClr val="0F0F11"/>
                </a:solidFill>
                <a:latin typeface="Times New Roman"/>
                <a:cs typeface="Times New Roman"/>
              </a:rPr>
              <a:t>.</a:t>
            </a:r>
            <a:r>
              <a:rPr sz="1050" b="1" spc="382" baseline="23809" dirty="0">
                <a:solidFill>
                  <a:srgbClr val="0F0F11"/>
                </a:solidFill>
                <a:latin typeface="Times New Roman"/>
                <a:cs typeface="Times New Roman"/>
              </a:rPr>
              <a:t>0</a:t>
            </a:r>
            <a:r>
              <a:rPr sz="1050" b="1" baseline="23809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050" b="1" spc="-75" baseline="23809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050" spc="114" dirty="0">
                <a:solidFill>
                  <a:srgbClr val="0F0F11"/>
                </a:solidFill>
                <a:latin typeface="Arial"/>
                <a:cs typeface="Arial"/>
              </a:rPr>
              <a:t>003/</a:t>
            </a:r>
            <a:r>
              <a:rPr sz="1050" spc="-12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40" dirty="0">
                <a:solidFill>
                  <a:srgbClr val="0F0F11"/>
                </a:solidFill>
                <a:latin typeface="Arial"/>
                <a:cs typeface="Arial"/>
              </a:rPr>
              <a:t>20</a:t>
            </a:r>
            <a:r>
              <a:rPr sz="1050" spc="-35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5</a:t>
            </a:r>
            <a:r>
              <a:rPr sz="1050" spc="280" dirty="0">
                <a:solidFill>
                  <a:srgbClr val="343434"/>
                </a:solidFill>
                <a:latin typeface="Arial"/>
                <a:cs typeface="Arial"/>
              </a:rPr>
              <a:t>-</a:t>
            </a:r>
            <a:r>
              <a:rPr sz="1050" spc="-35" dirty="0">
                <a:solidFill>
                  <a:srgbClr val="0F0F11"/>
                </a:solidFill>
                <a:latin typeface="Arial"/>
                <a:cs typeface="Arial"/>
              </a:rPr>
              <a:t>Aquis</a:t>
            </a:r>
            <a:r>
              <a:rPr sz="1050" spc="4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ção</a:t>
            </a:r>
            <a:r>
              <a:rPr sz="1050" spc="8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spc="10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Mater</a:t>
            </a:r>
            <a:r>
              <a:rPr sz="1050" spc="-4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ais</a:t>
            </a:r>
            <a:r>
              <a:rPr sz="1050" spc="7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9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Esportivos,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 p</a:t>
            </a:r>
            <a:r>
              <a:rPr sz="1050" spc="-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spc="-5" dirty="0">
                <a:solidFill>
                  <a:srgbClr val="343434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spc="1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atend</a:t>
            </a:r>
            <a:r>
              <a:rPr sz="1050" spc="6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mento</a:t>
            </a:r>
            <a:r>
              <a:rPr sz="1050" spc="10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Un</a:t>
            </a:r>
            <a:r>
              <a:rPr sz="1050" spc="-5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dade</a:t>
            </a:r>
            <a:r>
              <a:rPr sz="1050" spc="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Macke</a:t>
            </a:r>
            <a:r>
              <a:rPr sz="1050" spc="-80" dirty="0">
                <a:solidFill>
                  <a:srgbClr val="0F0F11"/>
                </a:solidFill>
                <a:latin typeface="Arial"/>
                <a:cs typeface="Arial"/>
              </a:rPr>
              <a:t>n</a:t>
            </a:r>
            <a:r>
              <a:rPr sz="1050" spc="-5" dirty="0">
                <a:solidFill>
                  <a:srgbClr val="343434"/>
                </a:solidFill>
                <a:latin typeface="Arial"/>
                <a:cs typeface="Arial"/>
              </a:rPr>
              <a:t>z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Esporte</a:t>
            </a:r>
            <a:r>
              <a:rPr sz="1050" spc="1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Clube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localizada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na</a:t>
            </a:r>
            <a:r>
              <a:rPr sz="1050" spc="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11"/>
                </a:solidFill>
                <a:latin typeface="Arial"/>
                <a:cs typeface="Arial"/>
              </a:rPr>
              <a:t>Rua</a:t>
            </a:r>
            <a:r>
              <a:rPr sz="1050" spc="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Congonhas,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n</a:t>
            </a:r>
            <a:r>
              <a:rPr sz="1050" spc="-40" dirty="0">
                <a:solidFill>
                  <a:srgbClr val="212121"/>
                </a:solidFill>
                <a:latin typeface="Arial"/>
                <a:cs typeface="Arial"/>
              </a:rPr>
              <a:t>.</a:t>
            </a:r>
            <a:r>
              <a:rPr sz="1200" spc="247" baseline="20833" dirty="0">
                <a:solidFill>
                  <a:srgbClr val="212121"/>
                </a:solidFill>
                <a:latin typeface="Times New Roman"/>
                <a:cs typeface="Times New Roman"/>
              </a:rPr>
              <a:t>0</a:t>
            </a:r>
            <a:r>
              <a:rPr sz="1200" baseline="20833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200" spc="-37" baseline="20833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450</a:t>
            </a:r>
            <a:r>
              <a:rPr sz="1050" spc="340" dirty="0">
                <a:solidFill>
                  <a:srgbClr val="0F0F11"/>
                </a:solidFill>
                <a:latin typeface="Arial"/>
                <a:cs typeface="Arial"/>
              </a:rPr>
              <a:t>, </a:t>
            </a:r>
            <a:r>
              <a:rPr sz="1050" spc="-55" dirty="0">
                <a:solidFill>
                  <a:srgbClr val="0F0F11"/>
                </a:solidFill>
                <a:latin typeface="Arial"/>
                <a:cs typeface="Arial"/>
              </a:rPr>
              <a:t>Ba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F0F11"/>
                </a:solidFill>
                <a:latin typeface="Arial"/>
                <a:cs typeface="Arial"/>
              </a:rPr>
              <a:t>rro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Santo</a:t>
            </a:r>
            <a:r>
              <a:rPr sz="1050" spc="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Antônio,</a:t>
            </a:r>
            <a:r>
              <a:rPr sz="1050" spc="10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F0F11"/>
                </a:solidFill>
                <a:latin typeface="Arial"/>
                <a:cs typeface="Arial"/>
              </a:rPr>
              <a:t>CEP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30330-</a:t>
            </a:r>
            <a:r>
              <a:rPr sz="1050" spc="-95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00,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05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11"/>
                </a:solidFill>
                <a:latin typeface="Arial"/>
                <a:cs typeface="Arial"/>
              </a:rPr>
              <a:t>Be</a:t>
            </a:r>
            <a:r>
              <a:rPr sz="1050" spc="-70" dirty="0">
                <a:solidFill>
                  <a:srgbClr val="0F0F11"/>
                </a:solidFill>
                <a:latin typeface="Arial"/>
                <a:cs typeface="Arial"/>
              </a:rPr>
              <a:t>l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o</a:t>
            </a:r>
            <a:r>
              <a:rPr sz="1050" spc="10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Hor</a:t>
            </a:r>
            <a:r>
              <a:rPr sz="1050" spc="-9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zonte</a:t>
            </a:r>
            <a:r>
              <a:rPr sz="1050" spc="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370" dirty="0">
                <a:solidFill>
                  <a:srgbClr val="343434"/>
                </a:solidFill>
                <a:latin typeface="Arial"/>
                <a:cs typeface="Arial"/>
              </a:rPr>
              <a:t>-</a:t>
            </a:r>
            <a:r>
              <a:rPr sz="1050" spc="-7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F0F11"/>
                </a:solidFill>
                <a:latin typeface="Arial"/>
                <a:cs typeface="Arial"/>
              </a:rPr>
              <a:t>MG.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4"/>
              </a:spcBef>
            </a:pPr>
            <a:endParaRPr sz="1200">
              <a:latin typeface="Times New Roman"/>
              <a:cs typeface="Times New Roman"/>
            </a:endParaRPr>
          </a:p>
          <a:p>
            <a:pPr marL="12700" marR="42545" algn="just">
              <a:lnSpc>
                <a:spcPct val="100200"/>
              </a:lnSpc>
            </a:pPr>
            <a:r>
              <a:rPr sz="1050" spc="-95" dirty="0">
                <a:solidFill>
                  <a:srgbClr val="0F0F11"/>
                </a:solidFill>
                <a:latin typeface="Arial"/>
                <a:cs typeface="Arial"/>
              </a:rPr>
              <a:t>A </a:t>
            </a:r>
            <a:r>
              <a:rPr sz="1050" spc="1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Comi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ssão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Compras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Licitaçõe</a:t>
            </a:r>
            <a:r>
              <a:rPr sz="1050" spc="-60" dirty="0">
                <a:solidFill>
                  <a:srgbClr val="0F0F11"/>
                </a:solidFill>
                <a:latin typeface="Arial"/>
                <a:cs typeface="Arial"/>
              </a:rPr>
              <a:t>s</a:t>
            </a:r>
            <a:r>
              <a:rPr sz="1050" spc="340" dirty="0">
                <a:solidFill>
                  <a:srgbClr val="0F0F11"/>
                </a:solidFill>
                <a:latin typeface="Arial"/>
                <a:cs typeface="Arial"/>
              </a:rPr>
              <a:t>,</a:t>
            </a:r>
            <a:r>
              <a:rPr sz="1050" spc="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representando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n</a:t>
            </a:r>
            <a:r>
              <a:rPr sz="1050" spc="-55" dirty="0">
                <a:solidFill>
                  <a:srgbClr val="0F0F11"/>
                </a:solidFill>
                <a:latin typeface="Arial"/>
                <a:cs typeface="Arial"/>
              </a:rPr>
              <a:t>e</a:t>
            </a:r>
            <a:r>
              <a:rPr sz="1050" spc="-75" dirty="0">
                <a:solidFill>
                  <a:srgbClr val="343434"/>
                </a:solidFill>
                <a:latin typeface="Arial"/>
                <a:cs typeface="Arial"/>
              </a:rPr>
              <a:t>s</a:t>
            </a:r>
            <a:r>
              <a:rPr sz="1050" spc="35" dirty="0">
                <a:solidFill>
                  <a:srgbClr val="0F0F11"/>
                </a:solidFill>
                <a:latin typeface="Arial"/>
                <a:cs typeface="Arial"/>
              </a:rPr>
              <a:t>te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6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ato </a:t>
            </a:r>
            <a:r>
              <a:rPr sz="1050" spc="10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11"/>
                </a:solidFill>
                <a:latin typeface="Arial"/>
                <a:cs typeface="Arial"/>
              </a:rPr>
              <a:t>M</a:t>
            </a:r>
            <a:r>
              <a:rPr sz="1050" spc="-70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ckenz</a:t>
            </a:r>
            <a:r>
              <a:rPr sz="1050" spc="15" dirty="0">
                <a:solidFill>
                  <a:srgbClr val="343434"/>
                </a:solidFill>
                <a:latin typeface="Arial"/>
                <a:cs typeface="Arial"/>
              </a:rPr>
              <a:t>ie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11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Esporte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Clube,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considerando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 </a:t>
            </a:r>
            <a:r>
              <a:rPr sz="1050" spc="-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14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recebimento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9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pedido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 </a:t>
            </a:r>
            <a:r>
              <a:rPr sz="1050" spc="-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esclarec</a:t>
            </a:r>
            <a:r>
              <a:rPr sz="1050" spc="-18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mentos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0F0F11"/>
                </a:solidFill>
                <a:latin typeface="Arial"/>
                <a:cs typeface="Arial"/>
              </a:rPr>
              <a:t>/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 </a:t>
            </a:r>
            <a:r>
              <a:rPr sz="1050" spc="-13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questionamentos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 </a:t>
            </a:r>
            <a:r>
              <a:rPr sz="1050" spc="-9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envi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ados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por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empresa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nteressada,</a:t>
            </a:r>
            <a:r>
              <a:rPr sz="1050" spc="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30" dirty="0">
                <a:solidFill>
                  <a:srgbClr val="0F0F11"/>
                </a:solidFill>
                <a:latin typeface="Arial"/>
                <a:cs typeface="Arial"/>
              </a:rPr>
              <a:t>v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ê</a:t>
            </a:r>
            <a:r>
              <a:rPr sz="1050" spc="60" dirty="0">
                <a:solidFill>
                  <a:srgbClr val="0F0F11"/>
                </a:solidFill>
                <a:latin typeface="Arial"/>
                <a:cs typeface="Arial"/>
              </a:rPr>
              <a:t>m</a:t>
            </a:r>
            <a:r>
              <a:rPr sz="1050" spc="-7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transcrever</a:t>
            </a:r>
            <a:r>
              <a:rPr sz="1050" spc="12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5" dirty="0">
                <a:solidFill>
                  <a:srgbClr val="212121"/>
                </a:solidFill>
                <a:latin typeface="Arial"/>
                <a:cs typeface="Arial"/>
              </a:rPr>
              <a:t>e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esclarecer,</a:t>
            </a:r>
            <a:r>
              <a:rPr sz="1050" spc="8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343434"/>
                </a:solidFill>
                <a:latin typeface="Arial"/>
                <a:cs typeface="Arial"/>
              </a:rPr>
              <a:t>c</a:t>
            </a:r>
            <a:r>
              <a:rPr sz="1050" spc="25" dirty="0">
                <a:solidFill>
                  <a:srgbClr val="343434"/>
                </a:solidFill>
                <a:latin typeface="Arial"/>
                <a:cs typeface="Arial"/>
              </a:rPr>
              <a:t>o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nforme</a:t>
            </a:r>
            <a:r>
              <a:rPr sz="1050" spc="9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spc="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segu</a:t>
            </a:r>
            <a:r>
              <a:rPr sz="1050" spc="3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r: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1150">
              <a:latin typeface="Times New Roman"/>
              <a:cs typeface="Times New Roman"/>
            </a:endParaRPr>
          </a:p>
          <a:p>
            <a:pPr marL="17145" marR="323850">
              <a:lnSpc>
                <a:spcPts val="1320"/>
              </a:lnSpc>
            </a:pPr>
            <a:r>
              <a:rPr sz="1150" b="1" spc="-30" dirty="0">
                <a:solidFill>
                  <a:srgbClr val="0F0F11"/>
                </a:solidFill>
                <a:latin typeface="Arial"/>
                <a:cs typeface="Arial"/>
              </a:rPr>
              <a:t>Quest</a:t>
            </a:r>
            <a:r>
              <a:rPr sz="1150" b="1" spc="-4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150" b="1" spc="-25" dirty="0">
                <a:solidFill>
                  <a:srgbClr val="0F0F11"/>
                </a:solidFill>
                <a:latin typeface="Arial"/>
                <a:cs typeface="Arial"/>
              </a:rPr>
              <a:t>onamento</a:t>
            </a:r>
            <a:r>
              <a:rPr sz="1150" b="1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150" b="1" spc="-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150" b="1" spc="60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150" b="1" spc="30" dirty="0">
                <a:solidFill>
                  <a:srgbClr val="0F0F11"/>
                </a:solidFill>
                <a:latin typeface="Arial"/>
                <a:cs typeface="Arial"/>
              </a:rPr>
              <a:t>:</a:t>
            </a:r>
            <a:r>
              <a:rPr sz="1150" b="1" spc="10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No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item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02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(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P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35" dirty="0">
                <a:solidFill>
                  <a:srgbClr val="212121"/>
                </a:solidFill>
                <a:latin typeface="Arial"/>
                <a:cs typeface="Arial"/>
              </a:rPr>
              <a:t>into)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;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11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coluna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Produto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8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está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descrito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"P</a:t>
            </a:r>
            <a:r>
              <a:rPr sz="1050" spc="-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ram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da</a:t>
            </a:r>
            <a:r>
              <a:rPr sz="1050" spc="55" dirty="0">
                <a:solidFill>
                  <a:srgbClr val="0F0F11"/>
                </a:solidFill>
                <a:latin typeface="Arial"/>
                <a:cs typeface="Arial"/>
              </a:rPr>
              <a:t>l</a:t>
            </a:r>
            <a:r>
              <a:rPr sz="1050" spc="40" dirty="0">
                <a:solidFill>
                  <a:srgbClr val="343434"/>
                </a:solidFill>
                <a:latin typeface="Arial"/>
                <a:cs typeface="Arial"/>
              </a:rPr>
              <a:t>"</a:t>
            </a:r>
            <a:r>
              <a:rPr sz="1050" spc="250" dirty="0">
                <a:solidFill>
                  <a:srgbClr val="0F0F11"/>
                </a:solidFill>
                <a:latin typeface="Arial"/>
                <a:cs typeface="Arial"/>
              </a:rPr>
              <a:t>,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na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coluna</a:t>
            </a:r>
            <a:r>
              <a:rPr sz="1050" spc="11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Especificação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está</a:t>
            </a:r>
            <a:r>
              <a:rPr sz="1050" spc="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escrito</a:t>
            </a:r>
            <a:r>
              <a:rPr sz="1050" spc="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"Retangu</a:t>
            </a:r>
            <a:r>
              <a:rPr sz="1050" spc="25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20" dirty="0">
                <a:solidFill>
                  <a:srgbClr val="212121"/>
                </a:solidFill>
                <a:latin typeface="Arial"/>
                <a:cs typeface="Arial"/>
              </a:rPr>
              <a:t>ar".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Qual</a:t>
            </a:r>
            <a:r>
              <a:rPr sz="1050" spc="6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212121"/>
                </a:solidFill>
                <a:latin typeface="Times New Roman"/>
                <a:cs typeface="Times New Roman"/>
              </a:rPr>
              <a:t>é</a:t>
            </a:r>
            <a:r>
              <a:rPr sz="125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spc="2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forma</a:t>
            </a:r>
            <a:r>
              <a:rPr sz="1050" spc="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11"/>
                </a:solidFill>
                <a:latin typeface="Arial"/>
                <a:cs typeface="Arial"/>
              </a:rPr>
              <a:t>correta</a:t>
            </a:r>
            <a:r>
              <a:rPr sz="1050" spc="9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do</a:t>
            </a:r>
            <a:r>
              <a:rPr sz="1050" spc="7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Pl</a:t>
            </a:r>
            <a:r>
              <a:rPr sz="1050" spc="-7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nto?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7"/>
              </a:spcBef>
            </a:pPr>
            <a:endParaRPr sz="1100">
              <a:latin typeface="Times New Roman"/>
              <a:cs typeface="Times New Roman"/>
            </a:endParaRPr>
          </a:p>
          <a:p>
            <a:pPr marL="458470">
              <a:lnSpc>
                <a:spcPct val="100000"/>
              </a:lnSpc>
            </a:pPr>
            <a:r>
              <a:rPr sz="1100" b="1" spc="-15" dirty="0">
                <a:solidFill>
                  <a:srgbClr val="0F0F11"/>
                </a:solidFill>
                <a:latin typeface="Arial"/>
                <a:cs typeface="Arial"/>
              </a:rPr>
              <a:t>Resposta:</a:t>
            </a:r>
            <a:r>
              <a:rPr sz="1100" b="1" spc="114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Piramidal.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8"/>
              </a:spcBef>
            </a:pPr>
            <a:endParaRPr sz="1350">
              <a:latin typeface="Times New Roman"/>
              <a:cs typeface="Times New Roman"/>
            </a:endParaRPr>
          </a:p>
          <a:p>
            <a:pPr marL="17145" marR="300990" algn="just">
              <a:lnSpc>
                <a:spcPct val="78300"/>
              </a:lnSpc>
            </a:pPr>
            <a:r>
              <a:rPr sz="1150" b="1" spc="-30" dirty="0">
                <a:solidFill>
                  <a:srgbClr val="0F0F11"/>
                </a:solidFill>
                <a:latin typeface="Arial"/>
                <a:cs typeface="Arial"/>
              </a:rPr>
              <a:t>Quest</a:t>
            </a:r>
            <a:r>
              <a:rPr sz="1150" b="1" spc="-4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150" b="1" spc="-15" dirty="0">
                <a:solidFill>
                  <a:srgbClr val="0F0F11"/>
                </a:solidFill>
                <a:latin typeface="Arial"/>
                <a:cs typeface="Arial"/>
              </a:rPr>
              <a:t>onamento2:</a:t>
            </a:r>
            <a:r>
              <a:rPr sz="1150" b="1" spc="1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No</a:t>
            </a:r>
            <a:r>
              <a:rPr sz="1050" spc="6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item</a:t>
            </a:r>
            <a:r>
              <a:rPr sz="1050" spc="8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08</a:t>
            </a:r>
            <a:r>
              <a:rPr sz="1050" spc="9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(Tatame)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;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70" dirty="0">
                <a:solidFill>
                  <a:srgbClr val="0F0F11"/>
                </a:solidFill>
                <a:latin typeface="Arial"/>
                <a:cs typeface="Arial"/>
              </a:rPr>
              <a:t>Na</a:t>
            </a:r>
            <a:r>
              <a:rPr sz="1050" spc="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coluna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1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Produto</a:t>
            </a:r>
            <a:r>
              <a:rPr sz="1050" spc="7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está</a:t>
            </a:r>
            <a:r>
              <a:rPr sz="1050" spc="12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descr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0F0F11"/>
                </a:solidFill>
                <a:latin typeface="Arial"/>
                <a:cs typeface="Arial"/>
              </a:rPr>
              <a:t>ta</a:t>
            </a:r>
            <a:r>
              <a:rPr sz="1050" spc="7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spc="1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medida</a:t>
            </a:r>
            <a:r>
              <a:rPr sz="1050" spc="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300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cm</a:t>
            </a:r>
            <a:r>
              <a:rPr sz="1050" spc="11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200</a:t>
            </a:r>
            <a:r>
              <a:rPr sz="1050" spc="114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cm.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Entretanto,</a:t>
            </a:r>
            <a:r>
              <a:rPr sz="1050" spc="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o</a:t>
            </a:r>
            <a:r>
              <a:rPr sz="1050" spc="1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preço</a:t>
            </a:r>
            <a:r>
              <a:rPr sz="1050" spc="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refe</a:t>
            </a:r>
            <a:r>
              <a:rPr sz="1050" spc="30" dirty="0">
                <a:solidFill>
                  <a:srgbClr val="0F0F11"/>
                </a:solidFill>
                <a:latin typeface="Arial"/>
                <a:cs typeface="Arial"/>
              </a:rPr>
              <a:t>r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ê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ncia</a:t>
            </a:r>
            <a:r>
              <a:rPr sz="1050" spc="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do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e</a:t>
            </a:r>
            <a:r>
              <a:rPr sz="1050" spc="40" dirty="0">
                <a:solidFill>
                  <a:srgbClr val="0F0F11"/>
                </a:solidFill>
                <a:latin typeface="Arial"/>
                <a:cs typeface="Arial"/>
              </a:rPr>
              <a:t>d</a:t>
            </a:r>
            <a:r>
              <a:rPr sz="1050" spc="-5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tal</a:t>
            </a:r>
            <a:r>
              <a:rPr sz="1050" spc="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se</a:t>
            </a:r>
            <a:r>
              <a:rPr sz="1050" spc="10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refere</a:t>
            </a:r>
            <a:r>
              <a:rPr sz="1050" spc="9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300" spc="-60" dirty="0">
                <a:solidFill>
                  <a:srgbClr val="212121"/>
                </a:solidFill>
                <a:latin typeface="Times New Roman"/>
                <a:cs typeface="Times New Roman"/>
              </a:rPr>
              <a:t>à</a:t>
            </a:r>
            <a:r>
              <a:rPr sz="1300" spc="13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medida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00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cm</a:t>
            </a:r>
            <a:r>
              <a:rPr sz="1050" spc="114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00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c</a:t>
            </a:r>
            <a:r>
              <a:rPr sz="1050" spc="30" dirty="0">
                <a:solidFill>
                  <a:srgbClr val="0F0F11"/>
                </a:solidFill>
                <a:latin typeface="Arial"/>
                <a:cs typeface="Arial"/>
              </a:rPr>
              <a:t>m</a:t>
            </a:r>
            <a:r>
              <a:rPr sz="1050" spc="185" dirty="0">
                <a:solidFill>
                  <a:srgbClr val="343434"/>
                </a:solidFill>
                <a:latin typeface="Arial"/>
                <a:cs typeface="Arial"/>
              </a:rPr>
              <a:t>. </a:t>
            </a:r>
            <a:r>
              <a:rPr sz="1050" spc="-50" dirty="0">
                <a:solidFill>
                  <a:srgbClr val="0F0F11"/>
                </a:solidFill>
                <a:latin typeface="Arial"/>
                <a:cs typeface="Arial"/>
              </a:rPr>
              <a:t>Para</a:t>
            </a:r>
            <a:r>
              <a:rPr sz="1050" spc="12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formar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uma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75" dirty="0">
                <a:solidFill>
                  <a:srgbClr val="0F0F11"/>
                </a:solidFill>
                <a:latin typeface="Arial"/>
                <a:cs typeface="Arial"/>
              </a:rPr>
              <a:t>p</a:t>
            </a:r>
            <a:r>
              <a:rPr sz="1050" spc="-55" dirty="0">
                <a:solidFill>
                  <a:srgbClr val="0F0F11"/>
                </a:solidFill>
                <a:latin typeface="Arial"/>
                <a:cs typeface="Arial"/>
              </a:rPr>
              <a:t>l</a:t>
            </a:r>
            <a:r>
              <a:rPr sz="1050" spc="-35" dirty="0">
                <a:solidFill>
                  <a:srgbClr val="0F0F11"/>
                </a:solidFill>
                <a:latin typeface="Arial"/>
                <a:cs typeface="Arial"/>
              </a:rPr>
              <a:t>aca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spc="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300</a:t>
            </a:r>
            <a:r>
              <a:rPr sz="1050" spc="1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cm</a:t>
            </a:r>
            <a:r>
              <a:rPr sz="1050" spc="114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450" i="1" spc="-200" dirty="0">
                <a:solidFill>
                  <a:srgbClr val="343434"/>
                </a:solidFill>
                <a:latin typeface="Times New Roman"/>
                <a:cs typeface="Times New Roman"/>
              </a:rPr>
              <a:t>x</a:t>
            </a:r>
            <a:r>
              <a:rPr sz="1450" i="1" spc="170" dirty="0">
                <a:solidFill>
                  <a:srgbClr val="343434"/>
                </a:solidFill>
                <a:latin typeface="Times New Roman"/>
                <a:cs typeface="Times New Roman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200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cm,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seriam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necessár</a:t>
            </a:r>
            <a:r>
              <a:rPr sz="1050" spc="-4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as</a:t>
            </a:r>
            <a:r>
              <a:rPr sz="1050" spc="10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seis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p</a:t>
            </a:r>
            <a:r>
              <a:rPr sz="1050" spc="-65" dirty="0">
                <a:solidFill>
                  <a:srgbClr val="0F0F1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acas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212121"/>
                </a:solidFill>
                <a:latin typeface="Arial"/>
                <a:cs typeface="Arial"/>
              </a:rPr>
              <a:t>na</a:t>
            </a:r>
            <a:r>
              <a:rPr sz="1050" spc="1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med</a:t>
            </a:r>
            <a:r>
              <a:rPr sz="1050" spc="-4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100</a:t>
            </a:r>
            <a:endParaRPr sz="1050">
              <a:latin typeface="Arial"/>
              <a:cs typeface="Arial"/>
            </a:endParaRPr>
          </a:p>
          <a:p>
            <a:pPr marL="17145" marR="328930">
              <a:lnSpc>
                <a:spcPts val="1240"/>
              </a:lnSpc>
              <a:spcBef>
                <a:spcPts val="30"/>
              </a:spcBef>
            </a:pP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cm</a:t>
            </a:r>
            <a:r>
              <a:rPr sz="1050" spc="4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50" spc="12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00</a:t>
            </a:r>
            <a:r>
              <a:rPr sz="1050" spc="2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cm.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Gostar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esclarecimento</a:t>
            </a:r>
            <a:r>
              <a:rPr sz="1050" spc="12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11"/>
                </a:solidFill>
                <a:latin typeface="Arial"/>
                <a:cs typeface="Arial"/>
              </a:rPr>
              <a:t>se</a:t>
            </a:r>
            <a:r>
              <a:rPr sz="1050" spc="8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spc="10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medida</a:t>
            </a:r>
            <a:r>
              <a:rPr sz="1050" spc="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so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citada</a:t>
            </a:r>
            <a:r>
              <a:rPr sz="1050" spc="9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está</a:t>
            </a:r>
            <a:r>
              <a:rPr sz="1050" spc="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correta. </a:t>
            </a:r>
            <a:r>
              <a:rPr sz="1050" spc="-1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Estando</a:t>
            </a:r>
            <a:r>
              <a:rPr sz="1050" spc="8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correta,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acred</a:t>
            </a:r>
            <a:r>
              <a:rPr sz="1050" spc="-3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55" dirty="0">
                <a:solidFill>
                  <a:srgbClr val="0F0F11"/>
                </a:solidFill>
                <a:latin typeface="Arial"/>
                <a:cs typeface="Arial"/>
              </a:rPr>
              <a:t>to</a:t>
            </a:r>
            <a:r>
              <a:rPr sz="1050" spc="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que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11"/>
                </a:solidFill>
                <a:latin typeface="Arial"/>
                <a:cs typeface="Arial"/>
              </a:rPr>
              <a:t>esse</a:t>
            </a:r>
            <a:r>
              <a:rPr sz="1050" spc="6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preço</a:t>
            </a:r>
            <a:r>
              <a:rPr sz="1050" spc="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referência</a:t>
            </a:r>
            <a:r>
              <a:rPr sz="1050" spc="8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está</a:t>
            </a:r>
            <a:r>
              <a:rPr sz="1050" spc="8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equivocado.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6"/>
              </a:spcBef>
            </a:pPr>
            <a:endParaRPr sz="1150">
              <a:latin typeface="Times New Roman"/>
              <a:cs typeface="Times New Roman"/>
            </a:endParaRPr>
          </a:p>
          <a:p>
            <a:pPr marL="458470">
              <a:lnSpc>
                <a:spcPct val="100000"/>
              </a:lnSpc>
            </a:pPr>
            <a:r>
              <a:rPr sz="1050" spc="60" dirty="0">
                <a:solidFill>
                  <a:srgbClr val="0F0F11"/>
                </a:solidFill>
                <a:latin typeface="Arial"/>
                <a:cs typeface="Arial"/>
              </a:rPr>
              <a:t>Resposta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: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Con</a:t>
            </a:r>
            <a:r>
              <a:rPr sz="1050" spc="-65" dirty="0">
                <a:solidFill>
                  <a:srgbClr val="0F0F11"/>
                </a:solidFill>
                <a:latin typeface="Arial"/>
                <a:cs typeface="Arial"/>
              </a:rPr>
              <a:t>s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derar</a:t>
            </a:r>
            <a:r>
              <a:rPr sz="1050" spc="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spc="6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medida</a:t>
            </a:r>
            <a:r>
              <a:rPr sz="1050" spc="8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spc="7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100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212121"/>
                </a:solidFill>
                <a:latin typeface="Arial"/>
                <a:cs typeface="Arial"/>
              </a:rPr>
              <a:t>cm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50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00.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7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327025">
              <a:lnSpc>
                <a:spcPts val="1280"/>
              </a:lnSpc>
            </a:pPr>
            <a:r>
              <a:rPr sz="1150" b="1" spc="-30" dirty="0">
                <a:solidFill>
                  <a:srgbClr val="0F0F11"/>
                </a:solidFill>
                <a:latin typeface="Arial"/>
                <a:cs typeface="Arial"/>
              </a:rPr>
              <a:t>Questionamento </a:t>
            </a:r>
            <a:r>
              <a:rPr sz="1150" b="1" spc="-10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200" b="1" spc="50" dirty="0">
                <a:solidFill>
                  <a:srgbClr val="0F0F11"/>
                </a:solidFill>
                <a:latin typeface="Times New Roman"/>
                <a:cs typeface="Times New Roman"/>
              </a:rPr>
              <a:t>3:</a:t>
            </a:r>
            <a:r>
              <a:rPr sz="1200" b="1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200" b="1" spc="-120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050" spc="35" dirty="0">
                <a:solidFill>
                  <a:srgbClr val="0F0F11"/>
                </a:solidFill>
                <a:latin typeface="Arial"/>
                <a:cs typeface="Arial"/>
              </a:rPr>
              <a:t>Item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90" dirty="0">
                <a:solidFill>
                  <a:srgbClr val="0F0F11"/>
                </a:solidFill>
                <a:latin typeface="Arial"/>
                <a:cs typeface="Arial"/>
              </a:rPr>
              <a:t>11</a:t>
            </a:r>
            <a:r>
              <a:rPr sz="1050" spc="-7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(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Banco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8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40" dirty="0">
                <a:solidFill>
                  <a:srgbClr val="0F0F11"/>
                </a:solidFill>
                <a:latin typeface="Arial"/>
                <a:cs typeface="Arial"/>
              </a:rPr>
              <a:t>p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343434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ometr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a)</a:t>
            </a:r>
            <a:r>
              <a:rPr sz="1050" spc="25" dirty="0">
                <a:solidFill>
                  <a:srgbClr val="0F0F11"/>
                </a:solidFill>
                <a:latin typeface="Arial"/>
                <a:cs typeface="Arial"/>
              </a:rPr>
              <a:t>;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11"/>
                </a:solidFill>
                <a:latin typeface="Arial"/>
                <a:cs typeface="Arial"/>
              </a:rPr>
              <a:t> Este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banco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300" spc="20" dirty="0">
                <a:solidFill>
                  <a:srgbClr val="0F0F11"/>
                </a:solidFill>
                <a:latin typeface="Times New Roman"/>
                <a:cs typeface="Times New Roman"/>
              </a:rPr>
              <a:t>é</a:t>
            </a:r>
            <a:r>
              <a:rPr sz="1300" spc="120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comerc</a:t>
            </a:r>
            <a:r>
              <a:rPr sz="1050" spc="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alizado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5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212121"/>
                </a:solidFill>
                <a:latin typeface="Arial"/>
                <a:cs typeface="Arial"/>
              </a:rPr>
              <a:t>em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três </a:t>
            </a:r>
            <a:r>
              <a:rPr sz="1050" spc="-5" dirty="0">
                <a:solidFill>
                  <a:srgbClr val="0F0F11"/>
                </a:solidFill>
                <a:latin typeface="Arial"/>
                <a:cs typeface="Arial"/>
              </a:rPr>
              <a:t>alturas</a:t>
            </a:r>
            <a:r>
              <a:rPr sz="1050" spc="6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difere</a:t>
            </a:r>
            <a:r>
              <a:rPr sz="1050" spc="-40" dirty="0">
                <a:solidFill>
                  <a:srgbClr val="0F0F11"/>
                </a:solidFill>
                <a:latin typeface="Arial"/>
                <a:cs typeface="Arial"/>
              </a:rPr>
              <a:t>n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te</a:t>
            </a:r>
            <a:r>
              <a:rPr sz="1050" spc="110" dirty="0">
                <a:solidFill>
                  <a:srgbClr val="0F0F11"/>
                </a:solidFill>
                <a:latin typeface="Arial"/>
                <a:cs typeface="Arial"/>
              </a:rPr>
              <a:t>s</a:t>
            </a:r>
            <a:r>
              <a:rPr sz="1050" spc="90" dirty="0">
                <a:solidFill>
                  <a:srgbClr val="343434"/>
                </a:solidFill>
                <a:latin typeface="Arial"/>
                <a:cs typeface="Arial"/>
              </a:rPr>
              <a:t>:</a:t>
            </a:r>
            <a:r>
              <a:rPr sz="1050" spc="-45" dirty="0">
                <a:solidFill>
                  <a:srgbClr val="343434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30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cm,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45</a:t>
            </a:r>
            <a:r>
              <a:rPr sz="1050" spc="9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cm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e </a:t>
            </a:r>
            <a:r>
              <a:rPr sz="1050" spc="60" dirty="0">
                <a:solidFill>
                  <a:srgbClr val="0F0F11"/>
                </a:solidFill>
                <a:latin typeface="Arial"/>
                <a:cs typeface="Arial"/>
              </a:rPr>
              <a:t>61</a:t>
            </a:r>
            <a:r>
              <a:rPr sz="1050" spc="-114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cm.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Qual</a:t>
            </a:r>
            <a:r>
              <a:rPr sz="1050" spc="6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6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spc="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altura</a:t>
            </a:r>
            <a:r>
              <a:rPr sz="1050" spc="5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spc="2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ser</a:t>
            </a:r>
            <a:r>
              <a:rPr sz="1050" spc="7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212121"/>
                </a:solidFill>
                <a:latin typeface="Arial"/>
                <a:cs typeface="Arial"/>
              </a:rPr>
              <a:t>cotada?</a:t>
            </a:r>
            <a:endParaRPr sz="1050">
              <a:latin typeface="Arial"/>
              <a:cs typeface="Arial"/>
            </a:endParaRPr>
          </a:p>
          <a:p>
            <a:pPr marL="12700" algn="just">
              <a:lnSpc>
                <a:spcPts val="1235"/>
              </a:lnSpc>
            </a:pP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Tamanhos</a:t>
            </a:r>
            <a:r>
              <a:rPr sz="1050" spc="11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diferentes</a:t>
            </a:r>
            <a:endParaRPr sz="1050">
              <a:latin typeface="Arial"/>
              <a:cs typeface="Arial"/>
            </a:endParaRPr>
          </a:p>
          <a:p>
            <a:pPr marL="467359" marR="2369185" indent="-4445">
              <a:lnSpc>
                <a:spcPts val="2600"/>
              </a:lnSpc>
              <a:spcBef>
                <a:spcPts val="305"/>
              </a:spcBef>
            </a:pPr>
            <a:r>
              <a:rPr sz="1100" b="1" spc="-20" dirty="0">
                <a:solidFill>
                  <a:srgbClr val="0F0F11"/>
                </a:solidFill>
                <a:latin typeface="Arial"/>
                <a:cs typeface="Arial"/>
              </a:rPr>
              <a:t>Resposta</a:t>
            </a:r>
            <a:r>
              <a:rPr sz="1100" b="1" spc="7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100" b="1" spc="80" dirty="0">
                <a:solidFill>
                  <a:srgbClr val="0F0F11"/>
                </a:solidFill>
                <a:latin typeface="Arial"/>
                <a:cs typeface="Arial"/>
              </a:rPr>
              <a:t>3:</a:t>
            </a:r>
            <a:r>
              <a:rPr sz="1100" b="1" spc="-1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Deverão</a:t>
            </a:r>
            <a:r>
              <a:rPr sz="1050" spc="3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ser</a:t>
            </a:r>
            <a:r>
              <a:rPr sz="1050" spc="7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cotadas</a:t>
            </a:r>
            <a:r>
              <a:rPr sz="1050" spc="35" dirty="0">
                <a:solidFill>
                  <a:srgbClr val="0F0F11"/>
                </a:solidFill>
                <a:latin typeface="Arial"/>
                <a:cs typeface="Arial"/>
              </a:rPr>
              <a:t> 04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11"/>
                </a:solidFill>
                <a:latin typeface="Arial"/>
                <a:cs typeface="Arial"/>
              </a:rPr>
              <a:t>alturas</a:t>
            </a:r>
            <a:r>
              <a:rPr sz="1050" spc="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sendo</a:t>
            </a:r>
            <a:r>
              <a:rPr sz="1050" spc="-1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85" dirty="0">
                <a:solidFill>
                  <a:srgbClr val="545454"/>
                </a:solidFill>
                <a:latin typeface="Arial"/>
                <a:cs typeface="Arial"/>
              </a:rPr>
              <a:t>: </a:t>
            </a:r>
            <a:r>
              <a:rPr sz="1050" spc="290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spc="20" dirty="0">
                <a:solidFill>
                  <a:srgbClr val="0F0F11"/>
                </a:solidFill>
                <a:latin typeface="Arial"/>
                <a:cs typeface="Arial"/>
              </a:rPr>
              <a:t>un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idade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30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cm;</a:t>
            </a:r>
            <a:endParaRPr sz="1050">
              <a:latin typeface="Arial"/>
              <a:cs typeface="Arial"/>
            </a:endParaRPr>
          </a:p>
          <a:p>
            <a:pPr marL="467359">
              <a:lnSpc>
                <a:spcPts val="969"/>
              </a:lnSpc>
            </a:pPr>
            <a:r>
              <a:rPr sz="1050" spc="325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unidade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45</a:t>
            </a:r>
            <a:r>
              <a:rPr sz="1050" spc="6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cm;</a:t>
            </a:r>
            <a:endParaRPr sz="1050">
              <a:latin typeface="Arial"/>
              <a:cs typeface="Arial"/>
            </a:endParaRPr>
          </a:p>
          <a:p>
            <a:pPr marL="467359" marR="4182745">
              <a:lnSpc>
                <a:spcPct val="104400"/>
              </a:lnSpc>
            </a:pPr>
            <a:r>
              <a:rPr sz="1050" spc="290" dirty="0">
                <a:solidFill>
                  <a:srgbClr val="0F0F11"/>
                </a:solidFill>
                <a:latin typeface="Arial"/>
                <a:cs typeface="Arial"/>
              </a:rPr>
              <a:t>1unidade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spc="3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60" dirty="0">
                <a:solidFill>
                  <a:srgbClr val="0F0F11"/>
                </a:solidFill>
                <a:latin typeface="Arial"/>
                <a:cs typeface="Arial"/>
              </a:rPr>
              <a:t>61</a:t>
            </a:r>
            <a:r>
              <a:rPr sz="1050" spc="-114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212121"/>
                </a:solidFill>
                <a:latin typeface="Arial"/>
                <a:cs typeface="Arial"/>
              </a:rPr>
              <a:t>cm;</a:t>
            </a:r>
            <a:r>
              <a:rPr sz="1050" spc="5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e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290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spc="20" dirty="0">
                <a:solidFill>
                  <a:srgbClr val="0F0F11"/>
                </a:solidFill>
                <a:latin typeface="Arial"/>
                <a:cs typeface="Arial"/>
              </a:rPr>
              <a:t>un</a:t>
            </a:r>
            <a:r>
              <a:rPr sz="1050" spc="-5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dadede</a:t>
            </a:r>
            <a:r>
              <a:rPr sz="1050" spc="10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75</a:t>
            </a:r>
            <a:r>
              <a:rPr sz="1050" spc="2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12121"/>
                </a:solidFill>
                <a:latin typeface="Arial"/>
                <a:cs typeface="Arial"/>
              </a:rPr>
              <a:t>cm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"/>
              </a:spcBef>
            </a:pPr>
            <a:endParaRPr sz="1200">
              <a:latin typeface="Times New Roman"/>
              <a:cs typeface="Times New Roman"/>
            </a:endParaRPr>
          </a:p>
          <a:p>
            <a:pPr marL="21590" marR="308610" algn="just">
              <a:lnSpc>
                <a:spcPct val="93400"/>
              </a:lnSpc>
            </a:pPr>
            <a:r>
              <a:rPr sz="1150" b="1" spc="-30" dirty="0">
                <a:solidFill>
                  <a:srgbClr val="0F0F11"/>
                </a:solidFill>
                <a:latin typeface="Arial"/>
                <a:cs typeface="Arial"/>
              </a:rPr>
              <a:t>Quest</a:t>
            </a:r>
            <a:r>
              <a:rPr sz="1150" b="1" spc="-4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150" b="1" spc="-15" dirty="0">
                <a:solidFill>
                  <a:srgbClr val="0F0F11"/>
                </a:solidFill>
                <a:latin typeface="Arial"/>
                <a:cs typeface="Arial"/>
              </a:rPr>
              <a:t>onamento</a:t>
            </a:r>
            <a:r>
              <a:rPr sz="1150" b="1" spc="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150" b="1" spc="25" dirty="0">
                <a:solidFill>
                  <a:srgbClr val="0F0F11"/>
                </a:solidFill>
                <a:latin typeface="Arial"/>
                <a:cs typeface="Arial"/>
              </a:rPr>
              <a:t>4:</a:t>
            </a:r>
            <a:r>
              <a:rPr sz="1150" b="1" spc="1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Item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13</a:t>
            </a:r>
            <a:r>
              <a:rPr sz="1050" spc="1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212121"/>
                </a:solidFill>
                <a:latin typeface="Arial"/>
                <a:cs typeface="Arial"/>
              </a:rPr>
              <a:t>(Corda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naval)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;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11"/>
                </a:solidFill>
                <a:latin typeface="Arial"/>
                <a:cs typeface="Arial"/>
              </a:rPr>
              <a:t>Na</a:t>
            </a:r>
            <a:r>
              <a:rPr sz="1050" spc="1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coluna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Produto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está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11"/>
                </a:solidFill>
                <a:latin typeface="Arial"/>
                <a:cs typeface="Arial"/>
              </a:rPr>
              <a:t>descrita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0F0F11"/>
                </a:solidFill>
                <a:latin typeface="Arial"/>
                <a:cs typeface="Arial"/>
              </a:rPr>
              <a:t>med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da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 10</a:t>
            </a:r>
            <a:r>
              <a:rPr sz="1050" spc="-5" dirty="0">
                <a:solidFill>
                  <a:srgbClr val="0F0F11"/>
                </a:solidFill>
                <a:latin typeface="Arial"/>
                <a:cs typeface="Arial"/>
              </a:rPr>
              <a:t> metros.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Na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2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coluna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0F0F11"/>
                </a:solidFill>
                <a:latin typeface="Arial"/>
                <a:cs typeface="Arial"/>
              </a:rPr>
              <a:t>E</a:t>
            </a:r>
            <a:r>
              <a:rPr sz="1050" spc="-140" dirty="0">
                <a:solidFill>
                  <a:srgbClr val="0F0F11"/>
                </a:solidFill>
                <a:latin typeface="Arial"/>
                <a:cs typeface="Arial"/>
              </a:rPr>
              <a:t>s</a:t>
            </a:r>
            <a:r>
              <a:rPr sz="1050" spc="-20" dirty="0">
                <a:solidFill>
                  <a:srgbClr val="0F0F11"/>
                </a:solidFill>
                <a:latin typeface="Arial"/>
                <a:cs typeface="Arial"/>
              </a:rPr>
              <a:t>pecificação,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está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7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descri</a:t>
            </a:r>
            <a:r>
              <a:rPr sz="1050" spc="20" dirty="0">
                <a:solidFill>
                  <a:srgbClr val="0F0F11"/>
                </a:solidFill>
                <a:latin typeface="Arial"/>
                <a:cs typeface="Arial"/>
              </a:rPr>
              <a:t>ta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medida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0F0F11"/>
                </a:solidFill>
                <a:latin typeface="Arial"/>
                <a:cs typeface="Arial"/>
              </a:rPr>
              <a:t>7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5" dirty="0">
                <a:solidFill>
                  <a:srgbClr val="0F0F11"/>
                </a:solidFill>
                <a:latin typeface="Arial"/>
                <a:cs typeface="Arial"/>
              </a:rPr>
              <a:t>metros.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11"/>
                </a:solidFill>
                <a:latin typeface="Arial"/>
                <a:cs typeface="Arial"/>
              </a:rPr>
              <a:t>Qual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250" spc="5" dirty="0">
                <a:solidFill>
                  <a:srgbClr val="212121"/>
                </a:solidFill>
                <a:latin typeface="Times New Roman"/>
                <a:cs typeface="Times New Roman"/>
              </a:rPr>
              <a:t>é</a:t>
            </a:r>
            <a:r>
              <a:rPr sz="125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250" spc="-140" dirty="0">
                <a:solidFill>
                  <a:srgbClr val="212121"/>
                </a:solidFill>
                <a:latin typeface="Times New Roman"/>
                <a:cs typeface="Times New Roman"/>
              </a:rPr>
              <a:t> </a:t>
            </a:r>
            <a:r>
              <a:rPr sz="1050" spc="45" dirty="0">
                <a:solidFill>
                  <a:srgbClr val="0F0F1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comprimento </a:t>
            </a:r>
            <a:r>
              <a:rPr sz="1050" spc="-5" dirty="0">
                <a:solidFill>
                  <a:srgbClr val="212121"/>
                </a:solidFill>
                <a:latin typeface="Arial"/>
                <a:cs typeface="Arial"/>
              </a:rPr>
              <a:t>correto?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2"/>
              </a:spcBef>
            </a:pPr>
            <a:endParaRPr sz="1050">
              <a:latin typeface="Times New Roman"/>
              <a:cs typeface="Times New Roman"/>
            </a:endParaRPr>
          </a:p>
          <a:p>
            <a:pPr marL="467359">
              <a:lnSpc>
                <a:spcPct val="100000"/>
              </a:lnSpc>
            </a:pPr>
            <a:r>
              <a:rPr sz="1100" b="1" spc="-15" dirty="0">
                <a:solidFill>
                  <a:srgbClr val="0F0F11"/>
                </a:solidFill>
                <a:latin typeface="Arial"/>
                <a:cs typeface="Arial"/>
              </a:rPr>
              <a:t>Resposta:</a:t>
            </a:r>
            <a:r>
              <a:rPr sz="1100" b="1" spc="-95" dirty="0">
                <a:solidFill>
                  <a:srgbClr val="0F0F11"/>
                </a:solidFill>
                <a:latin typeface="Arial"/>
                <a:cs typeface="Arial"/>
              </a:rPr>
              <a:t>O</a:t>
            </a:r>
            <a:r>
              <a:rPr sz="1100" b="1" spc="4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Comprimento</a:t>
            </a:r>
            <a:r>
              <a:rPr sz="1050" spc="10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212121"/>
                </a:solidFill>
                <a:latin typeface="Arial"/>
                <a:cs typeface="Arial"/>
              </a:rPr>
              <a:t>será</a:t>
            </a:r>
            <a:r>
              <a:rPr sz="1050" spc="65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de</a:t>
            </a:r>
            <a:r>
              <a:rPr sz="1050" spc="14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95" dirty="0">
                <a:solidFill>
                  <a:srgbClr val="0F0F11"/>
                </a:solidFill>
                <a:latin typeface="Arial"/>
                <a:cs typeface="Arial"/>
              </a:rPr>
              <a:t>1</a:t>
            </a:r>
            <a:r>
              <a:rPr sz="1050" spc="35" dirty="0">
                <a:solidFill>
                  <a:srgbClr val="0F0F11"/>
                </a:solidFill>
                <a:latin typeface="Arial"/>
                <a:cs typeface="Arial"/>
              </a:rPr>
              <a:t>0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(dez)</a:t>
            </a:r>
            <a:r>
              <a:rPr sz="1050" spc="10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metros;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9"/>
              </a:spcBef>
            </a:pPr>
            <a:endParaRPr sz="105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</a:pPr>
            <a:r>
              <a:rPr sz="1200" b="1" spc="-114" dirty="0">
                <a:solidFill>
                  <a:srgbClr val="0F0F11"/>
                </a:solidFill>
                <a:latin typeface="Times New Roman"/>
                <a:cs typeface="Times New Roman"/>
              </a:rPr>
              <a:t>RETIFICACÃO:</a:t>
            </a:r>
            <a:endParaRPr sz="1200">
              <a:latin typeface="Times New Roman"/>
              <a:cs typeface="Times New Roman"/>
            </a:endParaRPr>
          </a:p>
          <a:p>
            <a:pPr marL="30480" algn="just">
              <a:lnSpc>
                <a:spcPct val="100000"/>
              </a:lnSpc>
              <a:spcBef>
                <a:spcPts val="869"/>
              </a:spcBef>
            </a:pPr>
            <a:r>
              <a:rPr sz="1200" b="1" spc="75" dirty="0">
                <a:solidFill>
                  <a:srgbClr val="0F0F11"/>
                </a:solidFill>
                <a:latin typeface="Times New Roman"/>
                <a:cs typeface="Times New Roman"/>
              </a:rPr>
              <a:t>a)</a:t>
            </a:r>
            <a:r>
              <a:rPr sz="1200" b="1" spc="-50" dirty="0">
                <a:solidFill>
                  <a:srgbClr val="0F0F11"/>
                </a:solidFill>
                <a:latin typeface="Times New Roman"/>
                <a:cs typeface="Times New Roman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No</a:t>
            </a:r>
            <a:r>
              <a:rPr sz="1050" spc="-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212121"/>
                </a:solidFill>
                <a:latin typeface="Arial"/>
                <a:cs typeface="Arial"/>
              </a:rPr>
              <a:t>edital</a:t>
            </a:r>
            <a:r>
              <a:rPr sz="1050" spc="6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0F0F11"/>
                </a:solidFill>
                <a:latin typeface="Arial"/>
                <a:cs typeface="Arial"/>
              </a:rPr>
              <a:t>e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onde</a:t>
            </a:r>
            <a:r>
              <a:rPr sz="1050" spc="85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0F0F11"/>
                </a:solidFill>
                <a:latin typeface="Arial"/>
                <a:cs typeface="Arial"/>
              </a:rPr>
              <a:t>se</a:t>
            </a:r>
            <a:r>
              <a:rPr sz="1050" spc="8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ê: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100">
              <a:latin typeface="Times New Roman"/>
              <a:cs typeface="Times New Roman"/>
            </a:endParaRPr>
          </a:p>
          <a:p>
            <a:pPr marL="467359">
              <a:lnSpc>
                <a:spcPct val="100000"/>
              </a:lnSpc>
            </a:pPr>
            <a:r>
              <a:rPr sz="1050" spc="-40" dirty="0">
                <a:solidFill>
                  <a:srgbClr val="0F0F11"/>
                </a:solidFill>
                <a:latin typeface="Arial"/>
                <a:cs typeface="Arial"/>
              </a:rPr>
              <a:t>Ver</a:t>
            </a:r>
            <a:r>
              <a:rPr sz="1050" spc="10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35" dirty="0">
                <a:solidFill>
                  <a:srgbClr val="0F0F11"/>
                </a:solidFill>
                <a:latin typeface="Arial"/>
                <a:cs typeface="Arial"/>
              </a:rPr>
              <a:t>Ane</a:t>
            </a:r>
            <a:r>
              <a:rPr sz="1050" spc="35" dirty="0">
                <a:solidFill>
                  <a:srgbClr val="343434"/>
                </a:solidFill>
                <a:latin typeface="Arial"/>
                <a:cs typeface="Arial"/>
              </a:rPr>
              <a:t>x</a:t>
            </a:r>
            <a:r>
              <a:rPr sz="1050" spc="5" dirty="0">
                <a:solidFill>
                  <a:srgbClr val="0F0F11"/>
                </a:solidFill>
                <a:latin typeface="Arial"/>
                <a:cs typeface="Arial"/>
              </a:rPr>
              <a:t>o</a:t>
            </a:r>
            <a:r>
              <a:rPr sz="1050" spc="3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470" dirty="0">
                <a:solidFill>
                  <a:srgbClr val="0F0F11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212121"/>
                </a:solidFill>
                <a:latin typeface="Arial"/>
                <a:cs typeface="Arial"/>
              </a:rPr>
              <a:t>com</a:t>
            </a:r>
            <a:r>
              <a:rPr sz="1050" spc="30" dirty="0">
                <a:solidFill>
                  <a:srgbClr val="21212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0F0F11"/>
                </a:solidFill>
                <a:latin typeface="Arial"/>
                <a:cs typeface="Arial"/>
              </a:rPr>
              <a:t>especificação</a:t>
            </a:r>
            <a:r>
              <a:rPr sz="10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0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0F0F11"/>
                </a:solidFill>
                <a:latin typeface="Arial"/>
                <a:cs typeface="Arial"/>
              </a:rPr>
              <a:t>dos</a:t>
            </a:r>
            <a:r>
              <a:rPr sz="1050" spc="50" dirty="0">
                <a:solidFill>
                  <a:srgbClr val="0F0F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0F0F11"/>
                </a:solidFill>
                <a:latin typeface="Arial"/>
                <a:cs typeface="Arial"/>
              </a:rPr>
              <a:t>ite</a:t>
            </a:r>
            <a:r>
              <a:rPr sz="1050" spc="-25" dirty="0">
                <a:solidFill>
                  <a:srgbClr val="0F0F11"/>
                </a:solidFill>
                <a:latin typeface="Arial"/>
                <a:cs typeface="Arial"/>
              </a:rPr>
              <a:t>n</a:t>
            </a:r>
            <a:r>
              <a:rPr sz="1050" spc="-10" dirty="0">
                <a:solidFill>
                  <a:srgbClr val="343434"/>
                </a:solidFill>
                <a:latin typeface="Arial"/>
                <a:cs typeface="Arial"/>
              </a:rPr>
              <a:t>s.</a:t>
            </a:r>
            <a:endParaRPr sz="10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00683" y="644651"/>
            <a:ext cx="708660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68311" y="10058400"/>
            <a:ext cx="274320" cy="4023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112609" y="10634195"/>
            <a:ext cx="2384425" cy="0"/>
          </a:xfrm>
          <a:custGeom>
            <a:avLst/>
            <a:gdLst/>
            <a:ahLst/>
            <a:cxnLst/>
            <a:rect l="l" t="t" r="r" b="b"/>
            <a:pathLst>
              <a:path w="2384425">
                <a:moveTo>
                  <a:pt x="0" y="0"/>
                </a:moveTo>
                <a:lnTo>
                  <a:pt x="2384070" y="0"/>
                </a:lnTo>
              </a:path>
            </a:pathLst>
          </a:custGeom>
          <a:ln w="4532">
            <a:solidFill>
              <a:srgbClr val="C8C8C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969945" y="3991808"/>
            <a:ext cx="326390" cy="0"/>
          </a:xfrm>
          <a:custGeom>
            <a:avLst/>
            <a:gdLst/>
            <a:ahLst/>
            <a:cxnLst/>
            <a:rect l="l" t="t" r="r" b="b"/>
            <a:pathLst>
              <a:path w="326390">
                <a:moveTo>
                  <a:pt x="0" y="0"/>
                </a:moveTo>
                <a:lnTo>
                  <a:pt x="326337" y="0"/>
                </a:lnTo>
              </a:path>
            </a:pathLst>
          </a:custGeom>
          <a:ln w="4532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972211" y="3989530"/>
            <a:ext cx="0" cy="3607435"/>
          </a:xfrm>
          <a:custGeom>
            <a:avLst/>
            <a:gdLst/>
            <a:ahLst/>
            <a:cxnLst/>
            <a:rect l="l" t="t" r="r" b="b"/>
            <a:pathLst>
              <a:path h="3607434">
                <a:moveTo>
                  <a:pt x="0" y="3606972"/>
                </a:moveTo>
                <a:lnTo>
                  <a:pt x="0" y="0"/>
                </a:lnTo>
              </a:path>
            </a:pathLst>
          </a:custGeom>
          <a:ln w="9064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420924" y="3994085"/>
            <a:ext cx="0" cy="3607435"/>
          </a:xfrm>
          <a:custGeom>
            <a:avLst/>
            <a:gdLst/>
            <a:ahLst/>
            <a:cxnLst/>
            <a:rect l="l" t="t" r="r" b="b"/>
            <a:pathLst>
              <a:path h="3607434">
                <a:moveTo>
                  <a:pt x="0" y="3606972"/>
                </a:moveTo>
                <a:lnTo>
                  <a:pt x="0" y="0"/>
                </a:lnTo>
              </a:path>
            </a:pathLst>
          </a:custGeom>
          <a:ln w="9064">
            <a:solidFill>
              <a:srgbClr val="5B5B5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409593" y="3971314"/>
            <a:ext cx="5448300" cy="0"/>
          </a:xfrm>
          <a:custGeom>
            <a:avLst/>
            <a:gdLst/>
            <a:ahLst/>
            <a:cxnLst/>
            <a:rect l="l" t="t" r="r" b="b"/>
            <a:pathLst>
              <a:path w="5448300">
                <a:moveTo>
                  <a:pt x="0" y="0"/>
                </a:moveTo>
                <a:lnTo>
                  <a:pt x="5448011" y="0"/>
                </a:lnTo>
              </a:path>
            </a:pathLst>
          </a:custGeom>
          <a:ln w="45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369880" y="3994085"/>
            <a:ext cx="0" cy="2992755"/>
          </a:xfrm>
          <a:custGeom>
            <a:avLst/>
            <a:gdLst/>
            <a:ahLst/>
            <a:cxnLst/>
            <a:rect l="l" t="t" r="r" b="b"/>
            <a:pathLst>
              <a:path h="2992754">
                <a:moveTo>
                  <a:pt x="0" y="2992147"/>
                </a:moveTo>
                <a:lnTo>
                  <a:pt x="0" y="0"/>
                </a:lnTo>
              </a:path>
            </a:pathLst>
          </a:custGeom>
          <a:ln w="9064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4181189" y="3994085"/>
            <a:ext cx="0" cy="2992755"/>
          </a:xfrm>
          <a:custGeom>
            <a:avLst/>
            <a:gdLst/>
            <a:ahLst/>
            <a:cxnLst/>
            <a:rect l="l" t="t" r="r" b="b"/>
            <a:pathLst>
              <a:path h="2992754">
                <a:moveTo>
                  <a:pt x="0" y="2992147"/>
                </a:moveTo>
                <a:lnTo>
                  <a:pt x="0" y="0"/>
                </a:lnTo>
              </a:path>
            </a:pathLst>
          </a:custGeom>
          <a:ln w="9064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654831" y="3994085"/>
            <a:ext cx="0" cy="2190750"/>
          </a:xfrm>
          <a:custGeom>
            <a:avLst/>
            <a:gdLst/>
            <a:ahLst/>
            <a:cxnLst/>
            <a:rect l="l" t="t" r="r" b="b"/>
            <a:pathLst>
              <a:path h="2190750">
                <a:moveTo>
                  <a:pt x="0" y="2190598"/>
                </a:moveTo>
                <a:lnTo>
                  <a:pt x="0" y="0"/>
                </a:lnTo>
              </a:path>
            </a:pathLst>
          </a:custGeom>
          <a:ln w="9064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763016" y="3994085"/>
            <a:ext cx="0" cy="1398270"/>
          </a:xfrm>
          <a:custGeom>
            <a:avLst/>
            <a:gdLst/>
            <a:ahLst/>
            <a:cxnLst/>
            <a:rect l="l" t="t" r="r" b="b"/>
            <a:pathLst>
              <a:path h="1398270">
                <a:moveTo>
                  <a:pt x="0" y="1398156"/>
                </a:moveTo>
                <a:lnTo>
                  <a:pt x="0" y="0"/>
                </a:lnTo>
              </a:path>
            </a:pathLst>
          </a:custGeom>
          <a:ln w="9064">
            <a:solidFill>
              <a:srgbClr val="57575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853072" y="3971314"/>
            <a:ext cx="0" cy="378460"/>
          </a:xfrm>
          <a:custGeom>
            <a:avLst/>
            <a:gdLst/>
            <a:ahLst/>
            <a:cxnLst/>
            <a:rect l="l" t="t" r="r" b="b"/>
            <a:pathLst>
              <a:path h="378460">
                <a:moveTo>
                  <a:pt x="0" y="378002"/>
                </a:moveTo>
                <a:lnTo>
                  <a:pt x="0" y="0"/>
                </a:lnTo>
              </a:path>
            </a:pathLst>
          </a:custGeom>
          <a:ln w="45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969945" y="4351594"/>
            <a:ext cx="5861050" cy="0"/>
          </a:xfrm>
          <a:custGeom>
            <a:avLst/>
            <a:gdLst/>
            <a:ahLst/>
            <a:cxnLst/>
            <a:rect l="l" t="t" r="r" b="b"/>
            <a:pathLst>
              <a:path w="5861050">
                <a:moveTo>
                  <a:pt x="0" y="0"/>
                </a:moveTo>
                <a:lnTo>
                  <a:pt x="5860463" y="0"/>
                </a:lnTo>
              </a:path>
            </a:pathLst>
          </a:custGeom>
          <a:ln w="9064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6832675" y="4353871"/>
            <a:ext cx="0" cy="100330"/>
          </a:xfrm>
          <a:custGeom>
            <a:avLst/>
            <a:gdLst/>
            <a:ahLst/>
            <a:cxnLst/>
            <a:rect l="l" t="t" r="r" b="b"/>
            <a:pathLst>
              <a:path h="100329">
                <a:moveTo>
                  <a:pt x="0" y="100194"/>
                </a:moveTo>
                <a:lnTo>
                  <a:pt x="0" y="0"/>
                </a:lnTo>
              </a:path>
            </a:pathLst>
          </a:custGeom>
          <a:ln w="4532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969945" y="4715935"/>
            <a:ext cx="5865495" cy="0"/>
          </a:xfrm>
          <a:custGeom>
            <a:avLst/>
            <a:gdLst/>
            <a:ahLst/>
            <a:cxnLst/>
            <a:rect l="l" t="t" r="r" b="b"/>
            <a:pathLst>
              <a:path w="5865495">
                <a:moveTo>
                  <a:pt x="0" y="0"/>
                </a:moveTo>
                <a:lnTo>
                  <a:pt x="5864996" y="0"/>
                </a:lnTo>
              </a:path>
            </a:pathLst>
          </a:custGeom>
          <a:ln w="9064">
            <a:solidFill>
              <a:srgbClr val="67676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969945" y="5089383"/>
            <a:ext cx="5865495" cy="0"/>
          </a:xfrm>
          <a:custGeom>
            <a:avLst/>
            <a:gdLst/>
            <a:ahLst/>
            <a:cxnLst/>
            <a:rect l="l" t="t" r="r" b="b"/>
            <a:pathLst>
              <a:path w="5865495">
                <a:moveTo>
                  <a:pt x="0" y="0"/>
                </a:moveTo>
                <a:lnTo>
                  <a:pt x="5864996" y="0"/>
                </a:lnTo>
              </a:path>
            </a:pathLst>
          </a:custGeom>
          <a:ln w="9064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420924" y="5355808"/>
            <a:ext cx="0" cy="296545"/>
          </a:xfrm>
          <a:custGeom>
            <a:avLst/>
            <a:gdLst/>
            <a:ahLst/>
            <a:cxnLst/>
            <a:rect l="l" t="t" r="r" b="b"/>
            <a:pathLst>
              <a:path h="296545">
                <a:moveTo>
                  <a:pt x="0" y="296026"/>
                </a:moveTo>
                <a:lnTo>
                  <a:pt x="0" y="0"/>
                </a:lnTo>
              </a:path>
            </a:pathLst>
          </a:custGeom>
          <a:ln w="4532">
            <a:solidFill>
              <a:srgbClr val="232323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763016" y="5355808"/>
            <a:ext cx="0" cy="296545"/>
          </a:xfrm>
          <a:custGeom>
            <a:avLst/>
            <a:gdLst/>
            <a:ahLst/>
            <a:cxnLst/>
            <a:rect l="l" t="t" r="r" b="b"/>
            <a:pathLst>
              <a:path h="296545">
                <a:moveTo>
                  <a:pt x="0" y="296026"/>
                </a:moveTo>
                <a:lnTo>
                  <a:pt x="0" y="0"/>
                </a:lnTo>
              </a:path>
            </a:pathLst>
          </a:custGeom>
          <a:ln w="4532">
            <a:solidFill>
              <a:srgbClr val="1F1F1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5765282" y="5615401"/>
            <a:ext cx="0" cy="692785"/>
          </a:xfrm>
          <a:custGeom>
            <a:avLst/>
            <a:gdLst/>
            <a:ahLst/>
            <a:cxnLst/>
            <a:rect l="l" t="t" r="r" b="b"/>
            <a:pathLst>
              <a:path h="692785">
                <a:moveTo>
                  <a:pt x="0" y="692246"/>
                </a:moveTo>
                <a:lnTo>
                  <a:pt x="0" y="0"/>
                </a:lnTo>
              </a:path>
            </a:pathLst>
          </a:custGeom>
          <a:ln w="9064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951815" y="6166467"/>
            <a:ext cx="0" cy="1462405"/>
          </a:xfrm>
          <a:custGeom>
            <a:avLst/>
            <a:gdLst/>
            <a:ahLst/>
            <a:cxnLst/>
            <a:rect l="l" t="t" r="r" b="b"/>
            <a:pathLst>
              <a:path h="1462404">
                <a:moveTo>
                  <a:pt x="0" y="1461916"/>
                </a:moveTo>
                <a:lnTo>
                  <a:pt x="0" y="0"/>
                </a:lnTo>
              </a:path>
            </a:pathLst>
          </a:custGeom>
          <a:ln w="45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659363" y="6148249"/>
            <a:ext cx="0" cy="309880"/>
          </a:xfrm>
          <a:custGeom>
            <a:avLst/>
            <a:gdLst/>
            <a:ahLst/>
            <a:cxnLst/>
            <a:rect l="l" t="t" r="r" b="b"/>
            <a:pathLst>
              <a:path h="309879">
                <a:moveTo>
                  <a:pt x="0" y="309689"/>
                </a:moveTo>
                <a:lnTo>
                  <a:pt x="0" y="0"/>
                </a:lnTo>
              </a:path>
            </a:pathLst>
          </a:custGeom>
          <a:ln w="4532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765282" y="6148249"/>
            <a:ext cx="0" cy="309880"/>
          </a:xfrm>
          <a:custGeom>
            <a:avLst/>
            <a:gdLst/>
            <a:ahLst/>
            <a:cxnLst/>
            <a:rect l="l" t="t" r="r" b="b"/>
            <a:pathLst>
              <a:path h="309879">
                <a:moveTo>
                  <a:pt x="0" y="309689"/>
                </a:moveTo>
                <a:lnTo>
                  <a:pt x="0" y="0"/>
                </a:lnTo>
              </a:path>
            </a:pathLst>
          </a:custGeom>
          <a:ln w="9064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6834941" y="3998639"/>
            <a:ext cx="0" cy="3602990"/>
          </a:xfrm>
          <a:custGeom>
            <a:avLst/>
            <a:gdLst/>
            <a:ahLst/>
            <a:cxnLst/>
            <a:rect l="l" t="t" r="r" b="b"/>
            <a:pathLst>
              <a:path h="3602990">
                <a:moveTo>
                  <a:pt x="0" y="3602418"/>
                </a:moveTo>
                <a:lnTo>
                  <a:pt x="0" y="0"/>
                </a:lnTo>
              </a:path>
            </a:pathLst>
          </a:custGeom>
          <a:ln w="4532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659363" y="6371408"/>
            <a:ext cx="0" cy="624205"/>
          </a:xfrm>
          <a:custGeom>
            <a:avLst/>
            <a:gdLst/>
            <a:ahLst/>
            <a:cxnLst/>
            <a:rect l="l" t="t" r="r" b="b"/>
            <a:pathLst>
              <a:path h="624204">
                <a:moveTo>
                  <a:pt x="0" y="623933"/>
                </a:moveTo>
                <a:lnTo>
                  <a:pt x="0" y="0"/>
                </a:lnTo>
              </a:path>
            </a:pathLst>
          </a:custGeom>
          <a:ln w="9064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5769815" y="6421504"/>
            <a:ext cx="0" cy="296545"/>
          </a:xfrm>
          <a:custGeom>
            <a:avLst/>
            <a:gdLst/>
            <a:ahLst/>
            <a:cxnLst/>
            <a:rect l="l" t="t" r="r" b="b"/>
            <a:pathLst>
              <a:path h="296545">
                <a:moveTo>
                  <a:pt x="0" y="296026"/>
                </a:moveTo>
                <a:lnTo>
                  <a:pt x="0" y="0"/>
                </a:lnTo>
              </a:path>
            </a:pathLst>
          </a:custGeom>
          <a:ln w="9064">
            <a:solidFill>
              <a:srgbClr val="64646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427723" y="6681097"/>
            <a:ext cx="0" cy="920115"/>
          </a:xfrm>
          <a:custGeom>
            <a:avLst/>
            <a:gdLst/>
            <a:ahLst/>
            <a:cxnLst/>
            <a:rect l="l" t="t" r="r" b="b"/>
            <a:pathLst>
              <a:path h="920115">
                <a:moveTo>
                  <a:pt x="0" y="919960"/>
                </a:moveTo>
                <a:lnTo>
                  <a:pt x="0" y="0"/>
                </a:lnTo>
              </a:path>
            </a:pathLst>
          </a:custGeom>
          <a:ln w="9064">
            <a:solidFill>
              <a:srgbClr val="60606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5767548" y="6681097"/>
            <a:ext cx="0" cy="305435"/>
          </a:xfrm>
          <a:custGeom>
            <a:avLst/>
            <a:gdLst/>
            <a:ahLst/>
            <a:cxnLst/>
            <a:rect l="l" t="t" r="r" b="b"/>
            <a:pathLst>
              <a:path h="305434">
                <a:moveTo>
                  <a:pt x="0" y="305135"/>
                </a:moveTo>
                <a:lnTo>
                  <a:pt x="0" y="0"/>
                </a:lnTo>
              </a:path>
            </a:pathLst>
          </a:custGeom>
          <a:ln w="4532">
            <a:solidFill>
              <a:srgbClr val="484848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374413" y="6949799"/>
            <a:ext cx="0" cy="309880"/>
          </a:xfrm>
          <a:custGeom>
            <a:avLst/>
            <a:gdLst/>
            <a:ahLst/>
            <a:cxnLst/>
            <a:rect l="l" t="t" r="r" b="b"/>
            <a:pathLst>
              <a:path h="309879">
                <a:moveTo>
                  <a:pt x="0" y="309689"/>
                </a:moveTo>
                <a:lnTo>
                  <a:pt x="0" y="0"/>
                </a:lnTo>
              </a:path>
            </a:pathLst>
          </a:custGeom>
          <a:ln w="4532">
            <a:solidFill>
              <a:srgbClr val="44444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4187988" y="6949799"/>
            <a:ext cx="0" cy="309880"/>
          </a:xfrm>
          <a:custGeom>
            <a:avLst/>
            <a:gdLst/>
            <a:ahLst/>
            <a:cxnLst/>
            <a:rect l="l" t="t" r="r" b="b"/>
            <a:pathLst>
              <a:path h="309879">
                <a:moveTo>
                  <a:pt x="0" y="309689"/>
                </a:moveTo>
                <a:lnTo>
                  <a:pt x="0" y="0"/>
                </a:lnTo>
              </a:path>
            </a:pathLst>
          </a:custGeom>
          <a:ln w="9064">
            <a:solidFill>
              <a:srgbClr val="54545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4661630" y="6949799"/>
            <a:ext cx="0" cy="309880"/>
          </a:xfrm>
          <a:custGeom>
            <a:avLst/>
            <a:gdLst/>
            <a:ahLst/>
            <a:cxnLst/>
            <a:rect l="l" t="t" r="r" b="b"/>
            <a:pathLst>
              <a:path h="309879">
                <a:moveTo>
                  <a:pt x="0" y="309689"/>
                </a:moveTo>
                <a:lnTo>
                  <a:pt x="0" y="0"/>
                </a:lnTo>
              </a:path>
            </a:pathLst>
          </a:custGeom>
          <a:ln w="4532">
            <a:solidFill>
              <a:srgbClr val="3B3B3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5769815" y="6949799"/>
            <a:ext cx="0" cy="651510"/>
          </a:xfrm>
          <a:custGeom>
            <a:avLst/>
            <a:gdLst/>
            <a:ahLst/>
            <a:cxnLst/>
            <a:rect l="l" t="t" r="r" b="b"/>
            <a:pathLst>
              <a:path h="651509">
                <a:moveTo>
                  <a:pt x="0" y="651258"/>
                </a:moveTo>
                <a:lnTo>
                  <a:pt x="0" y="0"/>
                </a:lnTo>
              </a:path>
            </a:pathLst>
          </a:custGeom>
          <a:ln w="9064">
            <a:solidFill>
              <a:srgbClr val="80808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979010" y="7412056"/>
            <a:ext cx="5861050" cy="0"/>
          </a:xfrm>
          <a:custGeom>
            <a:avLst/>
            <a:gdLst/>
            <a:ahLst/>
            <a:cxnLst/>
            <a:rect l="l" t="t" r="r" b="b"/>
            <a:pathLst>
              <a:path w="5861050">
                <a:moveTo>
                  <a:pt x="0" y="0"/>
                </a:moveTo>
                <a:lnTo>
                  <a:pt x="5860464" y="0"/>
                </a:lnTo>
              </a:path>
            </a:pathLst>
          </a:custGeom>
          <a:ln w="9064">
            <a:solidFill>
              <a:srgbClr val="7C7C7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376678" y="7223055"/>
            <a:ext cx="0" cy="378460"/>
          </a:xfrm>
          <a:custGeom>
            <a:avLst/>
            <a:gdLst/>
            <a:ahLst/>
            <a:cxnLst/>
            <a:rect l="l" t="t" r="r" b="b"/>
            <a:pathLst>
              <a:path h="378459">
                <a:moveTo>
                  <a:pt x="0" y="378002"/>
                </a:moveTo>
                <a:lnTo>
                  <a:pt x="0" y="0"/>
                </a:lnTo>
              </a:path>
            </a:pathLst>
          </a:custGeom>
          <a:ln w="9064">
            <a:solidFill>
              <a:srgbClr val="70707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187988" y="7086427"/>
            <a:ext cx="0" cy="519430"/>
          </a:xfrm>
          <a:custGeom>
            <a:avLst/>
            <a:gdLst/>
            <a:ahLst/>
            <a:cxnLst/>
            <a:rect l="l" t="t" r="r" b="b"/>
            <a:pathLst>
              <a:path h="519429">
                <a:moveTo>
                  <a:pt x="0" y="519184"/>
                </a:moveTo>
                <a:lnTo>
                  <a:pt x="0" y="0"/>
                </a:lnTo>
              </a:path>
            </a:pathLst>
          </a:custGeom>
          <a:ln w="9064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4663895" y="7223055"/>
            <a:ext cx="0" cy="378460"/>
          </a:xfrm>
          <a:custGeom>
            <a:avLst/>
            <a:gdLst/>
            <a:ahLst/>
            <a:cxnLst/>
            <a:rect l="l" t="t" r="r" b="b"/>
            <a:pathLst>
              <a:path h="378459">
                <a:moveTo>
                  <a:pt x="0" y="378002"/>
                </a:moveTo>
                <a:lnTo>
                  <a:pt x="0" y="0"/>
                </a:lnTo>
              </a:path>
            </a:pathLst>
          </a:custGeom>
          <a:ln w="9064">
            <a:solidFill>
              <a:srgbClr val="6B6B6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951815" y="7623829"/>
            <a:ext cx="2416175" cy="0"/>
          </a:xfrm>
          <a:custGeom>
            <a:avLst/>
            <a:gdLst/>
            <a:ahLst/>
            <a:cxnLst/>
            <a:rect l="l" t="t" r="r" b="b"/>
            <a:pathLst>
              <a:path w="2416175">
                <a:moveTo>
                  <a:pt x="0" y="0"/>
                </a:moveTo>
                <a:lnTo>
                  <a:pt x="2415798" y="0"/>
                </a:lnTo>
              </a:path>
            </a:pathLst>
          </a:custGeom>
          <a:ln w="45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385743" y="7603335"/>
            <a:ext cx="340360" cy="0"/>
          </a:xfrm>
          <a:custGeom>
            <a:avLst/>
            <a:gdLst/>
            <a:ahLst/>
            <a:cxnLst/>
            <a:rect l="l" t="t" r="r" b="b"/>
            <a:pathLst>
              <a:path w="340360">
                <a:moveTo>
                  <a:pt x="0" y="0"/>
                </a:moveTo>
                <a:lnTo>
                  <a:pt x="339934" y="0"/>
                </a:lnTo>
              </a:path>
            </a:pathLst>
          </a:custGeom>
          <a:ln w="4532">
            <a:solidFill>
              <a:srgbClr val="8C8C8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4151729" y="7603335"/>
            <a:ext cx="208915" cy="0"/>
          </a:xfrm>
          <a:custGeom>
            <a:avLst/>
            <a:gdLst/>
            <a:ahLst/>
            <a:cxnLst/>
            <a:rect l="l" t="t" r="r" b="b"/>
            <a:pathLst>
              <a:path w="208914">
                <a:moveTo>
                  <a:pt x="0" y="0"/>
                </a:moveTo>
                <a:lnTo>
                  <a:pt x="208493" y="0"/>
                </a:lnTo>
              </a:path>
            </a:pathLst>
          </a:custGeom>
          <a:ln w="4532">
            <a:solidFill>
              <a:srgbClr val="77777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4641234" y="7623829"/>
            <a:ext cx="2216785" cy="0"/>
          </a:xfrm>
          <a:custGeom>
            <a:avLst/>
            <a:gdLst/>
            <a:ahLst/>
            <a:cxnLst/>
            <a:rect l="l" t="t" r="r" b="b"/>
            <a:pathLst>
              <a:path w="2216784">
                <a:moveTo>
                  <a:pt x="0" y="0"/>
                </a:moveTo>
                <a:lnTo>
                  <a:pt x="2216370" y="0"/>
                </a:lnTo>
              </a:path>
            </a:pathLst>
          </a:custGeom>
          <a:ln w="4532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1899996" y="770761"/>
            <a:ext cx="1799589" cy="5835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dirty="0">
                <a:solidFill>
                  <a:srgbClr val="111111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60"/>
              </a:spcBef>
            </a:pPr>
            <a:r>
              <a:rPr sz="1600" b="1" spc="30" dirty="0">
                <a:solidFill>
                  <a:srgbClr val="111111"/>
                </a:solidFill>
                <a:latin typeface="Arial"/>
                <a:cs typeface="Arial"/>
              </a:rPr>
              <a:t>ESPORTE</a:t>
            </a:r>
            <a:r>
              <a:rPr sz="1600" b="1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111111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6219426" y="1579165"/>
            <a:ext cx="70167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75" dirty="0">
                <a:solidFill>
                  <a:srgbClr val="111111"/>
                </a:solidFill>
                <a:latin typeface="Arial"/>
                <a:cs typeface="Arial"/>
              </a:rPr>
              <a:t>Página</a:t>
            </a:r>
            <a:r>
              <a:rPr sz="950" spc="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950" spc="-40" dirty="0">
                <a:solidFill>
                  <a:srgbClr val="2A2A2A"/>
                </a:solidFill>
                <a:latin typeface="Arial"/>
                <a:cs typeface="Arial"/>
              </a:rPr>
              <a:t>2</a:t>
            </a:r>
            <a:r>
              <a:rPr sz="950" spc="-1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950" spc="-25" dirty="0">
                <a:solidFill>
                  <a:srgbClr val="111111"/>
                </a:solidFill>
                <a:latin typeface="Arial"/>
                <a:cs typeface="Arial"/>
              </a:rPr>
              <a:t> 4</a:t>
            </a:r>
            <a:endParaRPr sz="950">
              <a:latin typeface="Arial"/>
              <a:cs typeface="Arial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75661" y="3708785"/>
            <a:ext cx="54673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10" dirty="0">
                <a:solidFill>
                  <a:srgbClr val="111111"/>
                </a:solidFill>
                <a:latin typeface="Arial"/>
                <a:cs typeface="Arial"/>
              </a:rPr>
              <a:t>Le</a:t>
            </a:r>
            <a:r>
              <a:rPr sz="1100" b="1" spc="-1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b="1" spc="3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100" b="1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b="1" spc="5" dirty="0">
                <a:solidFill>
                  <a:srgbClr val="111111"/>
                </a:solidFill>
                <a:latin typeface="Arial"/>
                <a:cs typeface="Arial"/>
              </a:rPr>
              <a:t>se:</a:t>
            </a:r>
            <a:endParaRPr sz="1100"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020699" y="4009366"/>
            <a:ext cx="37020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105" dirty="0">
                <a:solidFill>
                  <a:srgbClr val="111111"/>
                </a:solidFill>
                <a:latin typeface="Arial"/>
                <a:cs typeface="Arial"/>
              </a:rPr>
              <a:t>Item</a:t>
            </a:r>
            <a:endParaRPr sz="1100">
              <a:latin typeface="Arial"/>
              <a:cs typeface="Arial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1455815" y="4100452"/>
            <a:ext cx="1884680" cy="4375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5565">
              <a:lnSpc>
                <a:spcPct val="100000"/>
              </a:lnSpc>
            </a:pPr>
            <a:r>
              <a:rPr sz="1100" b="1" spc="40" dirty="0">
                <a:solidFill>
                  <a:srgbClr val="111111"/>
                </a:solidFill>
                <a:latin typeface="Arial"/>
                <a:cs typeface="Arial"/>
              </a:rPr>
              <a:t>Material</a:t>
            </a:r>
            <a:r>
              <a:rPr sz="1100" b="1" spc="-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b="1" spc="30" dirty="0">
                <a:solidFill>
                  <a:srgbClr val="111111"/>
                </a:solidFill>
                <a:latin typeface="Arial"/>
                <a:cs typeface="Arial"/>
              </a:rPr>
              <a:t>ou</a:t>
            </a:r>
            <a:r>
              <a:rPr sz="1100" b="1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b="1" spc="15" dirty="0">
                <a:solidFill>
                  <a:srgbClr val="111111"/>
                </a:solidFill>
                <a:latin typeface="Arial"/>
                <a:cs typeface="Arial"/>
              </a:rPr>
              <a:t>equ</a:t>
            </a:r>
            <a:r>
              <a:rPr sz="1100" b="1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b="1" spc="15" dirty="0">
                <a:solidFill>
                  <a:srgbClr val="111111"/>
                </a:solidFill>
                <a:latin typeface="Arial"/>
                <a:cs typeface="Arial"/>
              </a:rPr>
              <a:t>pamento</a:t>
            </a:r>
            <a:endParaRPr sz="11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880"/>
              </a:spcBef>
              <a:tabLst>
                <a:tab pos="565150" algn="l"/>
                <a:tab pos="1330960" algn="l"/>
                <a:tab pos="1798320" algn="l"/>
              </a:tabLst>
            </a:pPr>
            <a:r>
              <a:rPr sz="1575" baseline="2645" dirty="0">
                <a:solidFill>
                  <a:srgbClr val="111111"/>
                </a:solidFill>
                <a:latin typeface="Arial"/>
                <a:cs typeface="Arial"/>
              </a:rPr>
              <a:t>Plinto	</a:t>
            </a:r>
            <a:r>
              <a:rPr sz="1575" spc="22" baseline="2645" dirty="0">
                <a:solidFill>
                  <a:srgbClr val="111111"/>
                </a:solidFill>
                <a:latin typeface="Arial"/>
                <a:cs typeface="Arial"/>
              </a:rPr>
              <a:t>piram</a:t>
            </a:r>
            <a:r>
              <a:rPr sz="1575" spc="-22" baseline="26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575" spc="15" baseline="2645" dirty="0">
                <a:solidFill>
                  <a:srgbClr val="111111"/>
                </a:solidFill>
                <a:latin typeface="Arial"/>
                <a:cs typeface="Arial"/>
              </a:rPr>
              <a:t>dal</a:t>
            </a:r>
            <a:r>
              <a:rPr sz="1575" baseline="2645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6</a:t>
            </a:r>
            <a:endParaRPr sz="1050">
              <a:latin typeface="Arial"/>
              <a:cs typeface="Arial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3400238" y="4013920"/>
            <a:ext cx="744855" cy="3340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81280">
              <a:lnSpc>
                <a:spcPct val="100000"/>
              </a:lnSpc>
            </a:pPr>
            <a:r>
              <a:rPr sz="1100" b="1" spc="35" dirty="0">
                <a:solidFill>
                  <a:srgbClr val="111111"/>
                </a:solidFill>
                <a:latin typeface="Arial"/>
                <a:cs typeface="Arial"/>
              </a:rPr>
              <a:t>Un</a:t>
            </a:r>
            <a:r>
              <a:rPr sz="1100" b="1" spc="-8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b="1" spc="25" dirty="0">
                <a:solidFill>
                  <a:srgbClr val="111111"/>
                </a:solidFill>
                <a:latin typeface="Arial"/>
                <a:cs typeface="Arial"/>
              </a:rPr>
              <a:t>dade</a:t>
            </a:r>
            <a:r>
              <a:rPr sz="1100" b="1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b="1" spc="4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100" b="1" spc="-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b="1" spc="35" dirty="0">
                <a:solidFill>
                  <a:srgbClr val="111111"/>
                </a:solidFill>
                <a:latin typeface="Arial"/>
                <a:cs typeface="Arial"/>
              </a:rPr>
              <a:t>med</a:t>
            </a:r>
            <a:r>
              <a:rPr sz="1100" b="1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b="1" spc="5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endParaRPr sz="1100">
              <a:latin typeface="Arial"/>
              <a:cs typeface="Arial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4220612" y="4100452"/>
            <a:ext cx="40195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spc="65" dirty="0">
                <a:solidFill>
                  <a:srgbClr val="111111"/>
                </a:solidFill>
                <a:latin typeface="Arial"/>
                <a:cs typeface="Arial"/>
              </a:rPr>
              <a:t>Q</a:t>
            </a:r>
            <a:r>
              <a:rPr sz="1100" b="1" spc="-60" dirty="0">
                <a:solidFill>
                  <a:srgbClr val="111111"/>
                </a:solidFill>
                <a:latin typeface="Arial"/>
                <a:cs typeface="Arial"/>
              </a:rPr>
              <a:t>t</a:t>
            </a:r>
            <a:r>
              <a:rPr sz="1100" b="1" spc="35" dirty="0">
                <a:solidFill>
                  <a:srgbClr val="111111"/>
                </a:solidFill>
                <a:latin typeface="Arial"/>
                <a:cs typeface="Arial"/>
              </a:rPr>
              <a:t>de.</a:t>
            </a:r>
            <a:endParaRPr sz="1100">
              <a:latin typeface="Arial"/>
              <a:cs typeface="Arial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4846091" y="4013920"/>
            <a:ext cx="725805" cy="33401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3980" marR="5080" indent="-81915">
              <a:lnSpc>
                <a:spcPct val="100000"/>
              </a:lnSpc>
            </a:pPr>
            <a:r>
              <a:rPr sz="1100" b="1" spc="-15" dirty="0">
                <a:solidFill>
                  <a:srgbClr val="111111"/>
                </a:solidFill>
                <a:latin typeface="Arial"/>
                <a:cs typeface="Arial"/>
              </a:rPr>
              <a:t>Custo</a:t>
            </a:r>
            <a:r>
              <a:rPr sz="1100" b="1" spc="10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b="1" spc="-5" dirty="0">
                <a:solidFill>
                  <a:srgbClr val="111111"/>
                </a:solidFill>
                <a:latin typeface="Arial"/>
                <a:cs typeface="Arial"/>
              </a:rPr>
              <a:t>Est. </a:t>
            </a:r>
            <a:r>
              <a:rPr sz="1100" b="1" spc="25" dirty="0">
                <a:solidFill>
                  <a:srgbClr val="111111"/>
                </a:solidFill>
                <a:latin typeface="Arial"/>
                <a:cs typeface="Arial"/>
              </a:rPr>
              <a:t>un</a:t>
            </a:r>
            <a:r>
              <a:rPr sz="1100" b="1" spc="-8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b="1" spc="55" dirty="0">
                <a:solidFill>
                  <a:srgbClr val="111111"/>
                </a:solidFill>
                <a:latin typeface="Arial"/>
                <a:cs typeface="Arial"/>
              </a:rPr>
              <a:t>tár</a:t>
            </a:r>
            <a:r>
              <a:rPr sz="1100" b="1" spc="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100" b="1" spc="40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endParaRPr sz="1100">
              <a:latin typeface="Arial"/>
              <a:cs typeface="Arial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5852297" y="4095896"/>
            <a:ext cx="887730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dirty="0">
                <a:solidFill>
                  <a:srgbClr val="111111"/>
                </a:solidFill>
                <a:latin typeface="Arial"/>
                <a:cs typeface="Arial"/>
              </a:rPr>
              <a:t>Custo</a:t>
            </a:r>
            <a:r>
              <a:rPr sz="1100" b="1" spc="-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100" b="1" spc="90" dirty="0">
                <a:solidFill>
                  <a:srgbClr val="111111"/>
                </a:solidFill>
                <a:latin typeface="Arial"/>
                <a:cs typeface="Arial"/>
              </a:rPr>
              <a:t>g</a:t>
            </a:r>
            <a:r>
              <a:rPr sz="1100" b="1" spc="-5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100" b="1" spc="10" dirty="0">
                <a:solidFill>
                  <a:srgbClr val="111111"/>
                </a:solidFill>
                <a:latin typeface="Arial"/>
                <a:cs typeface="Arial"/>
              </a:rPr>
              <a:t>obal</a:t>
            </a:r>
            <a:endParaRPr sz="1100"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152140" y="4369743"/>
            <a:ext cx="9842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2</a:t>
            </a:r>
            <a:endParaRPr sz="1050">
              <a:latin typeface="Arial"/>
              <a:cs typeface="Arial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3522614" y="4465383"/>
            <a:ext cx="51562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Un</a:t>
            </a:r>
            <a:r>
              <a:rPr sz="1050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dade</a:t>
            </a:r>
            <a:endParaRPr sz="1050">
              <a:latin typeface="Arial"/>
              <a:cs typeface="Arial"/>
            </a:endParaRPr>
          </a:p>
        </p:txBody>
      </p:sp>
      <p:sp>
        <p:nvSpPr>
          <p:cNvPr id="54" name="object 54"/>
          <p:cNvSpPr txBox="1"/>
          <p:nvPr/>
        </p:nvSpPr>
        <p:spPr>
          <a:xfrm>
            <a:off x="4379249" y="4469937"/>
            <a:ext cx="13843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30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endParaRPr sz="1050">
              <a:latin typeface="Arial"/>
              <a:cs typeface="Arial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4832494" y="4469937"/>
            <a:ext cx="7645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R$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.62</a:t>
            </a:r>
            <a:r>
              <a:rPr sz="1050" spc="-90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050" spc="60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50</a:t>
            </a:r>
            <a:endParaRPr sz="1050">
              <a:latin typeface="Arial"/>
              <a:cs typeface="Arial"/>
            </a:endParaRPr>
          </a:p>
        </p:txBody>
      </p:sp>
      <p:sp>
        <p:nvSpPr>
          <p:cNvPr id="56" name="object 56"/>
          <p:cNvSpPr txBox="1"/>
          <p:nvPr/>
        </p:nvSpPr>
        <p:spPr>
          <a:xfrm>
            <a:off x="5920283" y="4469937"/>
            <a:ext cx="7645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R$</a:t>
            </a:r>
            <a:r>
              <a:rPr sz="105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1.62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050" spc="20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50</a:t>
            </a:r>
            <a:endParaRPr sz="1050">
              <a:latin typeface="Arial"/>
              <a:cs typeface="Arial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1455815" y="4551914"/>
            <a:ext cx="71564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graduações</a:t>
            </a:r>
            <a:endParaRPr sz="1050"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1147608" y="4743193"/>
            <a:ext cx="2197735" cy="3409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9565" marR="5080" indent="-317500">
              <a:lnSpc>
                <a:spcPct val="113799"/>
              </a:lnSpc>
              <a:tabLst>
                <a:tab pos="311785" algn="l"/>
              </a:tabLst>
            </a:pP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8	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Tatame</a:t>
            </a:r>
            <a:r>
              <a:rPr sz="105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de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5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-6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V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.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A.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com</a:t>
            </a:r>
            <a:r>
              <a:rPr sz="10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enca</a:t>
            </a:r>
            <a:r>
              <a:rPr sz="1050" spc="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45" dirty="0">
                <a:solidFill>
                  <a:srgbClr val="3D3D3D"/>
                </a:solidFill>
                <a:latin typeface="Arial"/>
                <a:cs typeface="Arial"/>
              </a:rPr>
              <a:t>x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100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cm</a:t>
            </a:r>
            <a:r>
              <a:rPr sz="10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3D3D3D"/>
                </a:solidFill>
                <a:latin typeface="Arial"/>
                <a:cs typeface="Arial"/>
              </a:rPr>
              <a:t>x</a:t>
            </a:r>
            <a:r>
              <a:rPr sz="105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050" spc="-13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10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050" spc="195" dirty="0">
                <a:solidFill>
                  <a:srgbClr val="3D3D3D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</p:txBody>
      </p:sp>
      <p:sp>
        <p:nvSpPr>
          <p:cNvPr id="59" name="object 59"/>
          <p:cNvSpPr txBox="1"/>
          <p:nvPr/>
        </p:nvSpPr>
        <p:spPr>
          <a:xfrm>
            <a:off x="3522614" y="4834277"/>
            <a:ext cx="52070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Un</a:t>
            </a:r>
            <a:r>
              <a:rPr sz="1050" spc="-5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da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d</a:t>
            </a:r>
            <a:r>
              <a:rPr sz="1050" spc="25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endParaRPr sz="1050">
              <a:latin typeface="Arial"/>
              <a:cs typeface="Arial"/>
            </a:endParaRPr>
          </a:p>
        </p:txBody>
      </p:sp>
      <p:sp>
        <p:nvSpPr>
          <p:cNvPr id="60" name="object 60"/>
          <p:cNvSpPr txBox="1"/>
          <p:nvPr/>
        </p:nvSpPr>
        <p:spPr>
          <a:xfrm>
            <a:off x="4342989" y="4834277"/>
            <a:ext cx="16700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6</a:t>
            </a:r>
            <a:endParaRPr sz="1050">
              <a:latin typeface="Arial"/>
              <a:cs typeface="Arial"/>
            </a:endParaRPr>
          </a:p>
        </p:txBody>
      </p:sp>
      <p:sp>
        <p:nvSpPr>
          <p:cNvPr id="61" name="object 61"/>
          <p:cNvSpPr txBox="1"/>
          <p:nvPr/>
        </p:nvSpPr>
        <p:spPr>
          <a:xfrm>
            <a:off x="4891416" y="4834277"/>
            <a:ext cx="64262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R$</a:t>
            </a:r>
            <a:r>
              <a:rPr sz="1050" spc="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8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050" spc="-18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60</a:t>
            </a:r>
            <a:endParaRPr sz="1050">
              <a:latin typeface="Arial"/>
              <a:cs typeface="Arial"/>
            </a:endParaRPr>
          </a:p>
        </p:txBody>
      </p:sp>
      <p:sp>
        <p:nvSpPr>
          <p:cNvPr id="62" name="object 62"/>
          <p:cNvSpPr txBox="1"/>
          <p:nvPr/>
        </p:nvSpPr>
        <p:spPr>
          <a:xfrm>
            <a:off x="5920283" y="4834277"/>
            <a:ext cx="76454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8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2A2A2A"/>
                </a:solidFill>
                <a:latin typeface="Arial"/>
                <a:cs typeface="Arial"/>
              </a:rPr>
              <a:t>$</a:t>
            </a:r>
            <a:r>
              <a:rPr sz="1050" spc="12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1.83</a:t>
            </a:r>
            <a:r>
              <a:rPr sz="1050" spc="-120" dirty="0">
                <a:solidFill>
                  <a:srgbClr val="111111"/>
                </a:solidFill>
                <a:latin typeface="Arial"/>
                <a:cs typeface="Arial"/>
              </a:rPr>
              <a:t>3</a:t>
            </a:r>
            <a:r>
              <a:rPr sz="1050" spc="-50" dirty="0">
                <a:solidFill>
                  <a:srgbClr val="2A2A2A"/>
                </a:solidFill>
                <a:latin typeface="Arial"/>
                <a:cs typeface="Arial"/>
              </a:rPr>
              <a:t>,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60</a:t>
            </a:r>
            <a:endParaRPr sz="1050">
              <a:latin typeface="Arial"/>
              <a:cs typeface="Arial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1120413" y="5098066"/>
            <a:ext cx="2260600" cy="7061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47980" algn="l"/>
              </a:tabLst>
            </a:pPr>
            <a:r>
              <a:rPr sz="1150" spc="65" dirty="0">
                <a:solidFill>
                  <a:srgbClr val="111111"/>
                </a:solidFill>
                <a:latin typeface="Times New Roman"/>
                <a:cs typeface="Times New Roman"/>
              </a:rPr>
              <a:t>11	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Banco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para</a:t>
            </a:r>
            <a:r>
              <a:rPr sz="1050" spc="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ometr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1250">
              <a:latin typeface="Times New Roman"/>
              <a:cs typeface="Times New Roman"/>
            </a:endParaRPr>
          </a:p>
          <a:p>
            <a:pPr marL="352425" marR="5080" indent="4445">
              <a:lnSpc>
                <a:spcPct val="108100"/>
              </a:lnSpc>
            </a:pPr>
            <a:r>
              <a:rPr sz="1575" spc="450" baseline="2645" dirty="0">
                <a:solidFill>
                  <a:srgbClr val="111111"/>
                </a:solidFill>
                <a:latin typeface="Arial"/>
                <a:cs typeface="Arial"/>
              </a:rPr>
              <a:t>1 </a:t>
            </a:r>
            <a:r>
              <a:rPr sz="1575" spc="-15" baseline="26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575" spc="7" baseline="2645" dirty="0">
                <a:solidFill>
                  <a:srgbClr val="111111"/>
                </a:solidFill>
                <a:latin typeface="Arial"/>
                <a:cs typeface="Arial"/>
              </a:rPr>
              <a:t>Un</a:t>
            </a:r>
            <a:r>
              <a:rPr sz="1575" spc="-89" baseline="26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575" spc="7" baseline="2645" dirty="0">
                <a:solidFill>
                  <a:srgbClr val="111111"/>
                </a:solidFill>
                <a:latin typeface="Arial"/>
                <a:cs typeface="Arial"/>
              </a:rPr>
              <a:t>dade:</a:t>
            </a:r>
            <a:r>
              <a:rPr sz="1575" baseline="2645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575" spc="127" baseline="26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575" spc="-7" baseline="2645" dirty="0">
                <a:solidFill>
                  <a:srgbClr val="111111"/>
                </a:solidFill>
                <a:latin typeface="Arial"/>
                <a:cs typeface="Arial"/>
              </a:rPr>
              <a:t>Altura</a:t>
            </a:r>
            <a:r>
              <a:rPr sz="1575" spc="-165" baseline="26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575" spc="142" baseline="2645" dirty="0">
                <a:solidFill>
                  <a:srgbClr val="3D3D3D"/>
                </a:solidFill>
                <a:latin typeface="Arial"/>
                <a:cs typeface="Arial"/>
              </a:rPr>
              <a:t>:</a:t>
            </a:r>
            <a:r>
              <a:rPr sz="1575" baseline="2645" dirty="0">
                <a:solidFill>
                  <a:srgbClr val="3D3D3D"/>
                </a:solidFill>
                <a:latin typeface="Arial"/>
                <a:cs typeface="Arial"/>
              </a:rPr>
              <a:t>  </a:t>
            </a:r>
            <a:r>
              <a:rPr sz="1575" spc="-82" baseline="264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30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c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050" spc="350" dirty="0">
                <a:solidFill>
                  <a:srgbClr val="2A2A2A"/>
                </a:solidFill>
                <a:latin typeface="Arial"/>
                <a:cs typeface="Arial"/>
              </a:rPr>
              <a:t>, </a:t>
            </a:r>
            <a:r>
              <a:rPr sz="1050" spc="-45" dirty="0">
                <a:solidFill>
                  <a:srgbClr val="111111"/>
                </a:solidFill>
                <a:latin typeface="Arial"/>
                <a:cs typeface="Arial"/>
              </a:rPr>
              <a:t>Bas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95" dirty="0">
                <a:solidFill>
                  <a:srgbClr val="2A2A2A"/>
                </a:solidFill>
                <a:latin typeface="Arial"/>
                <a:cs typeface="Arial"/>
              </a:rPr>
              <a:t>:</a:t>
            </a:r>
            <a:r>
              <a:rPr sz="1050" spc="-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40</a:t>
            </a:r>
            <a:r>
              <a:rPr sz="1050" spc="6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cm,</a:t>
            </a:r>
            <a:r>
              <a:rPr sz="10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Chap</a:t>
            </a:r>
            <a:r>
              <a:rPr sz="1050" spc="9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spc="195" dirty="0">
                <a:solidFill>
                  <a:srgbClr val="2A2A2A"/>
                </a:solidFill>
                <a:latin typeface="Arial"/>
                <a:cs typeface="Arial"/>
              </a:rPr>
              <a:t>:</a:t>
            </a:r>
            <a:r>
              <a:rPr sz="1050" spc="-10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3mm</a:t>
            </a:r>
            <a:endParaRPr sz="1050">
              <a:latin typeface="Arial"/>
              <a:cs typeface="Arial"/>
            </a:endParaRPr>
          </a:p>
        </p:txBody>
      </p:sp>
      <p:sp>
        <p:nvSpPr>
          <p:cNvPr id="64" name="object 64"/>
          <p:cNvSpPr txBox="1"/>
          <p:nvPr/>
        </p:nvSpPr>
        <p:spPr>
          <a:xfrm>
            <a:off x="1464880" y="5995613"/>
            <a:ext cx="1873250" cy="3365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8100"/>
              </a:lnSpc>
              <a:tabLst>
                <a:tab pos="1489710" algn="l"/>
              </a:tabLst>
            </a:pPr>
            <a:r>
              <a:rPr sz="1050" spc="300" dirty="0">
                <a:solidFill>
                  <a:srgbClr val="111111"/>
                </a:solidFill>
                <a:latin typeface="Arial"/>
                <a:cs typeface="Arial"/>
              </a:rPr>
              <a:t>1  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575" spc="-22" baseline="2645" dirty="0">
                <a:solidFill>
                  <a:srgbClr val="111111"/>
                </a:solidFill>
                <a:latin typeface="Arial"/>
                <a:cs typeface="Arial"/>
              </a:rPr>
              <a:t>Un</a:t>
            </a:r>
            <a:r>
              <a:rPr sz="1575" spc="-75" baseline="26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575" spc="7" baseline="2645" dirty="0">
                <a:solidFill>
                  <a:srgbClr val="111111"/>
                </a:solidFill>
                <a:latin typeface="Arial"/>
                <a:cs typeface="Arial"/>
              </a:rPr>
              <a:t>dad</a:t>
            </a:r>
            <a:r>
              <a:rPr sz="1575" spc="157" baseline="264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575" spc="292" baseline="2645" dirty="0">
                <a:solidFill>
                  <a:srgbClr val="525252"/>
                </a:solidFill>
                <a:latin typeface="Arial"/>
                <a:cs typeface="Arial"/>
              </a:rPr>
              <a:t>:</a:t>
            </a:r>
            <a:r>
              <a:rPr sz="1575" baseline="2645" dirty="0">
                <a:solidFill>
                  <a:srgbClr val="525252"/>
                </a:solidFill>
                <a:latin typeface="Arial"/>
                <a:cs typeface="Arial"/>
              </a:rPr>
              <a:t>  </a:t>
            </a:r>
            <a:r>
              <a:rPr sz="1575" spc="142" baseline="2645" dirty="0">
                <a:solidFill>
                  <a:srgbClr val="525252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Altura</a:t>
            </a:r>
            <a:r>
              <a:rPr sz="10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95" dirty="0">
                <a:solidFill>
                  <a:srgbClr val="2A2A2A"/>
                </a:solidFill>
                <a:latin typeface="Arial"/>
                <a:cs typeface="Arial"/>
              </a:rPr>
              <a:t>:</a:t>
            </a:r>
            <a:r>
              <a:rPr sz="1050" dirty="0">
                <a:solidFill>
                  <a:srgbClr val="2A2A2A"/>
                </a:solidFill>
                <a:latin typeface="Arial"/>
                <a:cs typeface="Arial"/>
              </a:rPr>
              <a:t>	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4Scm,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Base:</a:t>
            </a:r>
            <a:r>
              <a:rPr sz="1050" spc="5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45cm,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Chapa:</a:t>
            </a:r>
            <a:r>
              <a:rPr sz="10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3mm</a:t>
            </a:r>
            <a:endParaRPr sz="1050">
              <a:latin typeface="Arial"/>
              <a:cs typeface="Arial"/>
            </a:endParaRPr>
          </a:p>
        </p:txBody>
      </p:sp>
      <p:sp>
        <p:nvSpPr>
          <p:cNvPr id="65" name="object 65"/>
          <p:cNvSpPr txBox="1"/>
          <p:nvPr/>
        </p:nvSpPr>
        <p:spPr>
          <a:xfrm>
            <a:off x="3522614" y="6173229"/>
            <a:ext cx="52006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Un</a:t>
            </a:r>
            <a:r>
              <a:rPr sz="105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dade</a:t>
            </a:r>
            <a:endParaRPr sz="1050">
              <a:latin typeface="Arial"/>
              <a:cs typeface="Arial"/>
            </a:endParaRPr>
          </a:p>
        </p:txBody>
      </p:sp>
      <p:sp>
        <p:nvSpPr>
          <p:cNvPr id="66" name="object 66"/>
          <p:cNvSpPr txBox="1"/>
          <p:nvPr/>
        </p:nvSpPr>
        <p:spPr>
          <a:xfrm>
            <a:off x="4374717" y="6173229"/>
            <a:ext cx="10033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4</a:t>
            </a:r>
            <a:endParaRPr sz="1050">
              <a:latin typeface="Arial"/>
              <a:cs typeface="Arial"/>
            </a:endParaRPr>
          </a:p>
        </p:txBody>
      </p:sp>
      <p:sp>
        <p:nvSpPr>
          <p:cNvPr id="67" name="object 67"/>
          <p:cNvSpPr txBox="1"/>
          <p:nvPr/>
        </p:nvSpPr>
        <p:spPr>
          <a:xfrm>
            <a:off x="4837027" y="6173229"/>
            <a:ext cx="76009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120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050" spc="-10" dirty="0">
                <a:solidFill>
                  <a:srgbClr val="2A2A2A"/>
                </a:solidFill>
                <a:latin typeface="Arial"/>
                <a:cs typeface="Arial"/>
              </a:rPr>
              <a:t>$</a:t>
            </a:r>
            <a:r>
              <a:rPr sz="1050" spc="5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50" dirty="0">
                <a:solidFill>
                  <a:srgbClr val="111111"/>
                </a:solidFill>
                <a:latin typeface="Arial"/>
                <a:cs typeface="Arial"/>
              </a:rPr>
              <a:t>8</a:t>
            </a:r>
            <a:r>
              <a:rPr sz="1050" spc="-10" dirty="0">
                <a:solidFill>
                  <a:srgbClr val="2A2A2A"/>
                </a:solidFill>
                <a:latin typeface="Arial"/>
                <a:cs typeface="Arial"/>
              </a:rPr>
              <a:t>.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55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050" spc="-15" dirty="0">
                <a:solidFill>
                  <a:srgbClr val="3D3D3D"/>
                </a:solidFill>
                <a:latin typeface="Arial"/>
                <a:cs typeface="Arial"/>
              </a:rPr>
              <a:t>,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68" name="object 68"/>
          <p:cNvSpPr txBox="1"/>
          <p:nvPr/>
        </p:nvSpPr>
        <p:spPr>
          <a:xfrm>
            <a:off x="5888556" y="6173229"/>
            <a:ext cx="83693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R$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34.200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1464880" y="6537571"/>
            <a:ext cx="1882775" cy="873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8100"/>
              </a:lnSpc>
            </a:pPr>
            <a:r>
              <a:rPr sz="1050" spc="335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Un</a:t>
            </a:r>
            <a:r>
              <a:rPr sz="105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dad</a:t>
            </a:r>
            <a:r>
              <a:rPr sz="1050" spc="10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95" dirty="0">
                <a:solidFill>
                  <a:srgbClr val="3D3D3D"/>
                </a:solidFill>
                <a:latin typeface="Arial"/>
                <a:cs typeface="Arial"/>
              </a:rPr>
              <a:t>:</a:t>
            </a:r>
            <a:r>
              <a:rPr sz="1050" spc="-75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Altura: </a:t>
            </a:r>
            <a:r>
              <a:rPr sz="1050" spc="-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60cm,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Base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 55</a:t>
            </a:r>
            <a:r>
              <a:rPr sz="1050" spc="7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cm,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Chapa</a:t>
            </a:r>
            <a:r>
              <a:rPr sz="1050" spc="65" dirty="0">
                <a:solidFill>
                  <a:srgbClr val="111111"/>
                </a:solidFill>
                <a:latin typeface="Arial"/>
                <a:cs typeface="Arial"/>
              </a:rPr>
              <a:t>: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3mm</a:t>
            </a:r>
            <a:endParaRPr sz="105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2"/>
              </a:spcBef>
            </a:pPr>
            <a:endParaRPr sz="1250">
              <a:latin typeface="Times New Roman"/>
              <a:cs typeface="Times New Roman"/>
            </a:endParaRPr>
          </a:p>
          <a:p>
            <a:pPr marL="12700" marR="8890" indent="8890">
              <a:lnSpc>
                <a:spcPct val="111000"/>
              </a:lnSpc>
              <a:tabLst>
                <a:tab pos="937260" algn="l"/>
                <a:tab pos="1499235" algn="l"/>
              </a:tabLst>
            </a:pPr>
            <a:r>
              <a:rPr sz="1575" spc="450" baseline="2645" dirty="0">
                <a:solidFill>
                  <a:srgbClr val="111111"/>
                </a:solidFill>
                <a:latin typeface="Arial"/>
                <a:cs typeface="Arial"/>
              </a:rPr>
              <a:t>1  </a:t>
            </a:r>
            <a:r>
              <a:rPr sz="1575" spc="-75" baseline="26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575" spc="37" baseline="2645" dirty="0">
                <a:solidFill>
                  <a:srgbClr val="111111"/>
                </a:solidFill>
                <a:latin typeface="Arial"/>
                <a:cs typeface="Arial"/>
              </a:rPr>
              <a:t>Un</a:t>
            </a:r>
            <a:r>
              <a:rPr sz="1575" spc="-97" baseline="2645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575" spc="7" baseline="2645" dirty="0">
                <a:solidFill>
                  <a:srgbClr val="111111"/>
                </a:solidFill>
                <a:latin typeface="Arial"/>
                <a:cs typeface="Arial"/>
              </a:rPr>
              <a:t>dade:</a:t>
            </a:r>
            <a:r>
              <a:rPr sz="1575" baseline="2645" dirty="0">
                <a:solidFill>
                  <a:srgbClr val="111111"/>
                </a:solidFill>
                <a:latin typeface="Arial"/>
                <a:cs typeface="Arial"/>
              </a:rPr>
              <a:t>	Altura:	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?Sem,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 Bas</a:t>
            </a:r>
            <a:r>
              <a:rPr sz="1050" spc="4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95" dirty="0">
                <a:solidFill>
                  <a:srgbClr val="2A2A2A"/>
                </a:solidFill>
                <a:latin typeface="Arial"/>
                <a:cs typeface="Arial"/>
              </a:rPr>
              <a:t>:</a:t>
            </a:r>
            <a:r>
              <a:rPr sz="1050" spc="-40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60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cm,</a:t>
            </a:r>
            <a:r>
              <a:rPr sz="1050" spc="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Chap</a:t>
            </a:r>
            <a:r>
              <a:rPr sz="1050" spc="70" dirty="0">
                <a:solidFill>
                  <a:srgbClr val="111111"/>
                </a:solidFill>
                <a:latin typeface="Arial"/>
                <a:cs typeface="Arial"/>
              </a:rPr>
              <a:t>a</a:t>
            </a:r>
            <a:r>
              <a:rPr sz="1050" spc="195" dirty="0">
                <a:solidFill>
                  <a:srgbClr val="3D3D3D"/>
                </a:solidFill>
                <a:latin typeface="Arial"/>
                <a:cs typeface="Arial"/>
              </a:rPr>
              <a:t>:</a:t>
            </a:r>
            <a:r>
              <a:rPr sz="1050" spc="-140" dirty="0">
                <a:solidFill>
                  <a:srgbClr val="3D3D3D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3mm</a:t>
            </a:r>
            <a:endParaRPr sz="1050">
              <a:latin typeface="Arial"/>
              <a:cs typeface="Arial"/>
            </a:endParaRPr>
          </a:p>
        </p:txBody>
      </p:sp>
      <p:sp>
        <p:nvSpPr>
          <p:cNvPr id="70" name="object 70"/>
          <p:cNvSpPr txBox="1"/>
          <p:nvPr/>
        </p:nvSpPr>
        <p:spPr>
          <a:xfrm>
            <a:off x="1129478" y="7420739"/>
            <a:ext cx="4413250" cy="1733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  <a:tabLst>
                <a:tab pos="347980" algn="l"/>
                <a:tab pos="2414270" algn="l"/>
                <a:tab pos="3270885" algn="l"/>
                <a:tab pos="3783329" algn="l"/>
              </a:tabLst>
            </a:pPr>
            <a:r>
              <a:rPr sz="1725" spc="82" baseline="2415" dirty="0">
                <a:solidFill>
                  <a:srgbClr val="111111"/>
                </a:solidFill>
                <a:latin typeface="Times New Roman"/>
                <a:cs typeface="Times New Roman"/>
              </a:rPr>
              <a:t>13	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Corda</a:t>
            </a:r>
            <a:r>
              <a:rPr sz="1050" spc="10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naval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c/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4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10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metros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	U</a:t>
            </a:r>
            <a:r>
              <a:rPr sz="1050" spc="-6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050" spc="-2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50" spc="-10" dirty="0">
                <a:solidFill>
                  <a:srgbClr val="111111"/>
                </a:solidFill>
                <a:latin typeface="Arial"/>
                <a:cs typeface="Arial"/>
              </a:rPr>
              <a:t>dade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050" spc="300" dirty="0">
                <a:solidFill>
                  <a:srgbClr val="111111"/>
                </a:solidFill>
                <a:latin typeface="Arial"/>
                <a:cs typeface="Arial"/>
              </a:rPr>
              <a:t>1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	</a:t>
            </a:r>
            <a:r>
              <a:rPr sz="1575" spc="-179" baseline="2645" dirty="0">
                <a:solidFill>
                  <a:srgbClr val="111111"/>
                </a:solidFill>
                <a:latin typeface="Arial"/>
                <a:cs typeface="Arial"/>
              </a:rPr>
              <a:t>R</a:t>
            </a:r>
            <a:r>
              <a:rPr sz="1575" spc="-15" baseline="2645" dirty="0">
                <a:solidFill>
                  <a:srgbClr val="2A2A2A"/>
                </a:solidFill>
                <a:latin typeface="Arial"/>
                <a:cs typeface="Arial"/>
              </a:rPr>
              <a:t>$</a:t>
            </a:r>
            <a:r>
              <a:rPr sz="1575" spc="82" baseline="2645" dirty="0">
                <a:solidFill>
                  <a:srgbClr val="2A2A2A"/>
                </a:solidFill>
                <a:latin typeface="Arial"/>
                <a:cs typeface="Arial"/>
              </a:rPr>
              <a:t> </a:t>
            </a:r>
            <a:r>
              <a:rPr sz="1575" spc="7" baseline="2645" dirty="0">
                <a:solidFill>
                  <a:srgbClr val="111111"/>
                </a:solidFill>
                <a:latin typeface="Arial"/>
                <a:cs typeface="Arial"/>
              </a:rPr>
              <a:t>38</a:t>
            </a:r>
            <a:r>
              <a:rPr sz="1575" spc="-30" baseline="2645" dirty="0">
                <a:solidFill>
                  <a:srgbClr val="111111"/>
                </a:solidFill>
                <a:latin typeface="Arial"/>
                <a:cs typeface="Arial"/>
              </a:rPr>
              <a:t>0</a:t>
            </a:r>
            <a:r>
              <a:rPr sz="1575" spc="30" baseline="2645" dirty="0">
                <a:solidFill>
                  <a:srgbClr val="111111"/>
                </a:solidFill>
                <a:latin typeface="Arial"/>
                <a:cs typeface="Arial"/>
              </a:rPr>
              <a:t>,00</a:t>
            </a:r>
            <a:endParaRPr sz="1575" baseline="2645">
              <a:latin typeface="Arial"/>
              <a:cs typeface="Arial"/>
            </a:endParaRPr>
          </a:p>
        </p:txBody>
      </p:sp>
      <p:sp>
        <p:nvSpPr>
          <p:cNvPr id="71" name="object 71"/>
          <p:cNvSpPr txBox="1"/>
          <p:nvPr/>
        </p:nvSpPr>
        <p:spPr>
          <a:xfrm>
            <a:off x="5988270" y="7430206"/>
            <a:ext cx="64262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spc="-55" dirty="0">
                <a:solidFill>
                  <a:srgbClr val="111111"/>
                </a:solidFill>
                <a:latin typeface="Arial"/>
                <a:cs typeface="Arial"/>
              </a:rPr>
              <a:t>R$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380,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00</a:t>
            </a:r>
            <a:endParaRPr sz="1050">
              <a:latin typeface="Arial"/>
              <a:cs typeface="Arial"/>
            </a:endParaRPr>
          </a:p>
        </p:txBody>
      </p:sp>
      <p:sp>
        <p:nvSpPr>
          <p:cNvPr id="72" name="object 72"/>
          <p:cNvSpPr txBox="1"/>
          <p:nvPr/>
        </p:nvSpPr>
        <p:spPr>
          <a:xfrm>
            <a:off x="884726" y="7771972"/>
            <a:ext cx="6054725" cy="3276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38760" marR="5080" indent="-226695">
              <a:lnSpc>
                <a:spcPct val="101600"/>
              </a:lnSpc>
            </a:pPr>
            <a:r>
              <a:rPr sz="1100" b="1" spc="75" dirty="0">
                <a:solidFill>
                  <a:srgbClr val="111111"/>
                </a:solidFill>
                <a:latin typeface="Times New Roman"/>
                <a:cs typeface="Times New Roman"/>
              </a:rPr>
              <a:t>b) </a:t>
            </a:r>
            <a:r>
              <a:rPr sz="1100" b="1" spc="100" dirty="0">
                <a:solidFill>
                  <a:srgbClr val="111111"/>
                </a:solidFill>
                <a:latin typeface="Times New Roman"/>
                <a:cs typeface="Times New Roman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No</a:t>
            </a:r>
            <a:r>
              <a:rPr sz="10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0" dirty="0">
                <a:solidFill>
                  <a:srgbClr val="111111"/>
                </a:solidFill>
                <a:latin typeface="Arial"/>
                <a:cs typeface="Arial"/>
              </a:rPr>
              <a:t>An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spc="45" dirty="0">
                <a:solidFill>
                  <a:srgbClr val="3D3D3D"/>
                </a:solidFill>
                <a:latin typeface="Arial"/>
                <a:cs typeface="Arial"/>
              </a:rPr>
              <a:t>x</a:t>
            </a:r>
            <a:r>
              <a:rPr sz="1050" spc="5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spc="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00" spc="50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do</a:t>
            </a:r>
            <a:r>
              <a:rPr sz="1050" spc="11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edita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254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050" spc="-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6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te</a:t>
            </a:r>
            <a:r>
              <a:rPr sz="1050" spc="4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2A2A2A"/>
                </a:solidFill>
                <a:latin typeface="Arial"/>
                <a:cs typeface="Arial"/>
              </a:rPr>
              <a:t>s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2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(Plinto </a:t>
            </a:r>
            <a:r>
              <a:rPr sz="105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p</a:t>
            </a:r>
            <a:r>
              <a:rPr sz="1050" spc="15" dirty="0">
                <a:solidFill>
                  <a:srgbClr val="2A2A2A"/>
                </a:solidFill>
                <a:latin typeface="Arial"/>
                <a:cs typeface="Arial"/>
              </a:rPr>
              <a:t>i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ram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dal)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8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(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Tatame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)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,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2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6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-9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(Ba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n</a:t>
            </a:r>
            <a:r>
              <a:rPr sz="1050" spc="-30" dirty="0">
                <a:solidFill>
                  <a:srgbClr val="2A2A2A"/>
                </a:solidFill>
                <a:latin typeface="Arial"/>
                <a:cs typeface="Arial"/>
              </a:rPr>
              <a:t>c</a:t>
            </a:r>
            <a:r>
              <a:rPr sz="1050" spc="15" dirty="0">
                <a:solidFill>
                  <a:srgbClr val="111111"/>
                </a:solidFill>
                <a:latin typeface="Arial"/>
                <a:cs typeface="Arial"/>
              </a:rPr>
              <a:t>o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14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30" dirty="0">
                <a:solidFill>
                  <a:srgbClr val="111111"/>
                </a:solidFill>
                <a:latin typeface="Arial"/>
                <a:cs typeface="Arial"/>
              </a:rPr>
              <a:t>Plío</a:t>
            </a:r>
            <a:r>
              <a:rPr sz="1050" spc="-35" dirty="0">
                <a:solidFill>
                  <a:srgbClr val="111111"/>
                </a:solidFill>
                <a:latin typeface="Arial"/>
                <a:cs typeface="Arial"/>
              </a:rPr>
              <a:t>m</a:t>
            </a:r>
            <a:r>
              <a:rPr sz="1050" spc="-90" dirty="0">
                <a:solidFill>
                  <a:srgbClr val="2A2A2A"/>
                </a:solidFill>
                <a:latin typeface="Arial"/>
                <a:cs typeface="Arial"/>
              </a:rPr>
              <a:t>e</a:t>
            </a:r>
            <a:r>
              <a:rPr sz="1050" spc="75" dirty="0">
                <a:solidFill>
                  <a:srgbClr val="111111"/>
                </a:solidFill>
                <a:latin typeface="Arial"/>
                <a:cs typeface="Arial"/>
              </a:rPr>
              <a:t>tr</a:t>
            </a:r>
            <a:r>
              <a:rPr sz="1050" spc="30" dirty="0">
                <a:solidFill>
                  <a:srgbClr val="111111"/>
                </a:solidFill>
                <a:latin typeface="Arial"/>
                <a:cs typeface="Arial"/>
              </a:rPr>
              <a:t>i</a:t>
            </a:r>
            <a:r>
              <a:rPr sz="1050" spc="25" dirty="0">
                <a:solidFill>
                  <a:srgbClr val="111111"/>
                </a:solidFill>
                <a:latin typeface="Arial"/>
                <a:cs typeface="Arial"/>
              </a:rPr>
              <a:t>a)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e</a:t>
            </a:r>
            <a:r>
              <a:rPr sz="105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9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13</a:t>
            </a:r>
            <a:r>
              <a:rPr sz="1050" spc="9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111111"/>
                </a:solidFill>
                <a:latin typeface="Arial"/>
                <a:cs typeface="Arial"/>
              </a:rPr>
              <a:t>(corda nava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145" dirty="0">
                <a:solidFill>
                  <a:srgbClr val="111111"/>
                </a:solidFill>
                <a:latin typeface="Arial"/>
                <a:cs typeface="Arial"/>
              </a:rPr>
              <a:t>)</a:t>
            </a:r>
            <a:r>
              <a:rPr sz="1050" spc="-4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11111"/>
                </a:solidFill>
                <a:latin typeface="Arial"/>
                <a:cs typeface="Arial"/>
              </a:rPr>
              <a:t>onde</a:t>
            </a:r>
            <a:r>
              <a:rPr sz="1050" spc="35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11111"/>
                </a:solidFill>
                <a:latin typeface="Arial"/>
                <a:cs typeface="Arial"/>
              </a:rPr>
              <a:t>se</a:t>
            </a:r>
            <a:r>
              <a:rPr sz="1050" spc="80" dirty="0">
                <a:solidFill>
                  <a:srgbClr val="111111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11111"/>
                </a:solidFill>
                <a:latin typeface="Arial"/>
                <a:cs typeface="Arial"/>
              </a:rPr>
              <a:t>l</a:t>
            </a:r>
            <a:r>
              <a:rPr sz="1050" spc="50" dirty="0">
                <a:solidFill>
                  <a:srgbClr val="2A2A2A"/>
                </a:solidFill>
                <a:latin typeface="Arial"/>
                <a:cs typeface="Arial"/>
              </a:rPr>
              <a:t>ê</a:t>
            </a:r>
            <a:r>
              <a:rPr sz="1050" spc="195" dirty="0">
                <a:solidFill>
                  <a:srgbClr val="111111"/>
                </a:solidFill>
                <a:latin typeface="Arial"/>
                <a:cs typeface="Arial"/>
              </a:rPr>
              <a:t>: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41" name="object 41"/>
          <p:cNvGraphicFramePr>
            <a:graphicFrameLocks noGrp="1"/>
          </p:cNvGraphicFramePr>
          <p:nvPr/>
        </p:nvGraphicFramePr>
        <p:xfrm>
          <a:off x="985809" y="2024379"/>
          <a:ext cx="5797550" cy="15074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5908"/>
                <a:gridCol w="1849240"/>
                <a:gridCol w="811310"/>
                <a:gridCol w="475907"/>
                <a:gridCol w="1103652"/>
                <a:gridCol w="1069660"/>
              </a:tblGrid>
              <a:tr h="405328">
                <a:tc>
                  <a:txBody>
                    <a:bodyPr/>
                    <a:lstStyle/>
                    <a:p>
                      <a:pPr marL="60960">
                        <a:lnSpc>
                          <a:spcPct val="100000"/>
                        </a:lnSpc>
                      </a:pPr>
                      <a:r>
                        <a:rPr sz="1100" b="1" spc="-6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tem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32">
                      <a:solidFill>
                        <a:srgbClr val="000000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4532">
                      <a:solidFill>
                        <a:srgbClr val="000000"/>
                      </a:solidFill>
                      <a:prstDash val="solid"/>
                    </a:lnT>
                    <a:lnB w="9064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r>
                        <a:rPr sz="1100" b="1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ou</a:t>
                      </a:r>
                      <a:r>
                        <a:rPr sz="1100" b="1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equipamento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606060"/>
                      </a:solidFill>
                      <a:prstDash val="solid"/>
                    </a:lnR>
                    <a:lnT w="4532">
                      <a:solidFill>
                        <a:srgbClr val="000000"/>
                      </a:solidFill>
                      <a:prstDash val="solid"/>
                    </a:lnT>
                    <a:lnB w="9064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marR="36195" indent="76835">
                        <a:lnSpc>
                          <a:spcPct val="106000"/>
                        </a:lnSpc>
                      </a:pP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100" b="1" spc="-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dade de</a:t>
                      </a:r>
                      <a:r>
                        <a:rPr sz="1100" b="1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med</a:t>
                      </a:r>
                      <a:r>
                        <a:rPr sz="1100" b="1" spc="-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da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06060"/>
                      </a:solidFill>
                      <a:prstDash val="solid"/>
                    </a:lnL>
                    <a:lnR w="4532">
                      <a:solidFill>
                        <a:srgbClr val="545454"/>
                      </a:solidFill>
                      <a:prstDash val="solid"/>
                    </a:lnR>
                    <a:lnT w="4532">
                      <a:solidFill>
                        <a:srgbClr val="000000"/>
                      </a:solidFill>
                      <a:prstDash val="solid"/>
                    </a:lnT>
                    <a:lnB w="9064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699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Qtde.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32">
                      <a:solidFill>
                        <a:srgbClr val="545454"/>
                      </a:solidFill>
                      <a:prstDash val="solid"/>
                    </a:lnL>
                    <a:lnR w="4532">
                      <a:solidFill>
                        <a:srgbClr val="4F4F4F"/>
                      </a:solidFill>
                      <a:prstDash val="solid"/>
                    </a:lnR>
                    <a:lnT w="4532">
                      <a:solidFill>
                        <a:srgbClr val="000000"/>
                      </a:solidFill>
                      <a:prstDash val="solid"/>
                    </a:lnT>
                    <a:lnB w="9064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3210" marR="191770" indent="-81915">
                        <a:lnSpc>
                          <a:spcPct val="108700"/>
                        </a:lnSpc>
                      </a:pP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Custo</a:t>
                      </a:r>
                      <a:r>
                        <a:rPr sz="1100" b="1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Est. un</a:t>
                      </a:r>
                      <a:r>
                        <a:rPr sz="1100" b="1" spc="-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tár</a:t>
                      </a:r>
                      <a:r>
                        <a:rPr sz="1100" b="1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32">
                      <a:solidFill>
                        <a:srgbClr val="4F4F4F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4532">
                      <a:solidFill>
                        <a:srgbClr val="000000"/>
                      </a:solidFill>
                      <a:prstDash val="solid"/>
                    </a:lnT>
                    <a:lnB w="9064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Custo</a:t>
                      </a:r>
                      <a:r>
                        <a:rPr sz="1100" b="1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1100" b="1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obal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4532">
                      <a:solidFill>
                        <a:srgbClr val="000000"/>
                      </a:solidFill>
                      <a:prstDash val="solid"/>
                    </a:lnT>
                    <a:lnB w="9064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  <a:tr h="363202">
                <a:tc>
                  <a:txBody>
                    <a:bodyPr/>
                    <a:lstStyle/>
                    <a:p>
                      <a:pPr marL="38735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32">
                      <a:solidFill>
                        <a:srgbClr val="000000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646464"/>
                      </a:solidFill>
                      <a:prstDash val="solid"/>
                    </a:lnT>
                    <a:lnB w="9064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0640" marR="26670" indent="4445">
                        <a:lnSpc>
                          <a:spcPct val="108100"/>
                        </a:lnSpc>
                        <a:tabLst>
                          <a:tab pos="561340" algn="l"/>
                          <a:tab pos="1296035" algn="l"/>
                          <a:tab pos="1726564" algn="l"/>
                        </a:tabLst>
                      </a:pPr>
                      <a:r>
                        <a:rPr sz="1575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Plinto	p</a:t>
                      </a:r>
                      <a:r>
                        <a:rPr sz="1575" spc="-112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ram</a:t>
                      </a:r>
                      <a:r>
                        <a:rPr sz="1575" spc="-60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dal	com	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6 graduações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606060"/>
                      </a:solidFill>
                      <a:prstDash val="solid"/>
                    </a:lnR>
                    <a:lnT w="9064">
                      <a:solidFill>
                        <a:srgbClr val="646464"/>
                      </a:solidFill>
                      <a:prstDash val="solid"/>
                    </a:lnT>
                    <a:lnB w="9064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81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06060"/>
                      </a:solidFill>
                      <a:prstDash val="solid"/>
                    </a:lnL>
                    <a:lnR w="9064">
                      <a:solidFill>
                        <a:srgbClr val="676767"/>
                      </a:solidFill>
                      <a:prstDash val="solid"/>
                    </a:lnR>
                    <a:lnT w="9064">
                      <a:solidFill>
                        <a:srgbClr val="7C7C7C"/>
                      </a:solidFill>
                      <a:prstDash val="solid"/>
                    </a:lnT>
                    <a:lnB w="9064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827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76767"/>
                      </a:solidFill>
                      <a:prstDash val="solid"/>
                    </a:lnL>
                    <a:lnR w="9064">
                      <a:solidFill>
                        <a:srgbClr val="646464"/>
                      </a:solidFill>
                      <a:prstDash val="solid"/>
                    </a:lnR>
                    <a:lnT w="9064">
                      <a:solidFill>
                        <a:srgbClr val="7C7C7C"/>
                      </a:solidFill>
                      <a:prstDash val="solid"/>
                    </a:lnT>
                    <a:lnB w="9064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09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1.62</a:t>
                      </a:r>
                      <a:r>
                        <a:rPr sz="10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50" spc="-2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46464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7C7C7C"/>
                      </a:solidFill>
                      <a:prstDash val="solid"/>
                    </a:lnT>
                    <a:lnB w="9064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1.62</a:t>
                      </a:r>
                      <a:r>
                        <a:rPr sz="10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50" spc="-2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676767"/>
                      </a:solidFill>
                      <a:prstDash val="solid"/>
                    </a:lnT>
                    <a:lnB w="9064">
                      <a:solidFill>
                        <a:srgbClr val="838383"/>
                      </a:solidFill>
                      <a:prstDash val="solid"/>
                    </a:lnB>
                  </a:tcPr>
                </a:tc>
              </a:tr>
              <a:tr h="354093">
                <a:tc>
                  <a:txBody>
                    <a:bodyPr/>
                    <a:lstStyle/>
                    <a:p>
                      <a:pPr marL="40005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8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32">
                      <a:solidFill>
                        <a:srgbClr val="000000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6B6B6B"/>
                      </a:solidFill>
                      <a:prstDash val="solid"/>
                    </a:lnT>
                    <a:lnB w="9064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 marR="27940" indent="-9525">
                        <a:lnSpc>
                          <a:spcPct val="105300"/>
                        </a:lnSpc>
                        <a:tabLst>
                          <a:tab pos="679450" algn="l"/>
                          <a:tab pos="1014730" algn="l"/>
                          <a:tab pos="1550035" algn="l"/>
                        </a:tabLst>
                      </a:pPr>
                      <a:r>
                        <a:rPr sz="1575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Tata</a:t>
                      </a:r>
                      <a:r>
                        <a:rPr sz="1575" spc="60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575" baseline="26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	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	</a:t>
                      </a:r>
                      <a:r>
                        <a:rPr sz="1575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E.V</a:t>
                      </a:r>
                      <a:r>
                        <a:rPr sz="1575" spc="-44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575" spc="135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575" baseline="2645" dirty="0">
                          <a:solidFill>
                            <a:srgbClr val="525252"/>
                          </a:solidFill>
                          <a:latin typeface="Arial"/>
                          <a:cs typeface="Arial"/>
                        </a:rPr>
                        <a:t>.	</a:t>
                      </a:r>
                      <a:r>
                        <a:rPr sz="1575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enca</a:t>
                      </a:r>
                      <a:r>
                        <a:rPr sz="10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300</a:t>
                      </a:r>
                      <a:r>
                        <a:rPr sz="10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spc="1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1050" spc="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606060"/>
                      </a:solidFill>
                      <a:prstDash val="solid"/>
                    </a:lnR>
                    <a:lnT w="9064">
                      <a:solidFill>
                        <a:srgbClr val="6B6B6B"/>
                      </a:solidFill>
                      <a:prstDash val="solid"/>
                    </a:lnT>
                    <a:lnB w="9064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06060"/>
                      </a:solidFill>
                      <a:prstDash val="solid"/>
                    </a:lnL>
                    <a:lnR w="9064">
                      <a:solidFill>
                        <a:srgbClr val="676767"/>
                      </a:solidFill>
                      <a:prstDash val="solid"/>
                    </a:lnR>
                    <a:lnT w="9064">
                      <a:solidFill>
                        <a:srgbClr val="6B6B6B"/>
                      </a:solidFill>
                      <a:prstDash val="solid"/>
                    </a:lnT>
                    <a:lnB w="906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72085">
                        <a:lnSpc>
                          <a:spcPct val="100000"/>
                        </a:lnSpc>
                      </a:pPr>
                      <a:r>
                        <a:rPr sz="1050" spc="-3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76767"/>
                      </a:solidFill>
                      <a:prstDash val="solid"/>
                    </a:lnL>
                    <a:lnR w="9064">
                      <a:solidFill>
                        <a:srgbClr val="646464"/>
                      </a:solidFill>
                      <a:prstDash val="solid"/>
                    </a:lnR>
                    <a:lnT w="9064">
                      <a:solidFill>
                        <a:srgbClr val="838383"/>
                      </a:solidFill>
                      <a:prstDash val="solid"/>
                    </a:lnT>
                    <a:lnB w="906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4475">
                        <a:lnSpc>
                          <a:spcPct val="100000"/>
                        </a:lnSpc>
                      </a:pPr>
                      <a:r>
                        <a:rPr sz="10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50" spc="12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2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46464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838383"/>
                      </a:solidFill>
                      <a:prstDash val="solid"/>
                    </a:lnT>
                    <a:lnB w="9064">
                      <a:solidFill>
                        <a:srgbClr val="60606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51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1.833</a:t>
                      </a:r>
                      <a:r>
                        <a:rPr sz="1050" spc="-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838383"/>
                      </a:solidFill>
                      <a:prstDash val="solid"/>
                    </a:lnT>
                    <a:lnB w="9064">
                      <a:solidFill>
                        <a:srgbClr val="606060"/>
                      </a:solidFill>
                      <a:prstDash val="solid"/>
                    </a:lnB>
                  </a:tcPr>
                </a:tc>
              </a:tr>
              <a:tr h="194694">
                <a:tc>
                  <a:txBody>
                    <a:bodyPr/>
                    <a:lstStyle/>
                    <a:p>
                      <a:pPr marL="18796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32">
                      <a:solidFill>
                        <a:srgbClr val="000000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676767"/>
                      </a:solidFill>
                      <a:prstDash val="solid"/>
                    </a:lnT>
                    <a:lnB w="9064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10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50" spc="6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iometr</a:t>
                      </a:r>
                      <a:r>
                        <a:rPr sz="10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606060"/>
                      </a:solidFill>
                      <a:prstDash val="solid"/>
                    </a:lnR>
                    <a:lnT w="9064">
                      <a:solidFill>
                        <a:srgbClr val="676767"/>
                      </a:solidFill>
                      <a:prstDash val="solid"/>
                    </a:lnT>
                    <a:lnB w="9064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06060"/>
                      </a:solidFill>
                      <a:prstDash val="solid"/>
                    </a:lnL>
                    <a:lnR w="4532">
                      <a:solidFill>
                        <a:srgbClr val="444444"/>
                      </a:solidFill>
                      <a:prstDash val="solid"/>
                    </a:lnR>
                    <a:lnT w="9064">
                      <a:solidFill>
                        <a:srgbClr val="606060"/>
                      </a:solidFill>
                      <a:prstDash val="solid"/>
                    </a:lnT>
                    <a:lnB w="9064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4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32">
                      <a:solidFill>
                        <a:srgbClr val="444444"/>
                      </a:solidFill>
                      <a:prstDash val="solid"/>
                    </a:lnL>
                    <a:lnR w="9064">
                      <a:solidFill>
                        <a:srgbClr val="4F4F4F"/>
                      </a:solidFill>
                      <a:prstDash val="solid"/>
                    </a:lnR>
                    <a:lnT w="9064">
                      <a:solidFill>
                        <a:srgbClr val="606060"/>
                      </a:solidFill>
                      <a:prstDash val="solid"/>
                    </a:lnT>
                    <a:lnB w="9064">
                      <a:solidFill>
                        <a:srgbClr val="83838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542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R$ 8</a:t>
                      </a:r>
                      <a:r>
                        <a:rPr sz="10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550</a:t>
                      </a:r>
                      <a:r>
                        <a:rPr sz="10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4F4F4F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606060"/>
                      </a:solidFill>
                      <a:prstDash val="solid"/>
                    </a:lnT>
                    <a:lnB w="4532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35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50" spc="-10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1050" spc="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606060"/>
                      </a:solidFill>
                      <a:prstDash val="solid"/>
                    </a:lnT>
                    <a:lnB w="9064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183309">
                <a:tc>
                  <a:txBody>
                    <a:bodyPr/>
                    <a:lstStyle/>
                    <a:p>
                      <a:pPr marL="18796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13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32">
                      <a:solidFill>
                        <a:srgbClr val="000000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777777"/>
                      </a:solidFill>
                      <a:prstDash val="solid"/>
                    </a:lnT>
                    <a:lnB w="9064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508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1050" spc="1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naval</a:t>
                      </a:r>
                      <a:r>
                        <a:rPr sz="10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1050" spc="1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10</a:t>
                      </a:r>
                      <a:r>
                        <a:rPr sz="10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metros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606060"/>
                      </a:solidFill>
                      <a:prstDash val="solid"/>
                    </a:lnR>
                    <a:lnT w="9064">
                      <a:solidFill>
                        <a:srgbClr val="777777"/>
                      </a:solidFill>
                      <a:prstDash val="solid"/>
                    </a:lnT>
                    <a:lnB w="9064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256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dade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06060"/>
                      </a:solidFill>
                      <a:prstDash val="solid"/>
                    </a:lnL>
                    <a:lnR w="4532">
                      <a:solidFill>
                        <a:srgbClr val="646464"/>
                      </a:solidFill>
                      <a:prstDash val="solid"/>
                    </a:lnR>
                    <a:lnT w="9064">
                      <a:solidFill>
                        <a:srgbClr val="838383"/>
                      </a:solidFill>
                      <a:prstDash val="solid"/>
                    </a:lnT>
                    <a:lnB w="9064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526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32">
                      <a:solidFill>
                        <a:srgbClr val="646464"/>
                      </a:solidFill>
                      <a:prstDash val="solid"/>
                    </a:lnL>
                    <a:lnR w="9064">
                      <a:solidFill>
                        <a:srgbClr val="676767"/>
                      </a:solidFill>
                      <a:prstDash val="solid"/>
                    </a:lnR>
                    <a:lnT w="9064">
                      <a:solidFill>
                        <a:srgbClr val="838383"/>
                      </a:solidFill>
                      <a:prstDash val="solid"/>
                    </a:lnT>
                    <a:lnB w="9064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44475">
                        <a:lnSpc>
                          <a:spcPct val="100000"/>
                        </a:lnSpc>
                      </a:pPr>
                      <a:r>
                        <a:rPr sz="10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5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380,00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76767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4532">
                      <a:solidFill>
                        <a:srgbClr val="646464"/>
                      </a:solidFill>
                      <a:prstDash val="solid"/>
                    </a:lnT>
                    <a:lnB w="9064">
                      <a:solidFill>
                        <a:srgbClr val="6B6B6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0000"/>
                        </a:lnSpc>
                      </a:pPr>
                      <a:r>
                        <a:rPr sz="10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50" spc="1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380</a:t>
                      </a:r>
                      <a:r>
                        <a:rPr sz="10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707070"/>
                      </a:solidFill>
                      <a:prstDash val="solid"/>
                    </a:lnR>
                    <a:lnT w="9064">
                      <a:solidFill>
                        <a:srgbClr val="777777"/>
                      </a:solidFill>
                      <a:prstDash val="solid"/>
                    </a:lnT>
                    <a:lnB w="9064">
                      <a:solidFill>
                        <a:srgbClr val="6B6B6B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42" name="object 42"/>
          <p:cNvGraphicFramePr>
            <a:graphicFrameLocks noGrp="1"/>
          </p:cNvGraphicFramePr>
          <p:nvPr/>
        </p:nvGraphicFramePr>
        <p:xfrm>
          <a:off x="972211" y="8218159"/>
          <a:ext cx="5894705" cy="20199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6930"/>
                <a:gridCol w="891760"/>
                <a:gridCol w="1859439"/>
                <a:gridCol w="533696"/>
                <a:gridCol w="440780"/>
                <a:gridCol w="797712"/>
                <a:gridCol w="982409"/>
              </a:tblGrid>
              <a:tr h="186725">
                <a:tc gridSpan="7"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1050" spc="1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050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r>
                        <a:rPr sz="1050" spc="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DOS</a:t>
                      </a:r>
                      <a:r>
                        <a:rPr sz="1050" spc="-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ITENS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32">
                      <a:solidFill>
                        <a:srgbClr val="606060"/>
                      </a:solidFill>
                      <a:prstDash val="solid"/>
                    </a:lnL>
                    <a:lnR w="20396">
                      <a:solidFill>
                        <a:srgbClr val="606060"/>
                      </a:solidFill>
                      <a:prstDash val="solid"/>
                    </a:lnR>
                    <a:lnB w="9064">
                      <a:solidFill>
                        <a:srgbClr val="545757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196971">
                <a:tc>
                  <a:txBody>
                    <a:bodyPr/>
                    <a:lstStyle/>
                    <a:p>
                      <a:pPr marL="74295">
                        <a:lnSpc>
                          <a:spcPts val="1689"/>
                        </a:lnSpc>
                      </a:pPr>
                      <a:r>
                        <a:rPr sz="1450" spc="60" dirty="0">
                          <a:solidFill>
                            <a:srgbClr val="111111"/>
                          </a:solidFill>
                          <a:latin typeface="Courier New"/>
                          <a:cs typeface="Courier New"/>
                        </a:rPr>
                        <a:t>N</a:t>
                      </a:r>
                      <a:r>
                        <a:rPr sz="1450" dirty="0">
                          <a:solidFill>
                            <a:srgbClr val="111111"/>
                          </a:solidFill>
                          <a:latin typeface="Courier New"/>
                          <a:cs typeface="Courier New"/>
                        </a:rPr>
                        <a:t>º</a:t>
                      </a:r>
                      <a:endParaRPr sz="1450">
                        <a:latin typeface="Courier New"/>
                        <a:cs typeface="Courier New"/>
                      </a:endParaRPr>
                    </a:p>
                  </a:txBody>
                  <a:tcPr marL="0" marR="0" marT="0" marB="0">
                    <a:lnL w="4532">
                      <a:solidFill>
                        <a:srgbClr val="606060"/>
                      </a:solidFill>
                      <a:prstDash val="solid"/>
                    </a:lnL>
                    <a:lnR w="9064">
                      <a:solidFill>
                        <a:srgbClr val="444444"/>
                      </a:solidFill>
                      <a:prstDash val="solid"/>
                    </a:lnR>
                    <a:lnT w="9064">
                      <a:solidFill>
                        <a:srgbClr val="545757"/>
                      </a:solidFill>
                      <a:prstDash val="solid"/>
                    </a:lnT>
                    <a:lnB w="9064">
                      <a:solidFill>
                        <a:srgbClr val="90909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Produto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444444"/>
                      </a:solidFill>
                      <a:prstDash val="solid"/>
                    </a:lnL>
                    <a:lnR w="9064">
                      <a:solidFill>
                        <a:srgbClr val="4F4F4F"/>
                      </a:solidFill>
                      <a:prstDash val="solid"/>
                    </a:lnR>
                    <a:lnT w="9064">
                      <a:solidFill>
                        <a:srgbClr val="545757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Especificação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4F4F4F"/>
                      </a:solidFill>
                      <a:prstDash val="solid"/>
                    </a:lnL>
                    <a:lnR w="9064">
                      <a:solidFill>
                        <a:srgbClr val="606060"/>
                      </a:solidFill>
                      <a:prstDash val="solid"/>
                    </a:lnR>
                    <a:lnT w="9064">
                      <a:solidFill>
                        <a:srgbClr val="545757"/>
                      </a:solidFill>
                      <a:prstDash val="solid"/>
                    </a:lnT>
                    <a:lnB w="9064">
                      <a:solidFill>
                        <a:srgbClr val="87878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06060"/>
                      </a:solidFill>
                      <a:prstDash val="solid"/>
                    </a:lnL>
                    <a:lnR w="9064">
                      <a:solidFill>
                        <a:srgbClr val="4F4F4F"/>
                      </a:solidFill>
                      <a:prstDash val="solid"/>
                    </a:lnR>
                    <a:lnT w="9064">
                      <a:solidFill>
                        <a:srgbClr val="545757"/>
                      </a:solidFill>
                      <a:prstDash val="solid"/>
                    </a:lnT>
                    <a:lnB w="906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651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Qtd.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4F4F4F"/>
                      </a:solidFill>
                      <a:prstDash val="solid"/>
                    </a:lnL>
                    <a:lnR w="4532">
                      <a:solidFill>
                        <a:srgbClr val="383838"/>
                      </a:solidFill>
                      <a:prstDash val="solid"/>
                    </a:lnR>
                    <a:lnT w="9064">
                      <a:solidFill>
                        <a:srgbClr val="545757"/>
                      </a:solidFill>
                      <a:prstDash val="solid"/>
                    </a:lnT>
                    <a:lnB w="906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778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10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10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Unit.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32">
                      <a:solidFill>
                        <a:srgbClr val="383838"/>
                      </a:solidFill>
                      <a:prstDash val="solid"/>
                    </a:lnL>
                    <a:lnR w="9064">
                      <a:solidFill>
                        <a:srgbClr val="606060"/>
                      </a:solidFill>
                      <a:prstDash val="solid"/>
                    </a:lnR>
                    <a:lnT w="9064">
                      <a:solidFill>
                        <a:srgbClr val="545757"/>
                      </a:solidFill>
                      <a:prstDash val="solid"/>
                    </a:lnT>
                    <a:lnB w="906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10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or</a:t>
                      </a:r>
                      <a:r>
                        <a:rPr sz="10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06060"/>
                      </a:solidFill>
                      <a:prstDash val="solid"/>
                    </a:lnL>
                    <a:lnR w="20396">
                      <a:solidFill>
                        <a:srgbClr val="606060"/>
                      </a:solidFill>
                      <a:prstDash val="solid"/>
                    </a:lnR>
                    <a:lnT w="9064">
                      <a:solidFill>
                        <a:srgbClr val="545757"/>
                      </a:solidFill>
                      <a:prstDash val="solid"/>
                    </a:lnT>
                    <a:lnB w="9064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898327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10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32">
                      <a:solidFill>
                        <a:srgbClr val="606060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909090"/>
                      </a:solidFill>
                      <a:prstDash val="solid"/>
                    </a:lnT>
                    <a:lnB w="906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690" marR="55880" indent="4445">
                        <a:lnSpc>
                          <a:spcPct val="113799"/>
                        </a:lnSpc>
                        <a:tabLst>
                          <a:tab pos="823594" algn="r"/>
                        </a:tabLst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Plinto </a:t>
                      </a:r>
                      <a:r>
                        <a:rPr sz="10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10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ram</a:t>
                      </a:r>
                      <a:r>
                        <a:rPr sz="10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dal com 	6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59690">
                        <a:lnSpc>
                          <a:spcPct val="100000"/>
                        </a:lnSpc>
                        <a:spcBef>
                          <a:spcPts val="135"/>
                        </a:spcBef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graduações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B w="906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 marR="24765" indent="4445" algn="just">
                        <a:lnSpc>
                          <a:spcPct val="112400"/>
                        </a:lnSpc>
                        <a:tabLst>
                          <a:tab pos="686435" algn="l"/>
                          <a:tab pos="1538605" algn="l"/>
                        </a:tabLst>
                      </a:pPr>
                      <a:r>
                        <a:rPr sz="10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tangular  </a:t>
                      </a:r>
                      <a:r>
                        <a:rPr sz="1050" spc="-1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8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6 </a:t>
                      </a:r>
                      <a:r>
                        <a:rPr sz="1050" spc="8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graduaçõ</a:t>
                      </a:r>
                      <a:r>
                        <a:rPr sz="10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em </a:t>
                      </a:r>
                      <a:r>
                        <a:rPr sz="10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made</a:t>
                      </a:r>
                      <a:r>
                        <a:rPr sz="10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ra </a:t>
                      </a:r>
                      <a:r>
                        <a:rPr sz="1050" spc="-1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envern</a:t>
                      </a:r>
                      <a:r>
                        <a:rPr sz="10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4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ada </a:t>
                      </a:r>
                      <a:r>
                        <a:rPr sz="1050" spc="-5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na cor	mogno	com estofamento   </a:t>
                      </a:r>
                      <a:r>
                        <a:rPr sz="1050" spc="1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   </a:t>
                      </a:r>
                      <a:r>
                        <a:rPr sz="10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espum</a:t>
                      </a:r>
                      <a:r>
                        <a:rPr sz="1050" spc="8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,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material</a:t>
                      </a:r>
                      <a:r>
                        <a:rPr sz="1050" spc="1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ant</a:t>
                      </a:r>
                      <a:r>
                        <a:rPr sz="1050" spc="-1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derrapan</a:t>
                      </a:r>
                      <a:r>
                        <a:rPr sz="1050" spc="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7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64">
                      <a:solidFill>
                        <a:srgbClr val="878787"/>
                      </a:solidFill>
                      <a:prstDash val="solid"/>
                    </a:lnT>
                    <a:lnB w="9064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43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64">
                      <a:solidFill>
                        <a:srgbClr val="5B5B5B"/>
                      </a:solidFill>
                      <a:prstDash val="solid"/>
                    </a:lnT>
                    <a:lnB w="9064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224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64">
                      <a:solidFill>
                        <a:srgbClr val="5B5B5B"/>
                      </a:solidFill>
                      <a:prstDash val="solid"/>
                    </a:lnT>
                    <a:lnB w="9064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1605" marR="117475" indent="180975">
                        <a:lnSpc>
                          <a:spcPct val="1081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R$ 1.62</a:t>
                      </a:r>
                      <a:r>
                        <a:rPr sz="10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50" spc="-2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64">
                      <a:solidFill>
                        <a:srgbClr val="5B5B5B"/>
                      </a:solidFill>
                      <a:prstDash val="solid"/>
                    </a:lnT>
                    <a:lnB w="9064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635">
                        <a:lnSpc>
                          <a:spcPct val="100000"/>
                        </a:lnSpc>
                      </a:pPr>
                      <a:r>
                        <a:rPr sz="1050" spc="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50" spc="8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1.624</a:t>
                      </a:r>
                      <a:r>
                        <a:rPr sz="10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32">
                      <a:solidFill>
                        <a:srgbClr val="606060"/>
                      </a:solidFill>
                      <a:prstDash val="solid"/>
                    </a:lnR>
                    <a:lnT w="9064">
                      <a:solidFill>
                        <a:srgbClr val="5B5B5B"/>
                      </a:solidFill>
                      <a:prstDash val="solid"/>
                    </a:lnT>
                    <a:lnB w="9064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726404">
                <a:tc>
                  <a:txBody>
                    <a:bodyPr/>
                    <a:lstStyle/>
                    <a:p>
                      <a:pPr marL="6540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08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2662">
                      <a:solidFill>
                        <a:srgbClr val="000000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5B5B5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4135" marR="47625" indent="-5080" algn="just">
                        <a:lnSpc>
                          <a:spcPct val="1153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Tatame   </a:t>
                      </a:r>
                      <a:r>
                        <a:rPr sz="1050" spc="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eva       </a:t>
                      </a:r>
                      <a:r>
                        <a:rPr sz="1050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 enca</a:t>
                      </a:r>
                      <a:r>
                        <a:rPr sz="10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3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050" spc="-9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300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68580" algn="just">
                        <a:lnSpc>
                          <a:spcPct val="100000"/>
                        </a:lnSpc>
                        <a:spcBef>
                          <a:spcPts val="100"/>
                        </a:spcBef>
                      </a:pPr>
                      <a:r>
                        <a:rPr sz="1050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spc="9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200</a:t>
                      </a:r>
                      <a:r>
                        <a:rPr sz="1050" spc="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cm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606060"/>
                      </a:solidFill>
                      <a:prstDash val="solid"/>
                    </a:lnR>
                    <a:lnT w="9064">
                      <a:solidFill>
                        <a:srgbClr val="5B5B5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5405" marR="48260" indent="-9525" algn="just">
                        <a:lnSpc>
                          <a:spcPct val="1129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Tatames        </a:t>
                      </a:r>
                      <a:r>
                        <a:rPr sz="1050" spc="10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es</a:t>
                      </a:r>
                      <a:r>
                        <a:rPr sz="1050" spc="-2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-3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10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men</a:t>
                      </a:r>
                      <a:r>
                        <a:rPr sz="1050" spc="-4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desenvolv</a:t>
                      </a:r>
                      <a:r>
                        <a:rPr sz="1050" spc="-19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45" dirty="0">
                          <a:solidFill>
                            <a:srgbClr val="3D3D3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dos    </a:t>
                      </a:r>
                      <a:r>
                        <a:rPr sz="10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em    </a:t>
                      </a:r>
                      <a:r>
                        <a:rPr sz="1050" spc="10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50" spc="1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 (etilvinil     </a:t>
                      </a:r>
                      <a:r>
                        <a:rPr sz="10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acetato),     </a:t>
                      </a:r>
                      <a:r>
                        <a:rPr sz="1050" spc="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comp</a:t>
                      </a:r>
                      <a:r>
                        <a:rPr sz="1050" spc="2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-3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-1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ção      </a:t>
                      </a:r>
                      <a:r>
                        <a:rPr sz="1050" spc="114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spc="-127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575" baseline="26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575" spc="52" baseline="2645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575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ra      </a:t>
                      </a:r>
                      <a:r>
                        <a:rPr sz="1575" spc="142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do</a:t>
                      </a:r>
                      <a:endParaRPr sz="1575" baseline="2645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06060"/>
                      </a:solidFill>
                      <a:prstDash val="solid"/>
                    </a:lnL>
                    <a:lnR w="9064">
                      <a:solidFill>
                        <a:srgbClr val="606060"/>
                      </a:solidFill>
                      <a:prstDash val="solid"/>
                    </a:lnR>
                    <a:lnT w="9064">
                      <a:solidFill>
                        <a:srgbClr val="5B5B5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098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6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06060"/>
                      </a:solidFill>
                      <a:prstDash val="solid"/>
                    </a:lnL>
                    <a:lnR w="9064">
                      <a:solidFill>
                        <a:srgbClr val="606064"/>
                      </a:solidFill>
                      <a:prstDash val="solid"/>
                    </a:lnR>
                    <a:lnT w="9064">
                      <a:solidFill>
                        <a:srgbClr val="7C7C7C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51765">
                        <a:lnSpc>
                          <a:spcPct val="100000"/>
                        </a:lnSpc>
                      </a:pPr>
                      <a:r>
                        <a:rPr sz="1200" spc="-27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r>
                        <a:rPr sz="1200" dirty="0">
                          <a:solidFill>
                            <a:srgbClr val="111111"/>
                          </a:solidFill>
                          <a:latin typeface="Times New Roman"/>
                          <a:cs typeface="Times New Roman"/>
                        </a:rPr>
                        <a:t>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064">
                      <a:solidFill>
                        <a:srgbClr val="606064"/>
                      </a:solidFill>
                      <a:prstDash val="solid"/>
                    </a:lnL>
                    <a:lnR w="9064">
                      <a:solidFill>
                        <a:srgbClr val="5B5B5B"/>
                      </a:solidFill>
                      <a:prstDash val="solid"/>
                    </a:lnR>
                    <a:lnT w="9064">
                      <a:solidFill>
                        <a:srgbClr val="7C7C7C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spc="-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$</a:t>
                      </a:r>
                      <a:r>
                        <a:rPr sz="1050" spc="90" dirty="0">
                          <a:solidFill>
                            <a:srgbClr val="2A2A2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27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50" spc="-3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5B5B5B"/>
                      </a:solidFill>
                      <a:prstDash val="solid"/>
                    </a:lnL>
                    <a:lnR w="9064">
                      <a:solidFill>
                        <a:srgbClr val="605B60"/>
                      </a:solidFill>
                      <a:prstDash val="solid"/>
                    </a:lnR>
                    <a:lnT w="9064">
                      <a:solidFill>
                        <a:srgbClr val="7C7C7C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123189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7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1.833</a:t>
                      </a:r>
                      <a:r>
                        <a:rPr sz="1050" spc="-45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11111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64">
                      <a:solidFill>
                        <a:srgbClr val="605B60"/>
                      </a:solidFill>
                      <a:prstDash val="solid"/>
                    </a:lnL>
                    <a:lnR w="4532">
                      <a:solidFill>
                        <a:srgbClr val="606060"/>
                      </a:solidFill>
                      <a:prstDash val="solid"/>
                    </a:lnR>
                    <a:lnT w="9064">
                      <a:solidFill>
                        <a:srgbClr val="5B5B5B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86967" y="630936"/>
            <a:ext cx="713232" cy="8092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95743" y="9912095"/>
            <a:ext cx="292607" cy="5257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638281" y="10656919"/>
            <a:ext cx="554355" cy="0"/>
          </a:xfrm>
          <a:custGeom>
            <a:avLst/>
            <a:gdLst/>
            <a:ahLst/>
            <a:cxnLst/>
            <a:rect l="l" t="t" r="r" b="b"/>
            <a:pathLst>
              <a:path w="554354">
                <a:moveTo>
                  <a:pt x="0" y="0"/>
                </a:moveTo>
                <a:lnTo>
                  <a:pt x="554286" y="0"/>
                </a:lnTo>
              </a:path>
            </a:pathLst>
          </a:custGeom>
          <a:ln w="9086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283901" y="10647799"/>
            <a:ext cx="2235835" cy="0"/>
          </a:xfrm>
          <a:custGeom>
            <a:avLst/>
            <a:gdLst/>
            <a:ahLst/>
            <a:cxnLst/>
            <a:rect l="l" t="t" r="r" b="b"/>
            <a:pathLst>
              <a:path w="2235834">
                <a:moveTo>
                  <a:pt x="0" y="0"/>
                </a:moveTo>
                <a:lnTo>
                  <a:pt x="2235321" y="0"/>
                </a:lnTo>
              </a:path>
            </a:pathLst>
          </a:custGeom>
          <a:ln w="4543">
            <a:solidFill>
              <a:srgbClr val="CCCCCC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160765" y="1890154"/>
            <a:ext cx="418465" cy="0"/>
          </a:xfrm>
          <a:custGeom>
            <a:avLst/>
            <a:gdLst/>
            <a:ahLst/>
            <a:cxnLst/>
            <a:rect l="l" t="t" r="r" b="b"/>
            <a:pathLst>
              <a:path w="418465">
                <a:moveTo>
                  <a:pt x="0" y="0"/>
                </a:moveTo>
                <a:lnTo>
                  <a:pt x="417987" y="0"/>
                </a:lnTo>
              </a:path>
            </a:pathLst>
          </a:custGeom>
          <a:ln w="4543">
            <a:solidFill>
              <a:srgbClr val="74747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895501" y="762945"/>
            <a:ext cx="1797050" cy="5930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15" dirty="0">
                <a:solidFill>
                  <a:srgbClr val="010101"/>
                </a:solidFill>
                <a:latin typeface="Arial"/>
                <a:cs typeface="Arial"/>
              </a:rPr>
              <a:t>MACKENZIE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35"/>
              </a:spcBef>
            </a:pPr>
            <a:r>
              <a:rPr sz="1600" b="1" spc="20" dirty="0">
                <a:solidFill>
                  <a:srgbClr val="010101"/>
                </a:solidFill>
                <a:latin typeface="Arial"/>
                <a:cs typeface="Arial"/>
              </a:rPr>
              <a:t>ESPORTE</a:t>
            </a:r>
            <a:r>
              <a:rPr sz="1600" b="1" spc="130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600" b="1" spc="-15" dirty="0">
                <a:solidFill>
                  <a:srgbClr val="010101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220758" y="1585887"/>
            <a:ext cx="704215" cy="1460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950" spc="-75" dirty="0">
                <a:solidFill>
                  <a:srgbClr val="1A1A1A"/>
                </a:solidFill>
                <a:latin typeface="Arial"/>
                <a:cs typeface="Arial"/>
              </a:rPr>
              <a:t>Página</a:t>
            </a:r>
            <a:r>
              <a:rPr sz="950" spc="55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-35" dirty="0">
                <a:solidFill>
                  <a:srgbClr val="2F2F2F"/>
                </a:solidFill>
                <a:latin typeface="Arial"/>
                <a:cs typeface="Arial"/>
              </a:rPr>
              <a:t>3</a:t>
            </a:r>
            <a:r>
              <a:rPr sz="950" spc="-50" dirty="0">
                <a:solidFill>
                  <a:srgbClr val="2F2F2F"/>
                </a:solidFill>
                <a:latin typeface="Arial"/>
                <a:cs typeface="Arial"/>
              </a:rPr>
              <a:t> </a:t>
            </a:r>
            <a:r>
              <a:rPr sz="950" spc="-45" dirty="0">
                <a:solidFill>
                  <a:srgbClr val="1A1A1A"/>
                </a:solidFill>
                <a:latin typeface="Arial"/>
                <a:cs typeface="Arial"/>
              </a:rPr>
              <a:t>de</a:t>
            </a:r>
            <a:r>
              <a:rPr sz="950" spc="-20" dirty="0">
                <a:solidFill>
                  <a:srgbClr val="1A1A1A"/>
                </a:solidFill>
                <a:latin typeface="Arial"/>
                <a:cs typeface="Arial"/>
              </a:rPr>
              <a:t> </a:t>
            </a:r>
            <a:r>
              <a:rPr sz="950" spc="20" dirty="0">
                <a:solidFill>
                  <a:srgbClr val="1A1A1A"/>
                </a:solidFill>
                <a:latin typeface="Arial"/>
                <a:cs typeface="Arial"/>
              </a:rPr>
              <a:t>4</a:t>
            </a:r>
            <a:endParaRPr sz="9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59620" y="5669967"/>
            <a:ext cx="638175" cy="1651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100" b="1" dirty="0">
                <a:solidFill>
                  <a:srgbClr val="010101"/>
                </a:solidFill>
                <a:latin typeface="Arial"/>
                <a:cs typeface="Arial"/>
              </a:rPr>
              <a:t>Leia</a:t>
            </a:r>
            <a:r>
              <a:rPr sz="1100" b="1" spc="-25" dirty="0">
                <a:solidFill>
                  <a:srgbClr val="010101"/>
                </a:solidFill>
                <a:latin typeface="Arial"/>
                <a:cs typeface="Arial"/>
              </a:rPr>
              <a:t> </a:t>
            </a:r>
            <a:r>
              <a:rPr sz="1100" b="1" spc="345" dirty="0">
                <a:solidFill>
                  <a:srgbClr val="010101"/>
                </a:solidFill>
                <a:latin typeface="Arial"/>
                <a:cs typeface="Arial"/>
              </a:rPr>
              <a:t>-</a:t>
            </a:r>
            <a:r>
              <a:rPr sz="1100" b="1" spc="5" dirty="0">
                <a:solidFill>
                  <a:srgbClr val="010101"/>
                </a:solidFill>
                <a:latin typeface="Arial"/>
                <a:cs typeface="Arial"/>
              </a:rPr>
              <a:t>se:</a:t>
            </a:r>
            <a:endParaRPr sz="1100">
              <a:latin typeface="Arial"/>
              <a:cs typeface="Arial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940470" y="1887883"/>
          <a:ext cx="5895340" cy="36163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6652"/>
                <a:gridCol w="515668"/>
                <a:gridCol w="381641"/>
                <a:gridCol w="1865039"/>
                <a:gridCol w="533841"/>
                <a:gridCol w="447518"/>
                <a:gridCol w="797355"/>
                <a:gridCol w="983632"/>
              </a:tblGrid>
              <a:tr h="1269984">
                <a:tc>
                  <a:txBody>
                    <a:bodyPr/>
                    <a:lstStyle/>
                    <a:p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4543">
                      <a:solidFill>
                        <a:srgbClr val="707070"/>
                      </a:solidFill>
                      <a:prstDash val="solid"/>
                    </a:lnT>
                    <a:lnB w="4543">
                      <a:solidFill>
                        <a:srgbClr val="484848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4543">
                      <a:solidFill>
                        <a:srgbClr val="707070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00" marR="51435" indent="4445" algn="just">
                        <a:lnSpc>
                          <a:spcPct val="1133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produto,      </a:t>
                      </a:r>
                      <a:r>
                        <a:rPr sz="1050" spc="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propor</a:t>
                      </a:r>
                      <a:r>
                        <a:rPr sz="1050" spc="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-1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onando </a:t>
                      </a:r>
                      <a:r>
                        <a:rPr sz="105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4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caixe </a:t>
                      </a:r>
                      <a:r>
                        <a:rPr sz="1050" spc="-1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erfeito</a:t>
                      </a:r>
                      <a:r>
                        <a:rPr sz="1050" spc="1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exc</a:t>
                      </a:r>
                      <a:r>
                        <a:rPr sz="1050" spc="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14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te </a:t>
                      </a:r>
                      <a:r>
                        <a:rPr sz="1050" spc="-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6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1050" spc="1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memória</a:t>
                      </a:r>
                      <a:r>
                        <a:rPr sz="1050" spc="1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(re</a:t>
                      </a:r>
                      <a:r>
                        <a:rPr sz="105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-8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-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ao </a:t>
                      </a:r>
                      <a:r>
                        <a:rPr sz="1050" spc="-1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mpacto     </a:t>
                      </a:r>
                      <a:r>
                        <a:rPr sz="1050" spc="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receb</a:t>
                      </a:r>
                      <a:r>
                        <a:rPr sz="105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)pe</a:t>
                      </a:r>
                      <a:r>
                        <a:rPr sz="1050" spc="-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1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cu</a:t>
                      </a:r>
                      <a:r>
                        <a:rPr sz="105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575" spc="-22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575" spc="-7" baseline="26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575" spc="-37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575" spc="-44" baseline="26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izada   </a:t>
                      </a:r>
                      <a:r>
                        <a:rPr sz="1575" spc="-37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   </a:t>
                      </a:r>
                      <a:r>
                        <a:rPr sz="105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575" spc="15" baseline="26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spc="-30" baseline="26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575" spc="-217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conizada</a:t>
                      </a:r>
                      <a:endParaRPr sz="1575" baseline="2645">
                        <a:latin typeface="Arial"/>
                        <a:cs typeface="Arial"/>
                      </a:endParaRPr>
                    </a:p>
                    <a:p>
                      <a:pPr marL="72390" marR="51435" algn="just">
                        <a:lnSpc>
                          <a:spcPct val="101499"/>
                        </a:lnSpc>
                        <a:spcBef>
                          <a:spcPts val="190"/>
                        </a:spcBef>
                      </a:pP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"não       </a:t>
                      </a:r>
                      <a:r>
                        <a:rPr sz="1575" spc="-82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que</a:t>
                      </a:r>
                      <a:r>
                        <a:rPr sz="1575" spc="-7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ma".       </a:t>
                      </a:r>
                      <a:r>
                        <a:rPr sz="1575" spc="-97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Corte p</a:t>
                      </a:r>
                      <a:r>
                        <a:rPr sz="1050" spc="-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10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to</a:t>
                      </a:r>
                      <a:r>
                        <a:rPr sz="1050" spc="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1050" spc="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1050" spc="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dirty="0">
                          <a:solidFill>
                            <a:srgbClr val="2F2F2F"/>
                          </a:solidFill>
                          <a:latin typeface="Times New Roman"/>
                          <a:cs typeface="Times New Roman"/>
                        </a:rPr>
                        <a:t>o.</a:t>
                      </a: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086">
                      <a:solidFill>
                        <a:srgbClr val="606060"/>
                      </a:solidFill>
                      <a:prstDash val="solid"/>
                    </a:lnR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</a:tr>
              <a:tr h="1429585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4543">
                      <a:solidFill>
                        <a:srgbClr val="484848"/>
                      </a:solidFill>
                      <a:prstDash val="solid"/>
                    </a:lnT>
                    <a:lnB w="4543">
                      <a:solidFill>
                        <a:srgbClr val="60606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79375" marR="51435">
                        <a:lnSpc>
                          <a:spcPct val="108300"/>
                        </a:lnSpc>
                      </a:pPr>
                      <a:r>
                        <a:rPr sz="1050" spc="-12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anco  </a:t>
                      </a:r>
                      <a:r>
                        <a:rPr sz="1050" spc="6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para p</a:t>
                      </a:r>
                      <a:r>
                        <a:rPr sz="1050" spc="-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11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ometr</a:t>
                      </a:r>
                      <a:r>
                        <a:rPr sz="1050" spc="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86">
                      <a:solidFill>
                        <a:srgbClr val="5B5B5B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9055" marR="50800" indent="8890" algn="just">
                        <a:lnSpc>
                          <a:spcPct val="111100"/>
                        </a:lnSpc>
                      </a:pPr>
                      <a:r>
                        <a:rPr sz="1050" spc="-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yobox  </a:t>
                      </a:r>
                      <a:r>
                        <a:rPr sz="1050" spc="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050" spc="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to  </a:t>
                      </a:r>
                      <a:r>
                        <a:rPr sz="105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6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nteiramente </a:t>
                      </a:r>
                      <a:r>
                        <a:rPr sz="1050" spc="-3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1050" spc="114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spc="-89" baseline="26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ad</a:t>
                      </a:r>
                      <a:r>
                        <a:rPr sz="1575" spc="22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575" spc="-112" baseline="26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ra.  </a:t>
                      </a:r>
                      <a:r>
                        <a:rPr sz="1575" spc="187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05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1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mato  </a:t>
                      </a:r>
                      <a:r>
                        <a:rPr sz="1050" spc="1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3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â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spc="-6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de    </a:t>
                      </a:r>
                      <a:r>
                        <a:rPr sz="1050" spc="1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1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te    </a:t>
                      </a:r>
                      <a:r>
                        <a:rPr sz="1050" spc="1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5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or 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estab</a:t>
                      </a:r>
                      <a:r>
                        <a:rPr sz="1575" spc="89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lidade    </a:t>
                      </a:r>
                      <a:r>
                        <a:rPr sz="1575" spc="-172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do    </a:t>
                      </a:r>
                      <a:r>
                        <a:rPr sz="105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produto, </a:t>
                      </a:r>
                      <a:r>
                        <a:rPr sz="1050" spc="-4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ampa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63500" marR="53975" indent="4445">
                        <a:lnSpc>
                          <a:spcPct val="109700"/>
                        </a:lnSpc>
                        <a:spcBef>
                          <a:spcPts val="55"/>
                        </a:spcBef>
                        <a:tabLst>
                          <a:tab pos="626745" algn="l"/>
                          <a:tab pos="1080770" algn="l"/>
                          <a:tab pos="1717039" algn="l"/>
                        </a:tabLst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derrapa</a:t>
                      </a:r>
                      <a:r>
                        <a:rPr sz="1050" spc="-1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14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te,</a:t>
                      </a:r>
                      <a:r>
                        <a:rPr sz="1050" spc="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a</a:t>
                      </a:r>
                      <a:r>
                        <a:rPr sz="1050" spc="-8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ertura </a:t>
                      </a:r>
                      <a:r>
                        <a:rPr sz="1575" spc="-217" baseline="26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ateral	para	fac</a:t>
                      </a:r>
                      <a:r>
                        <a:rPr sz="1575" spc="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litar	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 transporte</a:t>
                      </a:r>
                      <a:r>
                        <a:rPr sz="1050" spc="-15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5B5B5B"/>
                      </a:solidFill>
                      <a:prstDash val="solid"/>
                    </a:lnL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</a:pPr>
                      <a:r>
                        <a:rPr sz="1050" spc="-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 marR="181610">
                        <a:lnSpc>
                          <a:spcPct val="1083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R$ 8.550,00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128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34.200</a:t>
                      </a:r>
                      <a:r>
                        <a:rPr sz="1050" spc="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</a:tr>
              <a:tr h="909737"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050" spc="-39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86">
                      <a:solidFill>
                        <a:srgbClr val="646464"/>
                      </a:solidFill>
                      <a:prstDash val="solid"/>
                    </a:lnR>
                    <a:lnT w="4543">
                      <a:solidFill>
                        <a:srgbClr val="606060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74930" marR="216535" indent="-5080">
                        <a:lnSpc>
                          <a:spcPct val="1111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7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 nav</a:t>
                      </a:r>
                      <a:r>
                        <a:rPr sz="1050" spc="-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c/</a:t>
                      </a:r>
                      <a:r>
                        <a:rPr sz="1050" spc="-16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0 </a:t>
                      </a:r>
                      <a:r>
                        <a:rPr sz="1050" spc="-9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Mate</a:t>
                      </a:r>
                      <a:r>
                        <a:rPr sz="105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20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7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1050" spc="-10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1050" spc="-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iet</a:t>
                      </a:r>
                      <a:r>
                        <a:rPr sz="105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eno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76835">
                        <a:lnSpc>
                          <a:spcPct val="100000"/>
                        </a:lnSpc>
                        <a:spcBef>
                          <a:spcPts val="175"/>
                        </a:spcBef>
                        <a:tabLst>
                          <a:tab pos="1576070" algn="l"/>
                        </a:tabLst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Med</a:t>
                      </a:r>
                      <a:r>
                        <a:rPr sz="105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das:</a:t>
                      </a:r>
                      <a:r>
                        <a:rPr sz="1050" spc="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40	mm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72390">
                        <a:lnSpc>
                          <a:spcPct val="100000"/>
                        </a:lnSpc>
                        <a:spcBef>
                          <a:spcPts val="175"/>
                        </a:spcBef>
                        <a:tabLst>
                          <a:tab pos="1390015" algn="l"/>
                        </a:tabLst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âmetr</a:t>
                      </a:r>
                      <a:r>
                        <a:rPr sz="105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spc="9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7	metros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72390" marR="50165">
                        <a:lnSpc>
                          <a:spcPct val="111100"/>
                        </a:lnSpc>
                        <a:tabLst>
                          <a:tab pos="1525905" algn="l"/>
                        </a:tabLst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compr</a:t>
                      </a:r>
                      <a:r>
                        <a:rPr sz="1050" spc="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mento;	peso apro</a:t>
                      </a:r>
                      <a:r>
                        <a:rPr sz="1050" spc="3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imad</a:t>
                      </a:r>
                      <a:r>
                        <a:rPr sz="1050" spc="8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1050" spc="-4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50" spc="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Unid.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86">
                      <a:solidFill>
                        <a:srgbClr val="676767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76767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93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380</a:t>
                      </a:r>
                      <a:r>
                        <a:rPr sz="1050" spc="-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83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-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1050" spc="-3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29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7C7C7C"/>
                      </a:solidFill>
                      <a:prstDash val="solid"/>
                    </a:lnT>
                    <a:lnB w="9086">
                      <a:solidFill>
                        <a:srgbClr val="676767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860962" y="6001072"/>
          <a:ext cx="6104255" cy="415671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2331"/>
                <a:gridCol w="1509523"/>
                <a:gridCol w="1608341"/>
                <a:gridCol w="525891"/>
                <a:gridCol w="446382"/>
                <a:gridCol w="716711"/>
                <a:gridCol w="907531"/>
              </a:tblGrid>
              <a:tr h="188102">
                <a:tc gridSpan="7">
                  <a:txBody>
                    <a:bodyPr/>
                    <a:lstStyle/>
                    <a:p>
                      <a:pPr marL="7620"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ESPE</a:t>
                      </a:r>
                      <a:r>
                        <a:rPr sz="1100" b="1" spc="-37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100" b="1" spc="-7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100" b="1" spc="-1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CAÇÃO</a:t>
                      </a:r>
                      <a:r>
                        <a:rPr sz="1100" b="1" spc="9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OS</a:t>
                      </a:r>
                      <a:r>
                        <a:rPr sz="1100" b="1" spc="-10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114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ENS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22715">
                      <a:solidFill>
                        <a:srgbClr val="606060"/>
                      </a:solidFill>
                      <a:prstDash val="solid"/>
                    </a:lnR>
                    <a:lnB w="9086">
                      <a:solidFill>
                        <a:srgbClr val="4F4F4F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367087"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Nº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4F4F4F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80059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Produto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4F4F4F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8455">
                        <a:lnSpc>
                          <a:spcPct val="100000"/>
                        </a:lnSpc>
                      </a:pPr>
                      <a:r>
                        <a:rPr sz="1100" b="1" spc="-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100" b="1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pec</a:t>
                      </a:r>
                      <a:r>
                        <a:rPr sz="1100" b="1" spc="-8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ficação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0606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4F4F4F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100" b="1" spc="-2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2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spc="-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00" b="1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4F4F4F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Qt</a:t>
                      </a:r>
                      <a:r>
                        <a:rPr sz="1100" b="1" spc="1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100" b="1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4F4F4F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87960" marR="165100" indent="-22860">
                        <a:lnSpc>
                          <a:spcPct val="106100"/>
                        </a:lnSpc>
                      </a:pP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Va</a:t>
                      </a:r>
                      <a:r>
                        <a:rPr sz="1100" b="1" spc="-1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or U</a:t>
                      </a:r>
                      <a:r>
                        <a:rPr sz="1100" b="1" spc="1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100" b="1" spc="-1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100" b="1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t.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0606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4F4F4F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7810" marR="259715" indent="-9525">
                        <a:lnSpc>
                          <a:spcPct val="106100"/>
                        </a:lnSpc>
                      </a:pP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100" b="1" spc="9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100" b="1" spc="-2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100" b="1" spc="-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100" b="1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 </a:t>
                      </a:r>
                      <a:r>
                        <a:rPr sz="1100" b="1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Total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22715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4F4F4F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</a:tr>
              <a:tr h="1244903">
                <a:tc>
                  <a:txBody>
                    <a:bodyPr/>
                    <a:lstStyle/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02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42545" indent="4445">
                        <a:lnSpc>
                          <a:spcPct val="111100"/>
                        </a:lnSpc>
                      </a:pP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Pli</a:t>
                      </a:r>
                      <a:r>
                        <a:rPr sz="1050" spc="-9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to </a:t>
                      </a:r>
                      <a:r>
                        <a:rPr sz="1050" spc="-1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7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ram</a:t>
                      </a:r>
                      <a:r>
                        <a:rPr sz="1050" spc="-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1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050" spc="4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6 graduações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5405" marR="52705" indent="4445" algn="just">
                        <a:lnSpc>
                          <a:spcPct val="109200"/>
                        </a:lnSpc>
                        <a:tabLst>
                          <a:tab pos="1273810" algn="l"/>
                        </a:tabLst>
                      </a:pP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575" spc="-82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ram</a:t>
                      </a:r>
                      <a:r>
                        <a:rPr sz="1575" spc="-44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575" spc="1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575" baseline="26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	  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c/6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graduações </a:t>
                      </a:r>
                      <a:r>
                        <a:rPr sz="1050" spc="-9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1050" spc="1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madeira 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envernizada     </a:t>
                      </a:r>
                      <a:r>
                        <a:rPr sz="1050" spc="-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na    </a:t>
                      </a:r>
                      <a:r>
                        <a:rPr sz="1050" spc="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cor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mogno	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com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65405" marR="54610" algn="just">
                        <a:lnSpc>
                          <a:spcPct val="111100"/>
                        </a:lnSpc>
                        <a:tabLst>
                          <a:tab pos="1047115" algn="l"/>
                          <a:tab pos="1383030" algn="l"/>
                        </a:tabLst>
                      </a:pPr>
                      <a:r>
                        <a:rPr sz="1575" baseline="26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estofam</a:t>
                      </a:r>
                      <a:r>
                        <a:rPr sz="1575" spc="112" baseline="264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575" spc="-120" baseline="26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to		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espuma,	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mate</a:t>
                      </a:r>
                      <a:r>
                        <a:rPr sz="1050" spc="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al an</a:t>
                      </a:r>
                      <a:r>
                        <a:rPr sz="1050" spc="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derrapante.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0606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646464"/>
                      </a:solidFill>
                      <a:prstDash val="solid"/>
                    </a:lnT>
                    <a:lnB w="9086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016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2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4859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 marR="80645" indent="181610">
                        <a:lnSpc>
                          <a:spcPct val="1083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R$ 1.624</a:t>
                      </a:r>
                      <a:r>
                        <a:rPr sz="1050" spc="-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06060"/>
                      </a:solidFill>
                      <a:prstDash val="solid"/>
                    </a:lnL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97979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1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1.624</a:t>
                      </a:r>
                      <a:r>
                        <a:rPr sz="1050" spc="-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50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22715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979797"/>
                      </a:solidFill>
                      <a:prstDash val="solid"/>
                    </a:lnB>
                  </a:tcPr>
                </a:tc>
              </a:tr>
              <a:tr h="2343884">
                <a:tc>
                  <a:txBody>
                    <a:bodyPr/>
                    <a:lstStyle/>
                    <a:p>
                      <a:pPr marL="793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08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algn="r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050" spc="-23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36830" indent="-5080">
                        <a:lnSpc>
                          <a:spcPct val="108300"/>
                        </a:lnSpc>
                        <a:tabLst>
                          <a:tab pos="684530" algn="l"/>
                          <a:tab pos="1057275" algn="l"/>
                          <a:tab pos="1375410" algn="l"/>
                        </a:tabLst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Tatame  </a:t>
                      </a:r>
                      <a:r>
                        <a:rPr sz="1050" spc="-10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1050" spc="-1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8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2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  </a:t>
                      </a:r>
                      <a:r>
                        <a:rPr sz="105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spc="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1050" spc="-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1050" spc="-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3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	100	cm	</a:t>
                      </a:r>
                      <a:r>
                        <a:rPr sz="900" dirty="0">
                          <a:solidFill>
                            <a:srgbClr val="414141"/>
                          </a:solidFill>
                          <a:latin typeface="Times New Roman"/>
                          <a:cs typeface="Times New Roman"/>
                        </a:rPr>
                        <a:t>X</a:t>
                      </a: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48590">
                        <a:lnSpc>
                          <a:spcPct val="100000"/>
                        </a:lnSpc>
                        <a:spcBef>
                          <a:spcPts val="175"/>
                        </a:spcBef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OO</a:t>
                      </a:r>
                      <a:r>
                        <a:rPr sz="1050" spc="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06060"/>
                      </a:solidFill>
                      <a:prstDash val="solid"/>
                    </a:lnL>
                    <a:lnR w="20445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777777"/>
                      </a:solidFill>
                      <a:prstDash val="solid"/>
                    </a:lnT>
                    <a:lnB w="9086">
                      <a:solidFill>
                        <a:srgbClr val="64646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4135" marR="53975" indent="-9525">
                        <a:lnSpc>
                          <a:spcPct val="113199"/>
                        </a:lnSpc>
                        <a:tabLst>
                          <a:tab pos="700405" algn="l"/>
                          <a:tab pos="918210" algn="l"/>
                          <a:tab pos="1377315" algn="l"/>
                        </a:tabLst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Tatames </a:t>
                      </a:r>
                      <a:r>
                        <a:rPr sz="1050" spc="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espec</a:t>
                      </a:r>
                      <a:r>
                        <a:rPr sz="1050" spc="3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alme</a:t>
                      </a:r>
                      <a:r>
                        <a:rPr sz="1050" spc="-5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te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des</a:t>
                      </a:r>
                      <a:r>
                        <a:rPr sz="1050" spc="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50" spc="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5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os </a:t>
                      </a:r>
                      <a:r>
                        <a:rPr sz="1050" spc="-1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m </a:t>
                      </a:r>
                      <a:r>
                        <a:rPr sz="1050" spc="-13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e.v</a:t>
                      </a:r>
                      <a:r>
                        <a:rPr sz="1050" spc="-5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1050" spc="-9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et</a:t>
                      </a:r>
                      <a:r>
                        <a:rPr sz="1050" spc="-4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6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050" spc="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16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6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acetato), </a:t>
                      </a:r>
                      <a:r>
                        <a:rPr sz="105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compo</a:t>
                      </a:r>
                      <a:r>
                        <a:rPr sz="1050" spc="-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-20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ção	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extra	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do 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produ</a:t>
                      </a:r>
                      <a:r>
                        <a:rPr sz="1050" spc="2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o, 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spc="-1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oporc</a:t>
                      </a:r>
                      <a:r>
                        <a:rPr sz="1050" spc="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-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6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1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8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ca</a:t>
                      </a:r>
                      <a:r>
                        <a:rPr sz="105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xe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perfe</a:t>
                      </a:r>
                      <a:r>
                        <a:rPr sz="1050" spc="-7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to	e	 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exc</a:t>
                      </a:r>
                      <a:r>
                        <a:rPr sz="1050" spc="2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ente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efe</a:t>
                      </a:r>
                      <a:r>
                        <a:rPr sz="1050" spc="-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to		  memór</a:t>
                      </a:r>
                      <a:r>
                        <a:rPr sz="1050" spc="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69215" marR="48260">
                        <a:lnSpc>
                          <a:spcPct val="106900"/>
                        </a:lnSpc>
                        <a:spcBef>
                          <a:spcPts val="50"/>
                        </a:spcBef>
                        <a:tabLst>
                          <a:tab pos="768350" algn="l"/>
                          <a:tab pos="1054735" algn="l"/>
                          <a:tab pos="1463675" algn="l"/>
                        </a:tabLst>
                      </a:pP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1575" spc="-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575" baseline="26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575" spc="22" baseline="26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posta	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ao	</a:t>
                      </a:r>
                      <a:r>
                        <a:rPr sz="1575" spc="-16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mpacto </a:t>
                      </a:r>
                      <a:r>
                        <a:rPr sz="1050" spc="-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ec</a:t>
                      </a:r>
                      <a:r>
                        <a:rPr sz="1050" spc="2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b</a:t>
                      </a:r>
                      <a:r>
                        <a:rPr sz="105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)p</a:t>
                      </a:r>
                      <a:r>
                        <a:rPr sz="1050" spc="-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20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114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í</a:t>
                      </a:r>
                      <a:r>
                        <a:rPr sz="1050" spc="3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c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1050" spc="-3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2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tur</a:t>
                      </a:r>
                      <a:r>
                        <a:rPr sz="1050" spc="-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4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ada			</a:t>
                      </a:r>
                      <a:r>
                        <a:rPr sz="1050" dirty="0">
                          <a:solidFill>
                            <a:srgbClr val="505050"/>
                          </a:solidFill>
                          <a:latin typeface="Arial"/>
                          <a:cs typeface="Arial"/>
                        </a:rPr>
                        <a:t>e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73660" marR="51435" indent="-5080">
                        <a:lnSpc>
                          <a:spcPct val="111100"/>
                        </a:lnSpc>
                        <a:spcBef>
                          <a:spcPts val="105"/>
                        </a:spcBef>
                        <a:tabLst>
                          <a:tab pos="1259205" algn="l"/>
                        </a:tabLst>
                      </a:pPr>
                      <a:r>
                        <a:rPr sz="10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spc="1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licon</a:t>
                      </a:r>
                      <a:r>
                        <a:rPr sz="105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3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z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ada	</a:t>
                      </a:r>
                      <a:r>
                        <a:rPr sz="1050" dirty="0">
                          <a:solidFill>
                            <a:srgbClr val="2F2F2F"/>
                          </a:solidFill>
                          <a:latin typeface="Arial"/>
                          <a:cs typeface="Arial"/>
                        </a:rPr>
                        <a:t>"não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q</a:t>
                      </a:r>
                      <a:r>
                        <a:rPr sz="1050" spc="-7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1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ma". </a:t>
                      </a:r>
                      <a:r>
                        <a:rPr sz="1050" spc="-1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Cor</a:t>
                      </a:r>
                      <a:r>
                        <a:rPr sz="1050" spc="1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050" spc="-9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0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</a:t>
                      </a:r>
                      <a:r>
                        <a:rPr sz="1050" spc="-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f</a:t>
                      </a:r>
                      <a:r>
                        <a:rPr sz="1050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050" spc="-6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to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20445">
                      <a:solidFill>
                        <a:srgbClr val="646464"/>
                      </a:solidFill>
                      <a:prstDash val="solid"/>
                    </a:lnL>
                    <a:lnT w="9086">
                      <a:solidFill>
                        <a:srgbClr val="777777"/>
                      </a:solidFill>
                      <a:prstDash val="solid"/>
                    </a:lnT>
                    <a:lnB w="4543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</a:pPr>
                      <a:r>
                        <a:rPr sz="1050" spc="-4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4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145" dirty="0">
                          <a:solidFill>
                            <a:srgbClr val="414141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086">
                      <a:solidFill>
                        <a:srgbClr val="979797"/>
                      </a:solidFill>
                      <a:prstDash val="solid"/>
                    </a:lnT>
                    <a:lnB w="4543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61925">
                        <a:lnSpc>
                          <a:spcPct val="100000"/>
                        </a:lnSpc>
                      </a:pPr>
                      <a:r>
                        <a:rPr sz="1050" spc="-3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6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086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979797"/>
                      </a:solidFill>
                      <a:prstDash val="solid"/>
                    </a:lnT>
                    <a:lnB w="2278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56210" marR="125095" indent="127000">
                        <a:lnSpc>
                          <a:spcPct val="1083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R$ 1</a:t>
                      </a:r>
                      <a:r>
                        <a:rPr sz="1050" spc="-235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2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50" spc="-295" dirty="0">
                          <a:solidFill>
                            <a:srgbClr val="010101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06060"/>
                      </a:solidFill>
                      <a:prstDash val="solid"/>
                    </a:lnL>
                    <a:lnR w="9086">
                      <a:solidFill>
                        <a:srgbClr val="646464"/>
                      </a:solidFill>
                      <a:prstDash val="solid"/>
                    </a:lnR>
                    <a:lnT w="9086">
                      <a:solidFill>
                        <a:srgbClr val="979797"/>
                      </a:solidFill>
                      <a:prstDash val="solid"/>
                    </a:lnT>
                    <a:lnB w="22783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556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6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1.833</a:t>
                      </a:r>
                      <a:r>
                        <a:rPr sz="1050" spc="-1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A1A1A"/>
                          </a:solidFill>
                          <a:latin typeface="Arial"/>
                          <a:cs typeface="Arial"/>
                        </a:rPr>
                        <a:t>60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086">
                      <a:solidFill>
                        <a:srgbClr val="646464"/>
                      </a:solidFill>
                      <a:prstDash val="solid"/>
                    </a:lnL>
                    <a:lnR w="22715">
                      <a:solidFill>
                        <a:srgbClr val="606060"/>
                      </a:solidFill>
                      <a:prstDash val="solid"/>
                    </a:lnR>
                    <a:lnT w="9086">
                      <a:solidFill>
                        <a:srgbClr val="979797"/>
                      </a:solidFill>
                      <a:prstDash val="solid"/>
                    </a:lnT>
                    <a:lnB w="22783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50391" y="621791"/>
            <a:ext cx="713232" cy="79552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739896" y="7411211"/>
            <a:ext cx="2834640" cy="6355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865920" y="750118"/>
            <a:ext cx="1833245" cy="5886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300" b="1" spc="-50" dirty="0">
                <a:solidFill>
                  <a:srgbClr val="161616"/>
                </a:solidFill>
                <a:latin typeface="Arial"/>
                <a:cs typeface="Arial"/>
              </a:rPr>
              <a:t>M</a:t>
            </a:r>
            <a:r>
              <a:rPr sz="2300" b="1" spc="10" dirty="0">
                <a:solidFill>
                  <a:srgbClr val="161616"/>
                </a:solidFill>
                <a:latin typeface="Arial"/>
                <a:cs typeface="Arial"/>
              </a:rPr>
              <a:t>ACKENZI</a:t>
            </a:r>
            <a:r>
              <a:rPr sz="2300" b="1" spc="-2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2300" b="1" spc="45" dirty="0">
                <a:solidFill>
                  <a:srgbClr val="161616"/>
                </a:solidFill>
                <a:latin typeface="Arial"/>
                <a:cs typeface="Arial"/>
              </a:rPr>
              <a:t>E</a:t>
            </a:r>
            <a:endParaRPr sz="23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sz="1600" b="1" spc="40" dirty="0">
                <a:solidFill>
                  <a:srgbClr val="161616"/>
                </a:solidFill>
                <a:latin typeface="Arial"/>
                <a:cs typeface="Arial"/>
              </a:rPr>
              <a:t>ESPORTE</a:t>
            </a:r>
            <a:r>
              <a:rPr sz="1600" b="1" spc="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161616"/>
                </a:solidFill>
                <a:latin typeface="Arial"/>
                <a:cs typeface="Arial"/>
              </a:rPr>
              <a:t>CLUBE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06811" y="1583934"/>
            <a:ext cx="706120" cy="1333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850" spc="-20" dirty="0">
                <a:solidFill>
                  <a:srgbClr val="161616"/>
                </a:solidFill>
                <a:latin typeface="Arial"/>
                <a:cs typeface="Arial"/>
              </a:rPr>
              <a:t>Pág</a:t>
            </a:r>
            <a:r>
              <a:rPr sz="850" spc="-2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850" spc="10" dirty="0">
                <a:solidFill>
                  <a:srgbClr val="161616"/>
                </a:solidFill>
                <a:latin typeface="Arial"/>
                <a:cs typeface="Arial"/>
              </a:rPr>
              <a:t>na </a:t>
            </a:r>
            <a:r>
              <a:rPr sz="850" dirty="0">
                <a:solidFill>
                  <a:srgbClr val="2D2D2D"/>
                </a:solidFill>
                <a:latin typeface="Arial"/>
                <a:cs typeface="Arial"/>
              </a:rPr>
              <a:t>4</a:t>
            </a:r>
            <a:r>
              <a:rPr sz="850" spc="8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850" spc="15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85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850" dirty="0">
                <a:solidFill>
                  <a:srgbClr val="2D2D2D"/>
                </a:solidFill>
                <a:latin typeface="Arial"/>
                <a:cs typeface="Arial"/>
              </a:rPr>
              <a:t>4</a:t>
            </a:r>
            <a:endParaRPr sz="8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35415" y="6378349"/>
            <a:ext cx="495681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00" b="1" spc="20" dirty="0">
                <a:solidFill>
                  <a:srgbClr val="161616"/>
                </a:solidFill>
                <a:latin typeface="Arial"/>
                <a:cs typeface="Arial"/>
              </a:rPr>
              <a:t>OBSERVAÇÃO: </a:t>
            </a:r>
            <a:r>
              <a:rPr sz="1000" b="1" spc="-9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25" dirty="0">
                <a:solidFill>
                  <a:srgbClr val="161616"/>
                </a:solidFill>
                <a:latin typeface="Arial"/>
                <a:cs typeface="Arial"/>
              </a:rPr>
              <a:t>Os</a:t>
            </a:r>
            <a:r>
              <a:rPr sz="1050" spc="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61616"/>
                </a:solidFill>
                <a:latin typeface="Arial"/>
                <a:cs typeface="Arial"/>
              </a:rPr>
              <a:t>demais</a:t>
            </a:r>
            <a:r>
              <a:rPr sz="1050" spc="9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10" dirty="0">
                <a:solidFill>
                  <a:srgbClr val="161616"/>
                </a:solidFill>
                <a:latin typeface="Arial"/>
                <a:cs typeface="Arial"/>
              </a:rPr>
              <a:t>itens</a:t>
            </a:r>
            <a:r>
              <a:rPr sz="1050" spc="-1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50" spc="5" dirty="0">
                <a:solidFill>
                  <a:srgbClr val="2D2D2D"/>
                </a:solidFill>
                <a:latin typeface="Arial"/>
                <a:cs typeface="Arial"/>
              </a:rPr>
              <a:t>cond</a:t>
            </a:r>
            <a:r>
              <a:rPr sz="1050" spc="10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50" spc="-20" dirty="0">
                <a:solidFill>
                  <a:srgbClr val="2D2D2D"/>
                </a:solidFill>
                <a:latin typeface="Arial"/>
                <a:cs typeface="Arial"/>
              </a:rPr>
              <a:t>ções</a:t>
            </a:r>
            <a:r>
              <a:rPr sz="1050" spc="3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50" spc="15" dirty="0">
                <a:solidFill>
                  <a:srgbClr val="161616"/>
                </a:solidFill>
                <a:latin typeface="Arial"/>
                <a:cs typeface="Arial"/>
              </a:rPr>
              <a:t>do</a:t>
            </a:r>
            <a:r>
              <a:rPr sz="1050" spc="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2D2D2D"/>
                </a:solidFill>
                <a:latin typeface="Arial"/>
                <a:cs typeface="Arial"/>
              </a:rPr>
              <a:t>ed</a:t>
            </a:r>
            <a:r>
              <a:rPr sz="1050" spc="-55" dirty="0">
                <a:solidFill>
                  <a:srgbClr val="2D2D2D"/>
                </a:solidFill>
                <a:latin typeface="Arial"/>
                <a:cs typeface="Arial"/>
              </a:rPr>
              <a:t>i</a:t>
            </a:r>
            <a:r>
              <a:rPr sz="1050" spc="35" dirty="0">
                <a:solidFill>
                  <a:srgbClr val="2D2D2D"/>
                </a:solidFill>
                <a:latin typeface="Arial"/>
                <a:cs typeface="Arial"/>
              </a:rPr>
              <a:t>tal</a:t>
            </a:r>
            <a:r>
              <a:rPr sz="1050" spc="55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61616"/>
                </a:solidFill>
                <a:latin typeface="Arial"/>
                <a:cs typeface="Arial"/>
              </a:rPr>
              <a:t>permanecem</a:t>
            </a:r>
            <a:r>
              <a:rPr sz="1050" spc="114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45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050" dirty="0">
                <a:solidFill>
                  <a:srgbClr val="161616"/>
                </a:solidFill>
                <a:latin typeface="Arial"/>
                <a:cs typeface="Arial"/>
              </a:rPr>
              <a:t>nalterados.</a:t>
            </a:r>
            <a:endParaRPr sz="10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5415" y="7053817"/>
            <a:ext cx="1212850" cy="942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710"/>
              </a:lnSpc>
            </a:pPr>
            <a:r>
              <a:rPr sz="1050" spc="-15" dirty="0">
                <a:solidFill>
                  <a:srgbClr val="161616"/>
                </a:solidFill>
                <a:latin typeface="Arial"/>
                <a:cs typeface="Arial"/>
              </a:rPr>
              <a:t>Atenc</a:t>
            </a:r>
            <a:r>
              <a:rPr sz="1050" spc="50" dirty="0">
                <a:solidFill>
                  <a:srgbClr val="161616"/>
                </a:solidFill>
                <a:latin typeface="Arial"/>
                <a:cs typeface="Arial"/>
              </a:rPr>
              <a:t>i</a:t>
            </a:r>
            <a:r>
              <a:rPr sz="1050" spc="5" dirty="0">
                <a:solidFill>
                  <a:srgbClr val="161616"/>
                </a:solidFill>
                <a:latin typeface="Arial"/>
                <a:cs typeface="Arial"/>
              </a:rPr>
              <a:t>osamente,</a:t>
            </a:r>
            <a:endParaRPr sz="1050">
              <a:latin typeface="Arial"/>
              <a:cs typeface="Arial"/>
            </a:endParaRPr>
          </a:p>
          <a:p>
            <a:pPr marL="21590">
              <a:lnSpc>
                <a:spcPts val="6770"/>
              </a:lnSpc>
              <a:tabLst>
                <a:tab pos="1047115" algn="l"/>
              </a:tabLst>
            </a:pPr>
            <a:r>
              <a:rPr sz="6100" i="1" spc="-4335" dirty="0">
                <a:solidFill>
                  <a:srgbClr val="161616"/>
                </a:solidFill>
                <a:latin typeface="Arial"/>
                <a:cs typeface="Arial"/>
              </a:rPr>
              <a:t>M</a:t>
            </a:r>
            <a:r>
              <a:rPr sz="6100" i="1" spc="1065" dirty="0">
                <a:solidFill>
                  <a:srgbClr val="5D5D5D"/>
                </a:solidFill>
                <a:latin typeface="Arial"/>
                <a:cs typeface="Arial"/>
              </a:rPr>
              <a:t>l</a:t>
            </a:r>
            <a:r>
              <a:rPr sz="6100" i="1" dirty="0">
                <a:solidFill>
                  <a:srgbClr val="5D5D5D"/>
                </a:solidFill>
                <a:latin typeface="Arial"/>
                <a:cs typeface="Arial"/>
              </a:rPr>
              <a:t>	</a:t>
            </a:r>
            <a:r>
              <a:rPr sz="6100" i="1" spc="-509" dirty="0">
                <a:solidFill>
                  <a:srgbClr val="2D2D2D"/>
                </a:solidFill>
                <a:latin typeface="Arial"/>
                <a:cs typeface="Arial"/>
              </a:rPr>
              <a:t>.</a:t>
            </a:r>
            <a:endParaRPr sz="61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4534" y="7884460"/>
            <a:ext cx="259143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050" dirty="0">
                <a:solidFill>
                  <a:srgbClr val="161616"/>
                </a:solidFill>
                <a:latin typeface="Arial"/>
                <a:cs typeface="Arial"/>
              </a:rPr>
              <a:t>Membro</a:t>
            </a:r>
            <a:r>
              <a:rPr sz="1050" spc="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dirty="0">
                <a:solidFill>
                  <a:srgbClr val="161616"/>
                </a:solidFill>
                <a:latin typeface="Arial"/>
                <a:cs typeface="Arial"/>
              </a:rPr>
              <a:t>da</a:t>
            </a:r>
            <a:r>
              <a:rPr sz="1050" spc="4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61616"/>
                </a:solidFill>
                <a:latin typeface="Arial"/>
                <a:cs typeface="Arial"/>
              </a:rPr>
              <a:t>Com.</a:t>
            </a:r>
            <a:r>
              <a:rPr sz="1050" spc="3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20" dirty="0">
                <a:solidFill>
                  <a:srgbClr val="161616"/>
                </a:solidFill>
                <a:latin typeface="Arial"/>
                <a:cs typeface="Arial"/>
              </a:rPr>
              <a:t>de</a:t>
            </a:r>
            <a:r>
              <a:rPr sz="1050" spc="70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-15" dirty="0">
                <a:solidFill>
                  <a:srgbClr val="161616"/>
                </a:solidFill>
                <a:latin typeface="Arial"/>
                <a:cs typeface="Arial"/>
              </a:rPr>
              <a:t>Compras</a:t>
            </a:r>
            <a:r>
              <a:rPr sz="1050" spc="55" dirty="0">
                <a:solidFill>
                  <a:srgbClr val="161616"/>
                </a:solidFill>
                <a:latin typeface="Arial"/>
                <a:cs typeface="Arial"/>
              </a:rPr>
              <a:t> </a:t>
            </a:r>
            <a:r>
              <a:rPr sz="1050" spc="35" dirty="0">
                <a:solidFill>
                  <a:srgbClr val="2D2D2D"/>
                </a:solidFill>
                <a:latin typeface="Arial"/>
                <a:cs typeface="Arial"/>
              </a:rPr>
              <a:t>e</a:t>
            </a:r>
            <a:r>
              <a:rPr sz="1050" spc="20" dirty="0">
                <a:solidFill>
                  <a:srgbClr val="2D2D2D"/>
                </a:solidFill>
                <a:latin typeface="Arial"/>
                <a:cs typeface="Arial"/>
              </a:rPr>
              <a:t> </a:t>
            </a:r>
            <a:r>
              <a:rPr sz="1050" spc="-10" dirty="0">
                <a:solidFill>
                  <a:srgbClr val="161616"/>
                </a:solidFill>
                <a:latin typeface="Arial"/>
                <a:cs typeface="Arial"/>
              </a:rPr>
              <a:t>Licitações</a:t>
            </a:r>
            <a:endParaRPr sz="1050">
              <a:latin typeface="Arial"/>
              <a:cs typeface="Arial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829876" y="1846131"/>
          <a:ext cx="6105525" cy="41833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9080"/>
                <a:gridCol w="1519539"/>
                <a:gridCol w="1608455"/>
                <a:gridCol w="533491"/>
                <a:gridCol w="443437"/>
                <a:gridCol w="549450"/>
                <a:gridCol w="173271"/>
                <a:gridCol w="893712"/>
              </a:tblGrid>
              <a:tr h="223634">
                <a:tc>
                  <a:txBody>
                    <a:bodyPr/>
                    <a:lstStyle/>
                    <a:p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676767"/>
                      </a:solidFill>
                      <a:prstDash val="solid"/>
                    </a:lnL>
                    <a:lnR w="4559">
                      <a:solidFill>
                        <a:srgbClr val="5B5B5B"/>
                      </a:solidFill>
                      <a:prstDash val="solid"/>
                    </a:lnR>
                    <a:lnT w="4559">
                      <a:solidFill>
                        <a:srgbClr val="777777"/>
                      </a:solidFill>
                      <a:prstDash val="solid"/>
                    </a:lnT>
                    <a:lnB w="9119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5B5B5B"/>
                      </a:solidFill>
                      <a:prstDash val="solid"/>
                    </a:lnL>
                    <a:lnR w="9119">
                      <a:solidFill>
                        <a:srgbClr val="5B5B5B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7C7C7C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0960">
                        <a:lnSpc>
                          <a:spcPts val="215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em</a:t>
                      </a:r>
                      <a:r>
                        <a:rPr sz="105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90</a:t>
                      </a:r>
                      <a:r>
                        <a:rPr sz="105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900" spc="-12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°</a:t>
                      </a:r>
                      <a:r>
                        <a:rPr sz="19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.</a:t>
                      </a:r>
                      <a:endParaRPr sz="1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B5B5B"/>
                      </a:solidFill>
                      <a:prstDash val="solid"/>
                    </a:lnL>
                    <a:lnR w="9119">
                      <a:solidFill>
                        <a:srgbClr val="676767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777777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76767"/>
                      </a:solidFill>
                      <a:prstDash val="solid"/>
                    </a:lnL>
                    <a:lnR w="9119">
                      <a:solidFill>
                        <a:srgbClr val="676767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54545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76767"/>
                      </a:solidFill>
                      <a:prstDash val="solid"/>
                    </a:lnL>
                    <a:lnR w="9120">
                      <a:solidFill>
                        <a:srgbClr val="606060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6B6B6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endParaRPr sz="1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20">
                      <a:solidFill>
                        <a:srgbClr val="606060"/>
                      </a:solidFill>
                      <a:prstDash val="solid"/>
                    </a:lnL>
                    <a:lnR w="9119">
                      <a:solidFill>
                        <a:srgbClr val="606060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9119">
                      <a:solidFill>
                        <a:srgbClr val="6B6B6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endParaRPr sz="19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06060"/>
                      </a:solidFill>
                      <a:prstDash val="solid"/>
                    </a:lnL>
                    <a:lnR w="22798">
                      <a:solidFill>
                        <a:srgbClr val="606060"/>
                      </a:solidFill>
                      <a:prstDash val="solid"/>
                    </a:lnR>
                    <a:lnT w="4559">
                      <a:solidFill>
                        <a:srgbClr val="000000"/>
                      </a:solidFill>
                      <a:prstDash val="solid"/>
                    </a:lnT>
                    <a:lnB w="4559">
                      <a:solidFill>
                        <a:srgbClr val="575757"/>
                      </a:solidFill>
                      <a:prstDash val="solid"/>
                    </a:lnB>
                  </a:tcPr>
                </a:tc>
              </a:tr>
              <a:tr h="3047596">
                <a:tc>
                  <a:txBody>
                    <a:bodyPr/>
                    <a:lstStyle/>
                    <a:p>
                      <a:pPr marL="81915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676767"/>
                      </a:solidFill>
                      <a:prstDash val="solid"/>
                    </a:lnL>
                    <a:lnT w="9119">
                      <a:solidFill>
                        <a:srgbClr val="7C7C7C"/>
                      </a:solidFill>
                      <a:prstDash val="solid"/>
                    </a:lnT>
                    <a:lnB w="9119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0" algn="just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Banco</a:t>
                      </a:r>
                      <a:r>
                        <a:rPr sz="1050" spc="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50" spc="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pliometria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2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52705" indent="8890" algn="just">
                        <a:lnSpc>
                          <a:spcPct val="1112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spc="-1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dade: </a:t>
                      </a:r>
                      <a:r>
                        <a:rPr sz="10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05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tura: </a:t>
                      </a:r>
                      <a:r>
                        <a:rPr sz="10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30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cm,   </a:t>
                      </a:r>
                      <a:r>
                        <a:rPr sz="1575" spc="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Base:   </a:t>
                      </a:r>
                      <a:r>
                        <a:rPr sz="1575" spc="-44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40   </a:t>
                      </a:r>
                      <a:r>
                        <a:rPr sz="1575" spc="-37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cm, Chapa</a:t>
                      </a:r>
                      <a:r>
                        <a:rPr sz="1050" spc="-1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1050" spc="-10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3mm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2"/>
                        </a:spcBef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57150" indent="13335" algn="just">
                        <a:lnSpc>
                          <a:spcPct val="111200"/>
                        </a:lnSpc>
                      </a:pP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  </a:t>
                      </a:r>
                      <a:r>
                        <a:rPr sz="1575" spc="19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Unidade:    </a:t>
                      </a:r>
                      <a:r>
                        <a:rPr sz="1575" spc="-44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Altura: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45cm,   </a:t>
                      </a:r>
                      <a:r>
                        <a:rPr sz="1575" spc="120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Base:   </a:t>
                      </a:r>
                      <a:r>
                        <a:rPr sz="1575" spc="7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45cm, Chapa:</a:t>
                      </a:r>
                      <a:r>
                        <a:rPr sz="1050" spc="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3mm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4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76200" marR="44450" indent="8890" algn="just">
                        <a:lnSpc>
                          <a:spcPct val="109800"/>
                        </a:lnSpc>
                      </a:pP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  </a:t>
                      </a:r>
                      <a:r>
                        <a:rPr sz="1575" spc="19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575" spc="-97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dade:    </a:t>
                      </a:r>
                      <a:r>
                        <a:rPr sz="1575" spc="-150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Altura: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60cm,  </a:t>
                      </a:r>
                      <a:r>
                        <a:rPr sz="1575" spc="82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Base  </a:t>
                      </a:r>
                      <a:r>
                        <a:rPr sz="1575" spc="30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55  </a:t>
                      </a:r>
                      <a:r>
                        <a:rPr sz="1575" spc="37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cm, Chapa</a:t>
                      </a:r>
                      <a:r>
                        <a:rPr sz="1050" spc="-1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7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3mm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76200" marR="44450" indent="8890" algn="just">
                        <a:lnSpc>
                          <a:spcPct val="1112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   </a:t>
                      </a:r>
                      <a:r>
                        <a:rPr sz="1050" spc="-1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dade:    </a:t>
                      </a:r>
                      <a:r>
                        <a:rPr sz="1050" spc="-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Altura: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75cm,  </a:t>
                      </a:r>
                      <a:r>
                        <a:rPr sz="1575" spc="-67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Base:  </a:t>
                      </a:r>
                      <a:r>
                        <a:rPr sz="1575" spc="-157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60  </a:t>
                      </a:r>
                      <a:r>
                        <a:rPr sz="1050" spc="-1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cm,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Chapa:</a:t>
                      </a:r>
                      <a:r>
                        <a:rPr sz="1050" spc="1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3mm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9">
                      <a:solidFill>
                        <a:srgbClr val="5B5B5B"/>
                      </a:solidFill>
                      <a:prstDash val="solid"/>
                    </a:lnR>
                    <a:lnT w="9119">
                      <a:solidFill>
                        <a:srgbClr val="7C7C7C"/>
                      </a:solidFill>
                      <a:prstDash val="solid"/>
                    </a:lnT>
                    <a:lnB w="9119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040" algn="just">
                        <a:lnSpc>
                          <a:spcPct val="100000"/>
                        </a:lnSpc>
                        <a:tabLst>
                          <a:tab pos="1260475" algn="l"/>
                        </a:tabLst>
                      </a:pP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575" spc="-150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yob</a:t>
                      </a:r>
                      <a:r>
                        <a:rPr sz="1575" spc="44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575" baseline="264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x	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feito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66040" marR="57785" algn="just">
                        <a:lnSpc>
                          <a:spcPct val="108400"/>
                        </a:lnSpc>
                        <a:tabLst>
                          <a:tab pos="1383665" algn="l"/>
                        </a:tabLst>
                      </a:pPr>
                      <a:r>
                        <a:rPr sz="1575" baseline="26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inteiramente	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madeira.   </a:t>
                      </a:r>
                      <a:r>
                        <a:rPr sz="1050" spc="-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Formato   </a:t>
                      </a:r>
                      <a:r>
                        <a:rPr sz="1050" spc="-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66040" marR="54610" algn="just">
                        <a:lnSpc>
                          <a:spcPct val="111200"/>
                        </a:lnSpc>
                        <a:tabLst>
                          <a:tab pos="1388110" algn="l"/>
                        </a:tabLst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pirâm</a:t>
                      </a:r>
                      <a:r>
                        <a:rPr sz="10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 </a:t>
                      </a:r>
                      <a:r>
                        <a:rPr sz="1050" spc="-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permite </a:t>
                      </a:r>
                      <a:r>
                        <a:rPr sz="10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</a:t>
                      </a:r>
                      <a:r>
                        <a:rPr sz="1050" spc="-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or </a:t>
                      </a:r>
                      <a:r>
                        <a:rPr sz="10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estab</a:t>
                      </a:r>
                      <a:r>
                        <a:rPr sz="1050" spc="1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spc="-14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2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dade	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do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66040" marR="52705" indent="8890" algn="just">
                        <a:lnSpc>
                          <a:spcPct val="111200"/>
                        </a:lnSpc>
                        <a:spcBef>
                          <a:spcPts val="70"/>
                        </a:spcBef>
                        <a:tabLst>
                          <a:tab pos="1151255" algn="l"/>
                        </a:tabLst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produto,	tampa a</a:t>
                      </a:r>
                      <a:r>
                        <a:rPr sz="1050" spc="-10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05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derrapante,</a:t>
                      </a:r>
                      <a:r>
                        <a:rPr sz="1050" spc="8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abertur a </a:t>
                      </a:r>
                      <a:r>
                        <a:rPr sz="1050" spc="-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1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ateral </a:t>
                      </a:r>
                      <a:r>
                        <a:rPr sz="10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para</a:t>
                      </a:r>
                      <a:r>
                        <a:rPr sz="1050" spc="14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faci</a:t>
                      </a:r>
                      <a:r>
                        <a:rPr sz="1050" spc="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18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tar </a:t>
                      </a:r>
                      <a:r>
                        <a:rPr sz="1050" spc="-1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 transporte.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5B5B5B"/>
                      </a:solidFill>
                      <a:prstDash val="solid"/>
                    </a:lnL>
                    <a:lnT w="9119">
                      <a:solidFill>
                        <a:srgbClr val="777777"/>
                      </a:solidFill>
                      <a:prstDash val="solid"/>
                    </a:lnT>
                    <a:lnB w="9119">
                      <a:solidFill>
                        <a:srgbClr val="74747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6200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050" spc="-2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</a:t>
                      </a:r>
                      <a:r>
                        <a:rPr sz="1050" spc="-14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T w="9119">
                      <a:solidFill>
                        <a:srgbClr val="545454"/>
                      </a:solidFill>
                      <a:prstDash val="solid"/>
                    </a:lnT>
                    <a:lnB w="9119">
                      <a:solidFill>
                        <a:srgbClr val="5B5B5B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04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59">
                      <a:solidFill>
                        <a:srgbClr val="606060"/>
                      </a:solidFill>
                      <a:prstDash val="solid"/>
                    </a:lnR>
                    <a:lnT w="9119">
                      <a:solidFill>
                        <a:srgbClr val="6B6B6B"/>
                      </a:solidFill>
                      <a:prstDash val="solid"/>
                    </a:lnT>
                    <a:lnB w="9119">
                      <a:solidFill>
                        <a:srgbClr val="5B5B5B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 marL="72390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8.550</a:t>
                      </a:r>
                      <a:r>
                        <a:rPr sz="1050" spc="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606060"/>
                      </a:solidFill>
                      <a:prstDash val="solid"/>
                    </a:lnL>
                    <a:lnT w="9119">
                      <a:solidFill>
                        <a:srgbClr val="6B6B6B"/>
                      </a:solidFill>
                      <a:prstDash val="solid"/>
                    </a:lnT>
                    <a:lnB w="9119">
                      <a:solidFill>
                        <a:srgbClr val="5B5B5B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7239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050" spc="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</a:t>
                      </a:r>
                      <a:r>
                        <a:rPr sz="1050" spc="-11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.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20</a:t>
                      </a:r>
                      <a:r>
                        <a:rPr sz="1050" spc="-9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41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4559">
                      <a:solidFill>
                        <a:srgbClr val="606060"/>
                      </a:solidFill>
                      <a:prstDash val="solid"/>
                    </a:lnR>
                    <a:lnT w="4559">
                      <a:solidFill>
                        <a:srgbClr val="575757"/>
                      </a:solidFill>
                      <a:prstDash val="solid"/>
                    </a:lnT>
                    <a:lnB w="9119">
                      <a:solidFill>
                        <a:srgbClr val="5B5B5B"/>
                      </a:solidFill>
                      <a:prstDash val="solid"/>
                    </a:lnB>
                  </a:tcPr>
                </a:tc>
              </a:tr>
              <a:tr h="907090">
                <a:tc>
                  <a:txBody>
                    <a:bodyPr/>
                    <a:lstStyle/>
                    <a:p>
                      <a:pPr marL="86360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2D2D2D"/>
                          </a:solidFill>
                          <a:latin typeface="Times New Roman"/>
                          <a:cs typeface="Times New Roman"/>
                        </a:rPr>
                        <a:t>13</a:t>
                      </a:r>
                      <a:endParaRPr sz="115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4559">
                      <a:solidFill>
                        <a:srgbClr val="676767"/>
                      </a:solidFill>
                      <a:prstDash val="solid"/>
                    </a:lnL>
                    <a:lnR w="9119">
                      <a:solidFill>
                        <a:srgbClr val="878787"/>
                      </a:solidFill>
                      <a:prstDash val="solid"/>
                    </a:lnR>
                    <a:lnT w="9119">
                      <a:solidFill>
                        <a:srgbClr val="747474"/>
                      </a:solidFill>
                      <a:prstDash val="solid"/>
                    </a:lnT>
                    <a:lnB w="4559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Corda</a:t>
                      </a:r>
                      <a:r>
                        <a:rPr sz="1050" spc="1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naval</a:t>
                      </a:r>
                      <a:r>
                        <a:rPr sz="1050" spc="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clO</a:t>
                      </a:r>
                      <a:r>
                        <a:rPr sz="1050" spc="75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mts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878787"/>
                      </a:solidFill>
                      <a:prstDash val="solid"/>
                    </a:lnL>
                    <a:lnR w="13678">
                      <a:solidFill>
                        <a:srgbClr val="707070"/>
                      </a:solidFill>
                      <a:prstDash val="solid"/>
                    </a:lnR>
                    <a:lnT w="9119">
                      <a:solidFill>
                        <a:srgbClr val="747474"/>
                      </a:solidFill>
                      <a:prstDash val="solid"/>
                    </a:lnT>
                    <a:lnB w="4559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390" marR="46990" algn="just">
                        <a:lnSpc>
                          <a:spcPct val="108400"/>
                        </a:lnSpc>
                        <a:tabLst>
                          <a:tab pos="1312545" algn="l"/>
                        </a:tabLst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Mater</a:t>
                      </a:r>
                      <a:r>
                        <a:rPr sz="10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al:</a:t>
                      </a:r>
                      <a:r>
                        <a:rPr sz="1050" spc="9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po</a:t>
                      </a:r>
                      <a:r>
                        <a:rPr sz="1050" spc="-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</a:t>
                      </a:r>
                      <a:r>
                        <a:rPr sz="1050" spc="-1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et</a:t>
                      </a:r>
                      <a:r>
                        <a:rPr sz="105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leno Med</a:t>
                      </a:r>
                      <a:r>
                        <a:rPr sz="10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da</a:t>
                      </a:r>
                      <a:r>
                        <a:rPr sz="1050" spc="6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05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:</a:t>
                      </a:r>
                      <a:r>
                        <a:rPr sz="1050" spc="-175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40	mm</a:t>
                      </a:r>
                      <a:endParaRPr sz="1050">
                        <a:latin typeface="Arial"/>
                        <a:cs typeface="Arial"/>
                      </a:endParaRPr>
                    </a:p>
                    <a:p>
                      <a:pPr marL="67945" marR="47625" algn="just">
                        <a:lnSpc>
                          <a:spcPts val="144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050" spc="-3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âmetr</a:t>
                      </a:r>
                      <a:r>
                        <a:rPr sz="1050" spc="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spc="130" dirty="0">
                          <a:solidFill>
                            <a:srgbClr val="5D5D5D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spc="-3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1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      </a:t>
                      </a:r>
                      <a:r>
                        <a:rPr sz="1050" spc="-1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metros compr</a:t>
                      </a:r>
                      <a:r>
                        <a:rPr sz="1050" spc="2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mento;        </a:t>
                      </a:r>
                      <a:r>
                        <a:rPr sz="1050" spc="7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peso apr</a:t>
                      </a:r>
                      <a:r>
                        <a:rPr sz="1050" spc="-1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050" spc="60" dirty="0">
                          <a:solidFill>
                            <a:srgbClr val="444444"/>
                          </a:solidFill>
                          <a:latin typeface="Arial"/>
                          <a:cs typeface="Arial"/>
                        </a:rPr>
                        <a:t>x</a:t>
                      </a:r>
                      <a:r>
                        <a:rPr sz="1050" spc="-14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mado:</a:t>
                      </a:r>
                      <a:r>
                        <a:rPr sz="105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6</a:t>
                      </a:r>
                      <a:r>
                        <a:rPr sz="1050" spc="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kg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13678">
                      <a:solidFill>
                        <a:srgbClr val="707070"/>
                      </a:solidFill>
                      <a:prstDash val="solid"/>
                    </a:lnL>
                    <a:lnR w="9119">
                      <a:solidFill>
                        <a:srgbClr val="747474"/>
                      </a:solidFill>
                      <a:prstDash val="solid"/>
                    </a:lnR>
                    <a:lnT w="9119">
                      <a:solidFill>
                        <a:srgbClr val="747474"/>
                      </a:solidFill>
                      <a:prstDash val="solid"/>
                    </a:lnT>
                    <a:lnB w="4559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Un</a:t>
                      </a:r>
                      <a:r>
                        <a:rPr sz="1050" spc="-5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i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d.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747474"/>
                      </a:solidFill>
                      <a:prstDash val="solid"/>
                    </a:lnL>
                    <a:lnR w="9119">
                      <a:solidFill>
                        <a:srgbClr val="606060"/>
                      </a:solidFill>
                      <a:prstDash val="solid"/>
                    </a:lnR>
                    <a:lnT w="9119">
                      <a:solidFill>
                        <a:srgbClr val="5B5B5B"/>
                      </a:solidFill>
                      <a:prstDash val="solid"/>
                    </a:lnT>
                    <a:lnB w="4559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01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06060"/>
                      </a:solidFill>
                      <a:prstDash val="solid"/>
                    </a:lnL>
                    <a:lnR w="4559">
                      <a:solidFill>
                        <a:srgbClr val="606060"/>
                      </a:solidFill>
                      <a:prstDash val="solid"/>
                    </a:lnR>
                    <a:lnT w="9119">
                      <a:solidFill>
                        <a:srgbClr val="5B5B5B"/>
                      </a:solidFill>
                      <a:prstDash val="solid"/>
                    </a:lnT>
                    <a:lnB w="4559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1915">
                        <a:lnSpc>
                          <a:spcPct val="100000"/>
                        </a:lnSpc>
                      </a:pPr>
                      <a:r>
                        <a:rPr sz="11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endParaRPr sz="1150">
                        <a:latin typeface="Arial"/>
                        <a:cs typeface="Arial"/>
                      </a:endParaRPr>
                    </a:p>
                    <a:p>
                      <a:pPr marL="72390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1050" spc="-3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30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2D2D2D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4559">
                      <a:solidFill>
                        <a:srgbClr val="606060"/>
                      </a:solidFill>
                      <a:prstDash val="solid"/>
                    </a:lnL>
                    <a:lnT w="9119">
                      <a:solidFill>
                        <a:srgbClr val="5B5B5B"/>
                      </a:solidFill>
                      <a:prstDash val="solid"/>
                    </a:lnT>
                    <a:lnB w="4559">
                      <a:solidFill>
                        <a:srgbClr val="80808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119">
                      <a:solidFill>
                        <a:srgbClr val="676767"/>
                      </a:solidFill>
                      <a:prstDash val="solid"/>
                    </a:lnR>
                    <a:lnT w="9119">
                      <a:solidFill>
                        <a:srgbClr val="5B5B5B"/>
                      </a:solidFill>
                      <a:prstDash val="solid"/>
                    </a:lnT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</a:pP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R$</a:t>
                      </a:r>
                      <a:r>
                        <a:rPr sz="1050" spc="-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38</a:t>
                      </a:r>
                      <a:r>
                        <a:rPr sz="1050" spc="-35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</a:t>
                      </a:r>
                      <a:r>
                        <a:rPr sz="1050" spc="-30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,</a:t>
                      </a:r>
                      <a:r>
                        <a:rPr sz="1050" dirty="0">
                          <a:solidFill>
                            <a:srgbClr val="161616"/>
                          </a:solidFill>
                          <a:latin typeface="Arial"/>
                          <a:cs typeface="Arial"/>
                        </a:rPr>
                        <a:t>00</a:t>
                      </a:r>
                      <a:endParaRPr sz="105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119">
                      <a:solidFill>
                        <a:srgbClr val="676767"/>
                      </a:solidFill>
                      <a:prstDash val="solid"/>
                    </a:lnL>
                    <a:lnR w="4559">
                      <a:solidFill>
                        <a:srgbClr val="606060"/>
                      </a:solidFill>
                      <a:prstDash val="solid"/>
                    </a:lnR>
                    <a:lnT w="9119">
                      <a:solidFill>
                        <a:srgbClr val="5B5B5B"/>
                      </a:solidFill>
                      <a:prstDash val="solid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877</Words>
  <Application>Microsoft Office PowerPoint</Application>
  <PresentationFormat>Benutzerdefiniert</PresentationFormat>
  <Paragraphs>213</Paragraphs>
  <Slides>4</Slides>
  <Notes>4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5" baseType="lpstr">
      <vt:lpstr>Office Theme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Online2PDF.com</cp:lastModifiedBy>
  <cp:revision>1</cp:revision>
  <dcterms:created xsi:type="dcterms:W3CDTF">2018-06-28T16:48:03Z</dcterms:created>
  <dcterms:modified xsi:type="dcterms:W3CDTF">2018-06-28T14:48:05Z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2018-06-28T00:00:00Z</vt:filetime>
  </property>
  <property fmtid="{D5CDD505-2E9C-101B-9397-08002B2CF9AE}" pid="3" name="LastSaved">
    <vt:filetime>2018-06-28T00:00:00Z</vt:filetime>
  </property>
</Properties>
</file>