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21728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jp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033272" y="512063"/>
            <a:ext cx="516635" cy="57607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5545835" y="512063"/>
            <a:ext cx="809243" cy="3429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010411" y="5486400"/>
            <a:ext cx="2660904" cy="233172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4119371" y="5618988"/>
            <a:ext cx="2587752" cy="2404872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5402027" y="524409"/>
            <a:ext cx="0" cy="711835"/>
          </a:xfrm>
          <a:custGeom>
            <a:avLst/>
            <a:gdLst/>
            <a:ahLst/>
            <a:cxnLst/>
            <a:rect l="l" t="t" r="r" b="b"/>
            <a:pathLst>
              <a:path h="711835">
                <a:moveTo>
                  <a:pt x="0" y="711373"/>
                </a:moveTo>
                <a:lnTo>
                  <a:pt x="0" y="0"/>
                </a:lnTo>
              </a:path>
            </a:pathLst>
          </a:custGeom>
          <a:ln w="9086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6442452" y="524409"/>
            <a:ext cx="0" cy="707390"/>
          </a:xfrm>
          <a:custGeom>
            <a:avLst/>
            <a:gdLst/>
            <a:ahLst/>
            <a:cxnLst/>
            <a:rect l="l" t="t" r="r" b="b"/>
            <a:pathLst>
              <a:path h="707390">
                <a:moveTo>
                  <a:pt x="0" y="706813"/>
                </a:moveTo>
                <a:lnTo>
                  <a:pt x="0" y="0"/>
                </a:lnTo>
              </a:path>
            </a:pathLst>
          </a:custGeom>
          <a:ln w="9086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5402027" y="1228942"/>
            <a:ext cx="1045210" cy="0"/>
          </a:xfrm>
          <a:custGeom>
            <a:avLst/>
            <a:gdLst/>
            <a:ahLst/>
            <a:cxnLst/>
            <a:rect l="l" t="t" r="r" b="b"/>
            <a:pathLst>
              <a:path w="1045210">
                <a:moveTo>
                  <a:pt x="0" y="0"/>
                </a:moveTo>
                <a:lnTo>
                  <a:pt x="1044968" y="0"/>
                </a:lnTo>
              </a:path>
            </a:pathLst>
          </a:custGeom>
          <a:ln w="4543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1131291" y="8632242"/>
            <a:ext cx="2417445" cy="0"/>
          </a:xfrm>
          <a:custGeom>
            <a:avLst/>
            <a:gdLst/>
            <a:ahLst/>
            <a:cxnLst/>
            <a:rect l="l" t="t" r="r" b="b"/>
            <a:pathLst>
              <a:path w="2417445">
                <a:moveTo>
                  <a:pt x="0" y="0"/>
                </a:moveTo>
                <a:lnTo>
                  <a:pt x="2417055" y="0"/>
                </a:lnTo>
              </a:path>
            </a:pathLst>
          </a:custGeom>
          <a:ln w="9086">
            <a:solidFill>
              <a:srgbClr val="4848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4166240" y="8627681"/>
            <a:ext cx="1108710" cy="0"/>
          </a:xfrm>
          <a:custGeom>
            <a:avLst/>
            <a:gdLst/>
            <a:ahLst/>
            <a:cxnLst/>
            <a:rect l="l" t="t" r="r" b="b"/>
            <a:pathLst>
              <a:path w="1108710">
                <a:moveTo>
                  <a:pt x="0" y="0"/>
                </a:moveTo>
                <a:lnTo>
                  <a:pt x="1108574" y="0"/>
                </a:lnTo>
              </a:path>
            </a:pathLst>
          </a:custGeom>
          <a:ln w="9086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5361138" y="10676299"/>
            <a:ext cx="2158365" cy="0"/>
          </a:xfrm>
          <a:custGeom>
            <a:avLst/>
            <a:gdLst/>
            <a:ahLst/>
            <a:cxnLst/>
            <a:rect l="l" t="t" r="r" b="b"/>
            <a:pathLst>
              <a:path w="2158365">
                <a:moveTo>
                  <a:pt x="0" y="0"/>
                </a:moveTo>
                <a:lnTo>
                  <a:pt x="2158084" y="0"/>
                </a:lnTo>
              </a:path>
            </a:pathLst>
          </a:custGeom>
          <a:ln w="15926">
            <a:solidFill>
              <a:srgbClr val="C8C8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1571994" y="8634521"/>
            <a:ext cx="1799589" cy="0"/>
          </a:xfrm>
          <a:custGeom>
            <a:avLst/>
            <a:gdLst/>
            <a:ahLst/>
            <a:cxnLst/>
            <a:rect l="l" t="t" r="r" b="b"/>
            <a:pathLst>
              <a:path w="1799589">
                <a:moveTo>
                  <a:pt x="0" y="0"/>
                </a:moveTo>
                <a:lnTo>
                  <a:pt x="1799162" y="0"/>
                </a:lnTo>
              </a:path>
            </a:pathLst>
          </a:custGeom>
          <a:ln w="45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24127" y="461772"/>
            <a:ext cx="502920" cy="5760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532120" y="461772"/>
            <a:ext cx="832103" cy="3703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911596" y="6862571"/>
            <a:ext cx="1380744" cy="214884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409175" y="474856"/>
            <a:ext cx="0" cy="712470"/>
          </a:xfrm>
          <a:custGeom>
            <a:avLst/>
            <a:gdLst/>
            <a:ahLst/>
            <a:cxnLst/>
            <a:rect l="l" t="t" r="r" b="b"/>
            <a:pathLst>
              <a:path h="712469">
                <a:moveTo>
                  <a:pt x="0" y="712284"/>
                </a:moveTo>
                <a:lnTo>
                  <a:pt x="0" y="0"/>
                </a:lnTo>
              </a:path>
            </a:pathLst>
          </a:custGeom>
          <a:ln w="9114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448174" y="474856"/>
            <a:ext cx="0" cy="708025"/>
          </a:xfrm>
          <a:custGeom>
            <a:avLst/>
            <a:gdLst/>
            <a:ahLst/>
            <a:cxnLst/>
            <a:rect l="l" t="t" r="r" b="b"/>
            <a:pathLst>
              <a:path h="708025">
                <a:moveTo>
                  <a:pt x="0" y="707718"/>
                </a:moveTo>
                <a:lnTo>
                  <a:pt x="0" y="0"/>
                </a:lnTo>
              </a:path>
            </a:pathLst>
          </a:custGeom>
          <a:ln w="9114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09175" y="1182575"/>
            <a:ext cx="1043940" cy="0"/>
          </a:xfrm>
          <a:custGeom>
            <a:avLst/>
            <a:gdLst/>
            <a:ahLst/>
            <a:cxnLst/>
            <a:rect l="l" t="t" r="r" b="b"/>
            <a:pathLst>
              <a:path w="1043939">
                <a:moveTo>
                  <a:pt x="0" y="0"/>
                </a:moveTo>
                <a:lnTo>
                  <a:pt x="1043556" y="0"/>
                </a:lnTo>
              </a:path>
            </a:pathLst>
          </a:custGeom>
          <a:ln w="9114">
            <a:solidFill>
              <a:srgbClr val="74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782763" y="594935"/>
            <a:ext cx="1292225" cy="3498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b="1" spc="15" dirty="0">
                <a:solidFill>
                  <a:srgbClr val="0E0E0E"/>
                </a:solidFill>
                <a:latin typeface="Arial"/>
                <a:cs typeface="Arial"/>
              </a:rPr>
              <a:t>MACKENZIE</a:t>
            </a:r>
            <a:endParaRPr sz="1150">
              <a:latin typeface="Arial"/>
              <a:cs typeface="Arial"/>
            </a:endParaRPr>
          </a:p>
          <a:p>
            <a:pPr marL="21590">
              <a:lnSpc>
                <a:spcPct val="100000"/>
              </a:lnSpc>
              <a:spcBef>
                <a:spcPts val="20"/>
              </a:spcBef>
            </a:pP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ESPORTE </a:t>
            </a:r>
            <a:r>
              <a:rPr sz="1150" spc="5" dirty="0">
                <a:solidFill>
                  <a:srgbClr val="212121"/>
                </a:solidFill>
                <a:latin typeface="Arial"/>
                <a:cs typeface="Arial"/>
              </a:rPr>
              <a:t>CLUBE</a:t>
            </a:r>
            <a:endParaRPr sz="11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409175" y="474856"/>
            <a:ext cx="1039494" cy="7080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1630" marR="163195" indent="-164465">
              <a:lnSpc>
                <a:spcPct val="111900"/>
              </a:lnSpc>
            </a:pPr>
            <a:r>
              <a:rPr sz="750" b="1" spc="-30" dirty="0">
                <a:solidFill>
                  <a:srgbClr val="0E0E0E"/>
                </a:solidFill>
                <a:latin typeface="Times New Roman"/>
                <a:cs typeface="Times New Roman"/>
              </a:rPr>
              <a:t>FOllMAÇÁO </a:t>
            </a:r>
            <a:r>
              <a:rPr sz="750" b="1" spc="-45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750" b="1" spc="55" dirty="0">
                <a:solidFill>
                  <a:srgbClr val="0E0E0E"/>
                </a:solidFill>
                <a:latin typeface="Times New Roman"/>
                <a:cs typeface="Times New Roman"/>
              </a:rPr>
              <a:t>DI</a:t>
            </a:r>
            <a:r>
              <a:rPr sz="750" b="1" spc="25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750" b="1" spc="-50" dirty="0">
                <a:solidFill>
                  <a:srgbClr val="0E0E0E"/>
                </a:solidFill>
                <a:latin typeface="Times New Roman"/>
                <a:cs typeface="Times New Roman"/>
              </a:rPr>
              <a:t>ATLITAS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16676" y="1554359"/>
            <a:ext cx="6125210" cy="7429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30480" algn="ctr">
              <a:lnSpc>
                <a:spcPct val="100000"/>
              </a:lnSpc>
            </a:pPr>
            <a:r>
              <a:rPr sz="1100" b="1" spc="-50" dirty="0">
                <a:solidFill>
                  <a:srgbClr val="0E0E0E"/>
                </a:solidFill>
                <a:latin typeface="Arial"/>
                <a:cs typeface="Arial"/>
              </a:rPr>
              <a:t>ATA</a:t>
            </a:r>
            <a:r>
              <a:rPr sz="1100" b="1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100" b="1" spc="-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50" dirty="0">
                <a:solidFill>
                  <a:srgbClr val="0E0E0E"/>
                </a:solidFill>
                <a:latin typeface="Arial"/>
                <a:cs typeface="Arial"/>
              </a:rPr>
              <a:t>ABER</a:t>
            </a:r>
            <a:r>
              <a:rPr sz="1100" b="1" spc="15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1100" b="1" spc="-20" dirty="0">
                <a:solidFill>
                  <a:srgbClr val="0E0E0E"/>
                </a:solidFill>
                <a:latin typeface="Arial"/>
                <a:cs typeface="Arial"/>
              </a:rPr>
              <a:t>URA</a:t>
            </a:r>
            <a:endParaRPr sz="1100">
              <a:latin typeface="Arial"/>
              <a:cs typeface="Arial"/>
            </a:endParaRPr>
          </a:p>
          <a:p>
            <a:pPr marR="9525" algn="ctr">
              <a:lnSpc>
                <a:spcPct val="100000"/>
              </a:lnSpc>
              <a:spcBef>
                <a:spcPts val="45"/>
              </a:spcBef>
            </a:pPr>
            <a:r>
              <a:rPr sz="1100" b="1" spc="5" dirty="0">
                <a:solidFill>
                  <a:srgbClr val="0E0E0E"/>
                </a:solidFill>
                <a:latin typeface="Arial"/>
                <a:cs typeface="Arial"/>
              </a:rPr>
              <a:t>EDITAL</a:t>
            </a:r>
            <a:r>
              <a:rPr sz="1100" b="1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4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100" b="1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16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00" b="1" spc="-7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b="1" spc="-85" dirty="0">
                <a:solidFill>
                  <a:srgbClr val="0E0E0E"/>
                </a:solidFill>
                <a:latin typeface="Arial"/>
                <a:cs typeface="Arial"/>
              </a:rPr>
              <a:t>C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ITAÇÃO</a:t>
            </a:r>
            <a:r>
              <a:rPr sz="1100" b="1" spc="-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110" dirty="0">
                <a:solidFill>
                  <a:srgbClr val="0E0E0E"/>
                </a:solidFill>
                <a:latin typeface="Arial"/>
                <a:cs typeface="Arial"/>
              </a:rPr>
              <a:t>_</a:t>
            </a:r>
            <a:r>
              <a:rPr sz="1100" b="1" spc="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85" dirty="0">
                <a:solidFill>
                  <a:srgbClr val="0E0E0E"/>
                </a:solidFill>
                <a:latin typeface="Arial"/>
                <a:cs typeface="Arial"/>
              </a:rPr>
              <a:t>C</a:t>
            </a:r>
            <a:r>
              <a:rPr sz="1100" b="1" spc="-20" dirty="0">
                <a:solidFill>
                  <a:srgbClr val="0E0E0E"/>
                </a:solidFill>
                <a:latin typeface="Arial"/>
                <a:cs typeface="Arial"/>
              </a:rPr>
              <a:t>ONCORRÊNCIA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85" dirty="0">
                <a:solidFill>
                  <a:srgbClr val="0E0E0E"/>
                </a:solidFill>
                <a:latin typeface="Arial"/>
                <a:cs typeface="Arial"/>
              </a:rPr>
              <a:t>Nº</a:t>
            </a:r>
            <a:r>
              <a:rPr sz="1100" b="1" spc="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114" dirty="0">
                <a:solidFill>
                  <a:srgbClr val="0E0E0E"/>
                </a:solidFill>
                <a:latin typeface="Arial"/>
                <a:cs typeface="Arial"/>
              </a:rPr>
              <a:t>006/</a:t>
            </a:r>
            <a:r>
              <a:rPr sz="1100" b="1" spc="-1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30" dirty="0">
                <a:solidFill>
                  <a:srgbClr val="0E0E0E"/>
                </a:solidFill>
                <a:latin typeface="Arial"/>
                <a:cs typeface="Arial"/>
              </a:rPr>
              <a:t>2</a:t>
            </a:r>
            <a:r>
              <a:rPr sz="1100" b="1" spc="210" dirty="0">
                <a:solidFill>
                  <a:srgbClr val="0E0E0E"/>
                </a:solidFill>
                <a:latin typeface="Arial"/>
                <a:cs typeface="Arial"/>
              </a:rPr>
              <a:t>0</a:t>
            </a:r>
            <a:r>
              <a:rPr sz="1100" b="1" spc="-10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1100" b="1" spc="125" dirty="0">
                <a:solidFill>
                  <a:srgbClr val="0E0E0E"/>
                </a:solidFill>
                <a:latin typeface="Arial"/>
                <a:cs typeface="Arial"/>
              </a:rPr>
              <a:t>6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 marR="13970" algn="just">
              <a:lnSpc>
                <a:spcPct val="100299"/>
              </a:lnSpc>
            </a:pPr>
            <a:r>
              <a:rPr sz="1050" spc="-80" dirty="0">
                <a:solidFill>
                  <a:srgbClr val="0E0E0E"/>
                </a:solidFill>
                <a:latin typeface="Arial"/>
                <a:cs typeface="Arial"/>
              </a:rPr>
              <a:t>A </a:t>
            </a:r>
            <a:r>
              <a:rPr sz="1050" spc="-1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E"/>
                </a:solidFill>
                <a:latin typeface="Arial"/>
                <a:cs typeface="Arial"/>
              </a:rPr>
              <a:t>Comissão</a:t>
            </a:r>
            <a:r>
              <a:rPr sz="1050" spc="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05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Aquis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E0E0E"/>
                </a:solidFill>
                <a:latin typeface="Arial"/>
                <a:cs typeface="Arial"/>
              </a:rPr>
              <a:t>ções,</a:t>
            </a:r>
            <a:r>
              <a:rPr sz="1050" spc="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E"/>
                </a:solidFill>
                <a:latin typeface="Arial"/>
                <a:cs typeface="Arial"/>
              </a:rPr>
              <a:t>const</a:t>
            </a:r>
            <a:r>
              <a:rPr sz="1050" spc="-3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tuída </a:t>
            </a:r>
            <a:r>
              <a:rPr sz="1050" spc="-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através </a:t>
            </a:r>
            <a:r>
              <a:rPr sz="1050" spc="-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105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Ato </a:t>
            </a:r>
            <a:r>
              <a:rPr sz="1050" spc="-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050" spc="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Nomeação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050" spc="5" dirty="0">
                <a:solidFill>
                  <a:srgbClr val="0E0E0E"/>
                </a:solidFill>
                <a:latin typeface="Arial"/>
                <a:cs typeface="Arial"/>
              </a:rPr>
              <a:t>.</a:t>
            </a:r>
            <a:r>
              <a:rPr sz="1200" spc="202" baseline="20833" dirty="0">
                <a:solidFill>
                  <a:srgbClr val="0E0E0E"/>
                </a:solidFill>
                <a:latin typeface="Times New Roman"/>
                <a:cs typeface="Times New Roman"/>
              </a:rPr>
              <a:t>0</a:t>
            </a:r>
            <a:r>
              <a:rPr sz="1200" baseline="20833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200" spc="-7" baseline="20833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050" spc="120" dirty="0">
                <a:solidFill>
                  <a:srgbClr val="0E0E0E"/>
                </a:solidFill>
                <a:latin typeface="Arial"/>
                <a:cs typeface="Arial"/>
              </a:rPr>
              <a:t>0</a:t>
            </a:r>
            <a:r>
              <a:rPr sz="1050" spc="-75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1050" spc="60" dirty="0">
                <a:solidFill>
                  <a:srgbClr val="0E0E0E"/>
                </a:solidFill>
                <a:latin typeface="Arial"/>
                <a:cs typeface="Arial"/>
              </a:rPr>
              <a:t>/20</a:t>
            </a:r>
            <a:r>
              <a:rPr sz="1050" spc="-25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1050" spc="35" dirty="0">
                <a:solidFill>
                  <a:srgbClr val="0E0E0E"/>
                </a:solidFill>
                <a:latin typeface="Arial"/>
                <a:cs typeface="Arial"/>
              </a:rPr>
              <a:t>6,</a:t>
            </a:r>
            <a:r>
              <a:rPr sz="105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05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0E0E0E"/>
                </a:solidFill>
                <a:latin typeface="Arial"/>
                <a:cs typeface="Arial"/>
              </a:rPr>
              <a:t>05/0</a:t>
            </a:r>
            <a:r>
              <a:rPr sz="1050" spc="-75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1050" spc="60" dirty="0">
                <a:solidFill>
                  <a:srgbClr val="0E0E0E"/>
                </a:solidFill>
                <a:latin typeface="Arial"/>
                <a:cs typeface="Arial"/>
              </a:rPr>
              <a:t>/20</a:t>
            </a:r>
            <a:r>
              <a:rPr sz="1050" spc="-25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1050" spc="35" dirty="0">
                <a:solidFill>
                  <a:srgbClr val="0E0E0E"/>
                </a:solidFill>
                <a:latin typeface="Arial"/>
                <a:cs typeface="Arial"/>
              </a:rPr>
              <a:t>6,</a:t>
            </a:r>
            <a:r>
              <a:rPr sz="1050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050" spc="-1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atend</a:t>
            </a:r>
            <a:r>
              <a:rPr sz="1050" spc="4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mento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050" spc="-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ao  </a:t>
            </a:r>
            <a:r>
              <a:rPr sz="1050" spc="-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artigo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050" spc="-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E0E0E"/>
                </a:solidFill>
                <a:latin typeface="Arial"/>
                <a:cs typeface="Arial"/>
              </a:rPr>
              <a:t>4</a:t>
            </a:r>
            <a:r>
              <a:rPr sz="1050" spc="50" dirty="0">
                <a:solidFill>
                  <a:srgbClr val="0E0E0E"/>
                </a:solidFill>
                <a:latin typeface="Arial"/>
                <a:cs typeface="Arial"/>
              </a:rPr>
              <a:t>°</a:t>
            </a:r>
            <a:r>
              <a:rPr sz="1050" spc="260" dirty="0">
                <a:solidFill>
                  <a:srgbClr val="0E0E0E"/>
                </a:solidFill>
                <a:latin typeface="Arial"/>
                <a:cs typeface="Arial"/>
              </a:rPr>
              <a:t>,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nc</a:t>
            </a:r>
            <a:r>
              <a:rPr sz="1050" spc="-5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so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050" spc="-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23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64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-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050" spc="-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Regu</a:t>
            </a:r>
            <a:r>
              <a:rPr sz="1050" spc="-4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amento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050" spc="-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de  </a:t>
            </a:r>
            <a:r>
              <a:rPr sz="1050" spc="-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Compras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050" spc="-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Contratações  </a:t>
            </a:r>
            <a:r>
              <a:rPr sz="1050" spc="-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1050" spc="-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Confederação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Brasileira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E"/>
                </a:solidFill>
                <a:latin typeface="Arial"/>
                <a:cs typeface="Arial"/>
              </a:rPr>
              <a:t>Clubes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390" dirty="0">
                <a:solidFill>
                  <a:srgbClr val="565656"/>
                </a:solidFill>
                <a:latin typeface="Arial"/>
                <a:cs typeface="Arial"/>
              </a:rPr>
              <a:t>-</a:t>
            </a:r>
            <a:r>
              <a:rPr sz="1050" spc="114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E0E0E"/>
                </a:solidFill>
                <a:latin typeface="Arial"/>
                <a:cs typeface="Arial"/>
              </a:rPr>
              <a:t>CBC,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represe</a:t>
            </a:r>
            <a:r>
              <a:rPr sz="1050" spc="-5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050" spc="20" dirty="0">
                <a:solidFill>
                  <a:srgbClr val="0E0E0E"/>
                </a:solidFill>
                <a:latin typeface="Arial"/>
                <a:cs typeface="Arial"/>
              </a:rPr>
              <a:t>tando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E"/>
                </a:solidFill>
                <a:latin typeface="Arial"/>
                <a:cs typeface="Arial"/>
              </a:rPr>
              <a:t>neste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ato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Mackenzie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E0E"/>
                </a:solidFill>
                <a:latin typeface="Arial"/>
                <a:cs typeface="Arial"/>
              </a:rPr>
              <a:t>Esporte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E0E0E"/>
                </a:solidFill>
                <a:latin typeface="Arial"/>
                <a:cs typeface="Arial"/>
              </a:rPr>
              <a:t>C</a:t>
            </a:r>
            <a:r>
              <a:rPr sz="1050" spc="-1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ube, promoveu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E"/>
                </a:solidFill>
                <a:latin typeface="Arial"/>
                <a:cs typeface="Arial"/>
              </a:rPr>
              <a:t>nesta</a:t>
            </a:r>
            <a:r>
              <a:rPr sz="1050" spc="1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data,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E0E"/>
                </a:solidFill>
                <a:latin typeface="Arial"/>
                <a:cs typeface="Arial"/>
              </a:rPr>
              <a:t>às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13h30m</a:t>
            </a:r>
            <a:r>
              <a:rPr sz="1050" spc="-2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35" dirty="0">
                <a:solidFill>
                  <a:srgbClr val="0E0E0E"/>
                </a:solidFill>
                <a:latin typeface="Arial"/>
                <a:cs typeface="Arial"/>
              </a:rPr>
              <a:t>n,</a:t>
            </a:r>
            <a:r>
              <a:rPr sz="105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abertura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dos </a:t>
            </a:r>
            <a:r>
              <a:rPr sz="1050" spc="-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envel</a:t>
            </a:r>
            <a:r>
              <a:rPr sz="1050" spc="5" dirty="0">
                <a:solidFill>
                  <a:srgbClr val="0E0E0E"/>
                </a:solidFill>
                <a:latin typeface="Arial"/>
                <a:cs typeface="Arial"/>
              </a:rPr>
              <a:t>opes</a:t>
            </a:r>
            <a:r>
              <a:rPr sz="1050" spc="1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05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55" dirty="0">
                <a:solidFill>
                  <a:srgbClr val="212121"/>
                </a:solidFill>
                <a:latin typeface="Arial"/>
                <a:cs typeface="Arial"/>
              </a:rPr>
              <a:t>"HAB</a:t>
            </a:r>
            <a:r>
              <a:rPr sz="1100" b="1" dirty="0">
                <a:solidFill>
                  <a:srgbClr val="212121"/>
                </a:solidFill>
                <a:latin typeface="Arial"/>
                <a:cs typeface="Arial"/>
              </a:rPr>
              <a:t>ILITAÇÃO</a:t>
            </a:r>
            <a:r>
              <a:rPr sz="1100" b="1" spc="-45" dirty="0">
                <a:solidFill>
                  <a:srgbClr val="212121"/>
                </a:solidFill>
                <a:latin typeface="Arial"/>
                <a:cs typeface="Arial"/>
              </a:rPr>
              <a:t>"</a:t>
            </a:r>
            <a:r>
              <a:rPr sz="1100" b="1" spc="220" dirty="0">
                <a:solidFill>
                  <a:srgbClr val="212121"/>
                </a:solidFill>
                <a:latin typeface="Arial"/>
                <a:cs typeface="Arial"/>
              </a:rPr>
              <a:t>,</a:t>
            </a:r>
            <a:r>
              <a:rPr sz="1100" b="1" spc="-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212121"/>
                </a:solidFill>
                <a:latin typeface="Arial"/>
                <a:cs typeface="Arial"/>
              </a:rPr>
              <a:t>referente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212121"/>
                </a:solidFill>
                <a:latin typeface="Arial"/>
                <a:cs typeface="Arial"/>
              </a:rPr>
              <a:t>à</a:t>
            </a:r>
            <a:r>
              <a:rPr sz="1050" spc="-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E0E0E"/>
                </a:solidFill>
                <a:latin typeface="Arial"/>
                <a:cs typeface="Arial"/>
              </a:rPr>
              <a:t>fase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do </a:t>
            </a:r>
            <a:r>
              <a:rPr sz="1050" spc="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E0E"/>
                </a:solidFill>
                <a:latin typeface="Arial"/>
                <a:cs typeface="Arial"/>
              </a:rPr>
              <a:t>processo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licitatór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60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85" dirty="0">
                <a:solidFill>
                  <a:srgbClr val="0E0E0E"/>
                </a:solidFill>
                <a:latin typeface="Arial"/>
                <a:cs typeface="Arial"/>
              </a:rPr>
              <a:t>C</a:t>
            </a:r>
            <a:r>
              <a:rPr sz="1100" b="1" spc="-20" dirty="0">
                <a:solidFill>
                  <a:srgbClr val="0E0E0E"/>
                </a:solidFill>
                <a:latin typeface="Arial"/>
                <a:cs typeface="Arial"/>
              </a:rPr>
              <a:t>ONCORRÊNCIA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00" b="1" spc="-1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8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100" b="1" spc="-20" dirty="0">
                <a:solidFill>
                  <a:srgbClr val="0E0E0E"/>
                </a:solidFill>
                <a:latin typeface="Arial"/>
                <a:cs typeface="Arial"/>
              </a:rPr>
              <a:t>.</a:t>
            </a:r>
            <a:r>
              <a:rPr sz="1125" b="1" spc="307" baseline="22222" dirty="0">
                <a:solidFill>
                  <a:srgbClr val="0E0E0E"/>
                </a:solidFill>
                <a:latin typeface="Times New Roman"/>
                <a:cs typeface="Times New Roman"/>
              </a:rPr>
              <a:t>0</a:t>
            </a:r>
            <a:r>
              <a:rPr sz="1125" b="1" baseline="22222" dirty="0">
                <a:solidFill>
                  <a:srgbClr val="0E0E0E"/>
                </a:solidFill>
                <a:latin typeface="Times New Roman"/>
                <a:cs typeface="Times New Roman"/>
              </a:rPr>
              <a:t>   </a:t>
            </a:r>
            <a:r>
              <a:rPr sz="1100" b="1" spc="114" dirty="0">
                <a:solidFill>
                  <a:srgbClr val="0E0E0E"/>
                </a:solidFill>
                <a:latin typeface="Arial"/>
                <a:cs typeface="Arial"/>
              </a:rPr>
              <a:t>006/</a:t>
            </a:r>
            <a:r>
              <a:rPr sz="1100" b="1" spc="-1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114" dirty="0">
                <a:solidFill>
                  <a:srgbClr val="0E0E0E"/>
                </a:solidFill>
                <a:latin typeface="Arial"/>
                <a:cs typeface="Arial"/>
              </a:rPr>
              <a:t>20</a:t>
            </a:r>
            <a:r>
              <a:rPr sz="1100" b="1" spc="-25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1100" b="1" spc="65" dirty="0">
                <a:solidFill>
                  <a:srgbClr val="0E0E0E"/>
                </a:solidFill>
                <a:latin typeface="Arial"/>
                <a:cs typeface="Arial"/>
              </a:rPr>
              <a:t>6,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212121"/>
                </a:solidFill>
                <a:latin typeface="Arial"/>
                <a:cs typeface="Arial"/>
              </a:rPr>
              <a:t>cujo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212121"/>
                </a:solidFill>
                <a:latin typeface="Arial"/>
                <a:cs typeface="Arial"/>
              </a:rPr>
              <a:t>objeto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212121"/>
                </a:solidFill>
                <a:latin typeface="Arial"/>
                <a:cs typeface="Arial"/>
              </a:rPr>
              <a:t>é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aquis</a:t>
            </a:r>
            <a:r>
              <a:rPr sz="1050" spc="2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ção </a:t>
            </a:r>
            <a:r>
              <a:rPr sz="1050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050" spc="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30" dirty="0">
                <a:solidFill>
                  <a:srgbClr val="0E0E0E"/>
                </a:solidFill>
                <a:latin typeface="Arial"/>
                <a:cs typeface="Arial"/>
              </a:rPr>
              <a:t>MATER</a:t>
            </a:r>
            <a:r>
              <a:rPr sz="1100" b="1" spc="-7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b="1" spc="15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00" b="1" spc="2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b="1" spc="20" dirty="0">
                <a:solidFill>
                  <a:srgbClr val="0E0E0E"/>
                </a:solidFill>
                <a:latin typeface="Arial"/>
                <a:cs typeface="Arial"/>
              </a:rPr>
              <a:t>S</a:t>
            </a:r>
            <a:r>
              <a:rPr sz="1100" b="1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30" dirty="0">
                <a:solidFill>
                  <a:srgbClr val="0E0E0E"/>
                </a:solidFill>
                <a:latin typeface="Arial"/>
                <a:cs typeface="Arial"/>
              </a:rPr>
              <a:t>ES</a:t>
            </a:r>
            <a:r>
              <a:rPr sz="1100" b="1" spc="-120" dirty="0">
                <a:solidFill>
                  <a:srgbClr val="0E0E0E"/>
                </a:solidFill>
                <a:latin typeface="Arial"/>
                <a:cs typeface="Arial"/>
              </a:rPr>
              <a:t>P</a:t>
            </a:r>
            <a:r>
              <a:rPr sz="1100" b="1" spc="10" dirty="0">
                <a:solidFill>
                  <a:srgbClr val="0E0E0E"/>
                </a:solidFill>
                <a:latin typeface="Arial"/>
                <a:cs typeface="Arial"/>
              </a:rPr>
              <a:t>ORTIVO</a:t>
            </a:r>
            <a:r>
              <a:rPr sz="1100" b="1" spc="-25" dirty="0">
                <a:solidFill>
                  <a:srgbClr val="0E0E0E"/>
                </a:solidFill>
                <a:latin typeface="Arial"/>
                <a:cs typeface="Arial"/>
              </a:rPr>
              <a:t>S</a:t>
            </a:r>
            <a:r>
              <a:rPr sz="1100" b="1" spc="290" dirty="0">
                <a:solidFill>
                  <a:srgbClr val="0E0E0E"/>
                </a:solidFill>
                <a:latin typeface="Arial"/>
                <a:cs typeface="Arial"/>
              </a:rPr>
              <a:t>,</a:t>
            </a:r>
            <a:r>
              <a:rPr sz="1100" b="1" spc="-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35" dirty="0">
                <a:solidFill>
                  <a:srgbClr val="0E0E0E"/>
                </a:solidFill>
                <a:latin typeface="Arial"/>
                <a:cs typeface="Arial"/>
              </a:rPr>
              <a:t>EQ</a:t>
            </a:r>
            <a:r>
              <a:rPr sz="1100" b="1" spc="-310" dirty="0">
                <a:solidFill>
                  <a:srgbClr val="0E0E0E"/>
                </a:solidFill>
                <a:latin typeface="Arial"/>
                <a:cs typeface="Arial"/>
              </a:rPr>
              <a:t>U</a:t>
            </a:r>
            <a:r>
              <a:rPr sz="1100" b="1" spc="3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b="1" spc="-25" dirty="0">
                <a:solidFill>
                  <a:srgbClr val="0E0E0E"/>
                </a:solidFill>
                <a:latin typeface="Arial"/>
                <a:cs typeface="Arial"/>
              </a:rPr>
              <a:t>PAMENTOS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15" dirty="0">
                <a:solidFill>
                  <a:srgbClr val="0E0E0E"/>
                </a:solidFill>
                <a:latin typeface="Arial"/>
                <a:cs typeface="Arial"/>
              </a:rPr>
              <a:t>ESPORTIVOS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1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100" b="1" spc="1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45" dirty="0">
                <a:solidFill>
                  <a:srgbClr val="0E0E0E"/>
                </a:solidFill>
                <a:latin typeface="Arial"/>
                <a:cs typeface="Arial"/>
              </a:rPr>
              <a:t>BOMBA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100" b="1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AQUEC</a:t>
            </a:r>
            <a:r>
              <a:rPr sz="1100" b="1" spc="13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b="1" spc="5" dirty="0">
                <a:solidFill>
                  <a:srgbClr val="0E0E0E"/>
                </a:solidFill>
                <a:latin typeface="Arial"/>
                <a:cs typeface="Arial"/>
              </a:rPr>
              <a:t>MEN</a:t>
            </a:r>
            <a:r>
              <a:rPr sz="1100" b="1" spc="-90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O </a:t>
            </a:r>
            <a:r>
              <a:rPr sz="1100" b="1" spc="-50" dirty="0">
                <a:solidFill>
                  <a:srgbClr val="0E0E0E"/>
                </a:solidFill>
                <a:latin typeface="Arial"/>
                <a:cs typeface="Arial"/>
              </a:rPr>
              <a:t>PARA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225" dirty="0">
                <a:solidFill>
                  <a:srgbClr val="0E0E0E"/>
                </a:solidFill>
                <a:latin typeface="Arial"/>
                <a:cs typeface="Arial"/>
              </a:rPr>
              <a:t>P</a:t>
            </a:r>
            <a:r>
              <a:rPr sz="1100" b="1" spc="-6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b="1" spc="50" dirty="0">
                <a:solidFill>
                  <a:srgbClr val="0E0E0E"/>
                </a:solidFill>
                <a:latin typeface="Arial"/>
                <a:cs typeface="Arial"/>
              </a:rPr>
              <a:t>SCI</a:t>
            </a:r>
            <a:r>
              <a:rPr sz="1100" b="1" spc="-20" dirty="0">
                <a:solidFill>
                  <a:srgbClr val="0E0E0E"/>
                </a:solidFill>
                <a:latin typeface="Arial"/>
                <a:cs typeface="Arial"/>
              </a:rPr>
              <a:t>NA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E"/>
                </a:solidFill>
                <a:latin typeface="Arial"/>
                <a:cs typeface="Arial"/>
              </a:rPr>
              <a:t>para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45" dirty="0">
                <a:solidFill>
                  <a:srgbClr val="0E0E0E"/>
                </a:solidFill>
                <a:latin typeface="Arial"/>
                <a:cs typeface="Arial"/>
              </a:rPr>
              <a:t>PROJETO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1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MACKENZ</a:t>
            </a:r>
            <a:r>
              <a:rPr sz="1100" b="1" spc="2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b="1" spc="-1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20" dirty="0">
                <a:solidFill>
                  <a:srgbClr val="0E0E0E"/>
                </a:solidFill>
                <a:latin typeface="Arial"/>
                <a:cs typeface="Arial"/>
              </a:rPr>
              <a:t>FORMANDO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3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00" b="1" spc="-20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1100" b="1" spc="-45" dirty="0">
                <a:solidFill>
                  <a:srgbClr val="0E0E0E"/>
                </a:solidFill>
                <a:latin typeface="Arial"/>
                <a:cs typeface="Arial"/>
              </a:rPr>
              <a:t>LETAS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80" dirty="0">
                <a:solidFill>
                  <a:srgbClr val="0E0E0E"/>
                </a:solidFill>
                <a:latin typeface="Arial"/>
                <a:cs typeface="Arial"/>
              </a:rPr>
              <a:t>OLÍMP</a:t>
            </a:r>
            <a:r>
              <a:rPr sz="1100" b="1" spc="-1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b="1" spc="-35" dirty="0">
                <a:solidFill>
                  <a:srgbClr val="0E0E0E"/>
                </a:solidFill>
                <a:latin typeface="Arial"/>
                <a:cs typeface="Arial"/>
              </a:rPr>
              <a:t>COS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spc="105" dirty="0">
                <a:solidFill>
                  <a:srgbClr val="0E0E0E"/>
                </a:solidFill>
                <a:latin typeface="Times New Roman"/>
                <a:cs typeface="Times New Roman"/>
              </a:rPr>
              <a:t>III,</a:t>
            </a:r>
            <a:endParaRPr sz="1200">
              <a:latin typeface="Times New Roman"/>
              <a:cs typeface="Times New Roman"/>
            </a:endParaRPr>
          </a:p>
          <a:p>
            <a:pPr marL="26034" indent="-5080" algn="just">
              <a:lnSpc>
                <a:spcPts val="1310"/>
              </a:lnSpc>
            </a:pP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convên</a:t>
            </a:r>
            <a:r>
              <a:rPr sz="1050" spc="4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050" spc="-114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E0E0E"/>
                </a:solidFill>
                <a:latin typeface="Arial"/>
                <a:cs typeface="Arial"/>
              </a:rPr>
              <a:t>n°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E"/>
                </a:solidFill>
                <a:latin typeface="Arial"/>
                <a:cs typeface="Arial"/>
              </a:rPr>
              <a:t>45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050" spc="-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343434"/>
                </a:solidFill>
                <a:latin typeface="Arial"/>
                <a:cs typeface="Arial"/>
              </a:rPr>
              <a:t>-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50" spc="-1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ce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ebrado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050" spc="-9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212121"/>
                </a:solidFill>
                <a:latin typeface="Arial"/>
                <a:cs typeface="Arial"/>
              </a:rPr>
              <a:t>entre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050" spc="-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MACKENZ</a:t>
            </a:r>
            <a:r>
              <a:rPr sz="1100" b="1" spc="2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b="1" spc="-1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45" dirty="0">
                <a:solidFill>
                  <a:srgbClr val="0E0E0E"/>
                </a:solidFill>
                <a:latin typeface="Arial"/>
                <a:cs typeface="Arial"/>
              </a:rPr>
              <a:t>ESPORTE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1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55" dirty="0">
                <a:solidFill>
                  <a:srgbClr val="0E0E0E"/>
                </a:solidFill>
                <a:latin typeface="Arial"/>
                <a:cs typeface="Arial"/>
              </a:rPr>
              <a:t>CLUBE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1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050" spc="-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050" spc="-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85" dirty="0">
                <a:solidFill>
                  <a:srgbClr val="0E0E0E"/>
                </a:solidFill>
                <a:latin typeface="Arial"/>
                <a:cs typeface="Arial"/>
              </a:rPr>
              <a:t>C</a:t>
            </a:r>
            <a:r>
              <a:rPr sz="1100" b="1" spc="-40" dirty="0">
                <a:solidFill>
                  <a:srgbClr val="0E0E0E"/>
                </a:solidFill>
                <a:latin typeface="Arial"/>
                <a:cs typeface="Arial"/>
              </a:rPr>
              <a:t>ONFEDERAÇÃO</a:t>
            </a:r>
            <a:endParaRPr sz="1100">
              <a:latin typeface="Arial"/>
              <a:cs typeface="Arial"/>
            </a:endParaRPr>
          </a:p>
          <a:p>
            <a:pPr marL="26034" marR="8255">
              <a:lnSpc>
                <a:spcPct val="101800"/>
              </a:lnSpc>
              <a:spcBef>
                <a:spcPts val="20"/>
              </a:spcBef>
            </a:pPr>
            <a:r>
              <a:rPr sz="1100" b="1" spc="5" dirty="0">
                <a:solidFill>
                  <a:srgbClr val="0E0E0E"/>
                </a:solidFill>
                <a:latin typeface="Arial"/>
                <a:cs typeface="Arial"/>
              </a:rPr>
              <a:t>BRAS</a:t>
            </a:r>
            <a:r>
              <a:rPr sz="1100" b="1" spc="-1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b="1" spc="70" dirty="0">
                <a:solidFill>
                  <a:srgbClr val="0E0E0E"/>
                </a:solidFill>
                <a:latin typeface="Arial"/>
                <a:cs typeface="Arial"/>
              </a:rPr>
              <a:t>LE</a:t>
            </a:r>
            <a:r>
              <a:rPr sz="1100" b="1" spc="-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b="1" spc="-35" dirty="0">
                <a:solidFill>
                  <a:srgbClr val="0E0E0E"/>
                </a:solidFill>
                <a:latin typeface="Arial"/>
                <a:cs typeface="Arial"/>
              </a:rPr>
              <a:t>RA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55" dirty="0">
                <a:solidFill>
                  <a:srgbClr val="0E0E0E"/>
                </a:solidFill>
                <a:latin typeface="Arial"/>
                <a:cs typeface="Arial"/>
              </a:rPr>
              <a:t>CLUBES</a:t>
            </a: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509" dirty="0">
                <a:solidFill>
                  <a:srgbClr val="0E0E0E"/>
                </a:solidFill>
                <a:latin typeface="Arial"/>
                <a:cs typeface="Arial"/>
              </a:rPr>
              <a:t>-</a:t>
            </a:r>
            <a:r>
              <a:rPr sz="1100" b="1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60" dirty="0">
                <a:solidFill>
                  <a:srgbClr val="0E0E0E"/>
                </a:solidFill>
                <a:latin typeface="Arial"/>
                <a:cs typeface="Arial"/>
              </a:rPr>
              <a:t>CB</a:t>
            </a:r>
            <a:r>
              <a:rPr sz="1100" b="1" spc="-55" dirty="0">
                <a:solidFill>
                  <a:srgbClr val="0E0E0E"/>
                </a:solidFill>
                <a:latin typeface="Arial"/>
                <a:cs typeface="Arial"/>
              </a:rPr>
              <a:t>C</a:t>
            </a:r>
            <a:r>
              <a:rPr sz="1100" b="1" spc="20" dirty="0">
                <a:solidFill>
                  <a:srgbClr val="444444"/>
                </a:solidFill>
                <a:latin typeface="Arial"/>
                <a:cs typeface="Arial"/>
              </a:rPr>
              <a:t>,</a:t>
            </a:r>
            <a:r>
              <a:rPr sz="1100" b="1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100" b="1" spc="-8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p</a:t>
            </a:r>
            <a:r>
              <a:rPr sz="1050" dirty="0">
                <a:solidFill>
                  <a:srgbClr val="444444"/>
                </a:solidFill>
                <a:latin typeface="Arial"/>
                <a:cs typeface="Arial"/>
              </a:rPr>
              <a:t>ara </a:t>
            </a:r>
            <a:r>
              <a:rPr sz="1050" spc="5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565656"/>
                </a:solidFill>
                <a:latin typeface="Arial"/>
                <a:cs typeface="Arial"/>
              </a:rPr>
              <a:t>aten</a:t>
            </a:r>
            <a:r>
              <a:rPr sz="1050" spc="70" dirty="0">
                <a:solidFill>
                  <a:srgbClr val="565656"/>
                </a:solidFill>
                <a:latin typeface="Arial"/>
                <a:cs typeface="Arial"/>
              </a:rPr>
              <a:t>d</a:t>
            </a:r>
            <a:r>
              <a:rPr sz="1050" spc="-25" dirty="0">
                <a:solidFill>
                  <a:srgbClr val="797979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565656"/>
                </a:solidFill>
                <a:latin typeface="Arial"/>
                <a:cs typeface="Arial"/>
              </a:rPr>
              <a:t>mento</a:t>
            </a:r>
            <a:r>
              <a:rPr sz="10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212121"/>
                </a:solidFill>
                <a:latin typeface="Arial"/>
                <a:cs typeface="Arial"/>
              </a:rPr>
              <a:t>u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sz="1050" spc="10" dirty="0">
                <a:solidFill>
                  <a:srgbClr val="444444"/>
                </a:solidFill>
                <a:latin typeface="Arial"/>
                <a:cs typeface="Arial"/>
              </a:rPr>
              <a:t>i</a:t>
            </a:r>
            <a:r>
              <a:rPr sz="1050" spc="25" dirty="0">
                <a:solidFill>
                  <a:srgbClr val="444444"/>
                </a:solidFill>
                <a:latin typeface="Arial"/>
                <a:cs typeface="Arial"/>
              </a:rPr>
              <a:t>d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d</a:t>
            </a:r>
            <a:r>
              <a:rPr sz="1050" spc="25" dirty="0">
                <a:solidFill>
                  <a:srgbClr val="444444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212121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Mackenzie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Esporte </a:t>
            </a:r>
            <a:r>
              <a:rPr sz="1050" spc="-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E"/>
                </a:solidFill>
                <a:latin typeface="Arial"/>
                <a:cs typeface="Arial"/>
              </a:rPr>
              <a:t>C</a:t>
            </a:r>
            <a:r>
              <a:rPr sz="1050" spc="-45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50" spc="20" dirty="0">
                <a:solidFill>
                  <a:srgbClr val="0E0E0E"/>
                </a:solidFill>
                <a:latin typeface="Arial"/>
                <a:cs typeface="Arial"/>
              </a:rPr>
              <a:t>ube,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50" spc="-10" dirty="0">
                <a:solidFill>
                  <a:srgbClr val="0E0E0E"/>
                </a:solidFill>
                <a:latin typeface="Arial"/>
                <a:cs typeface="Arial"/>
              </a:rPr>
              <a:t>ocal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0E0E0E"/>
                </a:solidFill>
                <a:latin typeface="Arial"/>
                <a:cs typeface="Arial"/>
              </a:rPr>
              <a:t>zada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na</a:t>
            </a:r>
            <a:r>
              <a:rPr sz="105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E0E0E"/>
                </a:solidFill>
                <a:latin typeface="Arial"/>
                <a:cs typeface="Arial"/>
              </a:rPr>
              <a:t>Rua</a:t>
            </a:r>
            <a:r>
              <a:rPr sz="1050" spc="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E"/>
                </a:solidFill>
                <a:latin typeface="Arial"/>
                <a:cs typeface="Arial"/>
              </a:rPr>
              <a:t>Congonhas,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.</a:t>
            </a:r>
            <a:r>
              <a:rPr sz="1050" spc="345" baseline="23809" dirty="0">
                <a:solidFill>
                  <a:srgbClr val="212121"/>
                </a:solidFill>
                <a:latin typeface="Times New Roman"/>
                <a:cs typeface="Times New Roman"/>
              </a:rPr>
              <a:t>0</a:t>
            </a:r>
            <a:r>
              <a:rPr sz="1050" baseline="23809" dirty="0">
                <a:solidFill>
                  <a:srgbClr val="212121"/>
                </a:solidFill>
                <a:latin typeface="Times New Roman"/>
                <a:cs typeface="Times New Roman"/>
              </a:rPr>
              <a:t>  </a:t>
            </a:r>
            <a:r>
              <a:rPr sz="1050" spc="5" dirty="0">
                <a:solidFill>
                  <a:srgbClr val="0E0E0E"/>
                </a:solidFill>
                <a:latin typeface="Arial"/>
                <a:cs typeface="Arial"/>
              </a:rPr>
              <a:t>450,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Bairro</a:t>
            </a:r>
            <a:r>
              <a:rPr sz="1050" spc="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Santo</a:t>
            </a:r>
            <a:r>
              <a:rPr sz="1050" spc="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Antôn</a:t>
            </a:r>
            <a:r>
              <a:rPr sz="1050" spc="5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30" dirty="0">
                <a:solidFill>
                  <a:srgbClr val="0E0E0E"/>
                </a:solidFill>
                <a:latin typeface="Arial"/>
                <a:cs typeface="Arial"/>
              </a:rPr>
              <a:t>o,</a:t>
            </a:r>
            <a:r>
              <a:rPr sz="1050" spc="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E0E0E"/>
                </a:solidFill>
                <a:latin typeface="Arial"/>
                <a:cs typeface="Arial"/>
              </a:rPr>
              <a:t>CEP</a:t>
            </a:r>
            <a:r>
              <a:rPr sz="105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E0E0E"/>
                </a:solidFill>
                <a:latin typeface="Arial"/>
                <a:cs typeface="Arial"/>
              </a:rPr>
              <a:t>30</a:t>
            </a:r>
            <a:r>
              <a:rPr sz="1050" spc="5" dirty="0">
                <a:solidFill>
                  <a:srgbClr val="0E0E0E"/>
                </a:solidFill>
                <a:latin typeface="Arial"/>
                <a:cs typeface="Arial"/>
              </a:rPr>
              <a:t>.</a:t>
            </a:r>
            <a:r>
              <a:rPr sz="1050" spc="40" dirty="0">
                <a:solidFill>
                  <a:srgbClr val="0E0E0E"/>
                </a:solidFill>
                <a:latin typeface="Arial"/>
                <a:cs typeface="Arial"/>
              </a:rPr>
              <a:t>330-</a:t>
            </a:r>
            <a:r>
              <a:rPr sz="1050" spc="-95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1050" spc="25" dirty="0">
                <a:solidFill>
                  <a:srgbClr val="0E0E0E"/>
                </a:solidFill>
                <a:latin typeface="Arial"/>
                <a:cs typeface="Arial"/>
              </a:rPr>
              <a:t>00,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05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E"/>
                </a:solidFill>
                <a:latin typeface="Arial"/>
                <a:cs typeface="Arial"/>
              </a:rPr>
              <a:t>Belo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212121"/>
                </a:solidFill>
                <a:latin typeface="Arial"/>
                <a:cs typeface="Arial"/>
              </a:rPr>
              <a:t>Hor</a:t>
            </a:r>
            <a:r>
              <a:rPr sz="1050" spc="-9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212121"/>
                </a:solidFill>
                <a:latin typeface="Arial"/>
                <a:cs typeface="Arial"/>
              </a:rPr>
              <a:t>zonte</a:t>
            </a:r>
            <a:endParaRPr sz="1050">
              <a:latin typeface="Arial"/>
              <a:cs typeface="Arial"/>
            </a:endParaRPr>
          </a:p>
          <a:p>
            <a:pPr marL="17145" algn="just">
              <a:lnSpc>
                <a:spcPct val="100000"/>
              </a:lnSpc>
              <a:spcBef>
                <a:spcPts val="70"/>
              </a:spcBef>
            </a:pPr>
            <a:r>
              <a:rPr sz="1050" spc="430" dirty="0">
                <a:solidFill>
                  <a:srgbClr val="212121"/>
                </a:solidFill>
                <a:latin typeface="Arial"/>
                <a:cs typeface="Arial"/>
              </a:rPr>
              <a:t>-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212121"/>
                </a:solidFill>
                <a:latin typeface="Arial"/>
                <a:cs typeface="Arial"/>
              </a:rPr>
              <a:t>MG</a:t>
            </a:r>
            <a:r>
              <a:rPr sz="1050" spc="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95" dirty="0">
                <a:solidFill>
                  <a:srgbClr val="444444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4"/>
              </a:spcBef>
            </a:pPr>
            <a:endParaRPr sz="1200">
              <a:latin typeface="Times New Roman"/>
              <a:cs typeface="Times New Roman"/>
            </a:endParaRPr>
          </a:p>
          <a:p>
            <a:pPr marL="26034" marR="5080" indent="-5080" algn="just">
              <a:lnSpc>
                <a:spcPct val="104600"/>
              </a:lnSpc>
            </a:pPr>
            <a:r>
              <a:rPr sz="1050" spc="-80" dirty="0">
                <a:solidFill>
                  <a:srgbClr val="0E0E0E"/>
                </a:solidFill>
                <a:latin typeface="Arial"/>
                <a:cs typeface="Arial"/>
              </a:rPr>
              <a:t>A   </a:t>
            </a:r>
            <a:r>
              <a:rPr sz="1050" spc="15" dirty="0">
                <a:solidFill>
                  <a:srgbClr val="212121"/>
                </a:solidFill>
                <a:latin typeface="Arial"/>
                <a:cs typeface="Arial"/>
              </a:rPr>
              <a:t>refer</a:t>
            </a:r>
            <a:r>
              <a:rPr sz="1050" spc="-3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da   </a:t>
            </a:r>
            <a:r>
              <a:rPr sz="1050" spc="15" dirty="0">
                <a:solidFill>
                  <a:srgbClr val="212121"/>
                </a:solidFill>
                <a:latin typeface="Arial"/>
                <a:cs typeface="Arial"/>
              </a:rPr>
              <a:t>reun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212121"/>
                </a:solidFill>
                <a:latin typeface="Arial"/>
                <a:cs typeface="Arial"/>
              </a:rPr>
              <a:t>ão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050" spc="-7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ocorreu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050" spc="-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na  </a:t>
            </a:r>
            <a:r>
              <a:rPr sz="1050" spc="-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Diretor</a:t>
            </a:r>
            <a:r>
              <a:rPr sz="1050" spc="-3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050" spc="-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05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E"/>
                </a:solidFill>
                <a:latin typeface="Arial"/>
                <a:cs typeface="Arial"/>
              </a:rPr>
              <a:t>Adm</a:t>
            </a:r>
            <a:r>
              <a:rPr sz="1050" spc="3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8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050" spc="-4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E0E0E"/>
                </a:solidFill>
                <a:latin typeface="Arial"/>
                <a:cs typeface="Arial"/>
              </a:rPr>
              <a:t>stração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da  </a:t>
            </a:r>
            <a:r>
              <a:rPr sz="1050" spc="-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E0E0E"/>
                </a:solidFill>
                <a:latin typeface="Arial"/>
                <a:cs typeface="Arial"/>
              </a:rPr>
              <a:t>ent</a:t>
            </a:r>
            <a:r>
              <a:rPr sz="1050" spc="-1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dade,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050" spc="-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loca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sz="1050" spc="1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212121"/>
                </a:solidFill>
                <a:latin typeface="Arial"/>
                <a:cs typeface="Arial"/>
              </a:rPr>
              <a:t>zada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050" spc="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na  </a:t>
            </a:r>
            <a:r>
              <a:rPr sz="1050" spc="-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E0E0E"/>
                </a:solidFill>
                <a:latin typeface="Arial"/>
                <a:cs typeface="Arial"/>
              </a:rPr>
              <a:t>Rua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 Congonhas,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050" spc="-15" dirty="0">
                <a:solidFill>
                  <a:srgbClr val="444444"/>
                </a:solidFill>
                <a:latin typeface="Arial"/>
                <a:cs typeface="Arial"/>
              </a:rPr>
              <a:t>.</a:t>
            </a:r>
            <a:r>
              <a:rPr sz="1050" spc="232" baseline="19841" dirty="0">
                <a:solidFill>
                  <a:srgbClr val="212121"/>
                </a:solidFill>
                <a:latin typeface="Arial"/>
                <a:cs typeface="Arial"/>
              </a:rPr>
              <a:t>0</a:t>
            </a:r>
            <a:r>
              <a:rPr sz="1050" baseline="19841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20" baseline="19841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45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0</a:t>
            </a:r>
            <a:r>
              <a:rPr sz="1050" spc="420" dirty="0">
                <a:solidFill>
                  <a:srgbClr val="0E0E0E"/>
                </a:solidFill>
                <a:latin typeface="Arial"/>
                <a:cs typeface="Arial"/>
              </a:rPr>
              <a:t>,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Bairro</a:t>
            </a:r>
            <a:r>
              <a:rPr sz="1050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Santo</a:t>
            </a:r>
            <a:r>
              <a:rPr sz="1050" spc="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E"/>
                </a:solidFill>
                <a:latin typeface="Arial"/>
                <a:cs typeface="Arial"/>
              </a:rPr>
              <a:t>Antôn</a:t>
            </a:r>
            <a:r>
              <a:rPr sz="1050" spc="50" dirty="0">
                <a:solidFill>
                  <a:srgbClr val="0E0E0E"/>
                </a:solidFill>
                <a:latin typeface="Arial"/>
                <a:cs typeface="Arial"/>
              </a:rPr>
              <a:t>io,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E0E0E"/>
                </a:solidFill>
                <a:latin typeface="Arial"/>
                <a:cs typeface="Arial"/>
              </a:rPr>
              <a:t>CEP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30</a:t>
            </a:r>
            <a:r>
              <a:rPr sz="1050" spc="-5" dirty="0">
                <a:solidFill>
                  <a:srgbClr val="0E0E0E"/>
                </a:solidFill>
                <a:latin typeface="Arial"/>
                <a:cs typeface="Arial"/>
              </a:rPr>
              <a:t>.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330-10</a:t>
            </a:r>
            <a:r>
              <a:rPr sz="1050" spc="25" dirty="0">
                <a:solidFill>
                  <a:srgbClr val="0E0E0E"/>
                </a:solidFill>
                <a:latin typeface="Arial"/>
                <a:cs typeface="Arial"/>
              </a:rPr>
              <a:t>0</a:t>
            </a:r>
            <a:r>
              <a:rPr sz="1050" spc="385" dirty="0">
                <a:solidFill>
                  <a:srgbClr val="0E0E0E"/>
                </a:solidFill>
                <a:latin typeface="Arial"/>
                <a:cs typeface="Arial"/>
              </a:rPr>
              <a:t>,</a:t>
            </a:r>
            <a:r>
              <a:rPr sz="1050" spc="5" dirty="0">
                <a:solidFill>
                  <a:srgbClr val="0E0E0E"/>
                </a:solidFill>
                <a:latin typeface="Arial"/>
                <a:cs typeface="Arial"/>
              </a:rPr>
              <a:t>em</a:t>
            </a:r>
            <a:r>
              <a:rPr sz="1050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E"/>
                </a:solidFill>
                <a:latin typeface="Arial"/>
                <a:cs typeface="Arial"/>
              </a:rPr>
              <a:t>Be</a:t>
            </a:r>
            <a:r>
              <a:rPr sz="1050" spc="-65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50" spc="60" dirty="0">
                <a:solidFill>
                  <a:srgbClr val="0E0E0E"/>
                </a:solidFill>
                <a:latin typeface="Arial"/>
                <a:cs typeface="Arial"/>
              </a:rPr>
              <a:t>o 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Horizo</a:t>
            </a:r>
            <a:r>
              <a:rPr sz="1050" spc="-9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050" spc="50" dirty="0">
                <a:solidFill>
                  <a:srgbClr val="0E0E0E"/>
                </a:solidFill>
                <a:latin typeface="Arial"/>
                <a:cs typeface="Arial"/>
              </a:rPr>
              <a:t>te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430" dirty="0">
                <a:solidFill>
                  <a:srgbClr val="212121"/>
                </a:solidFill>
                <a:latin typeface="Arial"/>
                <a:cs typeface="Arial"/>
              </a:rPr>
              <a:t>-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E0E0E"/>
                </a:solidFill>
                <a:latin typeface="Arial"/>
                <a:cs typeface="Arial"/>
              </a:rPr>
              <a:t>MG</a:t>
            </a:r>
            <a:r>
              <a:rPr sz="1050" spc="-40" dirty="0">
                <a:solidFill>
                  <a:srgbClr val="0E0E0E"/>
                </a:solidFill>
                <a:latin typeface="Arial"/>
                <a:cs typeface="Arial"/>
              </a:rPr>
              <a:t>.</a:t>
            </a:r>
            <a:r>
              <a:rPr sz="1050" spc="350" dirty="0">
                <a:solidFill>
                  <a:srgbClr val="0E0E0E"/>
                </a:solidFill>
                <a:latin typeface="Arial"/>
                <a:cs typeface="Arial"/>
              </a:rPr>
              <a:t>,</a:t>
            </a:r>
            <a:r>
              <a:rPr sz="1050" spc="15" dirty="0">
                <a:solidFill>
                  <a:srgbClr val="212121"/>
                </a:solidFill>
                <a:latin typeface="Arial"/>
                <a:cs typeface="Arial"/>
              </a:rPr>
              <a:t>tendo</a:t>
            </a:r>
            <a:r>
              <a:rPr sz="1050" spc="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E0E"/>
                </a:solidFill>
                <a:latin typeface="Arial"/>
                <a:cs typeface="Arial"/>
              </a:rPr>
              <a:t>como</a:t>
            </a:r>
            <a:r>
              <a:rPr sz="1050" spc="-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E"/>
                </a:solidFill>
                <a:latin typeface="Arial"/>
                <a:cs typeface="Arial"/>
              </a:rPr>
              <a:t>membros</a:t>
            </a:r>
            <a:r>
              <a:rPr sz="105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05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E0E"/>
                </a:solidFill>
                <a:latin typeface="Arial"/>
                <a:cs typeface="Arial"/>
              </a:rPr>
              <a:t>Sra.</a:t>
            </a:r>
            <a:r>
              <a:rPr sz="1050" spc="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E"/>
                </a:solidFill>
                <a:latin typeface="Arial"/>
                <a:cs typeface="Arial"/>
              </a:rPr>
              <a:t>Sandra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E0E"/>
                </a:solidFill>
                <a:latin typeface="Arial"/>
                <a:cs typeface="Arial"/>
              </a:rPr>
              <a:t>M</a:t>
            </a:r>
            <a:r>
              <a:rPr sz="1050" spc="-10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chel</a:t>
            </a:r>
            <a:r>
              <a:rPr sz="105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E"/>
                </a:solidFill>
                <a:latin typeface="Arial"/>
                <a:cs typeface="Arial"/>
              </a:rPr>
              <a:t>Braga</a:t>
            </a:r>
            <a:r>
              <a:rPr sz="1050" spc="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E"/>
                </a:solidFill>
                <a:latin typeface="Arial"/>
                <a:cs typeface="Arial"/>
              </a:rPr>
              <a:t>Sampa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30" dirty="0">
                <a:solidFill>
                  <a:srgbClr val="0E0E0E"/>
                </a:solidFill>
                <a:latin typeface="Arial"/>
                <a:cs typeface="Arial"/>
              </a:rPr>
              <a:t>o,</a:t>
            </a:r>
            <a:r>
              <a:rPr sz="1050" spc="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E"/>
                </a:solidFill>
                <a:latin typeface="Arial"/>
                <a:cs typeface="Arial"/>
              </a:rPr>
              <a:t>Sr.</a:t>
            </a:r>
            <a:r>
              <a:rPr sz="105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212121"/>
                </a:solidFill>
                <a:latin typeface="Arial"/>
                <a:cs typeface="Arial"/>
              </a:rPr>
              <a:t>Kellyson</a:t>
            </a:r>
            <a:r>
              <a:rPr sz="1050" spc="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E0E0E"/>
                </a:solidFill>
                <a:latin typeface="Arial"/>
                <a:cs typeface="Arial"/>
              </a:rPr>
              <a:t>Sa</a:t>
            </a:r>
            <a:r>
              <a:rPr sz="1050" spc="-35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50" spc="5" dirty="0">
                <a:solidFill>
                  <a:srgbClr val="0E0E0E"/>
                </a:solidFill>
                <a:latin typeface="Arial"/>
                <a:cs typeface="Arial"/>
              </a:rPr>
              <a:t>gado</a:t>
            </a:r>
            <a:r>
              <a:rPr sz="1050" spc="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E0E0E"/>
                </a:solidFill>
                <a:latin typeface="Arial"/>
                <a:cs typeface="Arial"/>
              </a:rPr>
              <a:t>Gomes</a:t>
            </a:r>
            <a:r>
              <a:rPr sz="1050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050" spc="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Sra.</a:t>
            </a:r>
            <a:r>
              <a:rPr sz="1050" spc="6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Lil</a:t>
            </a:r>
            <a:r>
              <a:rPr sz="1050" spc="-5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an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E"/>
                </a:solidFill>
                <a:latin typeface="Arial"/>
                <a:cs typeface="Arial"/>
              </a:rPr>
              <a:t>Crist</a:t>
            </a:r>
            <a:r>
              <a:rPr sz="1050" spc="-2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E0E0E"/>
                </a:solidFill>
                <a:latin typeface="Arial"/>
                <a:cs typeface="Arial"/>
              </a:rPr>
              <a:t>ane</a:t>
            </a:r>
            <a:r>
              <a:rPr sz="1050" spc="-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Gualberto,</a:t>
            </a:r>
            <a:r>
              <a:rPr sz="105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com</a:t>
            </a:r>
            <a:r>
              <a:rPr sz="105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05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presença</a:t>
            </a:r>
            <a:r>
              <a:rPr sz="105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dos</a:t>
            </a:r>
            <a:r>
              <a:rPr sz="1050" spc="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E0E"/>
                </a:solidFill>
                <a:latin typeface="Arial"/>
                <a:cs typeface="Arial"/>
              </a:rPr>
              <a:t>segu</a:t>
            </a:r>
            <a:r>
              <a:rPr sz="1050" spc="5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ntes</a:t>
            </a:r>
            <a:r>
              <a:rPr sz="1050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E"/>
                </a:solidFill>
                <a:latin typeface="Arial"/>
                <a:cs typeface="Arial"/>
              </a:rPr>
              <a:t>representantes</a:t>
            </a:r>
            <a:r>
              <a:rPr sz="105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dev</a:t>
            </a:r>
            <a:r>
              <a:rPr sz="1050" spc="-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dame</a:t>
            </a:r>
            <a:r>
              <a:rPr sz="1050" spc="-3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050" spc="50" dirty="0">
                <a:solidFill>
                  <a:srgbClr val="0E0E0E"/>
                </a:solidFill>
                <a:latin typeface="Arial"/>
                <a:cs typeface="Arial"/>
              </a:rPr>
              <a:t>te</a:t>
            </a:r>
            <a:r>
              <a:rPr sz="1050" spc="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credenc</a:t>
            </a:r>
            <a:r>
              <a:rPr sz="1050" spc="5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ados: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1100">
              <a:latin typeface="Times New Roman"/>
              <a:cs typeface="Times New Roman"/>
            </a:endParaRPr>
          </a:p>
          <a:p>
            <a:pPr marL="40005" algn="just">
              <a:lnSpc>
                <a:spcPct val="100000"/>
              </a:lnSpc>
            </a:pPr>
            <a:r>
              <a:rPr sz="1100" b="1" spc="-10" dirty="0">
                <a:solidFill>
                  <a:srgbClr val="0E0E0E"/>
                </a:solidFill>
                <a:latin typeface="Arial"/>
                <a:cs typeface="Arial"/>
              </a:rPr>
              <a:t>NOME:</a:t>
            </a:r>
            <a:r>
              <a:rPr sz="1100" b="1" spc="-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André</a:t>
            </a:r>
            <a:r>
              <a:rPr sz="1050" spc="1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E"/>
                </a:solidFill>
                <a:latin typeface="Arial"/>
                <a:cs typeface="Arial"/>
              </a:rPr>
              <a:t>Lu</a:t>
            </a:r>
            <a:r>
              <a:rPr sz="1050" spc="-5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0E0E0E"/>
                </a:solidFill>
                <a:latin typeface="Arial"/>
                <a:cs typeface="Arial"/>
              </a:rPr>
              <a:t>z</a:t>
            </a:r>
            <a:r>
              <a:rPr sz="105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Drumond</a:t>
            </a:r>
            <a:endParaRPr sz="1050">
              <a:latin typeface="Arial"/>
              <a:cs typeface="Arial"/>
            </a:endParaRPr>
          </a:p>
          <a:p>
            <a:pPr marL="30480" algn="just">
              <a:lnSpc>
                <a:spcPts val="1305"/>
              </a:lnSpc>
              <a:spcBef>
                <a:spcPts val="45"/>
              </a:spcBef>
            </a:pPr>
            <a:r>
              <a:rPr sz="1100" b="1" spc="170" dirty="0">
                <a:solidFill>
                  <a:srgbClr val="0E0E0E"/>
                </a:solidFill>
                <a:latin typeface="Arial"/>
                <a:cs typeface="Arial"/>
              </a:rPr>
              <a:t>C</a:t>
            </a:r>
            <a:r>
              <a:rPr sz="1100" b="1" spc="4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b="1" spc="150" dirty="0">
                <a:solidFill>
                  <a:srgbClr val="0E0E0E"/>
                </a:solidFill>
                <a:latin typeface="Arial"/>
                <a:cs typeface="Arial"/>
              </a:rPr>
              <a:t>:</a:t>
            </a:r>
            <a:r>
              <a:rPr sz="1100" b="1" spc="-1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E0E0E"/>
                </a:solidFill>
                <a:latin typeface="Arial"/>
                <a:cs typeface="Arial"/>
              </a:rPr>
              <a:t>MG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E0E0E"/>
                </a:solidFill>
                <a:latin typeface="Arial"/>
                <a:cs typeface="Arial"/>
              </a:rPr>
              <a:t>3.</a:t>
            </a:r>
            <a:r>
              <a:rPr sz="1050" spc="-30" dirty="0">
                <a:solidFill>
                  <a:srgbClr val="0E0E0E"/>
                </a:solidFill>
                <a:latin typeface="Arial"/>
                <a:cs typeface="Arial"/>
              </a:rPr>
              <a:t>4</a:t>
            </a:r>
            <a:r>
              <a:rPr sz="1050" spc="35" dirty="0">
                <a:solidFill>
                  <a:srgbClr val="0E0E0E"/>
                </a:solidFill>
                <a:latin typeface="Arial"/>
                <a:cs typeface="Arial"/>
              </a:rPr>
              <a:t>96.</a:t>
            </a:r>
            <a:r>
              <a:rPr sz="1050" spc="-30" dirty="0">
                <a:solidFill>
                  <a:srgbClr val="0E0E0E"/>
                </a:solidFill>
                <a:latin typeface="Arial"/>
                <a:cs typeface="Arial"/>
              </a:rPr>
              <a:t>4</a:t>
            </a:r>
            <a:r>
              <a:rPr sz="1050" spc="25" dirty="0">
                <a:solidFill>
                  <a:srgbClr val="0E0E0E"/>
                </a:solidFill>
                <a:latin typeface="Arial"/>
                <a:cs typeface="Arial"/>
              </a:rPr>
              <a:t>37</a:t>
            </a:r>
            <a:endParaRPr sz="1050">
              <a:latin typeface="Arial"/>
              <a:cs typeface="Arial"/>
            </a:endParaRPr>
          </a:p>
          <a:p>
            <a:pPr marL="30480" algn="just">
              <a:lnSpc>
                <a:spcPts val="1305"/>
              </a:lnSpc>
            </a:pPr>
            <a:r>
              <a:rPr sz="1100" b="1" spc="-35" dirty="0">
                <a:solidFill>
                  <a:srgbClr val="0E0E0E"/>
                </a:solidFill>
                <a:latin typeface="Arial"/>
                <a:cs typeface="Arial"/>
              </a:rPr>
              <a:t>CPF:</a:t>
            </a:r>
            <a:r>
              <a:rPr sz="1100" b="1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534.39</a:t>
            </a:r>
            <a:r>
              <a:rPr sz="1050" spc="85" dirty="0">
                <a:solidFill>
                  <a:srgbClr val="0E0E0E"/>
                </a:solidFill>
                <a:latin typeface="Arial"/>
                <a:cs typeface="Arial"/>
              </a:rPr>
              <a:t>4</a:t>
            </a:r>
            <a:r>
              <a:rPr sz="1050" spc="25" dirty="0">
                <a:solidFill>
                  <a:srgbClr val="444444"/>
                </a:solidFill>
                <a:latin typeface="Arial"/>
                <a:cs typeface="Arial"/>
              </a:rPr>
              <a:t>.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576-72</a:t>
            </a:r>
            <a:endParaRPr sz="1050">
              <a:latin typeface="Arial"/>
              <a:cs typeface="Arial"/>
            </a:endParaRPr>
          </a:p>
          <a:p>
            <a:pPr marL="40005" algn="just">
              <a:lnSpc>
                <a:spcPct val="100000"/>
              </a:lnSpc>
              <a:spcBef>
                <a:spcPts val="45"/>
              </a:spcBef>
            </a:pPr>
            <a:r>
              <a:rPr sz="1100" b="1" spc="-40" dirty="0">
                <a:solidFill>
                  <a:srgbClr val="0E0E0E"/>
                </a:solidFill>
                <a:latin typeface="Arial"/>
                <a:cs typeface="Arial"/>
              </a:rPr>
              <a:t>EMPRESA:</a:t>
            </a:r>
            <a:r>
              <a:rPr sz="1100" b="1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E0E"/>
                </a:solidFill>
                <a:latin typeface="Arial"/>
                <a:cs typeface="Arial"/>
              </a:rPr>
              <a:t>Comerc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0E0E0E"/>
                </a:solidFill>
                <a:latin typeface="Arial"/>
                <a:cs typeface="Arial"/>
              </a:rPr>
              <a:t>al</a:t>
            </a:r>
            <a:r>
              <a:rPr sz="1050" spc="-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E0E0E"/>
                </a:solidFill>
                <a:latin typeface="Arial"/>
                <a:cs typeface="Arial"/>
              </a:rPr>
              <a:t>C</a:t>
            </a:r>
            <a:r>
              <a:rPr sz="1050" spc="-10" dirty="0">
                <a:solidFill>
                  <a:srgbClr val="0E0E0E"/>
                </a:solidFill>
                <a:latin typeface="Arial"/>
                <a:cs typeface="Arial"/>
              </a:rPr>
              <a:t>&amp;C</a:t>
            </a:r>
            <a:r>
              <a:rPr sz="1050" spc="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E0E0E"/>
                </a:solidFill>
                <a:latin typeface="Arial"/>
                <a:cs typeface="Arial"/>
              </a:rPr>
              <a:t>-</a:t>
            </a:r>
            <a:r>
              <a:rPr sz="1050" spc="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050" spc="-7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0E0E0E"/>
                </a:solidFill>
                <a:latin typeface="Arial"/>
                <a:cs typeface="Arial"/>
              </a:rPr>
              <a:t>reli</a:t>
            </a:r>
            <a:r>
              <a:rPr sz="1050" spc="-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430" dirty="0">
                <a:solidFill>
                  <a:srgbClr val="212121"/>
                </a:solidFill>
                <a:latin typeface="Arial"/>
                <a:cs typeface="Arial"/>
              </a:rPr>
              <a:t>-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E0E0E"/>
                </a:solidFill>
                <a:latin typeface="Arial"/>
                <a:cs typeface="Arial"/>
              </a:rPr>
              <a:t>ME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2"/>
              </a:spcBef>
            </a:pPr>
            <a:endParaRPr sz="1200">
              <a:latin typeface="Times New Roman"/>
              <a:cs typeface="Times New Roman"/>
            </a:endParaRPr>
          </a:p>
          <a:p>
            <a:pPr marL="40005" algn="just">
              <a:lnSpc>
                <a:spcPct val="100000"/>
              </a:lnSpc>
            </a:pP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NOME:</a:t>
            </a:r>
            <a:r>
              <a:rPr sz="1100" b="1" spc="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Dan</a:t>
            </a:r>
            <a:r>
              <a:rPr sz="1050" spc="-4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55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050" spc="-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Aparec</a:t>
            </a:r>
            <a:r>
              <a:rPr sz="1050" spc="5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E"/>
                </a:solidFill>
                <a:latin typeface="Arial"/>
                <a:cs typeface="Arial"/>
              </a:rPr>
              <a:t>Jesus</a:t>
            </a:r>
            <a:r>
              <a:rPr sz="1050" spc="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E"/>
                </a:solidFill>
                <a:latin typeface="Arial"/>
                <a:cs typeface="Arial"/>
              </a:rPr>
              <a:t>Santos</a:t>
            </a:r>
            <a:endParaRPr sz="1050">
              <a:latin typeface="Arial"/>
              <a:cs typeface="Arial"/>
            </a:endParaRPr>
          </a:p>
          <a:p>
            <a:pPr marL="40005" algn="just">
              <a:lnSpc>
                <a:spcPts val="1275"/>
              </a:lnSpc>
              <a:spcBef>
                <a:spcPts val="10"/>
              </a:spcBef>
            </a:pPr>
            <a:r>
              <a:rPr sz="1100" b="1" spc="140" dirty="0">
                <a:solidFill>
                  <a:srgbClr val="0E0E0E"/>
                </a:solidFill>
                <a:latin typeface="Arial"/>
                <a:cs typeface="Arial"/>
              </a:rPr>
              <a:t>C</a:t>
            </a:r>
            <a:r>
              <a:rPr sz="1100" b="1" spc="3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b="1" spc="150" dirty="0">
                <a:solidFill>
                  <a:srgbClr val="0E0E0E"/>
                </a:solidFill>
                <a:latin typeface="Arial"/>
                <a:cs typeface="Arial"/>
              </a:rPr>
              <a:t>:</a:t>
            </a:r>
            <a:r>
              <a:rPr sz="1100" b="1" spc="-1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E0E0E"/>
                </a:solidFill>
                <a:latin typeface="Arial"/>
                <a:cs typeface="Arial"/>
              </a:rPr>
              <a:t>MG</a:t>
            </a:r>
            <a:r>
              <a:rPr sz="105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1</a:t>
            </a:r>
            <a:r>
              <a:rPr sz="1050" spc="20" dirty="0">
                <a:solidFill>
                  <a:srgbClr val="212121"/>
                </a:solidFill>
                <a:latin typeface="Arial"/>
                <a:cs typeface="Arial"/>
              </a:rPr>
              <a:t>1.93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2</a:t>
            </a:r>
            <a:r>
              <a:rPr sz="1050" spc="60" dirty="0">
                <a:solidFill>
                  <a:srgbClr val="444444"/>
                </a:solidFill>
                <a:latin typeface="Arial"/>
                <a:cs typeface="Arial"/>
              </a:rPr>
              <a:t>.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103</a:t>
            </a:r>
            <a:endParaRPr sz="1050">
              <a:latin typeface="Arial"/>
              <a:cs typeface="Arial"/>
            </a:endParaRPr>
          </a:p>
          <a:p>
            <a:pPr marL="40005" algn="just">
              <a:lnSpc>
                <a:spcPts val="1370"/>
              </a:lnSpc>
            </a:pPr>
            <a:r>
              <a:rPr sz="1200" b="1" spc="-80" dirty="0">
                <a:solidFill>
                  <a:srgbClr val="0E0E0E"/>
                </a:solidFill>
                <a:latin typeface="Times New Roman"/>
                <a:cs typeface="Times New Roman"/>
              </a:rPr>
              <a:t>CPF:</a:t>
            </a:r>
            <a:r>
              <a:rPr sz="1200" b="1" spc="5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051.054.456-86</a:t>
            </a:r>
            <a:endParaRPr sz="1050">
              <a:latin typeface="Arial"/>
              <a:cs typeface="Arial"/>
            </a:endParaRPr>
          </a:p>
          <a:p>
            <a:pPr marL="48895" indent="-5080" algn="just">
              <a:lnSpc>
                <a:spcPts val="1295"/>
              </a:lnSpc>
            </a:pPr>
            <a:r>
              <a:rPr sz="1100" b="1" spc="-40" dirty="0">
                <a:solidFill>
                  <a:srgbClr val="0E0E0E"/>
                </a:solidFill>
                <a:latin typeface="Arial"/>
                <a:cs typeface="Arial"/>
              </a:rPr>
              <a:t>EMPRESA:</a:t>
            </a:r>
            <a:r>
              <a:rPr sz="1100" b="1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Pequ</a:t>
            </a:r>
            <a:r>
              <a:rPr sz="1050" spc="-8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1050" spc="-6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050" spc="-459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ndustr</a:t>
            </a:r>
            <a:r>
              <a:rPr sz="1050" spc="-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05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212121"/>
                </a:solidFill>
                <a:latin typeface="Arial"/>
                <a:cs typeface="Arial"/>
              </a:rPr>
              <a:t>e </a:t>
            </a:r>
            <a:r>
              <a:rPr sz="1050" spc="-20" dirty="0">
                <a:solidFill>
                  <a:srgbClr val="0E0E0E"/>
                </a:solidFill>
                <a:latin typeface="Arial"/>
                <a:cs typeface="Arial"/>
              </a:rPr>
              <a:t>Comercio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E"/>
                </a:solidFill>
                <a:latin typeface="Arial"/>
                <a:cs typeface="Arial"/>
              </a:rPr>
              <a:t>Art</a:t>
            </a:r>
            <a:r>
              <a:rPr sz="1050" spc="3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gos</a:t>
            </a:r>
            <a:r>
              <a:rPr sz="105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Esport</a:t>
            </a:r>
            <a:r>
              <a:rPr sz="1050" spc="-7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vos</a:t>
            </a:r>
            <a:r>
              <a:rPr sz="1050" spc="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Ltda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"/>
              </a:spcBef>
            </a:pPr>
            <a:endParaRPr sz="1100">
              <a:latin typeface="Times New Roman"/>
              <a:cs typeface="Times New Roman"/>
            </a:endParaRPr>
          </a:p>
          <a:p>
            <a:pPr marL="48895" algn="just">
              <a:lnSpc>
                <a:spcPct val="100000"/>
              </a:lnSpc>
            </a:pPr>
            <a:r>
              <a:rPr sz="1100" b="1" spc="-10" dirty="0">
                <a:solidFill>
                  <a:srgbClr val="0E0E0E"/>
                </a:solidFill>
                <a:latin typeface="Arial"/>
                <a:cs typeface="Arial"/>
              </a:rPr>
              <a:t>NOME:</a:t>
            </a:r>
            <a:r>
              <a:rPr sz="1100" b="1" spc="-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E"/>
                </a:solidFill>
                <a:latin typeface="Arial"/>
                <a:cs typeface="Arial"/>
              </a:rPr>
              <a:t>Jacques</a:t>
            </a:r>
            <a:r>
              <a:rPr sz="1050" spc="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E"/>
                </a:solidFill>
                <a:latin typeface="Arial"/>
                <a:cs typeface="Arial"/>
              </a:rPr>
              <a:t>Costa</a:t>
            </a:r>
            <a:r>
              <a:rPr sz="105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050" spc="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E0E0E"/>
                </a:solidFill>
                <a:latin typeface="Arial"/>
                <a:cs typeface="Arial"/>
              </a:rPr>
              <a:t>Alme</a:t>
            </a:r>
            <a:r>
              <a:rPr sz="1050" spc="7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endParaRPr sz="1050">
              <a:latin typeface="Arial"/>
              <a:cs typeface="Arial"/>
            </a:endParaRPr>
          </a:p>
          <a:p>
            <a:pPr marL="40005" algn="just">
              <a:lnSpc>
                <a:spcPts val="1275"/>
              </a:lnSpc>
              <a:spcBef>
                <a:spcPts val="10"/>
              </a:spcBef>
            </a:pPr>
            <a:r>
              <a:rPr sz="1100" b="1" spc="170" dirty="0">
                <a:solidFill>
                  <a:srgbClr val="0E0E0E"/>
                </a:solidFill>
                <a:latin typeface="Arial"/>
                <a:cs typeface="Arial"/>
              </a:rPr>
              <a:t>C</a:t>
            </a:r>
            <a:r>
              <a:rPr sz="1100" b="1" spc="7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b="1" spc="150" dirty="0">
                <a:solidFill>
                  <a:srgbClr val="0E0E0E"/>
                </a:solidFill>
                <a:latin typeface="Arial"/>
                <a:cs typeface="Arial"/>
              </a:rPr>
              <a:t>:</a:t>
            </a:r>
            <a:r>
              <a:rPr sz="1100" b="1" spc="-1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E0E0E"/>
                </a:solidFill>
                <a:latin typeface="Arial"/>
                <a:cs typeface="Arial"/>
              </a:rPr>
              <a:t>MG</a:t>
            </a:r>
            <a:r>
              <a:rPr sz="1050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212121"/>
                </a:solidFill>
                <a:latin typeface="Arial"/>
                <a:cs typeface="Arial"/>
              </a:rPr>
              <a:t>2</a:t>
            </a:r>
            <a:r>
              <a:rPr sz="1050" spc="-50" dirty="0">
                <a:solidFill>
                  <a:srgbClr val="444444"/>
                </a:solidFill>
                <a:latin typeface="Arial"/>
                <a:cs typeface="Arial"/>
              </a:rPr>
              <a:t>.</a:t>
            </a:r>
            <a:r>
              <a:rPr sz="1050" spc="125" dirty="0">
                <a:solidFill>
                  <a:srgbClr val="0E0E0E"/>
                </a:solidFill>
                <a:latin typeface="Arial"/>
                <a:cs typeface="Arial"/>
              </a:rPr>
              <a:t>7</a:t>
            </a:r>
            <a:r>
              <a:rPr sz="1050" spc="-80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6.410</a:t>
            </a:r>
            <a:endParaRPr sz="1050">
              <a:latin typeface="Arial"/>
              <a:cs typeface="Arial"/>
            </a:endParaRPr>
          </a:p>
          <a:p>
            <a:pPr marL="44450" algn="just">
              <a:lnSpc>
                <a:spcPts val="1370"/>
              </a:lnSpc>
            </a:pPr>
            <a:r>
              <a:rPr sz="1200" b="1" spc="-80" dirty="0">
                <a:solidFill>
                  <a:srgbClr val="0E0E0E"/>
                </a:solidFill>
                <a:latin typeface="Times New Roman"/>
                <a:cs typeface="Times New Roman"/>
              </a:rPr>
              <a:t>CPF:</a:t>
            </a:r>
            <a:r>
              <a:rPr sz="1200" b="1" spc="5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050" spc="20" dirty="0">
                <a:solidFill>
                  <a:srgbClr val="0E0E0E"/>
                </a:solidFill>
                <a:latin typeface="Arial"/>
                <a:cs typeface="Arial"/>
              </a:rPr>
              <a:t>635.789.056-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1050" spc="-10" dirty="0">
                <a:solidFill>
                  <a:srgbClr val="0E0E0E"/>
                </a:solidFill>
                <a:latin typeface="Arial"/>
                <a:cs typeface="Arial"/>
              </a:rPr>
              <a:t>5</a:t>
            </a:r>
            <a:endParaRPr sz="1050">
              <a:latin typeface="Arial"/>
              <a:cs typeface="Arial"/>
            </a:endParaRPr>
          </a:p>
          <a:p>
            <a:pPr marL="53340" indent="-5080" algn="just">
              <a:lnSpc>
                <a:spcPts val="1295"/>
              </a:lnSpc>
            </a:pPr>
            <a:r>
              <a:rPr sz="1100" b="1" spc="-30" dirty="0">
                <a:solidFill>
                  <a:srgbClr val="0E0E0E"/>
                </a:solidFill>
                <a:latin typeface="Arial"/>
                <a:cs typeface="Arial"/>
              </a:rPr>
              <a:t>EMPRESA:</a:t>
            </a:r>
            <a:r>
              <a:rPr sz="1100" b="1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Esportes</a:t>
            </a:r>
            <a:r>
              <a:rPr sz="1050" spc="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E0E0E"/>
                </a:solidFill>
                <a:latin typeface="Arial"/>
                <a:cs typeface="Arial"/>
              </a:rPr>
              <a:t>Camisa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1050" spc="5" dirty="0">
                <a:solidFill>
                  <a:srgbClr val="0E0E0E"/>
                </a:solidFill>
                <a:latin typeface="Arial"/>
                <a:cs typeface="Arial"/>
              </a:rPr>
              <a:t>0</a:t>
            </a:r>
            <a:r>
              <a:rPr sz="1050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Ltda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1150">
              <a:latin typeface="Times New Roman"/>
              <a:cs typeface="Times New Roman"/>
            </a:endParaRPr>
          </a:p>
          <a:p>
            <a:pPr marL="53340" algn="just">
              <a:lnSpc>
                <a:spcPct val="100000"/>
              </a:lnSpc>
            </a:pP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NOME:</a:t>
            </a:r>
            <a:r>
              <a:rPr sz="1100" b="1" spc="-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E0E0E"/>
                </a:solidFill>
                <a:latin typeface="Arial"/>
                <a:cs typeface="Arial"/>
              </a:rPr>
              <a:t>Caés</a:t>
            </a:r>
            <a:r>
              <a:rPr sz="1050" spc="-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050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050" spc="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E0E0E"/>
                </a:solidFill>
                <a:latin typeface="Arial"/>
                <a:cs typeface="Arial"/>
              </a:rPr>
              <a:t>Souza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E0E0E"/>
                </a:solidFill>
                <a:latin typeface="Arial"/>
                <a:cs typeface="Arial"/>
              </a:rPr>
              <a:t>Pau</a:t>
            </a:r>
            <a:r>
              <a:rPr sz="1050" spc="-6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endParaRPr sz="1050">
              <a:latin typeface="Arial"/>
              <a:cs typeface="Arial"/>
            </a:endParaRPr>
          </a:p>
          <a:p>
            <a:pPr marL="48895" algn="just">
              <a:lnSpc>
                <a:spcPts val="1290"/>
              </a:lnSpc>
              <a:spcBef>
                <a:spcPts val="10"/>
              </a:spcBef>
            </a:pPr>
            <a:r>
              <a:rPr sz="1100" b="1" spc="170" dirty="0">
                <a:solidFill>
                  <a:srgbClr val="0E0E0E"/>
                </a:solidFill>
                <a:latin typeface="Arial"/>
                <a:cs typeface="Arial"/>
              </a:rPr>
              <a:t>C</a:t>
            </a:r>
            <a:r>
              <a:rPr sz="1100" b="1" spc="4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b="1" spc="150" dirty="0">
                <a:solidFill>
                  <a:srgbClr val="0E0E0E"/>
                </a:solidFill>
                <a:latin typeface="Arial"/>
                <a:cs typeface="Arial"/>
              </a:rPr>
              <a:t>:</a:t>
            </a:r>
            <a:r>
              <a:rPr sz="1100" b="1" spc="-1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254" dirty="0">
                <a:solidFill>
                  <a:srgbClr val="212121"/>
                </a:solidFill>
                <a:latin typeface="Times New Roman"/>
                <a:cs typeface="Times New Roman"/>
              </a:rPr>
              <a:t>M</a:t>
            </a:r>
            <a:r>
              <a:rPr sz="1100" spc="11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100" spc="425" dirty="0">
                <a:solidFill>
                  <a:srgbClr val="212121"/>
                </a:solidFill>
                <a:latin typeface="Times New Roman"/>
                <a:cs typeface="Times New Roman"/>
              </a:rPr>
              <a:t>-</a:t>
            </a:r>
            <a:r>
              <a:rPr sz="1100" spc="-10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100" spc="75" dirty="0">
                <a:solidFill>
                  <a:srgbClr val="0E0E0E"/>
                </a:solidFill>
                <a:latin typeface="Times New Roman"/>
                <a:cs typeface="Times New Roman"/>
              </a:rPr>
              <a:t>8.</a:t>
            </a:r>
            <a:r>
              <a:rPr sz="1100" spc="35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100" spc="45" dirty="0">
                <a:solidFill>
                  <a:srgbClr val="0E0E0E"/>
                </a:solidFill>
                <a:latin typeface="Times New Roman"/>
                <a:cs typeface="Times New Roman"/>
              </a:rPr>
              <a:t>767.476</a:t>
            </a:r>
            <a:endParaRPr sz="1100">
              <a:latin typeface="Times New Roman"/>
              <a:cs typeface="Times New Roman"/>
            </a:endParaRPr>
          </a:p>
          <a:p>
            <a:pPr marL="48895" algn="just">
              <a:lnSpc>
                <a:spcPts val="1275"/>
              </a:lnSpc>
            </a:pPr>
            <a:r>
              <a:rPr sz="1050" b="1" spc="10" dirty="0">
                <a:solidFill>
                  <a:srgbClr val="0E0E0E"/>
                </a:solidFill>
                <a:latin typeface="Times New Roman"/>
                <a:cs typeface="Times New Roman"/>
              </a:rPr>
              <a:t>CPF:</a:t>
            </a:r>
            <a:r>
              <a:rPr sz="1050" b="1" spc="75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100" spc="95" dirty="0">
                <a:solidFill>
                  <a:srgbClr val="0E0E0E"/>
                </a:solidFill>
                <a:latin typeface="Times New Roman"/>
                <a:cs typeface="Times New Roman"/>
              </a:rPr>
              <a:t>0</a:t>
            </a:r>
            <a:r>
              <a:rPr sz="1100" spc="15" dirty="0">
                <a:solidFill>
                  <a:srgbClr val="0E0E0E"/>
                </a:solidFill>
                <a:latin typeface="Times New Roman"/>
                <a:cs typeface="Times New Roman"/>
              </a:rPr>
              <a:t>1</a:t>
            </a:r>
            <a:r>
              <a:rPr sz="1100" spc="45" dirty="0">
                <a:solidFill>
                  <a:srgbClr val="0E0E0E"/>
                </a:solidFill>
                <a:latin typeface="Times New Roman"/>
                <a:cs typeface="Times New Roman"/>
              </a:rPr>
              <a:t>3.765</a:t>
            </a:r>
            <a:r>
              <a:rPr sz="1100" spc="10" dirty="0">
                <a:solidFill>
                  <a:srgbClr val="0E0E0E"/>
                </a:solidFill>
                <a:latin typeface="Times New Roman"/>
                <a:cs typeface="Times New Roman"/>
              </a:rPr>
              <a:t>.</a:t>
            </a:r>
            <a:r>
              <a:rPr sz="1100" spc="55" dirty="0">
                <a:solidFill>
                  <a:srgbClr val="0E0E0E"/>
                </a:solidFill>
                <a:latin typeface="Times New Roman"/>
                <a:cs typeface="Times New Roman"/>
              </a:rPr>
              <a:t>806-08</a:t>
            </a:r>
            <a:endParaRPr sz="1100">
              <a:latin typeface="Times New Roman"/>
              <a:cs typeface="Times New Roman"/>
            </a:endParaRPr>
          </a:p>
          <a:p>
            <a:pPr marL="57785" algn="just">
              <a:lnSpc>
                <a:spcPts val="1305"/>
              </a:lnSpc>
            </a:pPr>
            <a:r>
              <a:rPr sz="1100" b="1" spc="-40" dirty="0">
                <a:solidFill>
                  <a:srgbClr val="0E0E0E"/>
                </a:solidFill>
                <a:latin typeface="Arial"/>
                <a:cs typeface="Arial"/>
              </a:rPr>
              <a:t>EMPRESA:</a:t>
            </a:r>
            <a:r>
              <a:rPr sz="1100" b="1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B</a:t>
            </a:r>
            <a:r>
              <a:rPr sz="1050" spc="-7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55" dirty="0">
                <a:solidFill>
                  <a:srgbClr val="0E0E0E"/>
                </a:solidFill>
                <a:latin typeface="Arial"/>
                <a:cs typeface="Arial"/>
              </a:rPr>
              <a:t>g</a:t>
            </a:r>
            <a:r>
              <a:rPr sz="1050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Esporte</a:t>
            </a:r>
            <a:r>
              <a:rPr sz="1050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Ltda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1150">
              <a:latin typeface="Times New Roman"/>
              <a:cs typeface="Times New Roman"/>
            </a:endParaRPr>
          </a:p>
          <a:p>
            <a:pPr marL="57785" algn="just">
              <a:lnSpc>
                <a:spcPts val="1305"/>
              </a:lnSpc>
            </a:pPr>
            <a:r>
              <a:rPr sz="1100" b="1" dirty="0">
                <a:solidFill>
                  <a:srgbClr val="0E0E0E"/>
                </a:solidFill>
                <a:latin typeface="Arial"/>
                <a:cs typeface="Arial"/>
              </a:rPr>
              <a:t>NOME:</a:t>
            </a:r>
            <a:r>
              <a:rPr sz="1100" b="1" spc="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Wander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E0E"/>
                </a:solidFill>
                <a:latin typeface="Arial"/>
                <a:cs typeface="Arial"/>
              </a:rPr>
              <a:t>M</a:t>
            </a:r>
            <a:r>
              <a:rPr sz="1050" spc="-3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E0E0E"/>
                </a:solidFill>
                <a:latin typeface="Arial"/>
                <a:cs typeface="Arial"/>
              </a:rPr>
              <a:t>randa</a:t>
            </a:r>
            <a:r>
              <a:rPr sz="105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E0E0E"/>
                </a:solidFill>
                <a:latin typeface="Arial"/>
                <a:cs typeface="Arial"/>
              </a:rPr>
              <a:t>Rocha</a:t>
            </a:r>
            <a:endParaRPr sz="1050">
              <a:latin typeface="Arial"/>
              <a:cs typeface="Arial"/>
            </a:endParaRPr>
          </a:p>
          <a:p>
            <a:pPr marL="57785" algn="just">
              <a:lnSpc>
                <a:spcPts val="1305"/>
              </a:lnSpc>
            </a:pPr>
            <a:r>
              <a:rPr sz="1100" b="1" spc="140" dirty="0">
                <a:solidFill>
                  <a:srgbClr val="0E0E0E"/>
                </a:solidFill>
                <a:latin typeface="Arial"/>
                <a:cs typeface="Arial"/>
              </a:rPr>
              <a:t>C</a:t>
            </a:r>
            <a:r>
              <a:rPr sz="1100" b="1" spc="3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b="1" spc="150" dirty="0">
                <a:solidFill>
                  <a:srgbClr val="0E0E0E"/>
                </a:solidFill>
                <a:latin typeface="Arial"/>
                <a:cs typeface="Arial"/>
              </a:rPr>
              <a:t>:</a:t>
            </a:r>
            <a:r>
              <a:rPr sz="1100" b="1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E0E0E"/>
                </a:solidFill>
                <a:latin typeface="Arial"/>
                <a:cs typeface="Arial"/>
              </a:rPr>
              <a:t>MG</a:t>
            </a:r>
            <a:r>
              <a:rPr sz="1050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E0E0E"/>
                </a:solidFill>
                <a:latin typeface="Arial"/>
                <a:cs typeface="Arial"/>
              </a:rPr>
              <a:t>3</a:t>
            </a:r>
            <a:r>
              <a:rPr sz="1050" spc="-15" dirty="0">
                <a:solidFill>
                  <a:srgbClr val="343434"/>
                </a:solidFill>
                <a:latin typeface="Arial"/>
                <a:cs typeface="Arial"/>
              </a:rPr>
              <a:t>.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721</a:t>
            </a:r>
            <a:r>
              <a:rPr sz="1050" spc="-5" dirty="0">
                <a:solidFill>
                  <a:srgbClr val="0E0E0E"/>
                </a:solidFill>
                <a:latin typeface="Arial"/>
                <a:cs typeface="Arial"/>
              </a:rPr>
              <a:t>.</a:t>
            </a:r>
            <a:r>
              <a:rPr sz="1050" spc="20" dirty="0">
                <a:solidFill>
                  <a:srgbClr val="0E0E0E"/>
                </a:solidFill>
                <a:latin typeface="Arial"/>
                <a:cs typeface="Arial"/>
              </a:rPr>
              <a:t>929</a:t>
            </a:r>
            <a:endParaRPr sz="1050">
              <a:latin typeface="Arial"/>
              <a:cs typeface="Arial"/>
            </a:endParaRPr>
          </a:p>
          <a:p>
            <a:pPr marL="57785" algn="just">
              <a:lnSpc>
                <a:spcPct val="100000"/>
              </a:lnSpc>
              <a:spcBef>
                <a:spcPts val="114"/>
              </a:spcBef>
            </a:pPr>
            <a:r>
              <a:rPr sz="1100" b="1" spc="-35" dirty="0">
                <a:solidFill>
                  <a:srgbClr val="0E0E0E"/>
                </a:solidFill>
                <a:latin typeface="Arial"/>
                <a:cs typeface="Arial"/>
              </a:rPr>
              <a:t>CPF:</a:t>
            </a:r>
            <a:r>
              <a:rPr sz="1100" b="1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570</a:t>
            </a:r>
            <a:r>
              <a:rPr sz="1050" spc="-20" dirty="0">
                <a:solidFill>
                  <a:srgbClr val="0E0E0E"/>
                </a:solidFill>
                <a:latin typeface="Arial"/>
                <a:cs typeface="Arial"/>
              </a:rPr>
              <a:t>.</a:t>
            </a:r>
            <a:r>
              <a:rPr sz="1050" spc="20" dirty="0">
                <a:solidFill>
                  <a:srgbClr val="0E0E0E"/>
                </a:solidFill>
                <a:latin typeface="Arial"/>
                <a:cs typeface="Arial"/>
              </a:rPr>
              <a:t>936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.</a:t>
            </a:r>
            <a:r>
              <a:rPr sz="1050" spc="35" dirty="0">
                <a:solidFill>
                  <a:srgbClr val="0E0E0E"/>
                </a:solidFill>
                <a:latin typeface="Arial"/>
                <a:cs typeface="Arial"/>
              </a:rPr>
              <a:t>366-91</a:t>
            </a:r>
            <a:endParaRPr sz="1050">
              <a:latin typeface="Arial"/>
              <a:cs typeface="Arial"/>
            </a:endParaRPr>
          </a:p>
          <a:p>
            <a:pPr marL="67310" algn="just">
              <a:lnSpc>
                <a:spcPct val="100000"/>
              </a:lnSpc>
              <a:spcBef>
                <a:spcPts val="10"/>
              </a:spcBef>
            </a:pPr>
            <a:r>
              <a:rPr sz="1100" b="1" spc="-40" dirty="0">
                <a:solidFill>
                  <a:srgbClr val="0E0E0E"/>
                </a:solidFill>
                <a:latin typeface="Arial"/>
                <a:cs typeface="Arial"/>
              </a:rPr>
              <a:t>EMPRESA:</a:t>
            </a:r>
            <a:r>
              <a:rPr sz="1100" b="1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E0E0E"/>
                </a:solidFill>
                <a:latin typeface="Arial"/>
                <a:cs typeface="Arial"/>
              </a:rPr>
              <a:t>Mundo</a:t>
            </a:r>
            <a:r>
              <a:rPr sz="1050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E0E0E"/>
                </a:solidFill>
                <a:latin typeface="Arial"/>
                <a:cs typeface="Arial"/>
              </a:rPr>
              <a:t>Água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12121"/>
                </a:solidFill>
                <a:latin typeface="Arial"/>
                <a:cs typeface="Arial"/>
              </a:rPr>
              <a:t>Show</a:t>
            </a:r>
            <a:r>
              <a:rPr sz="1050" spc="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Com</a:t>
            </a:r>
            <a:r>
              <a:rPr sz="1050" spc="-15" dirty="0">
                <a:solidFill>
                  <a:srgbClr val="444444"/>
                </a:solidFill>
                <a:latin typeface="Arial"/>
                <a:cs typeface="Arial"/>
              </a:rPr>
              <a:t>é</a:t>
            </a:r>
            <a:r>
              <a:rPr sz="1050" spc="20" dirty="0">
                <a:solidFill>
                  <a:srgbClr val="0E0E0E"/>
                </a:solidFill>
                <a:latin typeface="Arial"/>
                <a:cs typeface="Arial"/>
              </a:rPr>
              <a:t>rc</a:t>
            </a:r>
            <a:r>
              <a:rPr sz="1050" spc="-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50" spc="114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Ltda</a:t>
            </a:r>
            <a:endParaRPr sz="10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66803" y="9147495"/>
            <a:ext cx="6146800" cy="3378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4445">
              <a:lnSpc>
                <a:spcPct val="107300"/>
              </a:lnSpc>
            </a:pP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Part</a:t>
            </a:r>
            <a:r>
              <a:rPr sz="1050" spc="-5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c</a:t>
            </a:r>
            <a:r>
              <a:rPr sz="1050" spc="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param</a:t>
            </a:r>
            <a:r>
              <a:rPr sz="1050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105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20" dirty="0">
                <a:solidFill>
                  <a:srgbClr val="0E0E0E"/>
                </a:solidFill>
                <a:latin typeface="Arial"/>
                <a:cs typeface="Arial"/>
              </a:rPr>
              <a:t>CONCORRÊNC</a:t>
            </a:r>
            <a:r>
              <a:rPr sz="1100" b="1" spc="9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b="1" spc="-9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00" b="1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8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100" b="1" spc="-55" dirty="0">
                <a:solidFill>
                  <a:srgbClr val="0E0E0E"/>
                </a:solidFill>
                <a:latin typeface="Arial"/>
                <a:cs typeface="Arial"/>
              </a:rPr>
              <a:t>.</a:t>
            </a:r>
            <a:r>
              <a:rPr sz="1050" b="1" spc="405" baseline="19841" dirty="0">
                <a:solidFill>
                  <a:srgbClr val="0E0E0E"/>
                </a:solidFill>
                <a:latin typeface="Times New Roman"/>
                <a:cs typeface="Times New Roman"/>
              </a:rPr>
              <a:t>0</a:t>
            </a:r>
            <a:r>
              <a:rPr sz="1050" b="1" baseline="19841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050" b="1" spc="-60" baseline="19841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100" b="1" spc="105" dirty="0">
                <a:solidFill>
                  <a:srgbClr val="0E0E0E"/>
                </a:solidFill>
                <a:latin typeface="Arial"/>
                <a:cs typeface="Arial"/>
              </a:rPr>
              <a:t>006/</a:t>
            </a:r>
            <a:r>
              <a:rPr sz="1100" b="1" spc="-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100" dirty="0">
                <a:solidFill>
                  <a:srgbClr val="0E0E0E"/>
                </a:solidFill>
                <a:latin typeface="Arial"/>
                <a:cs typeface="Arial"/>
              </a:rPr>
              <a:t>20</a:t>
            </a:r>
            <a:r>
              <a:rPr sz="1100" b="1" spc="-40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1100" b="1" spc="30" dirty="0">
                <a:solidFill>
                  <a:srgbClr val="0E0E0E"/>
                </a:solidFill>
                <a:latin typeface="Arial"/>
                <a:cs typeface="Arial"/>
              </a:rPr>
              <a:t>6</a:t>
            </a:r>
            <a:r>
              <a:rPr sz="1100" b="1" spc="290" dirty="0">
                <a:solidFill>
                  <a:srgbClr val="0E0E0E"/>
                </a:solidFill>
                <a:latin typeface="Arial"/>
                <a:cs typeface="Arial"/>
              </a:rPr>
              <a:t>,</a:t>
            </a:r>
            <a:r>
              <a:rPr sz="1100" b="1" spc="-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através</a:t>
            </a:r>
            <a:r>
              <a:rPr sz="1050" spc="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1050" spc="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env</a:t>
            </a:r>
            <a:r>
              <a:rPr sz="1050" spc="-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-50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050" spc="90" dirty="0">
                <a:solidFill>
                  <a:srgbClr val="343434"/>
                </a:solidFill>
                <a:latin typeface="Arial"/>
                <a:cs typeface="Arial"/>
              </a:rPr>
              <a:t>/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1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E0E0E"/>
                </a:solidFill>
                <a:latin typeface="Arial"/>
                <a:cs typeface="Arial"/>
              </a:rPr>
              <a:t>apresentação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050" spc="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envelope</a:t>
            </a:r>
            <a:r>
              <a:rPr sz="1050" spc="20" dirty="0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sz="1050" spc="355" dirty="0">
                <a:solidFill>
                  <a:srgbClr val="212121"/>
                </a:solidFill>
                <a:latin typeface="Arial"/>
                <a:cs typeface="Arial"/>
              </a:rPr>
              <a:t>, 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as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empresas</a:t>
            </a:r>
            <a:r>
              <a:rPr sz="1050" spc="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05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212121"/>
                </a:solidFill>
                <a:latin typeface="Arial"/>
                <a:cs typeface="Arial"/>
              </a:rPr>
              <a:t>seguir:</a:t>
            </a:r>
            <a:endParaRPr sz="10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622312" y="9365883"/>
            <a:ext cx="342265" cy="723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500" i="1" spc="20" dirty="0">
                <a:solidFill>
                  <a:srgbClr val="898CAA"/>
                </a:solidFill>
                <a:latin typeface="Arial"/>
                <a:cs typeface="Arial"/>
              </a:rPr>
              <a:t>li</a:t>
            </a:r>
            <a:endParaRPr sz="55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75917" y="9640616"/>
            <a:ext cx="468693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40" dirty="0">
                <a:solidFill>
                  <a:srgbClr val="0E0E0E"/>
                </a:solidFill>
                <a:latin typeface="Arial"/>
                <a:cs typeface="Arial"/>
              </a:rPr>
              <a:t>RAZÃO</a:t>
            </a:r>
            <a:r>
              <a:rPr sz="1100" b="1" spc="30" dirty="0">
                <a:solidFill>
                  <a:srgbClr val="0E0E0E"/>
                </a:solidFill>
                <a:latin typeface="Arial"/>
                <a:cs typeface="Arial"/>
              </a:rPr>
              <a:t> SOC</a:t>
            </a:r>
            <a:r>
              <a:rPr sz="1100" b="1" spc="-5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b="1" spc="-45" dirty="0">
                <a:solidFill>
                  <a:srgbClr val="0E0E0E"/>
                </a:solidFill>
                <a:latin typeface="Arial"/>
                <a:cs typeface="Arial"/>
              </a:rPr>
              <a:t>AL:</a:t>
            </a:r>
            <a:r>
              <a:rPr sz="1100" b="1" spc="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Comercial</a:t>
            </a:r>
            <a:r>
              <a:rPr sz="1050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E0E0E"/>
                </a:solidFill>
                <a:latin typeface="Arial"/>
                <a:cs typeface="Arial"/>
              </a:rPr>
              <a:t>C&amp;C</a:t>
            </a:r>
            <a:r>
              <a:rPr sz="1050" spc="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E0E0E"/>
                </a:solidFill>
                <a:latin typeface="Arial"/>
                <a:cs typeface="Arial"/>
              </a:rPr>
              <a:t>-</a:t>
            </a:r>
            <a:r>
              <a:rPr sz="105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E0E0E"/>
                </a:solidFill>
                <a:latin typeface="Arial"/>
                <a:cs typeface="Arial"/>
              </a:rPr>
              <a:t>Eire</a:t>
            </a:r>
            <a:r>
              <a:rPr sz="1050" spc="-25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50" spc="12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50" spc="-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430" dirty="0">
                <a:solidFill>
                  <a:srgbClr val="212121"/>
                </a:solidFill>
                <a:latin typeface="Arial"/>
                <a:cs typeface="Arial"/>
              </a:rPr>
              <a:t>-</a:t>
            </a:r>
            <a:r>
              <a:rPr sz="1050" spc="-7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E0E0E"/>
                </a:solidFill>
                <a:latin typeface="Arial"/>
                <a:cs typeface="Arial"/>
              </a:rPr>
              <a:t>ME</a:t>
            </a:r>
            <a:r>
              <a:rPr sz="1050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E0E0E"/>
                </a:solidFill>
                <a:latin typeface="Arial"/>
                <a:cs typeface="Arial"/>
              </a:rPr>
              <a:t>-</a:t>
            </a:r>
            <a:r>
              <a:rPr sz="1050" spc="-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b="1" spc="-15" dirty="0">
                <a:solidFill>
                  <a:srgbClr val="0E0E0E"/>
                </a:solidFill>
                <a:latin typeface="Arial"/>
                <a:cs typeface="Arial"/>
              </a:rPr>
              <a:t>CNPJ:</a:t>
            </a:r>
            <a:r>
              <a:rPr sz="1100" b="1" spc="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23</a:t>
            </a:r>
            <a:r>
              <a:rPr sz="1050" spc="45" dirty="0">
                <a:solidFill>
                  <a:srgbClr val="0E0E0E"/>
                </a:solidFill>
                <a:latin typeface="Arial"/>
                <a:cs typeface="Arial"/>
              </a:rPr>
              <a:t>.</a:t>
            </a:r>
            <a:r>
              <a:rPr sz="1050" dirty="0">
                <a:solidFill>
                  <a:srgbClr val="0E0E0E"/>
                </a:solidFill>
                <a:latin typeface="Arial"/>
                <a:cs typeface="Arial"/>
              </a:rPr>
              <a:t>539</a:t>
            </a:r>
            <a:r>
              <a:rPr sz="1050" spc="50" dirty="0">
                <a:solidFill>
                  <a:srgbClr val="0E0E0E"/>
                </a:solidFill>
                <a:latin typeface="Arial"/>
                <a:cs typeface="Arial"/>
              </a:rPr>
              <a:t>.</a:t>
            </a:r>
            <a:r>
              <a:rPr sz="1050" spc="10" dirty="0">
                <a:solidFill>
                  <a:srgbClr val="0E0E0E"/>
                </a:solidFill>
                <a:latin typeface="Arial"/>
                <a:cs typeface="Arial"/>
              </a:rPr>
              <a:t>50</a:t>
            </a:r>
            <a:r>
              <a:rPr sz="1050" spc="-55" dirty="0">
                <a:solidFill>
                  <a:srgbClr val="0E0E0E"/>
                </a:solidFill>
                <a:latin typeface="Arial"/>
                <a:cs typeface="Arial"/>
              </a:rPr>
              <a:t>4</a:t>
            </a:r>
            <a:r>
              <a:rPr sz="1050" spc="25" dirty="0">
                <a:solidFill>
                  <a:srgbClr val="343434"/>
                </a:solidFill>
                <a:latin typeface="Arial"/>
                <a:cs typeface="Arial"/>
              </a:rPr>
              <a:t>/000</a:t>
            </a:r>
            <a:r>
              <a:rPr sz="1050" spc="-16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1050" spc="30" dirty="0">
                <a:solidFill>
                  <a:srgbClr val="0E0E0E"/>
                </a:solidFill>
                <a:latin typeface="Arial"/>
                <a:cs typeface="Arial"/>
              </a:rPr>
              <a:t>-80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91004" y="635048"/>
            <a:ext cx="1299210" cy="3498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b="1" spc="5" dirty="0">
                <a:solidFill>
                  <a:srgbClr val="0F0F0F"/>
                </a:solidFill>
                <a:latin typeface="Arial"/>
                <a:cs typeface="Arial"/>
              </a:rPr>
              <a:t>MACKENZIE</a:t>
            </a:r>
            <a:endParaRPr sz="1150">
              <a:latin typeface="Arial"/>
              <a:cs typeface="Arial"/>
            </a:endParaRPr>
          </a:p>
          <a:p>
            <a:pPr marL="17145">
              <a:lnSpc>
                <a:spcPct val="100000"/>
              </a:lnSpc>
              <a:spcBef>
                <a:spcPts val="20"/>
              </a:spcBef>
            </a:pP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15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UBE</a:t>
            </a:r>
            <a:endParaRPr sz="115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402027" y="524409"/>
            <a:ext cx="1040765" cy="704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350" algn="ctr">
              <a:lnSpc>
                <a:spcPct val="100000"/>
              </a:lnSpc>
            </a:pPr>
            <a:r>
              <a:rPr sz="700" b="1" spc="-15" dirty="0">
                <a:solidFill>
                  <a:srgbClr val="0F0F0F"/>
                </a:solidFill>
                <a:latin typeface="Times New Roman"/>
                <a:cs typeface="Times New Roman"/>
              </a:rPr>
              <a:t>FORMAÇÃO </a:t>
            </a:r>
            <a:r>
              <a:rPr sz="700" b="1" spc="-3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700" b="1" spc="65" dirty="0">
                <a:solidFill>
                  <a:srgbClr val="0F0F0F"/>
                </a:solidFill>
                <a:latin typeface="Times New Roman"/>
                <a:cs typeface="Times New Roman"/>
              </a:rPr>
              <a:t>DI</a:t>
            </a:r>
            <a:endParaRPr sz="700">
              <a:latin typeface="Times New Roman"/>
              <a:cs typeface="Times New Roman"/>
            </a:endParaRPr>
          </a:p>
          <a:p>
            <a:pPr marL="24765" algn="ctr">
              <a:lnSpc>
                <a:spcPct val="100000"/>
              </a:lnSpc>
              <a:spcBef>
                <a:spcPts val="215"/>
              </a:spcBef>
            </a:pPr>
            <a:r>
              <a:rPr sz="650" b="1" dirty="0">
                <a:solidFill>
                  <a:srgbClr val="0F0F0F"/>
                </a:solidFill>
                <a:latin typeface="Arial"/>
                <a:cs typeface="Arial"/>
              </a:rPr>
              <a:t>ATLETAS</a:t>
            </a:r>
            <a:endParaRPr sz="6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23274" y="1592939"/>
            <a:ext cx="6109335" cy="3867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1200" b="1" spc="-140" dirty="0">
                <a:solidFill>
                  <a:srgbClr val="0F0F0F"/>
                </a:solidFill>
                <a:latin typeface="Times New Roman"/>
                <a:cs typeface="Times New Roman"/>
              </a:rPr>
              <a:t>RAZÃO   </a:t>
            </a:r>
            <a:r>
              <a:rPr sz="1200" b="1" spc="-9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b="1" spc="5" dirty="0">
                <a:solidFill>
                  <a:srgbClr val="0F0F0F"/>
                </a:solidFill>
                <a:latin typeface="Times New Roman"/>
                <a:cs typeface="Times New Roman"/>
              </a:rPr>
              <a:t>S</a:t>
            </a:r>
            <a:r>
              <a:rPr sz="1200" b="1" spc="-90" dirty="0">
                <a:solidFill>
                  <a:srgbClr val="0F0F0F"/>
                </a:solidFill>
                <a:latin typeface="Times New Roman"/>
                <a:cs typeface="Times New Roman"/>
              </a:rPr>
              <a:t>OCIAL:</a:t>
            </a:r>
            <a:r>
              <a:rPr sz="1200" b="1" dirty="0">
                <a:solidFill>
                  <a:srgbClr val="0F0F0F"/>
                </a:solidFill>
                <a:latin typeface="Times New Roman"/>
                <a:cs typeface="Times New Roman"/>
              </a:rPr>
              <a:t>   </a:t>
            </a:r>
            <a:r>
              <a:rPr sz="1200" b="1" spc="-12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Pequita</a:t>
            </a:r>
            <a:r>
              <a:rPr sz="105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7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nd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050" spc="20" dirty="0">
                <a:solidFill>
                  <a:srgbClr val="38383A"/>
                </a:solidFill>
                <a:latin typeface="Arial"/>
                <a:cs typeface="Arial"/>
              </a:rPr>
              <a:t>st</a:t>
            </a:r>
            <a:r>
              <a:rPr sz="1050" spc="55" dirty="0">
                <a:solidFill>
                  <a:srgbClr val="38383A"/>
                </a:solidFill>
                <a:latin typeface="Arial"/>
                <a:cs typeface="Arial"/>
              </a:rPr>
              <a:t>r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38383A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38383A"/>
                </a:solidFill>
                <a:latin typeface="Arial"/>
                <a:cs typeface="Arial"/>
              </a:rPr>
              <a:t>   </a:t>
            </a:r>
            <a:r>
              <a:rPr sz="1050" spc="-130" dirty="0">
                <a:solidFill>
                  <a:srgbClr val="38383A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38383A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38383A"/>
                </a:solidFill>
                <a:latin typeface="Arial"/>
                <a:cs typeface="Arial"/>
              </a:rPr>
              <a:t>  </a:t>
            </a:r>
            <a:r>
              <a:rPr sz="1050" spc="120" dirty="0">
                <a:solidFill>
                  <a:srgbClr val="38383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484848"/>
                </a:solidFill>
                <a:latin typeface="Arial"/>
                <a:cs typeface="Arial"/>
              </a:rPr>
              <a:t>Comerc</a:t>
            </a:r>
            <a:r>
              <a:rPr sz="1050" spc="25" dirty="0">
                <a:solidFill>
                  <a:srgbClr val="484848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484848"/>
                </a:solidFill>
                <a:latin typeface="Arial"/>
                <a:cs typeface="Arial"/>
              </a:rPr>
              <a:t>   </a:t>
            </a:r>
            <a:r>
              <a:rPr sz="1050" spc="-12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32323"/>
                </a:solidFill>
                <a:latin typeface="Arial"/>
                <a:cs typeface="Arial"/>
              </a:rPr>
              <a:t>de  </a:t>
            </a:r>
            <a:r>
              <a:rPr sz="1050" spc="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Artigos   </a:t>
            </a:r>
            <a:r>
              <a:rPr sz="1050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Esportivos   </a:t>
            </a:r>
            <a:r>
              <a:rPr sz="105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Ltda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05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232323"/>
                </a:solidFill>
                <a:latin typeface="Arial"/>
                <a:cs typeface="Arial"/>
              </a:rPr>
              <a:t>-</a:t>
            </a:r>
            <a:r>
              <a:rPr sz="105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050" spc="1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200" b="1" spc="-60" dirty="0">
                <a:solidFill>
                  <a:srgbClr val="0F0F0F"/>
                </a:solidFill>
                <a:latin typeface="Times New Roman"/>
                <a:cs typeface="Times New Roman"/>
              </a:rPr>
              <a:t>CNPJ:</a:t>
            </a:r>
            <a:endParaRPr sz="12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24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.</a:t>
            </a:r>
            <a:r>
              <a:rPr sz="1050" spc="95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1050" spc="-5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5</a:t>
            </a:r>
            <a:r>
              <a:rPr sz="1050" spc="-50" dirty="0">
                <a:solidFill>
                  <a:srgbClr val="0F0F0F"/>
                </a:solidFill>
                <a:latin typeface="Arial"/>
                <a:cs typeface="Arial"/>
              </a:rPr>
              <a:t>.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85</a:t>
            </a:r>
            <a:r>
              <a:rPr sz="1050" spc="-10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/000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-76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"/>
              </a:spcBef>
            </a:pPr>
            <a:endParaRPr sz="10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200" b="1" spc="-150" dirty="0">
                <a:solidFill>
                  <a:srgbClr val="0F0F0F"/>
                </a:solidFill>
                <a:latin typeface="Times New Roman"/>
                <a:cs typeface="Times New Roman"/>
              </a:rPr>
              <a:t>RAZÃO</a:t>
            </a:r>
            <a:r>
              <a:rPr sz="1200" b="1" spc="14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b="1" spc="-30" dirty="0">
                <a:solidFill>
                  <a:srgbClr val="0F0F0F"/>
                </a:solidFill>
                <a:latin typeface="Times New Roman"/>
                <a:cs typeface="Times New Roman"/>
              </a:rPr>
              <a:t>S</a:t>
            </a:r>
            <a:r>
              <a:rPr sz="1200" b="1" spc="-90" dirty="0">
                <a:solidFill>
                  <a:srgbClr val="0F0F0F"/>
                </a:solidFill>
                <a:latin typeface="Times New Roman"/>
                <a:cs typeface="Times New Roman"/>
              </a:rPr>
              <a:t>OCIAL:</a:t>
            </a:r>
            <a:r>
              <a:rPr sz="1200" b="1" spc="10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Esportes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Camisa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050" spc="85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Ltda</a:t>
            </a:r>
            <a:r>
              <a:rPr sz="10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25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70" dirty="0">
                <a:solidFill>
                  <a:srgbClr val="0F0F0F"/>
                </a:solidFill>
                <a:latin typeface="Times New Roman"/>
                <a:cs typeface="Times New Roman"/>
              </a:rPr>
              <a:t>CNPJ:</a:t>
            </a:r>
            <a:r>
              <a:rPr sz="1200" b="1" spc="12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50" spc="-5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7.558.578/000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050" spc="30" dirty="0">
                <a:solidFill>
                  <a:srgbClr val="38383A"/>
                </a:solidFill>
                <a:latin typeface="Arial"/>
                <a:cs typeface="Arial"/>
              </a:rPr>
              <a:t>-6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1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200" b="1" spc="-140" dirty="0">
                <a:solidFill>
                  <a:srgbClr val="0F0F0F"/>
                </a:solidFill>
                <a:latin typeface="Times New Roman"/>
                <a:cs typeface="Times New Roman"/>
              </a:rPr>
              <a:t>RAZÃO</a:t>
            </a:r>
            <a:r>
              <a:rPr sz="1200" b="1" spc="9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b="1" spc="-75" dirty="0">
                <a:solidFill>
                  <a:srgbClr val="0F0F0F"/>
                </a:solidFill>
                <a:latin typeface="Times New Roman"/>
                <a:cs typeface="Times New Roman"/>
              </a:rPr>
              <a:t>SOCIAL:</a:t>
            </a:r>
            <a:r>
              <a:rPr sz="1200" b="1" spc="8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Big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Ltda</a:t>
            </a:r>
            <a:r>
              <a:rPr sz="10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484848"/>
                </a:solidFill>
                <a:latin typeface="Arial"/>
                <a:cs typeface="Arial"/>
              </a:rPr>
              <a:t>-</a:t>
            </a:r>
            <a:r>
              <a:rPr sz="1050" spc="-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200" b="1" spc="-65" dirty="0">
                <a:solidFill>
                  <a:srgbClr val="0F0F0F"/>
                </a:solidFill>
                <a:latin typeface="Times New Roman"/>
                <a:cs typeface="Times New Roman"/>
              </a:rPr>
              <a:t>CNPJ:</a:t>
            </a:r>
            <a:r>
              <a:rPr sz="1200" b="1" spc="5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1050" spc="25" dirty="0">
                <a:solidFill>
                  <a:srgbClr val="59595D"/>
                </a:solidFill>
                <a:latin typeface="Arial"/>
                <a:cs typeface="Arial"/>
              </a:rPr>
              <a:t>.</a:t>
            </a:r>
            <a:r>
              <a:rPr sz="1050" spc="-25" dirty="0">
                <a:solidFill>
                  <a:srgbClr val="232323"/>
                </a:solidFill>
                <a:latin typeface="Arial"/>
                <a:cs typeface="Arial"/>
              </a:rPr>
              <a:t>285</a:t>
            </a:r>
            <a:r>
              <a:rPr sz="1050" spc="-18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484848"/>
                </a:solidFill>
                <a:latin typeface="Arial"/>
                <a:cs typeface="Arial"/>
              </a:rPr>
              <a:t>.</a:t>
            </a:r>
            <a:r>
              <a:rPr sz="1050" spc="30" dirty="0">
                <a:solidFill>
                  <a:srgbClr val="0F0F0F"/>
                </a:solidFill>
                <a:latin typeface="Arial"/>
                <a:cs typeface="Arial"/>
              </a:rPr>
              <a:t>953/00</a:t>
            </a:r>
            <a:r>
              <a:rPr sz="1050" spc="-5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050" dirty="0">
                <a:solidFill>
                  <a:srgbClr val="38383A"/>
                </a:solidFill>
                <a:latin typeface="Arial"/>
                <a:cs typeface="Arial"/>
              </a:rPr>
              <a:t>-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43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1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200" b="1" spc="-140" dirty="0">
                <a:solidFill>
                  <a:srgbClr val="0F0F0F"/>
                </a:solidFill>
                <a:latin typeface="Times New Roman"/>
                <a:cs typeface="Times New Roman"/>
              </a:rPr>
              <a:t>RAZÃO</a:t>
            </a:r>
            <a:r>
              <a:rPr sz="1200" b="1" spc="9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b="1" spc="5" dirty="0">
                <a:solidFill>
                  <a:srgbClr val="0F0F0F"/>
                </a:solidFill>
                <a:latin typeface="Times New Roman"/>
                <a:cs typeface="Times New Roman"/>
              </a:rPr>
              <a:t>S</a:t>
            </a:r>
            <a:r>
              <a:rPr sz="1200" b="1" spc="-90" dirty="0">
                <a:solidFill>
                  <a:srgbClr val="0F0F0F"/>
                </a:solidFill>
                <a:latin typeface="Times New Roman"/>
                <a:cs typeface="Times New Roman"/>
              </a:rPr>
              <a:t>OCIAL:</a:t>
            </a:r>
            <a:r>
              <a:rPr sz="1200" b="1" spc="10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Mundo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Água</a:t>
            </a:r>
            <a:r>
              <a:rPr sz="105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Show</a:t>
            </a:r>
            <a:r>
              <a:rPr sz="105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32323"/>
                </a:solidFill>
                <a:latin typeface="Arial"/>
                <a:cs typeface="Arial"/>
              </a:rPr>
              <a:t>Comérc</a:t>
            </a:r>
            <a:r>
              <a:rPr sz="1050" spc="2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1050" spc="10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Lt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50" spc="-55" dirty="0">
                <a:solidFill>
                  <a:srgbClr val="38383A"/>
                </a:solidFill>
                <a:latin typeface="Arial"/>
                <a:cs typeface="Arial"/>
              </a:rPr>
              <a:t>a</a:t>
            </a:r>
            <a:r>
              <a:rPr sz="1050" spc="105" dirty="0">
                <a:solidFill>
                  <a:srgbClr val="38383A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65" dirty="0">
                <a:solidFill>
                  <a:srgbClr val="0F0F0F"/>
                </a:solidFill>
                <a:latin typeface="Times New Roman"/>
                <a:cs typeface="Times New Roman"/>
              </a:rPr>
              <a:t>CNPJ:</a:t>
            </a:r>
            <a:r>
              <a:rPr sz="1200" b="1" spc="12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1050" spc="25" dirty="0">
                <a:solidFill>
                  <a:srgbClr val="38383A"/>
                </a:solidFill>
                <a:latin typeface="Arial"/>
                <a:cs typeface="Arial"/>
              </a:rPr>
              <a:t>.</a:t>
            </a:r>
            <a:r>
              <a:rPr sz="1050" spc="70" dirty="0">
                <a:solidFill>
                  <a:srgbClr val="0F0F0F"/>
                </a:solidFill>
                <a:latin typeface="Arial"/>
                <a:cs typeface="Arial"/>
              </a:rPr>
              <a:t>2</a:t>
            </a: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2</a:t>
            </a:r>
            <a:r>
              <a:rPr sz="1050" spc="-10" dirty="0">
                <a:solidFill>
                  <a:srgbClr val="38383A"/>
                </a:solidFill>
                <a:latin typeface="Arial"/>
                <a:cs typeface="Arial"/>
              </a:rPr>
              <a:t>.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705000</a:t>
            </a:r>
            <a:r>
              <a:rPr sz="1050" spc="-8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-26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2"/>
              </a:spcBef>
            </a:pPr>
            <a:endParaRPr sz="9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200" b="1" spc="-140" dirty="0">
                <a:solidFill>
                  <a:srgbClr val="0F0F0F"/>
                </a:solidFill>
                <a:latin typeface="Times New Roman"/>
                <a:cs typeface="Times New Roman"/>
              </a:rPr>
              <a:t>RAZÃO</a:t>
            </a:r>
            <a:r>
              <a:rPr sz="1200" b="1" spc="9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b="1" spc="-75" dirty="0">
                <a:solidFill>
                  <a:srgbClr val="0F0F0F"/>
                </a:solidFill>
                <a:latin typeface="Times New Roman"/>
                <a:cs typeface="Times New Roman"/>
              </a:rPr>
              <a:t>SOCIAL:</a:t>
            </a:r>
            <a:r>
              <a:rPr sz="1200" b="1" spc="5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50" spc="-55" dirty="0">
                <a:solidFill>
                  <a:srgbClr val="0F0F0F"/>
                </a:solidFill>
                <a:latin typeface="Arial"/>
                <a:cs typeface="Arial"/>
              </a:rPr>
              <a:t>C&amp;C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Camp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nas</a:t>
            </a:r>
            <a:r>
              <a:rPr sz="105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32323"/>
                </a:solidFill>
                <a:latin typeface="Arial"/>
                <a:cs typeface="Arial"/>
              </a:rPr>
              <a:t>Comerc</a:t>
            </a:r>
            <a:r>
              <a:rPr sz="1050" spc="2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232323"/>
                </a:solidFill>
                <a:latin typeface="Arial"/>
                <a:cs typeface="Arial"/>
              </a:rPr>
              <a:t>al</a:t>
            </a:r>
            <a:r>
              <a:rPr sz="1050" spc="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Ltda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F0F0F"/>
                </a:solidFill>
                <a:latin typeface="Arial"/>
                <a:cs typeface="Arial"/>
              </a:rPr>
              <a:t>EPP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65" dirty="0">
                <a:solidFill>
                  <a:srgbClr val="0F0F0F"/>
                </a:solidFill>
                <a:latin typeface="Times New Roman"/>
                <a:cs typeface="Times New Roman"/>
              </a:rPr>
              <a:t>CNPJ:</a:t>
            </a:r>
            <a:r>
              <a:rPr sz="1200" b="1" spc="12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50" spc="-9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050" spc="70" dirty="0">
                <a:solidFill>
                  <a:srgbClr val="0F0F0F"/>
                </a:solidFill>
                <a:latin typeface="Arial"/>
                <a:cs typeface="Arial"/>
              </a:rPr>
              <a:t>6</a:t>
            </a:r>
            <a:r>
              <a:rPr sz="1050" spc="45" dirty="0">
                <a:solidFill>
                  <a:srgbClr val="0F0F0F"/>
                </a:solidFill>
                <a:latin typeface="Arial"/>
                <a:cs typeface="Arial"/>
              </a:rPr>
              <a:t>.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501.564/000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-48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21590" marR="13335" indent="-9525">
              <a:lnSpc>
                <a:spcPct val="104299"/>
              </a:lnSpc>
            </a:pP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Todos  </a:t>
            </a: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os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documentos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recebi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dos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re</a:t>
            </a:r>
            <a:r>
              <a:rPr sz="1050" spc="-5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ativos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spc="-130" dirty="0">
                <a:solidFill>
                  <a:srgbClr val="0F0F0F"/>
                </a:solidFill>
                <a:latin typeface="Arial"/>
                <a:cs typeface="Arial"/>
              </a:rPr>
              <a:t>à</a:t>
            </a:r>
            <a:r>
              <a:rPr sz="12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fase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114" dirty="0">
                <a:solidFill>
                  <a:srgbClr val="0F0F0F"/>
                </a:solidFill>
                <a:latin typeface="Times New Roman"/>
                <a:cs typeface="Times New Roman"/>
              </a:rPr>
              <a:t>HABILITAÇÃO</a:t>
            </a:r>
            <a:r>
              <a:rPr sz="1200" b="1" dirty="0">
                <a:solidFill>
                  <a:srgbClr val="0F0F0F"/>
                </a:solidFill>
                <a:latin typeface="Times New Roman"/>
                <a:cs typeface="Times New Roman"/>
              </a:rPr>
              <a:t>  </a:t>
            </a:r>
            <a:r>
              <a:rPr sz="1200" b="1" spc="7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foram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ver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ficados 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devidamente</a:t>
            </a:r>
            <a:r>
              <a:rPr sz="10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vis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tados</a:t>
            </a:r>
            <a:r>
              <a:rPr sz="105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 todos</a:t>
            </a:r>
            <a:r>
              <a:rPr sz="105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os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presentes.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sz="1100">
              <a:latin typeface="Times New Roman"/>
              <a:cs typeface="Times New Roman"/>
            </a:endParaRPr>
          </a:p>
          <a:p>
            <a:pPr marL="21590" marR="11430" algn="just">
              <a:lnSpc>
                <a:spcPct val="98700"/>
              </a:lnSpc>
            </a:pP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Com </a:t>
            </a:r>
            <a:r>
              <a:rPr sz="105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aval </a:t>
            </a:r>
            <a:r>
              <a:rPr sz="105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todos,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deu-se </a:t>
            </a:r>
            <a:r>
              <a:rPr sz="105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F0F0F"/>
                </a:solidFill>
                <a:latin typeface="Arial"/>
                <a:cs typeface="Arial"/>
              </a:rPr>
              <a:t>in</a:t>
            </a:r>
            <a:r>
              <a:rPr sz="1050" spc="-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ao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processo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abertura </a:t>
            </a:r>
            <a:r>
              <a:rPr sz="1050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dos </a:t>
            </a:r>
            <a:r>
              <a:rPr sz="105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114" dirty="0">
                <a:solidFill>
                  <a:srgbClr val="0F0F0F"/>
                </a:solidFill>
                <a:latin typeface="Times New Roman"/>
                <a:cs typeface="Times New Roman"/>
              </a:rPr>
              <a:t>ENVELOPES</a:t>
            </a:r>
            <a:r>
              <a:rPr sz="1200" b="1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b="1" spc="-1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b="1" spc="-110" dirty="0">
                <a:solidFill>
                  <a:srgbClr val="0F0F0F"/>
                </a:solidFill>
                <a:latin typeface="Times New Roman"/>
                <a:cs typeface="Times New Roman"/>
              </a:rPr>
              <a:t>DE</a:t>
            </a:r>
            <a:r>
              <a:rPr sz="1200" b="1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b="1" spc="-10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b="1" spc="-70" dirty="0">
                <a:solidFill>
                  <a:srgbClr val="0F0F0F"/>
                </a:solidFill>
                <a:latin typeface="Times New Roman"/>
                <a:cs typeface="Times New Roman"/>
              </a:rPr>
              <a:t>PROPOS</a:t>
            </a:r>
            <a:r>
              <a:rPr sz="1200" b="1" spc="-135" dirty="0">
                <a:solidFill>
                  <a:srgbClr val="0F0F0F"/>
                </a:solidFill>
                <a:latin typeface="Times New Roman"/>
                <a:cs typeface="Times New Roman"/>
              </a:rPr>
              <a:t>TA</a:t>
            </a:r>
            <a:r>
              <a:rPr sz="1200" b="1" spc="-5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b="1" spc="-165" dirty="0">
                <a:solidFill>
                  <a:srgbClr val="0F0F0F"/>
                </a:solidFill>
                <a:latin typeface="Times New Roman"/>
                <a:cs typeface="Times New Roman"/>
              </a:rPr>
              <a:t>CO</a:t>
            </a:r>
            <a:r>
              <a:rPr sz="1200" b="1" spc="-65" dirty="0">
                <a:solidFill>
                  <a:srgbClr val="0F0F0F"/>
                </a:solidFill>
                <a:latin typeface="Times New Roman"/>
                <a:cs typeface="Times New Roman"/>
              </a:rPr>
              <a:t>M</a:t>
            </a:r>
            <a:r>
              <a:rPr sz="1200" b="1" spc="-110" dirty="0">
                <a:solidFill>
                  <a:srgbClr val="0F0F0F"/>
                </a:solidFill>
                <a:latin typeface="Times New Roman"/>
                <a:cs typeface="Times New Roman"/>
              </a:rPr>
              <a:t>ERCIAL.</a:t>
            </a:r>
            <a:r>
              <a:rPr sz="1200" b="1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b="1" spc="13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50" spc="-40" dirty="0">
                <a:solidFill>
                  <a:srgbClr val="0F0F0F"/>
                </a:solidFill>
                <a:latin typeface="Arial"/>
                <a:cs typeface="Arial"/>
              </a:rPr>
              <a:t>Após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devi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aná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ise </a:t>
            </a:r>
            <a:r>
              <a:rPr sz="105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de 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todos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32323"/>
                </a:solidFill>
                <a:latin typeface="Arial"/>
                <a:cs typeface="Arial"/>
              </a:rPr>
              <a:t>os</a:t>
            </a:r>
            <a:r>
              <a:rPr sz="10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documentos </a:t>
            </a:r>
            <a:r>
              <a:rPr sz="105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b="1" spc="-70" dirty="0">
                <a:solidFill>
                  <a:srgbClr val="0F0F0F"/>
                </a:solidFill>
                <a:latin typeface="Times New Roman"/>
                <a:cs typeface="Times New Roman"/>
              </a:rPr>
              <a:t>PROPOS</a:t>
            </a:r>
            <a:r>
              <a:rPr sz="1200" b="1" spc="-100" dirty="0">
                <a:solidFill>
                  <a:srgbClr val="0F0F0F"/>
                </a:solidFill>
                <a:latin typeface="Times New Roman"/>
                <a:cs typeface="Times New Roman"/>
              </a:rPr>
              <a:t>TA</a:t>
            </a:r>
            <a:r>
              <a:rPr sz="1200" b="1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b="1" spc="-4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b="1" spc="-130" dirty="0">
                <a:solidFill>
                  <a:srgbClr val="0F0F0F"/>
                </a:solidFill>
                <a:latin typeface="Times New Roman"/>
                <a:cs typeface="Times New Roman"/>
              </a:rPr>
              <a:t>COMERCIAL</a:t>
            </a:r>
            <a:r>
              <a:rPr sz="1200" b="1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b="1" spc="13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50" spc="-25" dirty="0">
                <a:solidFill>
                  <a:srgbClr val="232323"/>
                </a:solidFill>
                <a:latin typeface="Arial"/>
                <a:cs typeface="Arial"/>
              </a:rPr>
              <a:t>os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mesmos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foram</a:t>
            </a:r>
            <a:r>
              <a:rPr sz="105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devidamente</a:t>
            </a:r>
            <a:r>
              <a:rPr sz="10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232323"/>
                </a:solidFill>
                <a:latin typeface="Arial"/>
                <a:cs typeface="Arial"/>
              </a:rPr>
              <a:t>vistados</a:t>
            </a:r>
            <a:r>
              <a:rPr sz="1050" spc="1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232323"/>
                </a:solidFill>
                <a:latin typeface="Arial"/>
                <a:cs typeface="Arial"/>
              </a:rPr>
              <a:t>pelos</a:t>
            </a:r>
            <a:r>
              <a:rPr sz="1050" spc="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232323"/>
                </a:solidFill>
                <a:latin typeface="Arial"/>
                <a:cs typeface="Arial"/>
              </a:rPr>
              <a:t>pre</a:t>
            </a:r>
            <a:r>
              <a:rPr sz="1050" spc="-35" dirty="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sz="1050" spc="20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1050" spc="5" dirty="0">
                <a:solidFill>
                  <a:srgbClr val="232323"/>
                </a:solidFill>
                <a:latin typeface="Arial"/>
                <a:cs typeface="Arial"/>
              </a:rPr>
              <a:t>ntes.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1150">
              <a:latin typeface="Times New Roman"/>
              <a:cs typeface="Times New Roman"/>
            </a:endParaRPr>
          </a:p>
          <a:p>
            <a:pPr marL="30480" marR="5080" indent="-9525">
              <a:lnSpc>
                <a:spcPct val="102600"/>
              </a:lnSpc>
            </a:pPr>
            <a:r>
              <a:rPr sz="1050" spc="-45" dirty="0">
                <a:solidFill>
                  <a:srgbClr val="0F0F0F"/>
                </a:solidFill>
                <a:latin typeface="Arial"/>
                <a:cs typeface="Arial"/>
              </a:rPr>
              <a:t>A </a:t>
            </a:r>
            <a:r>
              <a:rPr sz="105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Comissão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Aquis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ções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32323"/>
                </a:solidFill>
                <a:latin typeface="Arial"/>
                <a:cs typeface="Arial"/>
              </a:rPr>
              <a:t>encerrou</a:t>
            </a:r>
            <a:r>
              <a:rPr sz="10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32323"/>
                </a:solidFill>
                <a:latin typeface="Arial"/>
                <a:cs typeface="Arial"/>
              </a:rPr>
              <a:t>reunião</a:t>
            </a:r>
            <a:r>
              <a:rPr sz="10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informando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que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os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documentos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38383A"/>
                </a:solidFill>
                <a:latin typeface="Arial"/>
                <a:cs typeface="Arial"/>
              </a:rPr>
              <a:t>s</a:t>
            </a:r>
            <a:r>
              <a:rPr sz="1050" dirty="0">
                <a:solidFill>
                  <a:srgbClr val="38383A"/>
                </a:solidFill>
                <a:latin typeface="Arial"/>
                <a:cs typeface="Arial"/>
              </a:rPr>
              <a:t>e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rão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32323"/>
                </a:solidFill>
                <a:latin typeface="Arial"/>
                <a:cs typeface="Arial"/>
              </a:rPr>
              <a:t>ana</a:t>
            </a:r>
            <a:r>
              <a:rPr sz="1050" spc="-5" dirty="0">
                <a:solidFill>
                  <a:srgbClr val="232323"/>
                </a:solidFill>
                <a:latin typeface="Arial"/>
                <a:cs typeface="Arial"/>
              </a:rPr>
              <a:t>lisados,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105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poster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or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divu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gação</a:t>
            </a:r>
            <a:r>
              <a:rPr sz="105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resultad</a:t>
            </a:r>
            <a:r>
              <a:rPr sz="1050" spc="7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195" dirty="0">
                <a:solidFill>
                  <a:srgbClr val="38383A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1300">
              <a:latin typeface="Times New Roman"/>
              <a:cs typeface="Times New Roman"/>
            </a:endParaRPr>
          </a:p>
          <a:p>
            <a:pPr marL="34925" algn="just">
              <a:lnSpc>
                <a:spcPct val="100000"/>
              </a:lnSpc>
            </a:pPr>
            <a:r>
              <a:rPr sz="1050" spc="-40" dirty="0">
                <a:solidFill>
                  <a:srgbClr val="0F0F0F"/>
                </a:solidFill>
                <a:latin typeface="Arial"/>
                <a:cs typeface="Arial"/>
              </a:rPr>
              <a:t>Be</a:t>
            </a:r>
            <a:r>
              <a:rPr sz="1050" spc="-6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5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Horizonte, </a:t>
            </a:r>
            <a:r>
              <a:rPr sz="105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3</a:t>
            </a:r>
            <a:r>
              <a:rPr sz="10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Abril</a:t>
            </a:r>
            <a:r>
              <a:rPr sz="105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232323"/>
                </a:solidFill>
                <a:latin typeface="Arial"/>
                <a:cs typeface="Arial"/>
              </a:rPr>
              <a:t>20</a:t>
            </a:r>
            <a:r>
              <a:rPr sz="1050" spc="-35" dirty="0">
                <a:solidFill>
                  <a:srgbClr val="232323"/>
                </a:solidFill>
                <a:latin typeface="Arial"/>
                <a:cs typeface="Arial"/>
              </a:rPr>
              <a:t>1</a:t>
            </a:r>
            <a:r>
              <a:rPr sz="1050" spc="10" dirty="0">
                <a:solidFill>
                  <a:srgbClr val="232323"/>
                </a:solidFill>
                <a:latin typeface="Arial"/>
                <a:cs typeface="Arial"/>
              </a:rPr>
              <a:t>6.</a:t>
            </a:r>
            <a:endParaRPr sz="10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23087" y="7657579"/>
            <a:ext cx="74803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b="1" spc="25" dirty="0">
                <a:solidFill>
                  <a:srgbClr val="0F0F0F"/>
                </a:solidFill>
                <a:latin typeface="Arial"/>
                <a:cs typeface="Arial"/>
              </a:rPr>
              <a:t>an</a:t>
            </a:r>
            <a:r>
              <a:rPr sz="1150" b="1" spc="-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b="1" spc="4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50" b="1" spc="-1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b="1" spc="4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50" b="1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-55" dirty="0">
                <a:solidFill>
                  <a:srgbClr val="0F0F0F"/>
                </a:solidFill>
                <a:latin typeface="Arial"/>
                <a:cs typeface="Arial"/>
              </a:rPr>
              <a:t>Apa</a:t>
            </a:r>
            <a:endParaRPr sz="11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177189" y="7657579"/>
            <a:ext cx="137985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202690" algn="l"/>
              </a:tabLst>
            </a:pPr>
            <a:r>
              <a:rPr sz="1150" b="1" spc="-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b="1" spc="-25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150" b="1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50" b="1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-55" dirty="0">
                <a:solidFill>
                  <a:srgbClr val="0F0F0F"/>
                </a:solidFill>
                <a:latin typeface="Arial"/>
                <a:cs typeface="Arial"/>
              </a:rPr>
              <a:t>Jesus</a:t>
            </a:r>
            <a:r>
              <a:rPr sz="1150" b="1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-65" dirty="0">
                <a:solidFill>
                  <a:srgbClr val="0F0F0F"/>
                </a:solidFill>
                <a:latin typeface="Arial"/>
                <a:cs typeface="Arial"/>
              </a:rPr>
              <a:t>Sa</a:t>
            </a:r>
            <a:r>
              <a:rPr sz="1150" b="1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150" b="1" spc="-35" dirty="0">
                <a:solidFill>
                  <a:srgbClr val="0F0F0F"/>
                </a:solidFill>
                <a:latin typeface="Arial"/>
                <a:cs typeface="Arial"/>
              </a:rPr>
              <a:t>os</a:t>
            </a:r>
            <a:endParaRPr sz="11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14047" y="7827473"/>
            <a:ext cx="244792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Pequit</a:t>
            </a:r>
            <a:r>
              <a:rPr sz="1050" spc="-40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50" spc="-7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ndustria</a:t>
            </a:r>
            <a:r>
              <a:rPr sz="10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Comerc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Artigos</a:t>
            </a:r>
            <a:endParaRPr sz="10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868241" y="7996197"/>
            <a:ext cx="95313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Esport</a:t>
            </a:r>
            <a:r>
              <a:rPr sz="1050" spc="-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vos</a:t>
            </a:r>
            <a:r>
              <a:rPr sz="105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Ltda</a:t>
            </a:r>
            <a:endParaRPr sz="10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559294" y="7883748"/>
            <a:ext cx="1187450" cy="939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200" i="1" spc="919" dirty="0">
                <a:solidFill>
                  <a:srgbClr val="7E829A"/>
                </a:solidFill>
                <a:latin typeface="Times New Roman"/>
                <a:cs typeface="Times New Roman"/>
              </a:rPr>
              <a:t>t</a:t>
            </a:r>
            <a:r>
              <a:rPr sz="7200" i="1" spc="-1800" dirty="0">
                <a:solidFill>
                  <a:srgbClr val="B5B6C3"/>
                </a:solidFill>
                <a:latin typeface="Times New Roman"/>
                <a:cs typeface="Times New Roman"/>
              </a:rPr>
              <a:t>-</a:t>
            </a:r>
            <a:r>
              <a:rPr sz="7200" i="1" spc="-900" dirty="0">
                <a:solidFill>
                  <a:srgbClr val="B5B6C3"/>
                </a:solidFill>
                <a:latin typeface="Times New Roman"/>
                <a:cs typeface="Times New Roman"/>
              </a:rPr>
              <a:t> </a:t>
            </a:r>
            <a:r>
              <a:rPr sz="2700" spc="475" dirty="0">
                <a:solidFill>
                  <a:srgbClr val="7E829A"/>
                </a:solidFill>
                <a:latin typeface="Times New Roman"/>
                <a:cs typeface="Times New Roman"/>
              </a:rPr>
              <a:t>.</a:t>
            </a:r>
            <a:r>
              <a:rPr sz="2700" spc="515" dirty="0">
                <a:solidFill>
                  <a:srgbClr val="7E829A"/>
                </a:solidFill>
                <a:latin typeface="Times New Roman"/>
                <a:cs typeface="Times New Roman"/>
              </a:rPr>
              <a:t>i</a:t>
            </a:r>
            <a:r>
              <a:rPr sz="2700" spc="-530" dirty="0">
                <a:solidFill>
                  <a:srgbClr val="959CC1"/>
                </a:solidFill>
                <a:latin typeface="Times New Roman"/>
                <a:cs typeface="Times New Roman"/>
              </a:rPr>
              <a:t>?</a:t>
            </a:r>
            <a:r>
              <a:rPr sz="2700" spc="-515" dirty="0">
                <a:solidFill>
                  <a:srgbClr val="959CC1"/>
                </a:solidFill>
                <a:latin typeface="Times New Roman"/>
                <a:cs typeface="Times New Roman"/>
              </a:rPr>
              <a:t>,A</a:t>
            </a:r>
            <a:endParaRPr sz="27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554751" y="8655067"/>
            <a:ext cx="1574165" cy="353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250" b="1" spc="-100" dirty="0">
                <a:solidFill>
                  <a:srgbClr val="0F0F0F"/>
                </a:solidFill>
                <a:latin typeface="Arial"/>
                <a:cs typeface="Arial"/>
              </a:rPr>
              <a:t>Caés</a:t>
            </a:r>
            <a:r>
              <a:rPr sz="1250" b="1" spc="-9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50" b="1" spc="-1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50" b="1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-4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50" b="1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-114" dirty="0">
                <a:solidFill>
                  <a:srgbClr val="0F0F0F"/>
                </a:solidFill>
                <a:latin typeface="Arial"/>
                <a:cs typeface="Arial"/>
              </a:rPr>
              <a:t>Souza</a:t>
            </a:r>
            <a:r>
              <a:rPr sz="1250" b="1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b="1" spc="-75" dirty="0">
                <a:solidFill>
                  <a:srgbClr val="0F0F0F"/>
                </a:solidFill>
                <a:latin typeface="Arial"/>
                <a:cs typeface="Arial"/>
              </a:rPr>
              <a:t>Paula</a:t>
            </a:r>
            <a:endParaRPr sz="1250">
              <a:latin typeface="Arial"/>
              <a:cs typeface="Arial"/>
            </a:endParaRPr>
          </a:p>
          <a:p>
            <a:pPr marL="16510" algn="ctr">
              <a:lnSpc>
                <a:spcPct val="100000"/>
              </a:lnSpc>
              <a:spcBef>
                <a:spcPts val="65"/>
              </a:spcBef>
            </a:pPr>
            <a:r>
              <a:rPr sz="1050" spc="-50" dirty="0">
                <a:solidFill>
                  <a:srgbClr val="0F0F0F"/>
                </a:solidFill>
                <a:latin typeface="Arial"/>
                <a:cs typeface="Arial"/>
              </a:rPr>
              <a:t>B</a:t>
            </a:r>
            <a:r>
              <a:rPr sz="1050" spc="-7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55" dirty="0">
                <a:solidFill>
                  <a:srgbClr val="0F0F0F"/>
                </a:solidFill>
                <a:latin typeface="Arial"/>
                <a:cs typeface="Arial"/>
              </a:rPr>
              <a:t>g</a:t>
            </a:r>
            <a:r>
              <a:rPr sz="105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Ltda</a:t>
            </a:r>
            <a:endParaRPr sz="10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385250" y="8645361"/>
            <a:ext cx="2084070" cy="3536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6535">
              <a:lnSpc>
                <a:spcPct val="100000"/>
              </a:lnSpc>
            </a:pPr>
            <a:r>
              <a:rPr sz="1300" spc="-70" dirty="0">
                <a:solidFill>
                  <a:srgbClr val="0F0F0F"/>
                </a:solidFill>
                <a:latin typeface="Arial"/>
                <a:cs typeface="Arial"/>
              </a:rPr>
              <a:t>Wa</a:t>
            </a:r>
            <a:r>
              <a:rPr sz="1300" spc="-10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300" spc="-5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300" spc="-1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300" spc="10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300" spc="-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300" spc="-1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3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endParaRPr sz="1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Mundo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Ág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5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Show</a:t>
            </a:r>
            <a:r>
              <a:rPr sz="105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Comércio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Ltda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551</Words>
  <Application>Microsoft Office PowerPoint</Application>
  <PresentationFormat>Benutzerdefiniert</PresentationFormat>
  <Paragraphs>72</Paragraphs>
  <Slides>2</Slides>
  <Notes>2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3" baseType="lpstr">
      <vt:lpstr>Office Theme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2018-06-25T18:01:19Z</dcterms:created>
  <dcterms:modified xsi:type="dcterms:W3CDTF">2018-06-25T16:01:20Z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